
<file path=[Content_Types].xml><?xml version="1.0" encoding="utf-8"?>
<Types xmlns="http://schemas.openxmlformats.org/package/2006/content-types">
  <Default Extension="wav" ContentType="audio/x-wav"/>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320" r:id="rId3"/>
    <p:sldId id="302" r:id="rId5"/>
    <p:sldId id="298" r:id="rId6"/>
    <p:sldId id="273" r:id="rId7"/>
    <p:sldId id="276" r:id="rId8"/>
    <p:sldId id="314" r:id="rId9"/>
    <p:sldId id="263" r:id="rId10"/>
    <p:sldId id="264" r:id="rId11"/>
    <p:sldId id="321" r:id="rId12"/>
    <p:sldId id="285" r:id="rId13"/>
    <p:sldId id="267" r:id="rId14"/>
    <p:sldId id="272" r:id="rId15"/>
    <p:sldId id="270" r:id="rId16"/>
    <p:sldId id="292" r:id="rId17"/>
    <p:sldId id="322" r:id="rId18"/>
    <p:sldId id="309" r:id="rId19"/>
    <p:sldId id="296" r:id="rId20"/>
    <p:sldId id="282" r:id="rId21"/>
    <p:sldId id="312" r:id="rId22"/>
    <p:sldId id="279" r:id="rId23"/>
    <p:sldId id="323" r:id="rId24"/>
    <p:sldId id="313" r:id="rId25"/>
    <p:sldId id="281" r:id="rId26"/>
    <p:sldId id="280" r:id="rId27"/>
    <p:sldId id="293" r:id="rId28"/>
    <p:sldId id="287" r:id="rId29"/>
    <p:sldId id="324" r:id="rId3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4C2BF"/>
    <a:srgbClr val="31C1BE"/>
    <a:srgbClr val="FFFFFF"/>
    <a:srgbClr val="19A5BE"/>
    <a:srgbClr val="5ABEAA"/>
    <a:srgbClr val="0087AF"/>
    <a:srgbClr val="2CC6DB"/>
    <a:srgbClr val="3494BA"/>
    <a:srgbClr val="FF0000"/>
    <a:srgbClr val="39A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0" autoAdjust="0"/>
    <p:restoredTop sz="95494" autoAdjust="0"/>
  </p:normalViewPr>
  <p:slideViewPr>
    <p:cSldViewPr snapToGrid="0">
      <p:cViewPr varScale="1">
        <p:scale>
          <a:sx n="92" d="100"/>
          <a:sy n="92" d="100"/>
        </p:scale>
        <p:origin x="168" y="84"/>
      </p:cViewPr>
      <p:guideLst>
        <p:guide orient="horz" pos="2568"/>
        <p:guide pos="3840"/>
      </p:guideLst>
    </p:cSldViewPr>
  </p:slideViewPr>
  <p:notesTextViewPr>
    <p:cViewPr>
      <p:scale>
        <a:sx n="150" d="100"/>
        <a:sy n="15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7FA7865-7C30-4B4D-B550-0BE0EBE67E12}"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65CDC65-2690-451B-9C45-11DF765D09A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65" kern="1200">
        <a:solidFill>
          <a:schemeClr val="tx1"/>
        </a:solidFill>
        <a:latin typeface="+mn-lt"/>
        <a:ea typeface="+mn-ea"/>
        <a:cs typeface="+mn-cs"/>
      </a:defRPr>
    </a:lvl1pPr>
    <a:lvl2pPr marL="540385" algn="l" rtl="0" eaLnBrk="0" fontAlgn="base" hangingPunct="0">
      <a:spcBef>
        <a:spcPct val="30000"/>
      </a:spcBef>
      <a:spcAft>
        <a:spcPct val="0"/>
      </a:spcAft>
      <a:defRPr sz="1465" kern="1200">
        <a:solidFill>
          <a:schemeClr val="tx1"/>
        </a:solidFill>
        <a:latin typeface="+mn-lt"/>
        <a:ea typeface="+mn-ea"/>
        <a:cs typeface="+mn-cs"/>
      </a:defRPr>
    </a:lvl2pPr>
    <a:lvl3pPr marL="1080770" algn="l" rtl="0" eaLnBrk="0" fontAlgn="base" hangingPunct="0">
      <a:spcBef>
        <a:spcPct val="30000"/>
      </a:spcBef>
      <a:spcAft>
        <a:spcPct val="0"/>
      </a:spcAft>
      <a:defRPr sz="1465" kern="1200">
        <a:solidFill>
          <a:schemeClr val="tx1"/>
        </a:solidFill>
        <a:latin typeface="+mn-lt"/>
        <a:ea typeface="+mn-ea"/>
        <a:cs typeface="+mn-cs"/>
      </a:defRPr>
    </a:lvl3pPr>
    <a:lvl4pPr marL="1620520" algn="l" rtl="0" eaLnBrk="0" fontAlgn="base" hangingPunct="0">
      <a:spcBef>
        <a:spcPct val="30000"/>
      </a:spcBef>
      <a:spcAft>
        <a:spcPct val="0"/>
      </a:spcAft>
      <a:defRPr sz="1465" kern="1200">
        <a:solidFill>
          <a:schemeClr val="tx1"/>
        </a:solidFill>
        <a:latin typeface="+mn-lt"/>
        <a:ea typeface="+mn-ea"/>
        <a:cs typeface="+mn-cs"/>
      </a:defRPr>
    </a:lvl4pPr>
    <a:lvl5pPr marL="2160905" algn="l" rtl="0" eaLnBrk="0" fontAlgn="base" hangingPunct="0">
      <a:spcBef>
        <a:spcPct val="30000"/>
      </a:spcBef>
      <a:spcAft>
        <a:spcPct val="0"/>
      </a:spcAft>
      <a:defRPr sz="1465" kern="1200">
        <a:solidFill>
          <a:schemeClr val="tx1"/>
        </a:solidFill>
        <a:latin typeface="+mn-lt"/>
        <a:ea typeface="+mn-ea"/>
        <a:cs typeface="+mn-cs"/>
      </a:defRPr>
    </a:lvl5pPr>
    <a:lvl6pPr marL="2701290" algn="l" defTabSz="1080135" rtl="0" eaLnBrk="1" latinLnBrk="0" hangingPunct="1">
      <a:defRPr sz="1465" kern="1200">
        <a:solidFill>
          <a:schemeClr val="tx1"/>
        </a:solidFill>
        <a:latin typeface="+mn-lt"/>
        <a:ea typeface="+mn-ea"/>
        <a:cs typeface="+mn-cs"/>
      </a:defRPr>
    </a:lvl6pPr>
    <a:lvl7pPr marL="3241675" algn="l" defTabSz="1080135" rtl="0" eaLnBrk="1" latinLnBrk="0" hangingPunct="1">
      <a:defRPr sz="1465" kern="1200">
        <a:solidFill>
          <a:schemeClr val="tx1"/>
        </a:solidFill>
        <a:latin typeface="+mn-lt"/>
        <a:ea typeface="+mn-ea"/>
        <a:cs typeface="+mn-cs"/>
      </a:defRPr>
    </a:lvl7pPr>
    <a:lvl8pPr marL="3782060" algn="l" defTabSz="1080135" rtl="0" eaLnBrk="1" latinLnBrk="0" hangingPunct="1">
      <a:defRPr sz="1465" kern="1200">
        <a:solidFill>
          <a:schemeClr val="tx1"/>
        </a:solidFill>
        <a:latin typeface="+mn-lt"/>
        <a:ea typeface="+mn-ea"/>
        <a:cs typeface="+mn-cs"/>
      </a:defRPr>
    </a:lvl8pPr>
    <a:lvl9pPr marL="4322445" algn="l" defTabSz="1080135" rtl="0" eaLnBrk="1" latinLnBrk="0" hangingPunct="1">
      <a:defRPr sz="14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更多模板请关注：亮亮图文旗舰店https://liangliangtuwen.tmall.com</a:t>
            </a:r>
            <a:endParaRPr lang="zh-CN" altLang="en-US" dirty="0" smtClean="0"/>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fld id="{6E469500-3AA6-4893-9816-B3D1E88D934D}"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96E1EFD-C9FB-4C8F-BF1F-8016E088C4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3281A8-6AD5-45FB-9045-E69E6743A936}"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37C2804-DA7A-4EFF-BA92-30AEC3DDB0AF}"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a:xfrm>
            <a:off x="0" y="0"/>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16326" y="6485861"/>
            <a:ext cx="10256875" cy="116958"/>
          </a:xfrm>
          <a:prstGeom prst="rect">
            <a:avLst/>
          </a:prstGeom>
          <a:solidFill>
            <a:srgbClr val="00C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1104365" y="6397373"/>
            <a:ext cx="293311" cy="293311"/>
          </a:xfrm>
          <a:custGeom>
            <a:avLst/>
            <a:gdLst>
              <a:gd name="connsiteX0" fmla="*/ 0 w 360000"/>
              <a:gd name="connsiteY0" fmla="*/ 248400 h 360000"/>
              <a:gd name="connsiteX1" fmla="*/ 0 w 360000"/>
              <a:gd name="connsiteY1" fmla="*/ 111600 h 360000"/>
              <a:gd name="connsiteX2" fmla="*/ 111600 w 360000"/>
              <a:gd name="connsiteY2" fmla="*/ 111600 h 360000"/>
              <a:gd name="connsiteX3" fmla="*/ 111600 w 360000"/>
              <a:gd name="connsiteY3" fmla="*/ 0 h 360000"/>
              <a:gd name="connsiteX4" fmla="*/ 248400 w 360000"/>
              <a:gd name="connsiteY4" fmla="*/ 0 h 360000"/>
              <a:gd name="connsiteX5" fmla="*/ 248400 w 360000"/>
              <a:gd name="connsiteY5" fmla="*/ 111600 h 360000"/>
              <a:gd name="connsiteX6" fmla="*/ 360000 w 360000"/>
              <a:gd name="connsiteY6" fmla="*/ 111600 h 360000"/>
              <a:gd name="connsiteX7" fmla="*/ 360000 w 360000"/>
              <a:gd name="connsiteY7" fmla="*/ 248400 h 360000"/>
              <a:gd name="connsiteX8" fmla="*/ 248400 w 360000"/>
              <a:gd name="connsiteY8" fmla="*/ 248400 h 360000"/>
              <a:gd name="connsiteX9" fmla="*/ 248400 w 360000"/>
              <a:gd name="connsiteY9" fmla="*/ 360000 h 360000"/>
              <a:gd name="connsiteX10" fmla="*/ 111600 w 360000"/>
              <a:gd name="connsiteY10" fmla="*/ 360000 h 360000"/>
              <a:gd name="connsiteX11" fmla="*/ 111600 w 360000"/>
              <a:gd name="connsiteY11" fmla="*/ 24840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00" h="360000">
                <a:moveTo>
                  <a:pt x="0" y="248400"/>
                </a:moveTo>
                <a:lnTo>
                  <a:pt x="0" y="111600"/>
                </a:lnTo>
                <a:lnTo>
                  <a:pt x="111600" y="111600"/>
                </a:lnTo>
                <a:lnTo>
                  <a:pt x="111600" y="0"/>
                </a:lnTo>
                <a:lnTo>
                  <a:pt x="248400" y="0"/>
                </a:lnTo>
                <a:lnTo>
                  <a:pt x="248400" y="111600"/>
                </a:lnTo>
                <a:lnTo>
                  <a:pt x="360000" y="111600"/>
                </a:lnTo>
                <a:lnTo>
                  <a:pt x="360000" y="248400"/>
                </a:lnTo>
                <a:lnTo>
                  <a:pt x="248400" y="248400"/>
                </a:lnTo>
                <a:lnTo>
                  <a:pt x="248400" y="360000"/>
                </a:lnTo>
                <a:lnTo>
                  <a:pt x="111600" y="360000"/>
                </a:lnTo>
                <a:lnTo>
                  <a:pt x="111600" y="248400"/>
                </a:lnTo>
                <a:close/>
              </a:path>
            </a:pathLst>
          </a:cu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 name="任意多边形 14"/>
          <p:cNvSpPr/>
          <p:nvPr userDrawn="1"/>
        </p:nvSpPr>
        <p:spPr>
          <a:xfrm>
            <a:off x="672046" y="419099"/>
            <a:ext cx="389992" cy="389991"/>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pPr>
              <a:defRPr/>
            </a:pPr>
            <a:fld id="{6285CACA-09C7-4C32-B5F2-D53278276A8E}"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267862C9-CFAC-4C7F-9228-319F53AF5DE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pPr>
              <a:defRPr/>
            </a:pPr>
            <a:fld id="{EAFEB19B-5581-45F9-B58C-3DD04EB18325}"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396F2AD3-F634-4E3A-AADA-3B0D15E0AC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664D71AE-5AEB-48DC-A88D-4E8B067ACEBD}"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1D78057A-5BAF-4FB0-B47F-C00C6E19D20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256B69B4-26D0-4599-B450-0D10D81CBF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35625A86-B179-4474-A04F-3C57038F9D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3E6C6FF2-9737-4913-AF2C-EAB6B4DFA0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013FAD65-A404-4AAC-8F63-E140504FB0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pPr>
              <a:defRPr/>
            </a:pPr>
            <a:fld id="{A463E029-6A30-49BE-AE38-D0F2989EDD34}"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E617E8B3-48F1-45F8-8112-4F43B536A9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fld id="{C5553FE5-A1D2-45DE-A0DB-CE40A26E5383}"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4C1AD740-E183-45B2-B967-0038306595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DBC599DC-DC91-4737-ACA0-35249D7FC8B1}"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470CAAEC-8B46-460B-B169-ADF7941A87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fld id="{B845480B-6AC6-4989-8465-025AFC2E1843}" type="datetimeFigureOut">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1280326A-C6FD-463E-AC91-3540BFA7BA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3281A8-6AD5-45FB-9045-E69E6743A936}"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37C2804-DA7A-4EFF-BA92-30AEC3DDB0AF}"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11"/>
          <p:cNvSpPr>
            <a:spLocks noChangeArrowheads="1"/>
          </p:cNvSpPr>
          <p:nvPr userDrawn="1"/>
        </p:nvSpPr>
        <p:spPr bwMode="auto">
          <a:xfrm>
            <a:off x="0" y="0"/>
            <a:ext cx="12192000" cy="6858000"/>
          </a:xfrm>
          <a:prstGeom prst="rect">
            <a:avLst/>
          </a:prstGeom>
          <a:solidFill>
            <a:srgbClr val="11B2AE">
              <a:alpha val="72000"/>
            </a:srgb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3281A8-6AD5-45FB-9045-E69E6743A936}"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37C2804-DA7A-4EFF-BA92-30AEC3DDB0AF}"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3281A8-6AD5-45FB-9045-E69E6743A936}"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37C2804-DA7A-4EFF-BA92-30AEC3DDB0AF}"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a:xfrm>
            <a:off x="0" y="0"/>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54404AA-76F2-4F7F-91D5-8234B890F8B2}"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361AD1-7D79-4A71-957C-FEA1D83FA85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image" Target="../media/image5.png"/><Relationship Id="rId2" Type="http://schemas.microsoft.com/office/2007/relationships/media" Target="../media/audio1.wav"/><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9.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8070850" y="1673225"/>
            <a:ext cx="636588" cy="844550"/>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8816975" y="923925"/>
            <a:ext cx="803275" cy="2298700"/>
          </a:xfrm>
          <a:custGeom>
            <a:avLst/>
            <a:gdLst>
              <a:gd name="T0" fmla="*/ 0 w 506"/>
              <a:gd name="T1" fmla="*/ 1448 h 1448"/>
              <a:gd name="T2" fmla="*/ 506 w 506"/>
              <a:gd name="T3" fmla="*/ 0 h 1448"/>
              <a:gd name="T4" fmla="*/ 218 w 506"/>
              <a:gd name="T5" fmla="*/ 1215 h 1448"/>
              <a:gd name="T6" fmla="*/ 128 w 506"/>
              <a:gd name="T7" fmla="*/ 1125 h 1448"/>
              <a:gd name="T8" fmla="*/ 218 w 506"/>
              <a:gd name="T9" fmla="*/ 1215 h 1448"/>
              <a:gd name="T10" fmla="*/ 128 w 506"/>
              <a:gd name="T11" fmla="*/ 1049 h 1448"/>
              <a:gd name="T12" fmla="*/ 218 w 506"/>
              <a:gd name="T13" fmla="*/ 959 h 1448"/>
              <a:gd name="T14" fmla="*/ 218 w 506"/>
              <a:gd name="T15" fmla="*/ 883 h 1448"/>
              <a:gd name="T16" fmla="*/ 128 w 506"/>
              <a:gd name="T17" fmla="*/ 793 h 1448"/>
              <a:gd name="T18" fmla="*/ 218 w 506"/>
              <a:gd name="T19" fmla="*/ 883 h 1448"/>
              <a:gd name="T20" fmla="*/ 128 w 506"/>
              <a:gd name="T21" fmla="*/ 638 h 1448"/>
              <a:gd name="T22" fmla="*/ 218 w 506"/>
              <a:gd name="T23" fmla="*/ 548 h 1448"/>
              <a:gd name="T24" fmla="*/ 218 w 506"/>
              <a:gd name="T25" fmla="*/ 472 h 1448"/>
              <a:gd name="T26" fmla="*/ 128 w 506"/>
              <a:gd name="T27" fmla="*/ 382 h 1448"/>
              <a:gd name="T28" fmla="*/ 218 w 506"/>
              <a:gd name="T29" fmla="*/ 472 h 1448"/>
              <a:gd name="T30" fmla="*/ 128 w 506"/>
              <a:gd name="T31" fmla="*/ 306 h 1448"/>
              <a:gd name="T32" fmla="*/ 218 w 506"/>
              <a:gd name="T33" fmla="*/ 216 h 1448"/>
              <a:gd name="T34" fmla="*/ 377 w 506"/>
              <a:gd name="T35" fmla="*/ 1215 h 1448"/>
              <a:gd name="T36" fmla="*/ 287 w 506"/>
              <a:gd name="T37" fmla="*/ 1125 h 1448"/>
              <a:gd name="T38" fmla="*/ 377 w 506"/>
              <a:gd name="T39" fmla="*/ 1215 h 1448"/>
              <a:gd name="T40" fmla="*/ 287 w 506"/>
              <a:gd name="T41" fmla="*/ 1049 h 1448"/>
              <a:gd name="T42" fmla="*/ 377 w 506"/>
              <a:gd name="T43" fmla="*/ 959 h 1448"/>
              <a:gd name="T44" fmla="*/ 377 w 506"/>
              <a:gd name="T45" fmla="*/ 883 h 1448"/>
              <a:gd name="T46" fmla="*/ 287 w 506"/>
              <a:gd name="T47" fmla="*/ 793 h 1448"/>
              <a:gd name="T48" fmla="*/ 377 w 506"/>
              <a:gd name="T49" fmla="*/ 883 h 1448"/>
              <a:gd name="T50" fmla="*/ 287 w 506"/>
              <a:gd name="T51" fmla="*/ 638 h 1448"/>
              <a:gd name="T52" fmla="*/ 377 w 506"/>
              <a:gd name="T53" fmla="*/ 548 h 1448"/>
              <a:gd name="T54" fmla="*/ 377 w 506"/>
              <a:gd name="T55" fmla="*/ 472 h 1448"/>
              <a:gd name="T56" fmla="*/ 287 w 506"/>
              <a:gd name="T57" fmla="*/ 382 h 1448"/>
              <a:gd name="T58" fmla="*/ 377 w 506"/>
              <a:gd name="T59" fmla="*/ 472 h 1448"/>
              <a:gd name="T60" fmla="*/ 287 w 506"/>
              <a:gd name="T61" fmla="*/ 306 h 1448"/>
              <a:gd name="T62" fmla="*/ 377 w 506"/>
              <a:gd name="T63" fmla="*/ 21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1448">
                <a:moveTo>
                  <a:pt x="0" y="0"/>
                </a:moveTo>
                <a:lnTo>
                  <a:pt x="0" y="1448"/>
                </a:lnTo>
                <a:lnTo>
                  <a:pt x="506" y="1448"/>
                </a:lnTo>
                <a:lnTo>
                  <a:pt x="506" y="0"/>
                </a:lnTo>
                <a:lnTo>
                  <a:pt x="0" y="0"/>
                </a:lnTo>
                <a:close/>
                <a:moveTo>
                  <a:pt x="218" y="1215"/>
                </a:moveTo>
                <a:lnTo>
                  <a:pt x="128" y="1215"/>
                </a:lnTo>
                <a:lnTo>
                  <a:pt x="128" y="1125"/>
                </a:lnTo>
                <a:lnTo>
                  <a:pt x="218" y="1125"/>
                </a:lnTo>
                <a:lnTo>
                  <a:pt x="218" y="1215"/>
                </a:lnTo>
                <a:close/>
                <a:moveTo>
                  <a:pt x="218" y="1049"/>
                </a:moveTo>
                <a:lnTo>
                  <a:pt x="128" y="1049"/>
                </a:lnTo>
                <a:lnTo>
                  <a:pt x="128" y="959"/>
                </a:lnTo>
                <a:lnTo>
                  <a:pt x="218" y="959"/>
                </a:lnTo>
                <a:lnTo>
                  <a:pt x="218" y="1049"/>
                </a:lnTo>
                <a:close/>
                <a:moveTo>
                  <a:pt x="218" y="883"/>
                </a:moveTo>
                <a:lnTo>
                  <a:pt x="128" y="883"/>
                </a:lnTo>
                <a:lnTo>
                  <a:pt x="128" y="793"/>
                </a:lnTo>
                <a:lnTo>
                  <a:pt x="218" y="793"/>
                </a:lnTo>
                <a:lnTo>
                  <a:pt x="218" y="883"/>
                </a:lnTo>
                <a:close/>
                <a:moveTo>
                  <a:pt x="218" y="638"/>
                </a:moveTo>
                <a:lnTo>
                  <a:pt x="128" y="638"/>
                </a:lnTo>
                <a:lnTo>
                  <a:pt x="128" y="548"/>
                </a:lnTo>
                <a:lnTo>
                  <a:pt x="218" y="548"/>
                </a:lnTo>
                <a:lnTo>
                  <a:pt x="218" y="638"/>
                </a:lnTo>
                <a:close/>
                <a:moveTo>
                  <a:pt x="218" y="472"/>
                </a:moveTo>
                <a:lnTo>
                  <a:pt x="128" y="472"/>
                </a:lnTo>
                <a:lnTo>
                  <a:pt x="128" y="382"/>
                </a:lnTo>
                <a:lnTo>
                  <a:pt x="218" y="382"/>
                </a:lnTo>
                <a:lnTo>
                  <a:pt x="218" y="472"/>
                </a:lnTo>
                <a:close/>
                <a:moveTo>
                  <a:pt x="218" y="306"/>
                </a:moveTo>
                <a:lnTo>
                  <a:pt x="128" y="306"/>
                </a:lnTo>
                <a:lnTo>
                  <a:pt x="128" y="216"/>
                </a:lnTo>
                <a:lnTo>
                  <a:pt x="218" y="216"/>
                </a:lnTo>
                <a:lnTo>
                  <a:pt x="218" y="306"/>
                </a:lnTo>
                <a:close/>
                <a:moveTo>
                  <a:pt x="377" y="1215"/>
                </a:moveTo>
                <a:lnTo>
                  <a:pt x="287" y="1215"/>
                </a:lnTo>
                <a:lnTo>
                  <a:pt x="287" y="1125"/>
                </a:lnTo>
                <a:lnTo>
                  <a:pt x="377" y="1125"/>
                </a:lnTo>
                <a:lnTo>
                  <a:pt x="377" y="1215"/>
                </a:lnTo>
                <a:close/>
                <a:moveTo>
                  <a:pt x="377" y="1049"/>
                </a:moveTo>
                <a:lnTo>
                  <a:pt x="287" y="1049"/>
                </a:lnTo>
                <a:lnTo>
                  <a:pt x="287" y="959"/>
                </a:lnTo>
                <a:lnTo>
                  <a:pt x="377" y="959"/>
                </a:lnTo>
                <a:lnTo>
                  <a:pt x="377" y="1049"/>
                </a:lnTo>
                <a:close/>
                <a:moveTo>
                  <a:pt x="377" y="883"/>
                </a:moveTo>
                <a:lnTo>
                  <a:pt x="287" y="883"/>
                </a:lnTo>
                <a:lnTo>
                  <a:pt x="287" y="793"/>
                </a:lnTo>
                <a:lnTo>
                  <a:pt x="377" y="793"/>
                </a:lnTo>
                <a:lnTo>
                  <a:pt x="377" y="883"/>
                </a:lnTo>
                <a:close/>
                <a:moveTo>
                  <a:pt x="377" y="638"/>
                </a:moveTo>
                <a:lnTo>
                  <a:pt x="287" y="638"/>
                </a:lnTo>
                <a:lnTo>
                  <a:pt x="287" y="548"/>
                </a:lnTo>
                <a:lnTo>
                  <a:pt x="377" y="548"/>
                </a:lnTo>
                <a:lnTo>
                  <a:pt x="377" y="638"/>
                </a:lnTo>
                <a:close/>
                <a:moveTo>
                  <a:pt x="377" y="472"/>
                </a:moveTo>
                <a:lnTo>
                  <a:pt x="287" y="472"/>
                </a:lnTo>
                <a:lnTo>
                  <a:pt x="287" y="382"/>
                </a:lnTo>
                <a:lnTo>
                  <a:pt x="377" y="382"/>
                </a:lnTo>
                <a:lnTo>
                  <a:pt x="377" y="472"/>
                </a:lnTo>
                <a:close/>
                <a:moveTo>
                  <a:pt x="377" y="306"/>
                </a:moveTo>
                <a:lnTo>
                  <a:pt x="287" y="306"/>
                </a:lnTo>
                <a:lnTo>
                  <a:pt x="287" y="216"/>
                </a:lnTo>
                <a:lnTo>
                  <a:pt x="377" y="216"/>
                </a:lnTo>
                <a:lnTo>
                  <a:pt x="377" y="3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9732963" y="1673225"/>
            <a:ext cx="636588" cy="844550"/>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矩形 11"/>
          <p:cNvSpPr/>
          <p:nvPr/>
        </p:nvSpPr>
        <p:spPr>
          <a:xfrm>
            <a:off x="7137400" y="4191999"/>
            <a:ext cx="4219310" cy="369332"/>
          </a:xfrm>
          <a:prstGeom prst="rect">
            <a:avLst/>
          </a:prstGeom>
          <a:noFill/>
        </p:spPr>
        <p:txBody>
          <a:bodyPr wrap="square">
            <a:spAutoFit/>
          </a:bodyPr>
          <a:lstStyle/>
          <a:p>
            <a:pPr algn="ctr"/>
            <a:r>
              <a:rPr lang="en-US" altLang="zh-CN" dirty="0" smtClean="0">
                <a:solidFill>
                  <a:schemeClr val="bg1"/>
                </a:solidFill>
                <a:latin typeface="DejaVu Sans" panose="020B0603030804020204" pitchFamily="34" charset="0"/>
                <a:cs typeface="DejaVu Sans" panose="020B0603030804020204" pitchFamily="34" charset="0"/>
              </a:rPr>
              <a:t> THE MEDICAL BACKGROUND</a:t>
            </a:r>
            <a:endParaRPr lang="zh-CN" altLang="en-US" dirty="0">
              <a:solidFill>
                <a:schemeClr val="bg1"/>
              </a:solidFill>
              <a:latin typeface="DejaVu Sans" panose="020B0603030804020204" pitchFamily="34" charset="0"/>
              <a:cs typeface="DejaVu Sans" panose="020B0603030804020204" pitchFamily="34" charset="0"/>
            </a:endParaRPr>
          </a:p>
        </p:txBody>
      </p:sp>
      <p:sp>
        <p:nvSpPr>
          <p:cNvPr id="13" name="文本框 24"/>
          <p:cNvSpPr txBox="1">
            <a:spLocks noChangeArrowheads="1"/>
          </p:cNvSpPr>
          <p:nvPr/>
        </p:nvSpPr>
        <p:spPr bwMode="auto">
          <a:xfrm>
            <a:off x="6718300" y="3594283"/>
            <a:ext cx="4978400" cy="6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smtClean="0">
                <a:solidFill>
                  <a:schemeClr val="bg1"/>
                </a:solidFill>
                <a:latin typeface="微软雅黑" panose="020B0503020204020204" pitchFamily="34" charset="-122"/>
                <a:ea typeface="微软雅黑" panose="020B0503020204020204" pitchFamily="34" charset="-122"/>
              </a:rPr>
              <a:t>简约全面医疗系统专用</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a:spLocks noChangeArrowheads="1"/>
          </p:cNvSpPr>
          <p:nvPr/>
        </p:nvSpPr>
        <p:spPr bwMode="auto">
          <a:xfrm>
            <a:off x="7759700" y="4495935"/>
            <a:ext cx="2895600" cy="275590"/>
          </a:xfrm>
          <a:prstGeom prst="rect">
            <a:avLst/>
          </a:prstGeom>
          <a:noFill/>
        </p:spPr>
        <p:txBody>
          <a:bodyPr wrap="square">
            <a:spAutoFit/>
          </a:bodyPr>
          <a:lstStyle>
            <a:defPPr>
              <a:defRPr lang="zh-CN"/>
            </a:defPPr>
            <a:lvl1pPr algn="ctr">
              <a:defRPr sz="1600">
                <a:solidFill>
                  <a:schemeClr val="bg1"/>
                </a:solidFill>
                <a:latin typeface="DejaVu Sans" panose="020B0603030804020204" pitchFamily="34" charset="0"/>
                <a:cs typeface="DejaVu Sans" panose="020B0603030804020204" pitchFamily="34" charset="0"/>
              </a:defRPr>
            </a:lvl1pPr>
          </a:lstStyle>
          <a:p>
            <a:r>
              <a:rPr lang="en-US" altLang="zh-CN" sz="1200" dirty="0" smtClean="0"/>
              <a:t>Designed by </a:t>
            </a:r>
            <a:r>
              <a:rPr lang="en-US" altLang="zh-CN" sz="1200" dirty="0"/>
              <a:t>:  </a:t>
            </a:r>
            <a:r>
              <a:rPr lang="zh-CN" altLang="en-US" sz="1200" dirty="0" smtClean="0"/>
              <a:t>亮亮图文</a:t>
            </a:r>
            <a:endParaRPr lang="zh-CN" altLang="en-US" sz="1200" dirty="0" smtClean="0"/>
          </a:p>
        </p:txBody>
      </p:sp>
      <p:pic>
        <p:nvPicPr>
          <p:cNvPr id="15" name="dubuque精美钢琴曲">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74700" y="6553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2" presetClass="entr" presetSubtype="1" accel="60000" fill="hold" grpId="0" nodeType="withEffect" p14:presetBounceEnd="60000">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14:bounceEnd="60000">
                                          <p:cBhvr additive="base">
                                            <p:cTn id="9"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0" dur="1250" fill="hold"/>
                                            <p:tgtEl>
                                              <p:spTgt spid="5"/>
                                            </p:tgtEl>
                                            <p:attrNameLst>
                                              <p:attrName>ppt_y</p:attrName>
                                            </p:attrNameLst>
                                          </p:cBhvr>
                                          <p:tavLst>
                                            <p:tav tm="0">
                                              <p:val>
                                                <p:strVal val="0-#ppt_h/2"/>
                                              </p:val>
                                            </p:tav>
                                            <p:tav tm="100000">
                                              <p:val>
                                                <p:strVal val="#ppt_y"/>
                                              </p:val>
                                            </p:tav>
                                          </p:tavLst>
                                        </p:anim>
                                      </p:childTnLst>
                                    </p:cTn>
                                  </p:par>
                                  <p:par>
                                    <p:cTn id="11" presetID="2" presetClass="entr" presetSubtype="4" accel="60000" fill="hold" grpId="0" nodeType="withEffect" p14:presetBounceEnd="6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60000">
                                          <p:cBhvr additive="base">
                                            <p:cTn id="13" dur="125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4" dur="125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1" accel="60000" fill="hold" grpId="0" nodeType="withEffect" p14:presetBounceEnd="6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0000">
                                          <p:cBhvr additive="base">
                                            <p:cTn id="17"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8" dur="125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by="(-#ppt_w*2)" calcmode="lin" valueType="num">
                                          <p:cBhvr rctx="PPT">
                                            <p:cTn id="22" dur="500" autoRev="1" fill="hold">
                                              <p:stCondLst>
                                                <p:cond delay="0"/>
                                              </p:stCondLst>
                                            </p:cTn>
                                            <p:tgtEl>
                                              <p:spTgt spid="13"/>
                                            </p:tgtEl>
                                            <p:attrNameLst>
                                              <p:attrName>ppt_w</p:attrName>
                                            </p:attrNameLst>
                                          </p:cBhvr>
                                        </p:anim>
                                        <p:anim by="(#ppt_w*0.50)" calcmode="lin" valueType="num">
                                          <p:cBhvr>
                                            <p:cTn id="23" dur="500" decel="50000" autoRev="1" fill="hold">
                                              <p:stCondLst>
                                                <p:cond delay="0"/>
                                              </p:stCondLst>
                                            </p:cTn>
                                            <p:tgtEl>
                                              <p:spTgt spid="13"/>
                                            </p:tgtEl>
                                            <p:attrNameLst>
                                              <p:attrName>ppt_x</p:attrName>
                                            </p:attrNameLst>
                                          </p:cBhvr>
                                        </p:anim>
                                        <p:anim from="(-#ppt_h/2)" to="(#ppt_y)" calcmode="lin" valueType="num">
                                          <p:cBhvr>
                                            <p:cTn id="24" dur="1000" fill="hold">
                                              <p:stCondLst>
                                                <p:cond delay="0"/>
                                              </p:stCondLst>
                                            </p:cTn>
                                            <p:tgtEl>
                                              <p:spTgt spid="13"/>
                                            </p:tgtEl>
                                            <p:attrNameLst>
                                              <p:attrName>ppt_y</p:attrName>
                                            </p:attrNameLst>
                                          </p:cBhvr>
                                        </p:anim>
                                        <p:animRot by="21600000">
                                          <p:cBhvr>
                                            <p:cTn id="25" dur="1000" fill="hold">
                                              <p:stCondLst>
                                                <p:cond delay="0"/>
                                              </p:stCondLst>
                                            </p:cTn>
                                            <p:tgtEl>
                                              <p:spTgt spid="13"/>
                                            </p:tgtEl>
                                            <p:attrNameLst>
                                              <p:attrName>r</p:attrName>
                                            </p:attrNameLst>
                                          </p:cBhvr>
                                        </p:animRot>
                                      </p:childTnLst>
                                    </p:cTn>
                                  </p:par>
                                </p:childTnLst>
                              </p:cTn>
                            </p:par>
                            <p:par>
                              <p:cTn id="26" fill="hold">
                                <p:stCondLst>
                                  <p:cond delay="315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65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4" repeatCount="indefinite" fill="hold" display="0">
                      <p:stCondLst>
                        <p:cond delay="indefinite"/>
                      </p:stCondLst>
                      <p:endCondLst>
                        <p:cond evt="onStopAudio" delay="0">
                          <p:tgtEl>
                            <p:sldTgt/>
                          </p:tgtEl>
                        </p:cond>
                      </p:endCondLst>
                    </p:cTn>
                    <p:tgtEl>
                      <p:spTgt spid="15"/>
                    </p:tgtEl>
                  </p:cMediaNode>
                </p:audio>
              </p:childTnLst>
            </p:cTn>
          </p:par>
        </p:tnLst>
        <p:bldLst>
          <p:bldP spid="5" grpId="0" animBg="1"/>
          <p:bldP spid="6" grpId="0" animBg="1"/>
          <p:bldP spid="7" grpId="0" animBg="1"/>
          <p:bldP spid="12" grpId="0"/>
          <p:bldP spid="13" grpId="0"/>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2" presetClass="entr" presetSubtype="1" accel="6000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250" fill="hold"/>
                                            <p:tgtEl>
                                              <p:spTgt spid="5"/>
                                            </p:tgtEl>
                                            <p:attrNameLst>
                                              <p:attrName>ppt_x</p:attrName>
                                            </p:attrNameLst>
                                          </p:cBhvr>
                                          <p:tavLst>
                                            <p:tav tm="0">
                                              <p:val>
                                                <p:strVal val="#ppt_x"/>
                                              </p:val>
                                            </p:tav>
                                            <p:tav tm="100000">
                                              <p:val>
                                                <p:strVal val="#ppt_x"/>
                                              </p:val>
                                            </p:tav>
                                          </p:tavLst>
                                        </p:anim>
                                        <p:anim calcmode="lin" valueType="num">
                                          <p:cBhvr additive="base">
                                            <p:cTn id="10" dur="1250" fill="hold"/>
                                            <p:tgtEl>
                                              <p:spTgt spid="5"/>
                                            </p:tgtEl>
                                            <p:attrNameLst>
                                              <p:attrName>ppt_y</p:attrName>
                                            </p:attrNameLst>
                                          </p:cBhvr>
                                          <p:tavLst>
                                            <p:tav tm="0">
                                              <p:val>
                                                <p:strVal val="0-#ppt_h/2"/>
                                              </p:val>
                                            </p:tav>
                                            <p:tav tm="100000">
                                              <p:val>
                                                <p:strVal val="#ppt_y"/>
                                              </p:val>
                                            </p:tav>
                                          </p:tavLst>
                                        </p:anim>
                                      </p:childTnLst>
                                    </p:cTn>
                                  </p:par>
                                  <p:par>
                                    <p:cTn id="11" presetID="2" presetClass="entr" presetSubtype="4" accel="6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250" fill="hold"/>
                                            <p:tgtEl>
                                              <p:spTgt spid="6"/>
                                            </p:tgtEl>
                                            <p:attrNameLst>
                                              <p:attrName>ppt_x</p:attrName>
                                            </p:attrNameLst>
                                          </p:cBhvr>
                                          <p:tavLst>
                                            <p:tav tm="0">
                                              <p:val>
                                                <p:strVal val="#ppt_x"/>
                                              </p:val>
                                            </p:tav>
                                            <p:tav tm="100000">
                                              <p:val>
                                                <p:strVal val="#ppt_x"/>
                                              </p:val>
                                            </p:tav>
                                          </p:tavLst>
                                        </p:anim>
                                        <p:anim calcmode="lin" valueType="num">
                                          <p:cBhvr additive="base">
                                            <p:cTn id="14" dur="125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1" accel="6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ppt_x"/>
                                              </p:val>
                                            </p:tav>
                                            <p:tav tm="100000">
                                              <p:val>
                                                <p:strVal val="#ppt_x"/>
                                              </p:val>
                                            </p:tav>
                                          </p:tavLst>
                                        </p:anim>
                                        <p:anim calcmode="lin" valueType="num">
                                          <p:cBhvr additive="base">
                                            <p:cTn id="18" dur="125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by="(-#ppt_w*2)" calcmode="lin" valueType="num">
                                          <p:cBhvr rctx="PPT">
                                            <p:cTn id="22" dur="500" autoRev="1" fill="hold">
                                              <p:stCondLst>
                                                <p:cond delay="0"/>
                                              </p:stCondLst>
                                            </p:cTn>
                                            <p:tgtEl>
                                              <p:spTgt spid="13"/>
                                            </p:tgtEl>
                                            <p:attrNameLst>
                                              <p:attrName>ppt_w</p:attrName>
                                            </p:attrNameLst>
                                          </p:cBhvr>
                                        </p:anim>
                                        <p:anim by="(#ppt_w*0.50)" calcmode="lin" valueType="num">
                                          <p:cBhvr>
                                            <p:cTn id="23" dur="500" decel="50000" autoRev="1" fill="hold">
                                              <p:stCondLst>
                                                <p:cond delay="0"/>
                                              </p:stCondLst>
                                            </p:cTn>
                                            <p:tgtEl>
                                              <p:spTgt spid="13"/>
                                            </p:tgtEl>
                                            <p:attrNameLst>
                                              <p:attrName>ppt_x</p:attrName>
                                            </p:attrNameLst>
                                          </p:cBhvr>
                                        </p:anim>
                                        <p:anim from="(-#ppt_h/2)" to="(#ppt_y)" calcmode="lin" valueType="num">
                                          <p:cBhvr>
                                            <p:cTn id="24" dur="1000" fill="hold">
                                              <p:stCondLst>
                                                <p:cond delay="0"/>
                                              </p:stCondLst>
                                            </p:cTn>
                                            <p:tgtEl>
                                              <p:spTgt spid="13"/>
                                            </p:tgtEl>
                                            <p:attrNameLst>
                                              <p:attrName>ppt_y</p:attrName>
                                            </p:attrNameLst>
                                          </p:cBhvr>
                                        </p:anim>
                                        <p:animRot by="21600000">
                                          <p:cBhvr>
                                            <p:cTn id="25" dur="1000" fill="hold">
                                              <p:stCondLst>
                                                <p:cond delay="0"/>
                                              </p:stCondLst>
                                            </p:cTn>
                                            <p:tgtEl>
                                              <p:spTgt spid="13"/>
                                            </p:tgtEl>
                                            <p:attrNameLst>
                                              <p:attrName>r</p:attrName>
                                            </p:attrNameLst>
                                          </p:cBhvr>
                                        </p:animRot>
                                      </p:childTnLst>
                                    </p:cTn>
                                  </p:par>
                                </p:childTnLst>
                              </p:cTn>
                            </p:par>
                            <p:par>
                              <p:cTn id="26" fill="hold">
                                <p:stCondLst>
                                  <p:cond delay="315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65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4" repeatCount="indefinite" fill="hold" display="0">
                      <p:stCondLst>
                        <p:cond delay="indefinite"/>
                      </p:stCondLst>
                      <p:endCondLst>
                        <p:cond evt="onStopAudio" delay="0">
                          <p:tgtEl>
                            <p:sldTgt/>
                          </p:tgtEl>
                        </p:cond>
                      </p:endCondLst>
                    </p:cTn>
                    <p:tgtEl>
                      <p:spTgt spid="15"/>
                    </p:tgtEl>
                  </p:cMediaNode>
                </p:audio>
              </p:childTnLst>
            </p:cTn>
          </p:par>
        </p:tnLst>
        <p:bldLst>
          <p:bldP spid="5" grpId="0" animBg="1"/>
          <p:bldP spid="6" grpId="0" animBg="1"/>
          <p:bldP spid="7" grpId="0" animBg="1"/>
          <p:bldP spid="12" grpId="0"/>
          <p:bldP spid="13" grpId="0"/>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a:extLst>
              <a:ext uri="{28A0092B-C50C-407E-A947-70E740481C1C}">
                <a14:useLocalDpi xmlns:a14="http://schemas.microsoft.com/office/drawing/2010/main" val="0"/>
              </a:ext>
            </a:extLst>
          </a:blip>
          <a:srcRect l="12447"/>
          <a:stretch>
            <a:fillRect/>
          </a:stretch>
        </p:blipFill>
        <p:spPr>
          <a:xfrm>
            <a:off x="-13649" y="0"/>
            <a:ext cx="4032101" cy="6858000"/>
          </a:xfrm>
          <a:prstGeom prst="rect">
            <a:avLst/>
          </a:prstGeom>
        </p:spPr>
      </p:pic>
      <p:sp>
        <p:nvSpPr>
          <p:cNvPr id="39" name="标题 1"/>
          <p:cNvSpPr txBox="1"/>
          <p:nvPr/>
        </p:nvSpPr>
        <p:spPr>
          <a:xfrm>
            <a:off x="4605306" y="365125"/>
            <a:ext cx="4139860"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smtClean="0">
                <a:latin typeface="+mn-ea"/>
                <a:ea typeface="+mn-ea"/>
              </a:rPr>
              <a:t>可编辑的图片展示</a:t>
            </a:r>
            <a:endParaRPr lang="zh-CN" altLang="en-US" dirty="0">
              <a:latin typeface="+mn-ea"/>
              <a:ea typeface="+mn-ea"/>
            </a:endParaRPr>
          </a:p>
        </p:txBody>
      </p:sp>
      <p:grpSp>
        <p:nvGrpSpPr>
          <p:cNvPr id="40" name="组合 39"/>
          <p:cNvGrpSpPr/>
          <p:nvPr/>
        </p:nvGrpSpPr>
        <p:grpSpPr>
          <a:xfrm>
            <a:off x="4605306" y="1214426"/>
            <a:ext cx="2736000" cy="2276497"/>
            <a:chOff x="1151906" y="1214426"/>
            <a:chExt cx="2736000" cy="2276497"/>
          </a:xfrm>
        </p:grpSpPr>
        <p:sp>
          <p:nvSpPr>
            <p:cNvPr id="41" name="矩形 40"/>
            <p:cNvSpPr/>
            <p:nvPr/>
          </p:nvSpPr>
          <p:spPr>
            <a:xfrm>
              <a:off x="1151906" y="1214426"/>
              <a:ext cx="2736000" cy="1584000"/>
            </a:xfrm>
            <a:prstGeom prst="rect">
              <a:avLst/>
            </a:prstGeom>
            <a:blipFill dpi="0" rotWithShape="1">
              <a:blip r:embed="rId2"/>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2" name="矩形 41"/>
            <p:cNvSpPr/>
            <p:nvPr/>
          </p:nvSpPr>
          <p:spPr>
            <a:xfrm>
              <a:off x="1151906" y="2798426"/>
              <a:ext cx="2736000" cy="69249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为客户服务是我们存在的唯一理由，客户需求是我们发展的原动力。我们坚持持续为客户创造长期价值</a:t>
              </a:r>
              <a:endParaRPr kumimoji="0" lang="en-US" altLang="zh-CN"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43" name="组合 42"/>
          <p:cNvGrpSpPr/>
          <p:nvPr/>
        </p:nvGrpSpPr>
        <p:grpSpPr>
          <a:xfrm>
            <a:off x="8188274" y="1214426"/>
            <a:ext cx="2736000" cy="2276497"/>
            <a:chOff x="4667153" y="1214426"/>
            <a:chExt cx="2736000" cy="2276497"/>
          </a:xfrm>
        </p:grpSpPr>
        <p:sp>
          <p:nvSpPr>
            <p:cNvPr id="44" name="矩形 43"/>
            <p:cNvSpPr/>
            <p:nvPr/>
          </p:nvSpPr>
          <p:spPr>
            <a:xfrm>
              <a:off x="4667153" y="1214426"/>
              <a:ext cx="2736000" cy="1584000"/>
            </a:xfrm>
            <a:prstGeom prst="rect">
              <a:avLst/>
            </a:prstGeom>
            <a:blipFill dpi="0" rotWithShape="1">
              <a:blip r:embed="rId3"/>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矩形 44"/>
            <p:cNvSpPr/>
            <p:nvPr/>
          </p:nvSpPr>
          <p:spPr>
            <a:xfrm>
              <a:off x="4667153" y="2798426"/>
              <a:ext cx="2736000" cy="69249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为客户服务是我们存在的唯一理由，客户需求是我们发展的原动力。我们坚持持续为客户创造长期价值</a:t>
              </a:r>
              <a:endParaRPr kumimoji="0" lang="en-US" altLang="zh-CN"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49" name="组合 48"/>
          <p:cNvGrpSpPr/>
          <p:nvPr/>
        </p:nvGrpSpPr>
        <p:grpSpPr>
          <a:xfrm>
            <a:off x="4605306" y="3779826"/>
            <a:ext cx="2736000" cy="2276497"/>
            <a:chOff x="1151906" y="3779826"/>
            <a:chExt cx="2736000" cy="2276497"/>
          </a:xfrm>
        </p:grpSpPr>
        <p:sp>
          <p:nvSpPr>
            <p:cNvPr id="50" name="矩形 49"/>
            <p:cNvSpPr/>
            <p:nvPr/>
          </p:nvSpPr>
          <p:spPr>
            <a:xfrm>
              <a:off x="1151906" y="3779826"/>
              <a:ext cx="2736000" cy="1584000"/>
            </a:xfrm>
            <a:prstGeom prst="rect">
              <a:avLst/>
            </a:prstGeom>
            <a:blipFill dpi="0" rotWithShape="1">
              <a:blip r:embed="rId4"/>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矩形 50"/>
            <p:cNvSpPr/>
            <p:nvPr/>
          </p:nvSpPr>
          <p:spPr>
            <a:xfrm>
              <a:off x="1151906" y="5363826"/>
              <a:ext cx="2736000" cy="69249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为客户服务是我们存在的唯一理由，客户需求是我们发展的原动力。我们坚持持续为客户创造长期价值</a:t>
              </a:r>
              <a:endParaRPr kumimoji="0" lang="en-US" altLang="zh-CN"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8188274" y="3779826"/>
            <a:ext cx="2736000" cy="2276497"/>
            <a:chOff x="4667153" y="3779826"/>
            <a:chExt cx="2736000" cy="2276497"/>
          </a:xfrm>
        </p:grpSpPr>
        <p:sp>
          <p:nvSpPr>
            <p:cNvPr id="53" name="矩形 52"/>
            <p:cNvSpPr/>
            <p:nvPr/>
          </p:nvSpPr>
          <p:spPr>
            <a:xfrm>
              <a:off x="4667153" y="3779826"/>
              <a:ext cx="2736000" cy="1584000"/>
            </a:xfrm>
            <a:prstGeom prst="rect">
              <a:avLst/>
            </a:prstGeom>
            <a:blipFill dpi="0" rotWithShape="1">
              <a:blip r:embed="rId5"/>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矩形 53"/>
            <p:cNvSpPr/>
            <p:nvPr/>
          </p:nvSpPr>
          <p:spPr>
            <a:xfrm>
              <a:off x="4667153" y="5363826"/>
              <a:ext cx="2736000" cy="69249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为客户服务是我们存在的唯一理由，客户需求是我们发展的原动力。我们坚持持续为客户创造长期价值</a:t>
              </a:r>
              <a:endParaRPr kumimoji="0" lang="en-US" altLang="zh-CN"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900" decel="100000" fill="hold"/>
                                        <p:tgtEl>
                                          <p:spTgt spid="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900" decel="100000" fill="hold"/>
                                        <p:tgtEl>
                                          <p:spTgt spid="4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15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900" decel="100000" fill="hold"/>
                                        <p:tgtEl>
                                          <p:spTgt spid="4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200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900" decel="100000" fill="hold"/>
                                        <p:tgtEl>
                                          <p:spTgt spid="5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组合 162"/>
          <p:cNvGrpSpPr/>
          <p:nvPr/>
        </p:nvGrpSpPr>
        <p:grpSpPr>
          <a:xfrm>
            <a:off x="5522973" y="1740772"/>
            <a:ext cx="4146157" cy="885826"/>
            <a:chOff x="6355949" y="-1336675"/>
            <a:chExt cx="4146157" cy="885826"/>
          </a:xfrm>
        </p:grpSpPr>
        <p:grpSp>
          <p:nvGrpSpPr>
            <p:cNvPr id="164" name="组合 163"/>
            <p:cNvGrpSpPr/>
            <p:nvPr/>
          </p:nvGrpSpPr>
          <p:grpSpPr>
            <a:xfrm>
              <a:off x="6355949" y="-1336675"/>
              <a:ext cx="4146157" cy="885826"/>
              <a:chOff x="6355949" y="-1336675"/>
              <a:chExt cx="4146157" cy="885826"/>
            </a:xfrm>
          </p:grpSpPr>
          <p:sp>
            <p:nvSpPr>
              <p:cNvPr id="202" name="任意多边形 201"/>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3" name="矩形 202"/>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4" name="矩形 203"/>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5" name="五边形 204"/>
              <p:cNvSpPr/>
              <p:nvPr/>
            </p:nvSpPr>
            <p:spPr>
              <a:xfrm flipH="1">
                <a:off x="7532844" y="-1244996"/>
                <a:ext cx="1834746" cy="702469"/>
              </a:xfrm>
              <a:prstGeom prst="homePlate">
                <a:avLst>
                  <a:gd name="adj" fmla="val 20945"/>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06" name="组合 205"/>
              <p:cNvGrpSpPr/>
              <p:nvPr/>
            </p:nvGrpSpPr>
            <p:grpSpPr>
              <a:xfrm>
                <a:off x="9339251" y="-1300955"/>
                <a:ext cx="1162855" cy="814387"/>
                <a:chOff x="9339251" y="-1300955"/>
                <a:chExt cx="1162855" cy="814387"/>
              </a:xfrm>
            </p:grpSpPr>
            <p:sp>
              <p:nvSpPr>
                <p:cNvPr id="211" name="圆角矩形 210"/>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2" name="矩形 211"/>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3" name="矩形 212"/>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07" name="矩形 206"/>
              <p:cNvSpPr/>
              <p:nvPr/>
            </p:nvSpPr>
            <p:spPr>
              <a:xfrm>
                <a:off x="7401875" y="-962819"/>
                <a:ext cx="180026" cy="138113"/>
              </a:xfrm>
              <a:prstGeom prst="rect">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8" name="任意多边形 207"/>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9" name="矩形 208"/>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0" name="圆角矩形 209"/>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65" name="组合 164"/>
            <p:cNvGrpSpPr/>
            <p:nvPr/>
          </p:nvGrpSpPr>
          <p:grpSpPr>
            <a:xfrm>
              <a:off x="7702550" y="-1182091"/>
              <a:ext cx="2152253" cy="140494"/>
              <a:chOff x="7708900" y="1562100"/>
              <a:chExt cx="2152253" cy="140494"/>
            </a:xfrm>
          </p:grpSpPr>
          <p:cxnSp>
            <p:nvCxnSpPr>
              <p:cNvPr id="166" name="直接连接符 165"/>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71" name="直接连接符 170"/>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72" name="直接连接符 171"/>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73" name="直接连接符 172"/>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74" name="直接连接符 173"/>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75" name="直接连接符 174"/>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76" name="直接连接符 175"/>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77" name="直接连接符 176"/>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78" name="直接连接符 177"/>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79" name="直接连接符 178"/>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80" name="直接连接符 179"/>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81" name="直接连接符 180"/>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82" name="直接连接符 181"/>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83" name="直接连接符 182"/>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84" name="直接连接符 183"/>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85" name="直接连接符 184"/>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86" name="直接连接符 185"/>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87" name="直接连接符 186"/>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92" name="直接连接符 191"/>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93" name="直接连接符 192"/>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94" name="直接连接符 193"/>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95" name="直接连接符 194"/>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96" name="直接连接符 195"/>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97" name="直接连接符 196"/>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98" name="直接连接符 197"/>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99" name="直接连接符 198"/>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00" name="直接连接符 199"/>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01" name="直接连接符 200"/>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14" name="矩形 213"/>
          <p:cNvSpPr/>
          <p:nvPr/>
        </p:nvSpPr>
        <p:spPr>
          <a:xfrm>
            <a:off x="4799698" y="1922075"/>
            <a:ext cx="723275"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rgbClr val="55C3C8"/>
                </a:solidFill>
                <a:latin typeface="小米兰亭_GB外压缩" panose="03000502000000000000" charset="-122"/>
                <a:ea typeface="小米兰亭_GB外压缩" panose="03000502000000000000" charset="-122"/>
              </a:rPr>
              <a:t>30%</a:t>
            </a:r>
            <a:endParaRPr lang="en-US" altLang="zh-CN" sz="2800" dirty="0">
              <a:solidFill>
                <a:srgbClr val="55C3C8"/>
              </a:solidFill>
              <a:latin typeface="小米兰亭_GB外压缩" panose="03000502000000000000" charset="-122"/>
              <a:ea typeface="小米兰亭_GB外压缩" panose="03000502000000000000" charset="-122"/>
            </a:endParaRPr>
          </a:p>
        </p:txBody>
      </p:sp>
      <p:grpSp>
        <p:nvGrpSpPr>
          <p:cNvPr id="216" name="组合 215"/>
          <p:cNvGrpSpPr/>
          <p:nvPr/>
        </p:nvGrpSpPr>
        <p:grpSpPr>
          <a:xfrm>
            <a:off x="5522973" y="3177961"/>
            <a:ext cx="4146157" cy="885826"/>
            <a:chOff x="6355949" y="-1336675"/>
            <a:chExt cx="4146157" cy="885826"/>
          </a:xfrm>
        </p:grpSpPr>
        <p:grpSp>
          <p:nvGrpSpPr>
            <p:cNvPr id="217" name="组合 216"/>
            <p:cNvGrpSpPr/>
            <p:nvPr/>
          </p:nvGrpSpPr>
          <p:grpSpPr>
            <a:xfrm>
              <a:off x="6355949" y="-1336675"/>
              <a:ext cx="4146157" cy="885826"/>
              <a:chOff x="6355949" y="-1336675"/>
              <a:chExt cx="4146157" cy="885826"/>
            </a:xfrm>
          </p:grpSpPr>
          <p:sp>
            <p:nvSpPr>
              <p:cNvPr id="255" name="任意多边形 254"/>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56" name="矩形 25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57" name="矩形 25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58" name="五边形 257"/>
              <p:cNvSpPr/>
              <p:nvPr/>
            </p:nvSpPr>
            <p:spPr>
              <a:xfrm flipH="1">
                <a:off x="7532844" y="-1244996"/>
                <a:ext cx="1126435" cy="702469"/>
              </a:xfrm>
              <a:prstGeom prst="homePlate">
                <a:avLst>
                  <a:gd name="adj" fmla="val 20945"/>
                </a:avLst>
              </a:prstGeom>
              <a:solidFill>
                <a:srgbClr val="19A5BE"/>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59" name="组合 258"/>
              <p:cNvGrpSpPr/>
              <p:nvPr/>
            </p:nvGrpSpPr>
            <p:grpSpPr>
              <a:xfrm>
                <a:off x="8643484" y="-1300955"/>
                <a:ext cx="1858622" cy="814387"/>
                <a:chOff x="8643484" y="-1300955"/>
                <a:chExt cx="1858622" cy="814387"/>
              </a:xfrm>
            </p:grpSpPr>
            <p:sp>
              <p:nvSpPr>
                <p:cNvPr id="264" name="圆角矩形 26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5" name="矩形 264"/>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6" name="矩形 265"/>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60" name="矩形 259"/>
              <p:cNvSpPr/>
              <p:nvPr/>
            </p:nvSpPr>
            <p:spPr>
              <a:xfrm>
                <a:off x="7401875" y="-962819"/>
                <a:ext cx="180026" cy="138113"/>
              </a:xfrm>
              <a:prstGeom prst="rect">
                <a:avLst/>
              </a:prstGeom>
              <a:solidFill>
                <a:srgbClr val="19A5BE"/>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1" name="任意多边形 260"/>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2" name="矩形 26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3" name="圆角矩形 26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218" name="组合 217"/>
            <p:cNvGrpSpPr/>
            <p:nvPr/>
          </p:nvGrpSpPr>
          <p:grpSpPr>
            <a:xfrm>
              <a:off x="7702550" y="-1182091"/>
              <a:ext cx="2152253" cy="140494"/>
              <a:chOff x="7708900" y="1562100"/>
              <a:chExt cx="2152253" cy="140494"/>
            </a:xfrm>
          </p:grpSpPr>
          <p:cxnSp>
            <p:nvCxnSpPr>
              <p:cNvPr id="219" name="直接连接符 218"/>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220" name="直接连接符 219"/>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221" name="直接连接符 220"/>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222" name="直接连接符 221"/>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223" name="直接连接符 222"/>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24" name="直接连接符 223"/>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25" name="直接连接符 224"/>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26" name="直接连接符 225"/>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27" name="直接连接符 226"/>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28" name="直接连接符 227"/>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29" name="直接连接符 228"/>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30" name="直接连接符 229"/>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31" name="直接连接符 230"/>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32" name="直接连接符 231"/>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33" name="直接连接符 232"/>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67" name="矩形 266"/>
          <p:cNvSpPr/>
          <p:nvPr/>
        </p:nvSpPr>
        <p:spPr>
          <a:xfrm>
            <a:off x="4799698" y="3359264"/>
            <a:ext cx="723275"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rgbClr val="19A5BE"/>
                </a:solidFill>
                <a:latin typeface="小米兰亭_GB外压缩" panose="03000502000000000000" charset="-122"/>
                <a:ea typeface="小米兰亭_GB外压缩" panose="03000502000000000000" charset="-122"/>
              </a:rPr>
              <a:t>20%</a:t>
            </a:r>
            <a:endParaRPr lang="en-US" altLang="zh-CN" sz="2800" dirty="0">
              <a:solidFill>
                <a:srgbClr val="19A5BE"/>
              </a:solidFill>
              <a:latin typeface="小米兰亭_GB外压缩" panose="03000502000000000000" charset="-122"/>
              <a:ea typeface="小米兰亭_GB外压缩" panose="03000502000000000000" charset="-122"/>
            </a:endParaRPr>
          </a:p>
        </p:txBody>
      </p:sp>
      <p:grpSp>
        <p:nvGrpSpPr>
          <p:cNvPr id="269" name="组合 268"/>
          <p:cNvGrpSpPr/>
          <p:nvPr/>
        </p:nvGrpSpPr>
        <p:grpSpPr>
          <a:xfrm>
            <a:off x="5522973" y="4615151"/>
            <a:ext cx="4146157" cy="885826"/>
            <a:chOff x="6355949" y="-1336675"/>
            <a:chExt cx="4146157" cy="885826"/>
          </a:xfrm>
        </p:grpSpPr>
        <p:grpSp>
          <p:nvGrpSpPr>
            <p:cNvPr id="270" name="组合 269"/>
            <p:cNvGrpSpPr/>
            <p:nvPr/>
          </p:nvGrpSpPr>
          <p:grpSpPr>
            <a:xfrm>
              <a:off x="6355949" y="-1336675"/>
              <a:ext cx="4146157" cy="885826"/>
              <a:chOff x="6355949" y="-1336675"/>
              <a:chExt cx="4146157" cy="885826"/>
            </a:xfrm>
          </p:grpSpPr>
          <p:sp>
            <p:nvSpPr>
              <p:cNvPr id="308" name="任意多边形 307"/>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09" name="矩形 308"/>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0" name="矩形 309"/>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1" name="五边形 310"/>
              <p:cNvSpPr/>
              <p:nvPr/>
            </p:nvSpPr>
            <p:spPr>
              <a:xfrm flipH="1">
                <a:off x="7532844" y="-1244996"/>
                <a:ext cx="784636" cy="702469"/>
              </a:xfrm>
              <a:prstGeom prst="homePlate">
                <a:avLst>
                  <a:gd name="adj" fmla="val 20945"/>
                </a:avLst>
              </a:prstGeom>
              <a:solidFill>
                <a:srgbClr val="0087AF"/>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312" name="组合 311"/>
              <p:cNvGrpSpPr/>
              <p:nvPr/>
            </p:nvGrpSpPr>
            <p:grpSpPr>
              <a:xfrm>
                <a:off x="8311021" y="-1300955"/>
                <a:ext cx="2191085" cy="814387"/>
                <a:chOff x="8311021" y="-1300955"/>
                <a:chExt cx="2191085" cy="814387"/>
              </a:xfrm>
            </p:grpSpPr>
            <p:sp>
              <p:nvSpPr>
                <p:cNvPr id="317" name="圆角矩形 316"/>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8" name="矩形 317"/>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9" name="矩形 318"/>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313" name="矩形 312"/>
              <p:cNvSpPr/>
              <p:nvPr/>
            </p:nvSpPr>
            <p:spPr>
              <a:xfrm>
                <a:off x="7401875" y="-962819"/>
                <a:ext cx="180026" cy="138113"/>
              </a:xfrm>
              <a:prstGeom prst="rect">
                <a:avLst/>
              </a:prstGeom>
              <a:solidFill>
                <a:srgbClr val="0087AF"/>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4" name="任意多边形 313"/>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5" name="矩形 314"/>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6" name="圆角矩形 315"/>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271" name="组合 270"/>
            <p:cNvGrpSpPr/>
            <p:nvPr/>
          </p:nvGrpSpPr>
          <p:grpSpPr>
            <a:xfrm>
              <a:off x="7702550" y="-1182091"/>
              <a:ext cx="2152253" cy="140494"/>
              <a:chOff x="7708900" y="1562100"/>
              <a:chExt cx="2152253" cy="140494"/>
            </a:xfrm>
          </p:grpSpPr>
          <p:cxnSp>
            <p:nvCxnSpPr>
              <p:cNvPr id="272" name="直接连接符 27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273" name="直接连接符 272"/>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274" name="直接连接符 273"/>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275" name="直接连接符 274"/>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276" name="直接连接符 275"/>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77" name="直接连接符 276"/>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78" name="直接连接符 277"/>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79" name="直接连接符 278"/>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80" name="直接连接符 279"/>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81" name="直接连接符 280"/>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82" name="直接连接符 281"/>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83" name="直接连接符 282"/>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84" name="直接连接符 283"/>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85" name="直接连接符 284"/>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86" name="直接连接符 285"/>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87" name="直接连接符 286"/>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88" name="直接连接符 287"/>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89" name="直接连接符 288"/>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90" name="直接连接符 289"/>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91" name="直接连接符 290"/>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92" name="直接连接符 291"/>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93" name="直接连接符 292"/>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94" name="直接连接符 293"/>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95" name="直接连接符 294"/>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96" name="直接连接符 295"/>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97" name="直接连接符 296"/>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98" name="直接连接符 297"/>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99" name="直接连接符 298"/>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300" name="直接连接符 299"/>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301" name="直接连接符 300"/>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302" name="直接连接符 30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303" name="直接连接符 30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304" name="直接连接符 303"/>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305" name="直接连接符 304"/>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306" name="直接连接符 305"/>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307" name="直接连接符 306"/>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320" name="矩形 319"/>
          <p:cNvSpPr/>
          <p:nvPr/>
        </p:nvSpPr>
        <p:spPr>
          <a:xfrm>
            <a:off x="4799698" y="4796454"/>
            <a:ext cx="723275"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rgbClr val="0087AF"/>
                </a:solidFill>
                <a:latin typeface="小米兰亭_GB外压缩" panose="03000502000000000000" charset="-122"/>
                <a:ea typeface="小米兰亭_GB外压缩" panose="03000502000000000000" charset="-122"/>
              </a:rPr>
              <a:t>15%</a:t>
            </a:r>
            <a:endParaRPr lang="en-US" altLang="zh-CN" sz="2800" dirty="0">
              <a:solidFill>
                <a:srgbClr val="0087AF"/>
              </a:solidFill>
              <a:latin typeface="小米兰亭_GB外压缩" panose="03000502000000000000" charset="-122"/>
              <a:ea typeface="小米兰亭_GB外压缩" panose="03000502000000000000" charset="-122"/>
            </a:endParaRPr>
          </a:p>
        </p:txBody>
      </p:sp>
      <p:sp>
        <p:nvSpPr>
          <p:cNvPr id="322" name="矩形 321"/>
          <p:cNvSpPr/>
          <p:nvPr/>
        </p:nvSpPr>
        <p:spPr>
          <a:xfrm>
            <a:off x="1046325" y="1815674"/>
            <a:ext cx="3380486" cy="32605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rgbClr val="5A6478"/>
                </a:solidFill>
                <a:latin typeface="小米兰亭_GB外压缩" panose="03000502000000000000" charset="-122"/>
                <a:ea typeface="小米兰亭_GB外压缩" panose="03000502000000000000" charset="-122"/>
              </a:rPr>
              <a:t>ENTER YOUR </a:t>
            </a:r>
            <a:r>
              <a:rPr lang="en-US" altLang="zh-CN" sz="1200" dirty="0" smtClean="0">
                <a:solidFill>
                  <a:srgbClr val="5A6478"/>
                </a:solidFill>
                <a:latin typeface="小米兰亭_GB外压缩" panose="03000502000000000000" charset="-122"/>
                <a:ea typeface="小米兰亭_GB外压缩" panose="03000502000000000000" charset="-122"/>
              </a:rPr>
              <a:t>TITLE</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3" name="矩形 322"/>
          <p:cNvSpPr/>
          <p:nvPr/>
        </p:nvSpPr>
        <p:spPr>
          <a:xfrm>
            <a:off x="1046325" y="3293599"/>
            <a:ext cx="3380486" cy="32605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rgbClr val="5A6478"/>
                </a:solidFill>
                <a:latin typeface="小米兰亭_GB外压缩" panose="03000502000000000000" charset="-122"/>
                <a:ea typeface="小米兰亭_GB外压缩" panose="03000502000000000000" charset="-122"/>
              </a:rPr>
              <a:t>ENTER YOUR </a:t>
            </a:r>
            <a:r>
              <a:rPr lang="en-US" altLang="zh-CN" sz="1200" dirty="0" smtClean="0">
                <a:solidFill>
                  <a:srgbClr val="5A6478"/>
                </a:solidFill>
                <a:latin typeface="小米兰亭_GB外压缩" panose="03000502000000000000" charset="-122"/>
                <a:ea typeface="小米兰亭_GB外压缩" panose="03000502000000000000" charset="-122"/>
              </a:rPr>
              <a:t>TITLE</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4" name="矩形 323"/>
          <p:cNvSpPr/>
          <p:nvPr/>
        </p:nvSpPr>
        <p:spPr>
          <a:xfrm>
            <a:off x="1046325" y="4622669"/>
            <a:ext cx="3380486" cy="32605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rgbClr val="5A6478"/>
                </a:solidFill>
                <a:latin typeface="小米兰亭_GB外压缩" panose="03000502000000000000" charset="-122"/>
                <a:ea typeface="小米兰亭_GB外压缩" panose="03000502000000000000" charset="-122"/>
              </a:rPr>
              <a:t>ENTER YOUR </a:t>
            </a:r>
            <a:r>
              <a:rPr lang="en-US" altLang="zh-CN" sz="1200" dirty="0" smtClean="0">
                <a:solidFill>
                  <a:srgbClr val="5A6478"/>
                </a:solidFill>
                <a:latin typeface="小米兰亭_GB外压缩" panose="03000502000000000000" charset="-122"/>
                <a:ea typeface="小米兰亭_GB外压缩" panose="03000502000000000000" charset="-122"/>
              </a:rPr>
              <a:t>TITLE</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5" name="矩形 324"/>
          <p:cNvSpPr/>
          <p:nvPr/>
        </p:nvSpPr>
        <p:spPr>
          <a:xfrm>
            <a:off x="1046325" y="2040446"/>
            <a:ext cx="3380486" cy="517899"/>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6" name="矩形 325"/>
          <p:cNvSpPr/>
          <p:nvPr/>
        </p:nvSpPr>
        <p:spPr>
          <a:xfrm>
            <a:off x="1046325" y="3518371"/>
            <a:ext cx="3380486" cy="517899"/>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7" name="矩形 326"/>
          <p:cNvSpPr/>
          <p:nvPr/>
        </p:nvSpPr>
        <p:spPr>
          <a:xfrm>
            <a:off x="1046325" y="4847441"/>
            <a:ext cx="3380486" cy="517899"/>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21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barn(inVertical)">
                                      <p:cBhvr>
                                        <p:cTn id="7" dur="500"/>
                                        <p:tgtEl>
                                          <p:spTgt spid="21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1+#ppt_w/2"/>
                                          </p:val>
                                        </p:tav>
                                        <p:tav tm="100000">
                                          <p:val>
                                            <p:strVal val="#ppt_x"/>
                                          </p:val>
                                        </p:tav>
                                      </p:tavLst>
                                    </p:anim>
                                    <p:anim calcmode="lin" valueType="num">
                                      <p:cBhvr additive="base">
                                        <p:cTn id="12" dur="500" fill="hold"/>
                                        <p:tgtEl>
                                          <p:spTgt spid="16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14"/>
                                        </p:tgtEl>
                                        <p:attrNameLst>
                                          <p:attrName>style.visibility</p:attrName>
                                        </p:attrNameLst>
                                      </p:cBhvr>
                                      <p:to>
                                        <p:strVal val="visible"/>
                                      </p:to>
                                    </p:set>
                                    <p:anim calcmode="lin" valueType="num">
                                      <p:cBhvr>
                                        <p:cTn id="16" dur="500" fill="hold"/>
                                        <p:tgtEl>
                                          <p:spTgt spid="214"/>
                                        </p:tgtEl>
                                        <p:attrNameLst>
                                          <p:attrName>ppt_w</p:attrName>
                                        </p:attrNameLst>
                                      </p:cBhvr>
                                      <p:tavLst>
                                        <p:tav tm="0">
                                          <p:val>
                                            <p:fltVal val="0"/>
                                          </p:val>
                                        </p:tav>
                                        <p:tav tm="100000">
                                          <p:val>
                                            <p:strVal val="#ppt_w"/>
                                          </p:val>
                                        </p:tav>
                                      </p:tavLst>
                                    </p:anim>
                                    <p:anim calcmode="lin" valueType="num">
                                      <p:cBhvr>
                                        <p:cTn id="17" dur="500" fill="hold"/>
                                        <p:tgtEl>
                                          <p:spTgt spid="214"/>
                                        </p:tgtEl>
                                        <p:attrNameLst>
                                          <p:attrName>ppt_h</p:attrName>
                                        </p:attrNameLst>
                                      </p:cBhvr>
                                      <p:tavLst>
                                        <p:tav tm="0">
                                          <p:val>
                                            <p:fltVal val="0"/>
                                          </p:val>
                                        </p:tav>
                                        <p:tav tm="100000">
                                          <p:val>
                                            <p:strVal val="#ppt_h"/>
                                          </p:val>
                                        </p:tav>
                                      </p:tavLst>
                                    </p:anim>
                                    <p:animEffect transition="in" filter="fade">
                                      <p:cBhvr>
                                        <p:cTn id="18" dur="500"/>
                                        <p:tgtEl>
                                          <p:spTgt spid="2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additive="base">
                                        <p:cTn id="22" dur="500" fill="hold"/>
                                        <p:tgtEl>
                                          <p:spTgt spid="216"/>
                                        </p:tgtEl>
                                        <p:attrNameLst>
                                          <p:attrName>ppt_x</p:attrName>
                                        </p:attrNameLst>
                                      </p:cBhvr>
                                      <p:tavLst>
                                        <p:tav tm="0">
                                          <p:val>
                                            <p:strVal val="1+#ppt_w/2"/>
                                          </p:val>
                                        </p:tav>
                                        <p:tav tm="100000">
                                          <p:val>
                                            <p:strVal val="#ppt_x"/>
                                          </p:val>
                                        </p:tav>
                                      </p:tavLst>
                                    </p:anim>
                                    <p:anim calcmode="lin" valueType="num">
                                      <p:cBhvr additive="base">
                                        <p:cTn id="23" dur="500" fill="hold"/>
                                        <p:tgtEl>
                                          <p:spTgt spid="2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67"/>
                                        </p:tgtEl>
                                        <p:attrNameLst>
                                          <p:attrName>style.visibility</p:attrName>
                                        </p:attrNameLst>
                                      </p:cBhvr>
                                      <p:to>
                                        <p:strVal val="visible"/>
                                      </p:to>
                                    </p:set>
                                    <p:anim calcmode="lin" valueType="num">
                                      <p:cBhvr>
                                        <p:cTn id="27" dur="500" fill="hold"/>
                                        <p:tgtEl>
                                          <p:spTgt spid="267"/>
                                        </p:tgtEl>
                                        <p:attrNameLst>
                                          <p:attrName>ppt_w</p:attrName>
                                        </p:attrNameLst>
                                      </p:cBhvr>
                                      <p:tavLst>
                                        <p:tav tm="0">
                                          <p:val>
                                            <p:fltVal val="0"/>
                                          </p:val>
                                        </p:tav>
                                        <p:tav tm="100000">
                                          <p:val>
                                            <p:strVal val="#ppt_w"/>
                                          </p:val>
                                        </p:tav>
                                      </p:tavLst>
                                    </p:anim>
                                    <p:anim calcmode="lin" valueType="num">
                                      <p:cBhvr>
                                        <p:cTn id="28" dur="500" fill="hold"/>
                                        <p:tgtEl>
                                          <p:spTgt spid="267"/>
                                        </p:tgtEl>
                                        <p:attrNameLst>
                                          <p:attrName>ppt_h</p:attrName>
                                        </p:attrNameLst>
                                      </p:cBhvr>
                                      <p:tavLst>
                                        <p:tav tm="0">
                                          <p:val>
                                            <p:fltVal val="0"/>
                                          </p:val>
                                        </p:tav>
                                        <p:tav tm="100000">
                                          <p:val>
                                            <p:strVal val="#ppt_h"/>
                                          </p:val>
                                        </p:tav>
                                      </p:tavLst>
                                    </p:anim>
                                    <p:animEffect transition="in" filter="fade">
                                      <p:cBhvr>
                                        <p:cTn id="29" dur="500"/>
                                        <p:tgtEl>
                                          <p:spTgt spid="26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69"/>
                                        </p:tgtEl>
                                        <p:attrNameLst>
                                          <p:attrName>style.visibility</p:attrName>
                                        </p:attrNameLst>
                                      </p:cBhvr>
                                      <p:to>
                                        <p:strVal val="visible"/>
                                      </p:to>
                                    </p:set>
                                    <p:anim calcmode="lin" valueType="num">
                                      <p:cBhvr additive="base">
                                        <p:cTn id="33" dur="500" fill="hold"/>
                                        <p:tgtEl>
                                          <p:spTgt spid="269"/>
                                        </p:tgtEl>
                                        <p:attrNameLst>
                                          <p:attrName>ppt_x</p:attrName>
                                        </p:attrNameLst>
                                      </p:cBhvr>
                                      <p:tavLst>
                                        <p:tav tm="0">
                                          <p:val>
                                            <p:strVal val="1+#ppt_w/2"/>
                                          </p:val>
                                        </p:tav>
                                        <p:tav tm="100000">
                                          <p:val>
                                            <p:strVal val="#ppt_x"/>
                                          </p:val>
                                        </p:tav>
                                      </p:tavLst>
                                    </p:anim>
                                    <p:anim calcmode="lin" valueType="num">
                                      <p:cBhvr additive="base">
                                        <p:cTn id="34" dur="500" fill="hold"/>
                                        <p:tgtEl>
                                          <p:spTgt spid="26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20"/>
                                        </p:tgtEl>
                                        <p:attrNameLst>
                                          <p:attrName>style.visibility</p:attrName>
                                        </p:attrNameLst>
                                      </p:cBhvr>
                                      <p:to>
                                        <p:strVal val="visible"/>
                                      </p:to>
                                    </p:set>
                                    <p:anim calcmode="lin" valueType="num">
                                      <p:cBhvr>
                                        <p:cTn id="38" dur="500" fill="hold"/>
                                        <p:tgtEl>
                                          <p:spTgt spid="320"/>
                                        </p:tgtEl>
                                        <p:attrNameLst>
                                          <p:attrName>ppt_w</p:attrName>
                                        </p:attrNameLst>
                                      </p:cBhvr>
                                      <p:tavLst>
                                        <p:tav tm="0">
                                          <p:val>
                                            <p:fltVal val="0"/>
                                          </p:val>
                                        </p:tav>
                                        <p:tav tm="100000">
                                          <p:val>
                                            <p:strVal val="#ppt_w"/>
                                          </p:val>
                                        </p:tav>
                                      </p:tavLst>
                                    </p:anim>
                                    <p:anim calcmode="lin" valueType="num">
                                      <p:cBhvr>
                                        <p:cTn id="39" dur="500" fill="hold"/>
                                        <p:tgtEl>
                                          <p:spTgt spid="320"/>
                                        </p:tgtEl>
                                        <p:attrNameLst>
                                          <p:attrName>ppt_h</p:attrName>
                                        </p:attrNameLst>
                                      </p:cBhvr>
                                      <p:tavLst>
                                        <p:tav tm="0">
                                          <p:val>
                                            <p:fltVal val="0"/>
                                          </p:val>
                                        </p:tav>
                                        <p:tav tm="100000">
                                          <p:val>
                                            <p:strVal val="#ppt_h"/>
                                          </p:val>
                                        </p:tav>
                                      </p:tavLst>
                                    </p:anim>
                                    <p:animEffect transition="in" filter="fade">
                                      <p:cBhvr>
                                        <p:cTn id="40" dur="500"/>
                                        <p:tgtEl>
                                          <p:spTgt spid="320"/>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322"/>
                                        </p:tgtEl>
                                        <p:attrNameLst>
                                          <p:attrName>style.visibility</p:attrName>
                                        </p:attrNameLst>
                                      </p:cBhvr>
                                      <p:to>
                                        <p:strVal val="visible"/>
                                      </p:to>
                                    </p:set>
                                    <p:anim calcmode="lin" valueType="num">
                                      <p:cBhvr additive="base">
                                        <p:cTn id="43" dur="500" fill="hold"/>
                                        <p:tgtEl>
                                          <p:spTgt spid="322"/>
                                        </p:tgtEl>
                                        <p:attrNameLst>
                                          <p:attrName>ppt_x</p:attrName>
                                        </p:attrNameLst>
                                      </p:cBhvr>
                                      <p:tavLst>
                                        <p:tav tm="0">
                                          <p:val>
                                            <p:strVal val="0-#ppt_w/2"/>
                                          </p:val>
                                        </p:tav>
                                        <p:tav tm="100000">
                                          <p:val>
                                            <p:strVal val="#ppt_x"/>
                                          </p:val>
                                        </p:tav>
                                      </p:tavLst>
                                    </p:anim>
                                    <p:anim calcmode="lin" valueType="num">
                                      <p:cBhvr additive="base">
                                        <p:cTn id="44" dur="500" fill="hold"/>
                                        <p:tgtEl>
                                          <p:spTgt spid="32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23"/>
                                        </p:tgtEl>
                                        <p:attrNameLst>
                                          <p:attrName>style.visibility</p:attrName>
                                        </p:attrNameLst>
                                      </p:cBhvr>
                                      <p:to>
                                        <p:strVal val="visible"/>
                                      </p:to>
                                    </p:set>
                                    <p:anim calcmode="lin" valueType="num">
                                      <p:cBhvr additive="base">
                                        <p:cTn id="47" dur="500" fill="hold"/>
                                        <p:tgtEl>
                                          <p:spTgt spid="323"/>
                                        </p:tgtEl>
                                        <p:attrNameLst>
                                          <p:attrName>ppt_x</p:attrName>
                                        </p:attrNameLst>
                                      </p:cBhvr>
                                      <p:tavLst>
                                        <p:tav tm="0">
                                          <p:val>
                                            <p:strVal val="0-#ppt_w/2"/>
                                          </p:val>
                                        </p:tav>
                                        <p:tav tm="100000">
                                          <p:val>
                                            <p:strVal val="#ppt_x"/>
                                          </p:val>
                                        </p:tav>
                                      </p:tavLst>
                                    </p:anim>
                                    <p:anim calcmode="lin" valueType="num">
                                      <p:cBhvr additive="base">
                                        <p:cTn id="48" dur="500" fill="hold"/>
                                        <p:tgtEl>
                                          <p:spTgt spid="32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24"/>
                                        </p:tgtEl>
                                        <p:attrNameLst>
                                          <p:attrName>style.visibility</p:attrName>
                                        </p:attrNameLst>
                                      </p:cBhvr>
                                      <p:to>
                                        <p:strVal val="visible"/>
                                      </p:to>
                                    </p:set>
                                    <p:anim calcmode="lin" valueType="num">
                                      <p:cBhvr additive="base">
                                        <p:cTn id="51" dur="500" fill="hold"/>
                                        <p:tgtEl>
                                          <p:spTgt spid="324"/>
                                        </p:tgtEl>
                                        <p:attrNameLst>
                                          <p:attrName>ppt_x</p:attrName>
                                        </p:attrNameLst>
                                      </p:cBhvr>
                                      <p:tavLst>
                                        <p:tav tm="0">
                                          <p:val>
                                            <p:strVal val="0-#ppt_w/2"/>
                                          </p:val>
                                        </p:tav>
                                        <p:tav tm="100000">
                                          <p:val>
                                            <p:strVal val="#ppt_x"/>
                                          </p:val>
                                        </p:tav>
                                      </p:tavLst>
                                    </p:anim>
                                    <p:anim calcmode="lin" valueType="num">
                                      <p:cBhvr additive="base">
                                        <p:cTn id="52" dur="500" fill="hold"/>
                                        <p:tgtEl>
                                          <p:spTgt spid="32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5"/>
                                        </p:tgtEl>
                                        <p:attrNameLst>
                                          <p:attrName>style.visibility</p:attrName>
                                        </p:attrNameLst>
                                      </p:cBhvr>
                                      <p:to>
                                        <p:strVal val="visible"/>
                                      </p:to>
                                    </p:set>
                                    <p:anim calcmode="lin" valueType="num">
                                      <p:cBhvr additive="base">
                                        <p:cTn id="55" dur="500" fill="hold"/>
                                        <p:tgtEl>
                                          <p:spTgt spid="325"/>
                                        </p:tgtEl>
                                        <p:attrNameLst>
                                          <p:attrName>ppt_x</p:attrName>
                                        </p:attrNameLst>
                                      </p:cBhvr>
                                      <p:tavLst>
                                        <p:tav tm="0">
                                          <p:val>
                                            <p:strVal val="0-#ppt_w/2"/>
                                          </p:val>
                                        </p:tav>
                                        <p:tav tm="100000">
                                          <p:val>
                                            <p:strVal val="#ppt_x"/>
                                          </p:val>
                                        </p:tav>
                                      </p:tavLst>
                                    </p:anim>
                                    <p:anim calcmode="lin" valueType="num">
                                      <p:cBhvr additive="base">
                                        <p:cTn id="56" dur="500" fill="hold"/>
                                        <p:tgtEl>
                                          <p:spTgt spid="32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26"/>
                                        </p:tgtEl>
                                        <p:attrNameLst>
                                          <p:attrName>style.visibility</p:attrName>
                                        </p:attrNameLst>
                                      </p:cBhvr>
                                      <p:to>
                                        <p:strVal val="visible"/>
                                      </p:to>
                                    </p:set>
                                    <p:anim calcmode="lin" valueType="num">
                                      <p:cBhvr additive="base">
                                        <p:cTn id="59" dur="500" fill="hold"/>
                                        <p:tgtEl>
                                          <p:spTgt spid="326"/>
                                        </p:tgtEl>
                                        <p:attrNameLst>
                                          <p:attrName>ppt_x</p:attrName>
                                        </p:attrNameLst>
                                      </p:cBhvr>
                                      <p:tavLst>
                                        <p:tav tm="0">
                                          <p:val>
                                            <p:strVal val="0-#ppt_w/2"/>
                                          </p:val>
                                        </p:tav>
                                        <p:tav tm="100000">
                                          <p:val>
                                            <p:strVal val="#ppt_x"/>
                                          </p:val>
                                        </p:tav>
                                      </p:tavLst>
                                    </p:anim>
                                    <p:anim calcmode="lin" valueType="num">
                                      <p:cBhvr additive="base">
                                        <p:cTn id="60" dur="500" fill="hold"/>
                                        <p:tgtEl>
                                          <p:spTgt spid="32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27"/>
                                        </p:tgtEl>
                                        <p:attrNameLst>
                                          <p:attrName>style.visibility</p:attrName>
                                        </p:attrNameLst>
                                      </p:cBhvr>
                                      <p:to>
                                        <p:strVal val="visible"/>
                                      </p:to>
                                    </p:set>
                                    <p:anim calcmode="lin" valueType="num">
                                      <p:cBhvr additive="base">
                                        <p:cTn id="63" dur="500" fill="hold"/>
                                        <p:tgtEl>
                                          <p:spTgt spid="327"/>
                                        </p:tgtEl>
                                        <p:attrNameLst>
                                          <p:attrName>ppt_x</p:attrName>
                                        </p:attrNameLst>
                                      </p:cBhvr>
                                      <p:tavLst>
                                        <p:tav tm="0">
                                          <p:val>
                                            <p:strVal val="0-#ppt_w/2"/>
                                          </p:val>
                                        </p:tav>
                                        <p:tav tm="100000">
                                          <p:val>
                                            <p:strVal val="#ppt_x"/>
                                          </p:val>
                                        </p:tav>
                                      </p:tavLst>
                                    </p:anim>
                                    <p:anim calcmode="lin" valueType="num">
                                      <p:cBhvr additive="base">
                                        <p:cTn id="64" dur="500" fill="hold"/>
                                        <p:tgtEl>
                                          <p:spTgt spid="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P spid="267" grpId="0"/>
      <p:bldP spid="320" grpId="0"/>
      <p:bldP spid="322" grpId="0"/>
      <p:bldP spid="323" grpId="0"/>
      <p:bldP spid="324" grpId="0"/>
      <p:bldP spid="325" grpId="0"/>
      <p:bldP spid="326" grpId="0"/>
      <p:bldP spid="327" grpId="0"/>
      <p:bldP spid="2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5690054" y="1589265"/>
            <a:ext cx="2592290" cy="3782676"/>
            <a:chOff x="6372226" y="1589265"/>
            <a:chExt cx="2592290" cy="3782676"/>
          </a:xfrm>
        </p:grpSpPr>
        <p:sp>
          <p:nvSpPr>
            <p:cNvPr id="35" name="任意多边形 34"/>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6" name="圆角矩形 35"/>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7" name="椭圆 36"/>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8" name="任意多边形 37"/>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9" name="矩形 38"/>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0" name="任意多边形 39"/>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1" name="矩形 40"/>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2" name="矩形 41"/>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3" name="椭圆 42"/>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4" name="椭圆 43"/>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45" name="组合 44"/>
          <p:cNvGrpSpPr/>
          <p:nvPr/>
        </p:nvGrpSpPr>
        <p:grpSpPr>
          <a:xfrm>
            <a:off x="8869488" y="3062887"/>
            <a:ext cx="936000" cy="936000"/>
            <a:chOff x="8869488" y="3062887"/>
            <a:chExt cx="936000" cy="936000"/>
          </a:xfrm>
        </p:grpSpPr>
        <p:sp>
          <p:nvSpPr>
            <p:cNvPr id="46" name="椭圆 45"/>
            <p:cNvSpPr/>
            <p:nvPr/>
          </p:nvSpPr>
          <p:spPr>
            <a:xfrm>
              <a:off x="8869488" y="3062887"/>
              <a:ext cx="936000" cy="936000"/>
            </a:xfrm>
            <a:prstGeom prst="ellipse">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7" name="组合 46"/>
            <p:cNvGrpSpPr/>
            <p:nvPr/>
          </p:nvGrpSpPr>
          <p:grpSpPr>
            <a:xfrm>
              <a:off x="9198929" y="3314760"/>
              <a:ext cx="327922" cy="381454"/>
              <a:chOff x="10214716" y="2029749"/>
              <a:chExt cx="395354" cy="459895"/>
            </a:xfrm>
            <a:solidFill>
              <a:sysClr val="window" lastClr="FFFFFF"/>
            </a:solidFill>
          </p:grpSpPr>
          <p:sp>
            <p:nvSpPr>
              <p:cNvPr id="48"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49"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50" name="组合 49"/>
          <p:cNvGrpSpPr/>
          <p:nvPr/>
        </p:nvGrpSpPr>
        <p:grpSpPr>
          <a:xfrm>
            <a:off x="8869488" y="1723092"/>
            <a:ext cx="936000" cy="936000"/>
            <a:chOff x="8869488" y="1723092"/>
            <a:chExt cx="936000" cy="936000"/>
          </a:xfrm>
        </p:grpSpPr>
        <p:sp>
          <p:nvSpPr>
            <p:cNvPr id="51" name="椭圆 50"/>
            <p:cNvSpPr/>
            <p:nvPr/>
          </p:nvSpPr>
          <p:spPr>
            <a:xfrm>
              <a:off x="8869488" y="1723092"/>
              <a:ext cx="936000" cy="936000"/>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任意多边形 51"/>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8869488" y="4402682"/>
            <a:ext cx="936000" cy="936000"/>
            <a:chOff x="8869488" y="4402682"/>
            <a:chExt cx="936000" cy="936000"/>
          </a:xfrm>
        </p:grpSpPr>
        <p:sp>
          <p:nvSpPr>
            <p:cNvPr id="54" name="椭圆 53"/>
            <p:cNvSpPr/>
            <p:nvPr/>
          </p:nvSpPr>
          <p:spPr>
            <a:xfrm>
              <a:off x="8869488" y="4402682"/>
              <a:ext cx="936000" cy="936000"/>
            </a:xfrm>
            <a:prstGeom prst="ellipse">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56" name="矩形 55"/>
          <p:cNvSpPr/>
          <p:nvPr/>
        </p:nvSpPr>
        <p:spPr>
          <a:xfrm>
            <a:off x="9915313" y="182469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70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57" name="矩形 56"/>
          <p:cNvSpPr/>
          <p:nvPr/>
        </p:nvSpPr>
        <p:spPr>
          <a:xfrm>
            <a:off x="9915313" y="322963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20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58" name="矩形 57"/>
          <p:cNvSpPr/>
          <p:nvPr/>
        </p:nvSpPr>
        <p:spPr>
          <a:xfrm>
            <a:off x="9915313" y="4488295"/>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10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59" name="矩形 58"/>
          <p:cNvSpPr/>
          <p:nvPr/>
        </p:nvSpPr>
        <p:spPr>
          <a:xfrm>
            <a:off x="1062038" y="1991931"/>
            <a:ext cx="4117598" cy="2185214"/>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rgbClr val="5A6478"/>
                </a:solidFill>
                <a:latin typeface="小米兰亭_GB外压缩" panose="03000502000000000000" charset="-122"/>
                <a:ea typeface="小米兰亭_GB外压缩" panose="03000502000000000000" charset="-122"/>
              </a:rPr>
              <a:t>ENTER YOUR TITLE</a:t>
            </a:r>
            <a:endParaRPr lang="en-US" altLang="zh-CN" sz="1400" dirty="0">
              <a:solidFill>
                <a:srgbClr val="5A6478"/>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a:t>
            </a:r>
            <a:r>
              <a:rPr lang="zh-CN" altLang="en-US" sz="1000" dirty="0">
                <a:solidFill>
                  <a:srgbClr val="5A6478">
                    <a:lumMod val="60000"/>
                    <a:lumOff val="40000"/>
                  </a:srgb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a:t>
            </a:r>
            <a:endParaRPr lang="en-US" altLang="zh-CN" sz="1000" dirty="0" smtClean="0">
              <a:solidFill>
                <a:srgbClr val="5A6478">
                  <a:lumMod val="60000"/>
                  <a:lumOff val="40000"/>
                </a:srgb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a:t>
            </a:r>
            <a:r>
              <a:rPr lang="zh-CN" altLang="en-US" sz="1000" dirty="0">
                <a:solidFill>
                  <a:srgbClr val="5A6478">
                    <a:lumMod val="60000"/>
                    <a:lumOff val="40000"/>
                  </a:srgb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a:t>
            </a: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60" name="矩形 59"/>
          <p:cNvSpPr/>
          <p:nvPr/>
        </p:nvSpPr>
        <p:spPr>
          <a:xfrm>
            <a:off x="1953874" y="4444896"/>
            <a:ext cx="3225762" cy="784830"/>
          </a:xfrm>
          <a:prstGeom prst="rect">
            <a:avLst/>
          </a:prstGeom>
        </p:spPr>
        <p:txBody>
          <a:bodyPr wrap="square">
            <a:spAutoFit/>
          </a:bodyPr>
          <a:lstStyle/>
          <a:p>
            <a:pPr algn="just"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a:t>
            </a:r>
            <a:r>
              <a:rPr lang="zh-CN" altLang="en-US" sz="1000" dirty="0">
                <a:solidFill>
                  <a:srgbClr val="5A6478">
                    <a:lumMod val="60000"/>
                    <a:lumOff val="40000"/>
                  </a:srgb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a:t>
            </a: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中心持续</a:t>
            </a:r>
            <a:r>
              <a:rPr lang="zh-CN" altLang="en-US" sz="10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61" name="任意多边形 60"/>
          <p:cNvSpPr/>
          <p:nvPr/>
        </p:nvSpPr>
        <p:spPr bwMode="auto">
          <a:xfrm rot="900000">
            <a:off x="1197404" y="4515978"/>
            <a:ext cx="572170" cy="650811"/>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55C3C8"/>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31"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900" decel="100000" fill="hold"/>
                                        <p:tgtEl>
                                          <p:spTgt spid="3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style.rotation</p:attrName>
                                        </p:attrNameLst>
                                      </p:cBhvr>
                                      <p:tavLst>
                                        <p:tav tm="0">
                                          <p:val>
                                            <p:fltVal val="360"/>
                                          </p:val>
                                        </p:tav>
                                        <p:tav tm="100000">
                                          <p:val>
                                            <p:fltVal val="0"/>
                                          </p:val>
                                        </p:tav>
                                      </p:tavLst>
                                    </p:anim>
                                    <p:animEffect transition="in" filter="fade">
                                      <p:cBhvr>
                                        <p:cTn id="36" dur="500"/>
                                        <p:tgtEl>
                                          <p:spTgt spid="50"/>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1+#ppt_w/2"/>
                                          </p:val>
                                        </p:tav>
                                        <p:tav tm="100000">
                                          <p:val>
                                            <p:strVal val="#ppt_x"/>
                                          </p:val>
                                        </p:tav>
                                      </p:tavLst>
                                    </p:anim>
                                    <p:anim calcmode="lin" valueType="num">
                                      <p:cBhvr additive="base">
                                        <p:cTn id="40" dur="500" fill="hold"/>
                                        <p:tgtEl>
                                          <p:spTgt spid="56"/>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9" presetClass="entr" presetSubtype="0" decel="10000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 calcmode="lin" valueType="num">
                                      <p:cBhvr>
                                        <p:cTn id="46" dur="500" fill="hold"/>
                                        <p:tgtEl>
                                          <p:spTgt spid="45"/>
                                        </p:tgtEl>
                                        <p:attrNameLst>
                                          <p:attrName>style.rotation</p:attrName>
                                        </p:attrNameLst>
                                      </p:cBhvr>
                                      <p:tavLst>
                                        <p:tav tm="0">
                                          <p:val>
                                            <p:fltVal val="360"/>
                                          </p:val>
                                        </p:tav>
                                        <p:tav tm="100000">
                                          <p:val>
                                            <p:fltVal val="0"/>
                                          </p:val>
                                        </p:tav>
                                      </p:tavLst>
                                    </p:anim>
                                    <p:animEffect transition="in" filter="fade">
                                      <p:cBhvr>
                                        <p:cTn id="47" dur="500"/>
                                        <p:tgtEl>
                                          <p:spTgt spid="45"/>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additive="base">
                                        <p:cTn id="50" dur="500" fill="hold"/>
                                        <p:tgtEl>
                                          <p:spTgt spid="57"/>
                                        </p:tgtEl>
                                        <p:attrNameLst>
                                          <p:attrName>ppt_x</p:attrName>
                                        </p:attrNameLst>
                                      </p:cBhvr>
                                      <p:tavLst>
                                        <p:tav tm="0">
                                          <p:val>
                                            <p:strVal val="1+#ppt_w/2"/>
                                          </p:val>
                                        </p:tav>
                                        <p:tav tm="100000">
                                          <p:val>
                                            <p:strVal val="#ppt_x"/>
                                          </p:val>
                                        </p:tav>
                                      </p:tavLst>
                                    </p:anim>
                                    <p:anim calcmode="lin" valueType="num">
                                      <p:cBhvr additive="base">
                                        <p:cTn id="51" dur="500" fill="hold"/>
                                        <p:tgtEl>
                                          <p:spTgt spid="57"/>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49" presetClass="entr" presetSubtype="0" decel="10000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ppt_w</p:attrName>
                                        </p:attrNameLst>
                                      </p:cBhvr>
                                      <p:tavLst>
                                        <p:tav tm="0">
                                          <p:val>
                                            <p:fltVal val="0"/>
                                          </p:val>
                                        </p:tav>
                                        <p:tav tm="100000">
                                          <p:val>
                                            <p:strVal val="#ppt_w"/>
                                          </p:val>
                                        </p:tav>
                                      </p:tavLst>
                                    </p:anim>
                                    <p:anim calcmode="lin" valueType="num">
                                      <p:cBhvr>
                                        <p:cTn id="56" dur="500" fill="hold"/>
                                        <p:tgtEl>
                                          <p:spTgt spid="53"/>
                                        </p:tgtEl>
                                        <p:attrNameLst>
                                          <p:attrName>ppt_h</p:attrName>
                                        </p:attrNameLst>
                                      </p:cBhvr>
                                      <p:tavLst>
                                        <p:tav tm="0">
                                          <p:val>
                                            <p:fltVal val="0"/>
                                          </p:val>
                                        </p:tav>
                                        <p:tav tm="100000">
                                          <p:val>
                                            <p:strVal val="#ppt_h"/>
                                          </p:val>
                                        </p:tav>
                                      </p:tavLst>
                                    </p:anim>
                                    <p:anim calcmode="lin" valueType="num">
                                      <p:cBhvr>
                                        <p:cTn id="57" dur="500" fill="hold"/>
                                        <p:tgtEl>
                                          <p:spTgt spid="53"/>
                                        </p:tgtEl>
                                        <p:attrNameLst>
                                          <p:attrName>style.rotation</p:attrName>
                                        </p:attrNameLst>
                                      </p:cBhvr>
                                      <p:tavLst>
                                        <p:tav tm="0">
                                          <p:val>
                                            <p:fltVal val="360"/>
                                          </p:val>
                                        </p:tav>
                                        <p:tav tm="100000">
                                          <p:val>
                                            <p:fltVal val="0"/>
                                          </p:val>
                                        </p:tav>
                                      </p:tavLst>
                                    </p:anim>
                                    <p:animEffect transition="in" filter="fade">
                                      <p:cBhvr>
                                        <p:cTn id="58" dur="500"/>
                                        <p:tgtEl>
                                          <p:spTgt spid="53"/>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1+#ppt_w/2"/>
                                          </p:val>
                                        </p:tav>
                                        <p:tav tm="100000">
                                          <p:val>
                                            <p:strVal val="#ppt_x"/>
                                          </p:val>
                                        </p:tav>
                                      </p:tavLst>
                                    </p:anim>
                                    <p:anim calcmode="lin" valueType="num">
                                      <p:cBhvr additive="base">
                                        <p:cTn id="62"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8835" y="1753899"/>
            <a:ext cx="1135858" cy="3486150"/>
            <a:chOff x="858835" y="1753899"/>
            <a:chExt cx="1135858" cy="3486150"/>
          </a:xfrm>
        </p:grpSpPr>
        <p:sp>
          <p:nvSpPr>
            <p:cNvPr id="103" name="同侧圆角矩形 102"/>
            <p:cNvSpPr/>
            <p:nvPr/>
          </p:nvSpPr>
          <p:spPr>
            <a:xfrm rot="10800000">
              <a:off x="981864" y="2854036"/>
              <a:ext cx="864000" cy="2330450"/>
            </a:xfrm>
            <a:prstGeom prst="round2SameRect">
              <a:avLst>
                <a:gd name="adj1" fmla="val 50000"/>
                <a:gd name="adj2" fmla="val 0"/>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4" name="任意多边形 103"/>
            <p:cNvSpPr/>
            <p:nvPr/>
          </p:nvSpPr>
          <p:spPr>
            <a:xfrm rot="5400000">
              <a:off x="-316311" y="2929045"/>
              <a:ext cx="3486150" cy="1135858"/>
            </a:xfrm>
            <a:custGeom>
              <a:avLst/>
              <a:gdLst>
                <a:gd name="connsiteX0" fmla="*/ 0 w 3486150"/>
                <a:gd name="connsiteY0" fmla="*/ 1047752 h 1135858"/>
                <a:gd name="connsiteX1" fmla="*/ 0 w 3486150"/>
                <a:gd name="connsiteY1" fmla="*/ 959646 h 1135858"/>
                <a:gd name="connsiteX2" fmla="*/ 176212 w 3486150"/>
                <a:gd name="connsiteY2" fmla="*/ 959646 h 1135858"/>
                <a:gd name="connsiteX3" fmla="*/ 3006327 w 3486150"/>
                <a:gd name="connsiteY3" fmla="*/ 959646 h 1135858"/>
                <a:gd name="connsiteX4" fmla="*/ 3398044 w 3486150"/>
                <a:gd name="connsiteY4" fmla="*/ 567929 h 1135858"/>
                <a:gd name="connsiteX5" fmla="*/ 3006327 w 3486150"/>
                <a:gd name="connsiteY5" fmla="*/ 176212 h 1135858"/>
                <a:gd name="connsiteX6" fmla="*/ 176212 w 3486150"/>
                <a:gd name="connsiteY6" fmla="*/ 176212 h 1135858"/>
                <a:gd name="connsiteX7" fmla="*/ 0 w 3486150"/>
                <a:gd name="connsiteY7" fmla="*/ 176212 h 1135858"/>
                <a:gd name="connsiteX8" fmla="*/ 0 w 3486150"/>
                <a:gd name="connsiteY8" fmla="*/ 88106 h 1135858"/>
                <a:gd name="connsiteX9" fmla="*/ 88106 w 3486150"/>
                <a:gd name="connsiteY9" fmla="*/ 0 h 1135858"/>
                <a:gd name="connsiteX10" fmla="*/ 176212 w 3486150"/>
                <a:gd name="connsiteY10" fmla="*/ 88106 h 1135858"/>
                <a:gd name="connsiteX11" fmla="*/ 176212 w 3486150"/>
                <a:gd name="connsiteY11" fmla="*/ 96440 h 1135858"/>
                <a:gd name="connsiteX12" fmla="*/ 3014662 w 3486150"/>
                <a:gd name="connsiteY12" fmla="*/ 96440 h 1135858"/>
                <a:gd name="connsiteX13" fmla="*/ 3486150 w 3486150"/>
                <a:gd name="connsiteY13" fmla="*/ 567928 h 1135858"/>
                <a:gd name="connsiteX14" fmla="*/ 3014662 w 3486150"/>
                <a:gd name="connsiteY14" fmla="*/ 1039416 h 1135858"/>
                <a:gd name="connsiteX15" fmla="*/ 176212 w 3486150"/>
                <a:gd name="connsiteY15" fmla="*/ 1039416 h 1135858"/>
                <a:gd name="connsiteX16" fmla="*/ 176212 w 3486150"/>
                <a:gd name="connsiteY16" fmla="*/ 1047752 h 1135858"/>
                <a:gd name="connsiteX17" fmla="*/ 88106 w 3486150"/>
                <a:gd name="connsiteY17" fmla="*/ 1135858 h 1135858"/>
                <a:gd name="connsiteX18" fmla="*/ 0 w 3486150"/>
                <a:gd name="connsiteY18" fmla="*/ 1047752 h 11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6150" h="1135858">
                  <a:moveTo>
                    <a:pt x="0" y="1047752"/>
                  </a:moveTo>
                  <a:lnTo>
                    <a:pt x="0" y="959646"/>
                  </a:lnTo>
                  <a:lnTo>
                    <a:pt x="176212" y="959646"/>
                  </a:lnTo>
                  <a:lnTo>
                    <a:pt x="3006327" y="959646"/>
                  </a:lnTo>
                  <a:cubicBezTo>
                    <a:pt x="3222666" y="959646"/>
                    <a:pt x="3398044" y="784268"/>
                    <a:pt x="3398044" y="567929"/>
                  </a:cubicBezTo>
                  <a:cubicBezTo>
                    <a:pt x="3398044" y="351590"/>
                    <a:pt x="3222666" y="176212"/>
                    <a:pt x="3006327" y="176212"/>
                  </a:cubicBezTo>
                  <a:lnTo>
                    <a:pt x="176212" y="176212"/>
                  </a:lnTo>
                  <a:lnTo>
                    <a:pt x="0" y="176212"/>
                  </a:lnTo>
                  <a:lnTo>
                    <a:pt x="0" y="88106"/>
                  </a:lnTo>
                  <a:cubicBezTo>
                    <a:pt x="0" y="39446"/>
                    <a:pt x="39446" y="0"/>
                    <a:pt x="88106" y="0"/>
                  </a:cubicBezTo>
                  <a:cubicBezTo>
                    <a:pt x="136766" y="0"/>
                    <a:pt x="176212" y="39446"/>
                    <a:pt x="176212" y="88106"/>
                  </a:cubicBezTo>
                  <a:lnTo>
                    <a:pt x="176212" y="96440"/>
                  </a:lnTo>
                  <a:lnTo>
                    <a:pt x="3014662" y="96440"/>
                  </a:lnTo>
                  <a:cubicBezTo>
                    <a:pt x="3275058" y="96440"/>
                    <a:pt x="3486150" y="307532"/>
                    <a:pt x="3486150" y="567928"/>
                  </a:cubicBezTo>
                  <a:cubicBezTo>
                    <a:pt x="3486150" y="828324"/>
                    <a:pt x="3275058" y="1039416"/>
                    <a:pt x="3014662" y="1039416"/>
                  </a:cubicBezTo>
                  <a:lnTo>
                    <a:pt x="176212" y="1039416"/>
                  </a:lnTo>
                  <a:lnTo>
                    <a:pt x="176212" y="1047752"/>
                  </a:lnTo>
                  <a:cubicBezTo>
                    <a:pt x="176212" y="1096412"/>
                    <a:pt x="136766" y="1135858"/>
                    <a:pt x="88106" y="1135858"/>
                  </a:cubicBezTo>
                  <a:cubicBezTo>
                    <a:pt x="39446" y="1135858"/>
                    <a:pt x="0" y="1096412"/>
                    <a:pt x="0" y="1047752"/>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2" name="任意多边形 131"/>
            <p:cNvSpPr/>
            <p:nvPr/>
          </p:nvSpPr>
          <p:spPr>
            <a:xfrm>
              <a:off x="1260826" y="4670765"/>
              <a:ext cx="306076" cy="290298"/>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3" name="组合 2"/>
          <p:cNvGrpSpPr/>
          <p:nvPr/>
        </p:nvGrpSpPr>
        <p:grpSpPr>
          <a:xfrm>
            <a:off x="2454058" y="1753899"/>
            <a:ext cx="1135858" cy="3486150"/>
            <a:chOff x="2454058" y="1753899"/>
            <a:chExt cx="1135858" cy="3486150"/>
          </a:xfrm>
        </p:grpSpPr>
        <p:sp>
          <p:nvSpPr>
            <p:cNvPr id="90" name="同侧圆角矩形 89"/>
            <p:cNvSpPr/>
            <p:nvPr/>
          </p:nvSpPr>
          <p:spPr>
            <a:xfrm rot="10800000">
              <a:off x="2577087" y="3458872"/>
              <a:ext cx="864000" cy="1725613"/>
            </a:xfrm>
            <a:prstGeom prst="round2SameRect">
              <a:avLst>
                <a:gd name="adj1" fmla="val 50000"/>
                <a:gd name="adj2" fmla="val 0"/>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任意多边形 90"/>
            <p:cNvSpPr/>
            <p:nvPr/>
          </p:nvSpPr>
          <p:spPr>
            <a:xfrm rot="5400000">
              <a:off x="1278912" y="2929045"/>
              <a:ext cx="3486150" cy="1135858"/>
            </a:xfrm>
            <a:custGeom>
              <a:avLst/>
              <a:gdLst>
                <a:gd name="connsiteX0" fmla="*/ 0 w 3486150"/>
                <a:gd name="connsiteY0" fmla="*/ 1047752 h 1135858"/>
                <a:gd name="connsiteX1" fmla="*/ 0 w 3486150"/>
                <a:gd name="connsiteY1" fmla="*/ 959646 h 1135858"/>
                <a:gd name="connsiteX2" fmla="*/ 176212 w 3486150"/>
                <a:gd name="connsiteY2" fmla="*/ 959646 h 1135858"/>
                <a:gd name="connsiteX3" fmla="*/ 3006327 w 3486150"/>
                <a:gd name="connsiteY3" fmla="*/ 959646 h 1135858"/>
                <a:gd name="connsiteX4" fmla="*/ 3398044 w 3486150"/>
                <a:gd name="connsiteY4" fmla="*/ 567929 h 1135858"/>
                <a:gd name="connsiteX5" fmla="*/ 3006327 w 3486150"/>
                <a:gd name="connsiteY5" fmla="*/ 176212 h 1135858"/>
                <a:gd name="connsiteX6" fmla="*/ 176212 w 3486150"/>
                <a:gd name="connsiteY6" fmla="*/ 176212 h 1135858"/>
                <a:gd name="connsiteX7" fmla="*/ 0 w 3486150"/>
                <a:gd name="connsiteY7" fmla="*/ 176212 h 1135858"/>
                <a:gd name="connsiteX8" fmla="*/ 0 w 3486150"/>
                <a:gd name="connsiteY8" fmla="*/ 88106 h 1135858"/>
                <a:gd name="connsiteX9" fmla="*/ 88106 w 3486150"/>
                <a:gd name="connsiteY9" fmla="*/ 0 h 1135858"/>
                <a:gd name="connsiteX10" fmla="*/ 176212 w 3486150"/>
                <a:gd name="connsiteY10" fmla="*/ 88106 h 1135858"/>
                <a:gd name="connsiteX11" fmla="*/ 176212 w 3486150"/>
                <a:gd name="connsiteY11" fmla="*/ 96440 h 1135858"/>
                <a:gd name="connsiteX12" fmla="*/ 3014662 w 3486150"/>
                <a:gd name="connsiteY12" fmla="*/ 96440 h 1135858"/>
                <a:gd name="connsiteX13" fmla="*/ 3486150 w 3486150"/>
                <a:gd name="connsiteY13" fmla="*/ 567928 h 1135858"/>
                <a:gd name="connsiteX14" fmla="*/ 3014662 w 3486150"/>
                <a:gd name="connsiteY14" fmla="*/ 1039416 h 1135858"/>
                <a:gd name="connsiteX15" fmla="*/ 176212 w 3486150"/>
                <a:gd name="connsiteY15" fmla="*/ 1039416 h 1135858"/>
                <a:gd name="connsiteX16" fmla="*/ 176212 w 3486150"/>
                <a:gd name="connsiteY16" fmla="*/ 1047752 h 1135858"/>
                <a:gd name="connsiteX17" fmla="*/ 88106 w 3486150"/>
                <a:gd name="connsiteY17" fmla="*/ 1135858 h 1135858"/>
                <a:gd name="connsiteX18" fmla="*/ 0 w 3486150"/>
                <a:gd name="connsiteY18" fmla="*/ 1047752 h 11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6150" h="1135858">
                  <a:moveTo>
                    <a:pt x="0" y="1047752"/>
                  </a:moveTo>
                  <a:lnTo>
                    <a:pt x="0" y="959646"/>
                  </a:lnTo>
                  <a:lnTo>
                    <a:pt x="176212" y="959646"/>
                  </a:lnTo>
                  <a:lnTo>
                    <a:pt x="3006327" y="959646"/>
                  </a:lnTo>
                  <a:cubicBezTo>
                    <a:pt x="3222666" y="959646"/>
                    <a:pt x="3398044" y="784268"/>
                    <a:pt x="3398044" y="567929"/>
                  </a:cubicBezTo>
                  <a:cubicBezTo>
                    <a:pt x="3398044" y="351590"/>
                    <a:pt x="3222666" y="176212"/>
                    <a:pt x="3006327" y="176212"/>
                  </a:cubicBezTo>
                  <a:lnTo>
                    <a:pt x="176212" y="176212"/>
                  </a:lnTo>
                  <a:lnTo>
                    <a:pt x="0" y="176212"/>
                  </a:lnTo>
                  <a:lnTo>
                    <a:pt x="0" y="88106"/>
                  </a:lnTo>
                  <a:cubicBezTo>
                    <a:pt x="0" y="39446"/>
                    <a:pt x="39446" y="0"/>
                    <a:pt x="88106" y="0"/>
                  </a:cubicBezTo>
                  <a:cubicBezTo>
                    <a:pt x="136766" y="0"/>
                    <a:pt x="176212" y="39446"/>
                    <a:pt x="176212" y="88106"/>
                  </a:cubicBezTo>
                  <a:lnTo>
                    <a:pt x="176212" y="96440"/>
                  </a:lnTo>
                  <a:lnTo>
                    <a:pt x="3014662" y="96440"/>
                  </a:lnTo>
                  <a:cubicBezTo>
                    <a:pt x="3275058" y="96440"/>
                    <a:pt x="3486150" y="307532"/>
                    <a:pt x="3486150" y="567928"/>
                  </a:cubicBezTo>
                  <a:cubicBezTo>
                    <a:pt x="3486150" y="828324"/>
                    <a:pt x="3275058" y="1039416"/>
                    <a:pt x="3014662" y="1039416"/>
                  </a:cubicBezTo>
                  <a:lnTo>
                    <a:pt x="176212" y="1039416"/>
                  </a:lnTo>
                  <a:lnTo>
                    <a:pt x="176212" y="1047752"/>
                  </a:lnTo>
                  <a:cubicBezTo>
                    <a:pt x="176212" y="1096412"/>
                    <a:pt x="136766" y="1135858"/>
                    <a:pt x="88106" y="1135858"/>
                  </a:cubicBezTo>
                  <a:cubicBezTo>
                    <a:pt x="39446" y="1135858"/>
                    <a:pt x="0" y="1096412"/>
                    <a:pt x="0" y="1047752"/>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3" name="Freeform 76"/>
            <p:cNvSpPr/>
            <p:nvPr/>
          </p:nvSpPr>
          <p:spPr bwMode="auto">
            <a:xfrm>
              <a:off x="2843966" y="4688549"/>
              <a:ext cx="372956" cy="254730"/>
            </a:xfrm>
            <a:custGeom>
              <a:avLst/>
              <a:gdLst>
                <a:gd name="T0" fmla="*/ 3646 w 12650"/>
                <a:gd name="T1" fmla="*/ 8620 h 8640"/>
                <a:gd name="T2" fmla="*/ 3462 w 12650"/>
                <a:gd name="T3" fmla="*/ 8519 h 8640"/>
                <a:gd name="T4" fmla="*/ 3335 w 12650"/>
                <a:gd name="T5" fmla="*/ 8348 h 8640"/>
                <a:gd name="T6" fmla="*/ 419 w 12650"/>
                <a:gd name="T7" fmla="*/ 5775 h 8640"/>
                <a:gd name="T8" fmla="*/ 279 w 12650"/>
                <a:gd name="T9" fmla="*/ 5731 h 8640"/>
                <a:gd name="T10" fmla="*/ 162 w 12650"/>
                <a:gd name="T11" fmla="*/ 5652 h 8640"/>
                <a:gd name="T12" fmla="*/ 72 w 12650"/>
                <a:gd name="T13" fmla="*/ 5542 h 8640"/>
                <a:gd name="T14" fmla="*/ 16 w 12650"/>
                <a:gd name="T15" fmla="*/ 5410 h 8640"/>
                <a:gd name="T16" fmla="*/ 0 w 12650"/>
                <a:gd name="T17" fmla="*/ 5287 h 8640"/>
                <a:gd name="T18" fmla="*/ 23 w 12650"/>
                <a:gd name="T19" fmla="*/ 5140 h 8640"/>
                <a:gd name="T20" fmla="*/ 85 w 12650"/>
                <a:gd name="T21" fmla="*/ 5010 h 8640"/>
                <a:gd name="T22" fmla="*/ 179 w 12650"/>
                <a:gd name="T23" fmla="*/ 4906 h 8640"/>
                <a:gd name="T24" fmla="*/ 302 w 12650"/>
                <a:gd name="T25" fmla="*/ 4832 h 8640"/>
                <a:gd name="T26" fmla="*/ 443 w 12650"/>
                <a:gd name="T27" fmla="*/ 4796 h 8640"/>
                <a:gd name="T28" fmla="*/ 2583 w 12650"/>
                <a:gd name="T29" fmla="*/ 4798 h 8640"/>
                <a:gd name="T30" fmla="*/ 2779 w 12650"/>
                <a:gd name="T31" fmla="*/ 4872 h 8640"/>
                <a:gd name="T32" fmla="*/ 2927 w 12650"/>
                <a:gd name="T33" fmla="*/ 5021 h 8640"/>
                <a:gd name="T34" fmla="*/ 5572 w 12650"/>
                <a:gd name="T35" fmla="*/ 316 h 8640"/>
                <a:gd name="T36" fmla="*/ 5706 w 12650"/>
                <a:gd name="T37" fmla="*/ 123 h 8640"/>
                <a:gd name="T38" fmla="*/ 5912 w 12650"/>
                <a:gd name="T39" fmla="*/ 14 h 8640"/>
                <a:gd name="T40" fmla="*/ 6073 w 12650"/>
                <a:gd name="T41" fmla="*/ 1 h 8640"/>
                <a:gd name="T42" fmla="*/ 6296 w 12650"/>
                <a:gd name="T43" fmla="*/ 75 h 8640"/>
                <a:gd name="T44" fmla="*/ 6458 w 12650"/>
                <a:gd name="T45" fmla="*/ 243 h 8640"/>
                <a:gd name="T46" fmla="*/ 8928 w 12650"/>
                <a:gd name="T47" fmla="*/ 3095 h 8640"/>
                <a:gd name="T48" fmla="*/ 9055 w 12650"/>
                <a:gd name="T49" fmla="*/ 2921 h 8640"/>
                <a:gd name="T50" fmla="*/ 9239 w 12650"/>
                <a:gd name="T51" fmla="*/ 2818 h 8640"/>
                <a:gd name="T52" fmla="*/ 9388 w 12650"/>
                <a:gd name="T53" fmla="*/ 2797 h 8640"/>
                <a:gd name="T54" fmla="*/ 9568 w 12650"/>
                <a:gd name="T55" fmla="*/ 2832 h 8640"/>
                <a:gd name="T56" fmla="*/ 9743 w 12650"/>
                <a:gd name="T57" fmla="*/ 2954 h 8640"/>
                <a:gd name="T58" fmla="*/ 10515 w 12650"/>
                <a:gd name="T59" fmla="*/ 4793 h 8640"/>
                <a:gd name="T60" fmla="*/ 12255 w 12650"/>
                <a:gd name="T61" fmla="*/ 4803 h 8640"/>
                <a:gd name="T62" fmla="*/ 12392 w 12650"/>
                <a:gd name="T63" fmla="*/ 4852 h 8640"/>
                <a:gd name="T64" fmla="*/ 12505 w 12650"/>
                <a:gd name="T65" fmla="*/ 4937 h 8640"/>
                <a:gd name="T66" fmla="*/ 12591 w 12650"/>
                <a:gd name="T67" fmla="*/ 5051 h 8640"/>
                <a:gd name="T68" fmla="*/ 12640 w 12650"/>
                <a:gd name="T69" fmla="*/ 5187 h 8640"/>
                <a:gd name="T70" fmla="*/ 12649 w 12650"/>
                <a:gd name="T71" fmla="*/ 5312 h 8640"/>
                <a:gd name="T72" fmla="*/ 12620 w 12650"/>
                <a:gd name="T73" fmla="*/ 5456 h 8640"/>
                <a:gd name="T74" fmla="*/ 12551 w 12650"/>
                <a:gd name="T75" fmla="*/ 5582 h 8640"/>
                <a:gd name="T76" fmla="*/ 12451 w 12650"/>
                <a:gd name="T77" fmla="*/ 5682 h 8640"/>
                <a:gd name="T78" fmla="*/ 12325 w 12650"/>
                <a:gd name="T79" fmla="*/ 5751 h 8640"/>
                <a:gd name="T80" fmla="*/ 12181 w 12650"/>
                <a:gd name="T81" fmla="*/ 5779 h 8640"/>
                <a:gd name="T82" fmla="*/ 10070 w 12650"/>
                <a:gd name="T83" fmla="*/ 5768 h 8640"/>
                <a:gd name="T84" fmla="*/ 9875 w 12650"/>
                <a:gd name="T85" fmla="*/ 5673 h 8640"/>
                <a:gd name="T86" fmla="*/ 9737 w 12650"/>
                <a:gd name="T87" fmla="*/ 5504 h 8640"/>
                <a:gd name="T88" fmla="*/ 8302 w 12650"/>
                <a:gd name="T89" fmla="*/ 7011 h 8640"/>
                <a:gd name="T90" fmla="*/ 8146 w 12650"/>
                <a:gd name="T91" fmla="*/ 7168 h 8640"/>
                <a:gd name="T92" fmla="*/ 7933 w 12650"/>
                <a:gd name="T93" fmla="*/ 7239 h 8640"/>
                <a:gd name="T94" fmla="*/ 7741 w 12650"/>
                <a:gd name="T95" fmla="*/ 7220 h 8640"/>
                <a:gd name="T96" fmla="*/ 7549 w 12650"/>
                <a:gd name="T97" fmla="*/ 7110 h 8640"/>
                <a:gd name="T98" fmla="*/ 7424 w 12650"/>
                <a:gd name="T99" fmla="*/ 6924 h 8640"/>
                <a:gd name="T100" fmla="*/ 4233 w 12650"/>
                <a:gd name="T101" fmla="*/ 8358 h 8640"/>
                <a:gd name="T102" fmla="*/ 4096 w 12650"/>
                <a:gd name="T103" fmla="*/ 8531 h 8640"/>
                <a:gd name="T104" fmla="*/ 3895 w 12650"/>
                <a:gd name="T105" fmla="*/ 8629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50" h="8640">
                  <a:moveTo>
                    <a:pt x="3787" y="8640"/>
                  </a:moveTo>
                  <a:lnTo>
                    <a:pt x="3787" y="8640"/>
                  </a:lnTo>
                  <a:lnTo>
                    <a:pt x="3750" y="8639"/>
                  </a:lnTo>
                  <a:lnTo>
                    <a:pt x="3715" y="8636"/>
                  </a:lnTo>
                  <a:lnTo>
                    <a:pt x="3679" y="8629"/>
                  </a:lnTo>
                  <a:lnTo>
                    <a:pt x="3646" y="8620"/>
                  </a:lnTo>
                  <a:lnTo>
                    <a:pt x="3612" y="8609"/>
                  </a:lnTo>
                  <a:lnTo>
                    <a:pt x="3579" y="8595"/>
                  </a:lnTo>
                  <a:lnTo>
                    <a:pt x="3548" y="8579"/>
                  </a:lnTo>
                  <a:lnTo>
                    <a:pt x="3517" y="8561"/>
                  </a:lnTo>
                  <a:lnTo>
                    <a:pt x="3489" y="8541"/>
                  </a:lnTo>
                  <a:lnTo>
                    <a:pt x="3462" y="8519"/>
                  </a:lnTo>
                  <a:lnTo>
                    <a:pt x="3437" y="8495"/>
                  </a:lnTo>
                  <a:lnTo>
                    <a:pt x="3411" y="8469"/>
                  </a:lnTo>
                  <a:lnTo>
                    <a:pt x="3390" y="8441"/>
                  </a:lnTo>
                  <a:lnTo>
                    <a:pt x="3369" y="8411"/>
                  </a:lnTo>
                  <a:lnTo>
                    <a:pt x="3351" y="8380"/>
                  </a:lnTo>
                  <a:lnTo>
                    <a:pt x="3335" y="8348"/>
                  </a:lnTo>
                  <a:lnTo>
                    <a:pt x="2190" y="5781"/>
                  </a:lnTo>
                  <a:lnTo>
                    <a:pt x="494" y="5781"/>
                  </a:lnTo>
                  <a:lnTo>
                    <a:pt x="494" y="5781"/>
                  </a:lnTo>
                  <a:lnTo>
                    <a:pt x="469" y="5779"/>
                  </a:lnTo>
                  <a:lnTo>
                    <a:pt x="443" y="5778"/>
                  </a:lnTo>
                  <a:lnTo>
                    <a:pt x="419" y="5775"/>
                  </a:lnTo>
                  <a:lnTo>
                    <a:pt x="394" y="5771"/>
                  </a:lnTo>
                  <a:lnTo>
                    <a:pt x="371" y="5765"/>
                  </a:lnTo>
                  <a:lnTo>
                    <a:pt x="347" y="5758"/>
                  </a:lnTo>
                  <a:lnTo>
                    <a:pt x="325" y="5751"/>
                  </a:lnTo>
                  <a:lnTo>
                    <a:pt x="302" y="5741"/>
                  </a:lnTo>
                  <a:lnTo>
                    <a:pt x="279" y="5731"/>
                  </a:lnTo>
                  <a:lnTo>
                    <a:pt x="258" y="5721"/>
                  </a:lnTo>
                  <a:lnTo>
                    <a:pt x="239" y="5709"/>
                  </a:lnTo>
                  <a:lnTo>
                    <a:pt x="217" y="5696"/>
                  </a:lnTo>
                  <a:lnTo>
                    <a:pt x="199" y="5682"/>
                  </a:lnTo>
                  <a:lnTo>
                    <a:pt x="179" y="5668"/>
                  </a:lnTo>
                  <a:lnTo>
                    <a:pt x="162" y="5652"/>
                  </a:lnTo>
                  <a:lnTo>
                    <a:pt x="145" y="5635"/>
                  </a:lnTo>
                  <a:lnTo>
                    <a:pt x="128" y="5618"/>
                  </a:lnTo>
                  <a:lnTo>
                    <a:pt x="113" y="5601"/>
                  </a:lnTo>
                  <a:lnTo>
                    <a:pt x="99" y="5582"/>
                  </a:lnTo>
                  <a:lnTo>
                    <a:pt x="85" y="5563"/>
                  </a:lnTo>
                  <a:lnTo>
                    <a:pt x="72" y="5542"/>
                  </a:lnTo>
                  <a:lnTo>
                    <a:pt x="59" y="5522"/>
                  </a:lnTo>
                  <a:lnTo>
                    <a:pt x="49" y="5501"/>
                  </a:lnTo>
                  <a:lnTo>
                    <a:pt x="40" y="5479"/>
                  </a:lnTo>
                  <a:lnTo>
                    <a:pt x="30" y="5456"/>
                  </a:lnTo>
                  <a:lnTo>
                    <a:pt x="23" y="5434"/>
                  </a:lnTo>
                  <a:lnTo>
                    <a:pt x="16" y="5410"/>
                  </a:lnTo>
                  <a:lnTo>
                    <a:pt x="10" y="5386"/>
                  </a:lnTo>
                  <a:lnTo>
                    <a:pt x="6" y="5362"/>
                  </a:lnTo>
                  <a:lnTo>
                    <a:pt x="3" y="5338"/>
                  </a:lnTo>
                  <a:lnTo>
                    <a:pt x="1" y="5312"/>
                  </a:lnTo>
                  <a:lnTo>
                    <a:pt x="0" y="5287"/>
                  </a:lnTo>
                  <a:lnTo>
                    <a:pt x="0" y="5287"/>
                  </a:lnTo>
                  <a:lnTo>
                    <a:pt x="1" y="5261"/>
                  </a:lnTo>
                  <a:lnTo>
                    <a:pt x="3" y="5236"/>
                  </a:lnTo>
                  <a:lnTo>
                    <a:pt x="6" y="5212"/>
                  </a:lnTo>
                  <a:lnTo>
                    <a:pt x="10" y="5187"/>
                  </a:lnTo>
                  <a:lnTo>
                    <a:pt x="16" y="5163"/>
                  </a:lnTo>
                  <a:lnTo>
                    <a:pt x="23" y="5140"/>
                  </a:lnTo>
                  <a:lnTo>
                    <a:pt x="30" y="5117"/>
                  </a:lnTo>
                  <a:lnTo>
                    <a:pt x="40" y="5095"/>
                  </a:lnTo>
                  <a:lnTo>
                    <a:pt x="49" y="5072"/>
                  </a:lnTo>
                  <a:lnTo>
                    <a:pt x="59" y="5051"/>
                  </a:lnTo>
                  <a:lnTo>
                    <a:pt x="72" y="5030"/>
                  </a:lnTo>
                  <a:lnTo>
                    <a:pt x="85" y="5010"/>
                  </a:lnTo>
                  <a:lnTo>
                    <a:pt x="99" y="4992"/>
                  </a:lnTo>
                  <a:lnTo>
                    <a:pt x="113" y="4972"/>
                  </a:lnTo>
                  <a:lnTo>
                    <a:pt x="128" y="4955"/>
                  </a:lnTo>
                  <a:lnTo>
                    <a:pt x="145" y="4937"/>
                  </a:lnTo>
                  <a:lnTo>
                    <a:pt x="162" y="4921"/>
                  </a:lnTo>
                  <a:lnTo>
                    <a:pt x="179" y="4906"/>
                  </a:lnTo>
                  <a:lnTo>
                    <a:pt x="199" y="4892"/>
                  </a:lnTo>
                  <a:lnTo>
                    <a:pt x="217" y="4877"/>
                  </a:lnTo>
                  <a:lnTo>
                    <a:pt x="239" y="4865"/>
                  </a:lnTo>
                  <a:lnTo>
                    <a:pt x="258" y="4852"/>
                  </a:lnTo>
                  <a:lnTo>
                    <a:pt x="279" y="4842"/>
                  </a:lnTo>
                  <a:lnTo>
                    <a:pt x="302" y="4832"/>
                  </a:lnTo>
                  <a:lnTo>
                    <a:pt x="325" y="4822"/>
                  </a:lnTo>
                  <a:lnTo>
                    <a:pt x="347" y="4815"/>
                  </a:lnTo>
                  <a:lnTo>
                    <a:pt x="371" y="4808"/>
                  </a:lnTo>
                  <a:lnTo>
                    <a:pt x="394" y="4803"/>
                  </a:lnTo>
                  <a:lnTo>
                    <a:pt x="419" y="4798"/>
                  </a:lnTo>
                  <a:lnTo>
                    <a:pt x="443" y="4796"/>
                  </a:lnTo>
                  <a:lnTo>
                    <a:pt x="469" y="4794"/>
                  </a:lnTo>
                  <a:lnTo>
                    <a:pt x="494" y="4793"/>
                  </a:lnTo>
                  <a:lnTo>
                    <a:pt x="2511" y="4793"/>
                  </a:lnTo>
                  <a:lnTo>
                    <a:pt x="2511" y="4793"/>
                  </a:lnTo>
                  <a:lnTo>
                    <a:pt x="2546" y="4794"/>
                  </a:lnTo>
                  <a:lnTo>
                    <a:pt x="2583" y="4798"/>
                  </a:lnTo>
                  <a:lnTo>
                    <a:pt x="2617" y="4804"/>
                  </a:lnTo>
                  <a:lnTo>
                    <a:pt x="2652" y="4814"/>
                  </a:lnTo>
                  <a:lnTo>
                    <a:pt x="2684" y="4825"/>
                  </a:lnTo>
                  <a:lnTo>
                    <a:pt x="2717" y="4838"/>
                  </a:lnTo>
                  <a:lnTo>
                    <a:pt x="2749" y="4855"/>
                  </a:lnTo>
                  <a:lnTo>
                    <a:pt x="2779" y="4872"/>
                  </a:lnTo>
                  <a:lnTo>
                    <a:pt x="2807" y="4893"/>
                  </a:lnTo>
                  <a:lnTo>
                    <a:pt x="2835" y="4914"/>
                  </a:lnTo>
                  <a:lnTo>
                    <a:pt x="2861" y="4938"/>
                  </a:lnTo>
                  <a:lnTo>
                    <a:pt x="2885" y="4965"/>
                  </a:lnTo>
                  <a:lnTo>
                    <a:pt x="2906" y="4993"/>
                  </a:lnTo>
                  <a:lnTo>
                    <a:pt x="2927" y="5021"/>
                  </a:lnTo>
                  <a:lnTo>
                    <a:pt x="2946" y="5052"/>
                  </a:lnTo>
                  <a:lnTo>
                    <a:pt x="2961" y="5085"/>
                  </a:lnTo>
                  <a:lnTo>
                    <a:pt x="3691" y="6719"/>
                  </a:lnTo>
                  <a:lnTo>
                    <a:pt x="5559" y="354"/>
                  </a:lnTo>
                  <a:lnTo>
                    <a:pt x="5559" y="354"/>
                  </a:lnTo>
                  <a:lnTo>
                    <a:pt x="5572" y="316"/>
                  </a:lnTo>
                  <a:lnTo>
                    <a:pt x="5588" y="278"/>
                  </a:lnTo>
                  <a:lnTo>
                    <a:pt x="5606" y="244"/>
                  </a:lnTo>
                  <a:lnTo>
                    <a:pt x="5628" y="210"/>
                  </a:lnTo>
                  <a:lnTo>
                    <a:pt x="5651" y="179"/>
                  </a:lnTo>
                  <a:lnTo>
                    <a:pt x="5678" y="150"/>
                  </a:lnTo>
                  <a:lnTo>
                    <a:pt x="5706" y="123"/>
                  </a:lnTo>
                  <a:lnTo>
                    <a:pt x="5737" y="99"/>
                  </a:lnTo>
                  <a:lnTo>
                    <a:pt x="5768" y="76"/>
                  </a:lnTo>
                  <a:lnTo>
                    <a:pt x="5802" y="56"/>
                  </a:lnTo>
                  <a:lnTo>
                    <a:pt x="5837" y="40"/>
                  </a:lnTo>
                  <a:lnTo>
                    <a:pt x="5874" y="25"/>
                  </a:lnTo>
                  <a:lnTo>
                    <a:pt x="5912" y="14"/>
                  </a:lnTo>
                  <a:lnTo>
                    <a:pt x="5952" y="6"/>
                  </a:lnTo>
                  <a:lnTo>
                    <a:pt x="5991" y="1"/>
                  </a:lnTo>
                  <a:lnTo>
                    <a:pt x="6032" y="0"/>
                  </a:lnTo>
                  <a:lnTo>
                    <a:pt x="6032" y="0"/>
                  </a:lnTo>
                  <a:lnTo>
                    <a:pt x="6032" y="0"/>
                  </a:lnTo>
                  <a:lnTo>
                    <a:pt x="6073" y="1"/>
                  </a:lnTo>
                  <a:lnTo>
                    <a:pt x="6114" y="6"/>
                  </a:lnTo>
                  <a:lnTo>
                    <a:pt x="6152" y="14"/>
                  </a:lnTo>
                  <a:lnTo>
                    <a:pt x="6190" y="25"/>
                  </a:lnTo>
                  <a:lnTo>
                    <a:pt x="6227" y="40"/>
                  </a:lnTo>
                  <a:lnTo>
                    <a:pt x="6262" y="56"/>
                  </a:lnTo>
                  <a:lnTo>
                    <a:pt x="6296" y="75"/>
                  </a:lnTo>
                  <a:lnTo>
                    <a:pt x="6329" y="97"/>
                  </a:lnTo>
                  <a:lnTo>
                    <a:pt x="6358" y="121"/>
                  </a:lnTo>
                  <a:lnTo>
                    <a:pt x="6386" y="148"/>
                  </a:lnTo>
                  <a:lnTo>
                    <a:pt x="6413" y="178"/>
                  </a:lnTo>
                  <a:lnTo>
                    <a:pt x="6437" y="209"/>
                  </a:lnTo>
                  <a:lnTo>
                    <a:pt x="6458" y="243"/>
                  </a:lnTo>
                  <a:lnTo>
                    <a:pt x="6477" y="278"/>
                  </a:lnTo>
                  <a:lnTo>
                    <a:pt x="6494" y="315"/>
                  </a:lnTo>
                  <a:lnTo>
                    <a:pt x="6506" y="353"/>
                  </a:lnTo>
                  <a:lnTo>
                    <a:pt x="7971" y="5304"/>
                  </a:lnTo>
                  <a:lnTo>
                    <a:pt x="8928" y="3095"/>
                  </a:lnTo>
                  <a:lnTo>
                    <a:pt x="8928" y="3095"/>
                  </a:lnTo>
                  <a:lnTo>
                    <a:pt x="8945" y="3061"/>
                  </a:lnTo>
                  <a:lnTo>
                    <a:pt x="8964" y="3030"/>
                  </a:lnTo>
                  <a:lnTo>
                    <a:pt x="8983" y="3000"/>
                  </a:lnTo>
                  <a:lnTo>
                    <a:pt x="9006" y="2972"/>
                  </a:lnTo>
                  <a:lnTo>
                    <a:pt x="9030" y="2945"/>
                  </a:lnTo>
                  <a:lnTo>
                    <a:pt x="9055" y="2921"/>
                  </a:lnTo>
                  <a:lnTo>
                    <a:pt x="9082" y="2899"/>
                  </a:lnTo>
                  <a:lnTo>
                    <a:pt x="9112" y="2878"/>
                  </a:lnTo>
                  <a:lnTo>
                    <a:pt x="9141" y="2859"/>
                  </a:lnTo>
                  <a:lnTo>
                    <a:pt x="9172" y="2844"/>
                  </a:lnTo>
                  <a:lnTo>
                    <a:pt x="9206" y="2830"/>
                  </a:lnTo>
                  <a:lnTo>
                    <a:pt x="9239" y="2818"/>
                  </a:lnTo>
                  <a:lnTo>
                    <a:pt x="9274" y="2808"/>
                  </a:lnTo>
                  <a:lnTo>
                    <a:pt x="9309" y="2803"/>
                  </a:lnTo>
                  <a:lnTo>
                    <a:pt x="9346" y="2799"/>
                  </a:lnTo>
                  <a:lnTo>
                    <a:pt x="9383" y="2797"/>
                  </a:lnTo>
                  <a:lnTo>
                    <a:pt x="9383" y="2797"/>
                  </a:lnTo>
                  <a:lnTo>
                    <a:pt x="9388" y="2797"/>
                  </a:lnTo>
                  <a:lnTo>
                    <a:pt x="9388" y="2797"/>
                  </a:lnTo>
                  <a:lnTo>
                    <a:pt x="9426" y="2799"/>
                  </a:lnTo>
                  <a:lnTo>
                    <a:pt x="9463" y="2804"/>
                  </a:lnTo>
                  <a:lnTo>
                    <a:pt x="9498" y="2811"/>
                  </a:lnTo>
                  <a:lnTo>
                    <a:pt x="9534" y="2821"/>
                  </a:lnTo>
                  <a:lnTo>
                    <a:pt x="9568" y="2832"/>
                  </a:lnTo>
                  <a:lnTo>
                    <a:pt x="9600" y="2848"/>
                  </a:lnTo>
                  <a:lnTo>
                    <a:pt x="9631" y="2865"/>
                  </a:lnTo>
                  <a:lnTo>
                    <a:pt x="9662" y="2883"/>
                  </a:lnTo>
                  <a:lnTo>
                    <a:pt x="9690" y="2906"/>
                  </a:lnTo>
                  <a:lnTo>
                    <a:pt x="9717" y="2928"/>
                  </a:lnTo>
                  <a:lnTo>
                    <a:pt x="9743" y="2954"/>
                  </a:lnTo>
                  <a:lnTo>
                    <a:pt x="9767" y="2981"/>
                  </a:lnTo>
                  <a:lnTo>
                    <a:pt x="9789" y="3010"/>
                  </a:lnTo>
                  <a:lnTo>
                    <a:pt x="9808" y="3041"/>
                  </a:lnTo>
                  <a:lnTo>
                    <a:pt x="9826" y="3074"/>
                  </a:lnTo>
                  <a:lnTo>
                    <a:pt x="9841" y="3108"/>
                  </a:lnTo>
                  <a:lnTo>
                    <a:pt x="10515" y="4793"/>
                  </a:lnTo>
                  <a:lnTo>
                    <a:pt x="12156" y="4793"/>
                  </a:lnTo>
                  <a:lnTo>
                    <a:pt x="12156" y="4793"/>
                  </a:lnTo>
                  <a:lnTo>
                    <a:pt x="12181" y="4794"/>
                  </a:lnTo>
                  <a:lnTo>
                    <a:pt x="12207" y="4796"/>
                  </a:lnTo>
                  <a:lnTo>
                    <a:pt x="12231" y="4798"/>
                  </a:lnTo>
                  <a:lnTo>
                    <a:pt x="12255" y="4803"/>
                  </a:lnTo>
                  <a:lnTo>
                    <a:pt x="12279" y="4808"/>
                  </a:lnTo>
                  <a:lnTo>
                    <a:pt x="12303" y="4815"/>
                  </a:lnTo>
                  <a:lnTo>
                    <a:pt x="12325" y="4822"/>
                  </a:lnTo>
                  <a:lnTo>
                    <a:pt x="12348" y="4832"/>
                  </a:lnTo>
                  <a:lnTo>
                    <a:pt x="12371" y="4842"/>
                  </a:lnTo>
                  <a:lnTo>
                    <a:pt x="12392" y="4852"/>
                  </a:lnTo>
                  <a:lnTo>
                    <a:pt x="12411" y="4865"/>
                  </a:lnTo>
                  <a:lnTo>
                    <a:pt x="12433" y="4877"/>
                  </a:lnTo>
                  <a:lnTo>
                    <a:pt x="12451" y="4892"/>
                  </a:lnTo>
                  <a:lnTo>
                    <a:pt x="12471" y="4906"/>
                  </a:lnTo>
                  <a:lnTo>
                    <a:pt x="12488" y="4921"/>
                  </a:lnTo>
                  <a:lnTo>
                    <a:pt x="12505" y="4937"/>
                  </a:lnTo>
                  <a:lnTo>
                    <a:pt x="12522" y="4955"/>
                  </a:lnTo>
                  <a:lnTo>
                    <a:pt x="12537" y="4972"/>
                  </a:lnTo>
                  <a:lnTo>
                    <a:pt x="12551" y="4992"/>
                  </a:lnTo>
                  <a:lnTo>
                    <a:pt x="12565" y="5010"/>
                  </a:lnTo>
                  <a:lnTo>
                    <a:pt x="12578" y="5030"/>
                  </a:lnTo>
                  <a:lnTo>
                    <a:pt x="12591" y="5051"/>
                  </a:lnTo>
                  <a:lnTo>
                    <a:pt x="12601" y="5072"/>
                  </a:lnTo>
                  <a:lnTo>
                    <a:pt x="12610" y="5095"/>
                  </a:lnTo>
                  <a:lnTo>
                    <a:pt x="12620" y="5117"/>
                  </a:lnTo>
                  <a:lnTo>
                    <a:pt x="12627" y="5140"/>
                  </a:lnTo>
                  <a:lnTo>
                    <a:pt x="12634" y="5163"/>
                  </a:lnTo>
                  <a:lnTo>
                    <a:pt x="12640" y="5187"/>
                  </a:lnTo>
                  <a:lnTo>
                    <a:pt x="12644" y="5212"/>
                  </a:lnTo>
                  <a:lnTo>
                    <a:pt x="12647" y="5236"/>
                  </a:lnTo>
                  <a:lnTo>
                    <a:pt x="12649" y="5261"/>
                  </a:lnTo>
                  <a:lnTo>
                    <a:pt x="12650" y="5287"/>
                  </a:lnTo>
                  <a:lnTo>
                    <a:pt x="12650" y="5287"/>
                  </a:lnTo>
                  <a:lnTo>
                    <a:pt x="12649" y="5312"/>
                  </a:lnTo>
                  <a:lnTo>
                    <a:pt x="12647" y="5338"/>
                  </a:lnTo>
                  <a:lnTo>
                    <a:pt x="12644" y="5362"/>
                  </a:lnTo>
                  <a:lnTo>
                    <a:pt x="12640" y="5386"/>
                  </a:lnTo>
                  <a:lnTo>
                    <a:pt x="12634" y="5410"/>
                  </a:lnTo>
                  <a:lnTo>
                    <a:pt x="12627" y="5434"/>
                  </a:lnTo>
                  <a:lnTo>
                    <a:pt x="12620" y="5456"/>
                  </a:lnTo>
                  <a:lnTo>
                    <a:pt x="12610" y="5479"/>
                  </a:lnTo>
                  <a:lnTo>
                    <a:pt x="12601" y="5501"/>
                  </a:lnTo>
                  <a:lnTo>
                    <a:pt x="12591" y="5522"/>
                  </a:lnTo>
                  <a:lnTo>
                    <a:pt x="12578" y="5542"/>
                  </a:lnTo>
                  <a:lnTo>
                    <a:pt x="12565" y="5563"/>
                  </a:lnTo>
                  <a:lnTo>
                    <a:pt x="12551" y="5582"/>
                  </a:lnTo>
                  <a:lnTo>
                    <a:pt x="12537" y="5601"/>
                  </a:lnTo>
                  <a:lnTo>
                    <a:pt x="12522" y="5618"/>
                  </a:lnTo>
                  <a:lnTo>
                    <a:pt x="12505" y="5635"/>
                  </a:lnTo>
                  <a:lnTo>
                    <a:pt x="12488" y="5652"/>
                  </a:lnTo>
                  <a:lnTo>
                    <a:pt x="12471" y="5668"/>
                  </a:lnTo>
                  <a:lnTo>
                    <a:pt x="12451" y="5682"/>
                  </a:lnTo>
                  <a:lnTo>
                    <a:pt x="12433" y="5696"/>
                  </a:lnTo>
                  <a:lnTo>
                    <a:pt x="12411" y="5709"/>
                  </a:lnTo>
                  <a:lnTo>
                    <a:pt x="12392" y="5721"/>
                  </a:lnTo>
                  <a:lnTo>
                    <a:pt x="12371" y="5731"/>
                  </a:lnTo>
                  <a:lnTo>
                    <a:pt x="12348" y="5741"/>
                  </a:lnTo>
                  <a:lnTo>
                    <a:pt x="12325" y="5751"/>
                  </a:lnTo>
                  <a:lnTo>
                    <a:pt x="12303" y="5758"/>
                  </a:lnTo>
                  <a:lnTo>
                    <a:pt x="12279" y="5765"/>
                  </a:lnTo>
                  <a:lnTo>
                    <a:pt x="12255" y="5771"/>
                  </a:lnTo>
                  <a:lnTo>
                    <a:pt x="12231" y="5775"/>
                  </a:lnTo>
                  <a:lnTo>
                    <a:pt x="12207" y="5778"/>
                  </a:lnTo>
                  <a:lnTo>
                    <a:pt x="12181" y="5779"/>
                  </a:lnTo>
                  <a:lnTo>
                    <a:pt x="12156" y="5781"/>
                  </a:lnTo>
                  <a:lnTo>
                    <a:pt x="10180" y="5781"/>
                  </a:lnTo>
                  <a:lnTo>
                    <a:pt x="10180" y="5781"/>
                  </a:lnTo>
                  <a:lnTo>
                    <a:pt x="10143" y="5779"/>
                  </a:lnTo>
                  <a:lnTo>
                    <a:pt x="10107" y="5775"/>
                  </a:lnTo>
                  <a:lnTo>
                    <a:pt x="10070" y="5768"/>
                  </a:lnTo>
                  <a:lnTo>
                    <a:pt x="10035" y="5758"/>
                  </a:lnTo>
                  <a:lnTo>
                    <a:pt x="9999" y="5747"/>
                  </a:lnTo>
                  <a:lnTo>
                    <a:pt x="9967" y="5731"/>
                  </a:lnTo>
                  <a:lnTo>
                    <a:pt x="9935" y="5714"/>
                  </a:lnTo>
                  <a:lnTo>
                    <a:pt x="9903" y="5696"/>
                  </a:lnTo>
                  <a:lnTo>
                    <a:pt x="9875" y="5673"/>
                  </a:lnTo>
                  <a:lnTo>
                    <a:pt x="9847" y="5651"/>
                  </a:lnTo>
                  <a:lnTo>
                    <a:pt x="9822" y="5625"/>
                  </a:lnTo>
                  <a:lnTo>
                    <a:pt x="9798" y="5597"/>
                  </a:lnTo>
                  <a:lnTo>
                    <a:pt x="9775" y="5568"/>
                  </a:lnTo>
                  <a:lnTo>
                    <a:pt x="9755" y="5537"/>
                  </a:lnTo>
                  <a:lnTo>
                    <a:pt x="9737" y="5504"/>
                  </a:lnTo>
                  <a:lnTo>
                    <a:pt x="9723" y="5470"/>
                  </a:lnTo>
                  <a:lnTo>
                    <a:pt x="9364" y="4574"/>
                  </a:lnTo>
                  <a:lnTo>
                    <a:pt x="8338" y="6944"/>
                  </a:lnTo>
                  <a:lnTo>
                    <a:pt x="8338" y="6944"/>
                  </a:lnTo>
                  <a:lnTo>
                    <a:pt x="8321" y="6979"/>
                  </a:lnTo>
                  <a:lnTo>
                    <a:pt x="8302" y="7011"/>
                  </a:lnTo>
                  <a:lnTo>
                    <a:pt x="8280" y="7042"/>
                  </a:lnTo>
                  <a:lnTo>
                    <a:pt x="8258" y="7072"/>
                  </a:lnTo>
                  <a:lnTo>
                    <a:pt x="8232" y="7099"/>
                  </a:lnTo>
                  <a:lnTo>
                    <a:pt x="8206" y="7124"/>
                  </a:lnTo>
                  <a:lnTo>
                    <a:pt x="8177" y="7147"/>
                  </a:lnTo>
                  <a:lnTo>
                    <a:pt x="8146" y="7168"/>
                  </a:lnTo>
                  <a:lnTo>
                    <a:pt x="8114" y="7186"/>
                  </a:lnTo>
                  <a:lnTo>
                    <a:pt x="8080" y="7202"/>
                  </a:lnTo>
                  <a:lnTo>
                    <a:pt x="8046" y="7215"/>
                  </a:lnTo>
                  <a:lnTo>
                    <a:pt x="8009" y="7226"/>
                  </a:lnTo>
                  <a:lnTo>
                    <a:pt x="7973" y="7234"/>
                  </a:lnTo>
                  <a:lnTo>
                    <a:pt x="7933" y="7239"/>
                  </a:lnTo>
                  <a:lnTo>
                    <a:pt x="7895" y="7241"/>
                  </a:lnTo>
                  <a:lnTo>
                    <a:pt x="7854" y="7240"/>
                  </a:lnTo>
                  <a:lnTo>
                    <a:pt x="7854" y="7240"/>
                  </a:lnTo>
                  <a:lnTo>
                    <a:pt x="7816" y="7236"/>
                  </a:lnTo>
                  <a:lnTo>
                    <a:pt x="7778" y="7230"/>
                  </a:lnTo>
                  <a:lnTo>
                    <a:pt x="7741" y="7220"/>
                  </a:lnTo>
                  <a:lnTo>
                    <a:pt x="7706" y="7208"/>
                  </a:lnTo>
                  <a:lnTo>
                    <a:pt x="7672" y="7193"/>
                  </a:lnTo>
                  <a:lnTo>
                    <a:pt x="7638" y="7175"/>
                  </a:lnTo>
                  <a:lnTo>
                    <a:pt x="7607" y="7155"/>
                  </a:lnTo>
                  <a:lnTo>
                    <a:pt x="7578" y="7134"/>
                  </a:lnTo>
                  <a:lnTo>
                    <a:pt x="7549" y="7110"/>
                  </a:lnTo>
                  <a:lnTo>
                    <a:pt x="7523" y="7083"/>
                  </a:lnTo>
                  <a:lnTo>
                    <a:pt x="7499" y="7055"/>
                  </a:lnTo>
                  <a:lnTo>
                    <a:pt x="7476" y="7025"/>
                  </a:lnTo>
                  <a:lnTo>
                    <a:pt x="7456" y="6993"/>
                  </a:lnTo>
                  <a:lnTo>
                    <a:pt x="7438" y="6959"/>
                  </a:lnTo>
                  <a:lnTo>
                    <a:pt x="7424" y="6924"/>
                  </a:lnTo>
                  <a:lnTo>
                    <a:pt x="7411" y="6887"/>
                  </a:lnTo>
                  <a:lnTo>
                    <a:pt x="6035" y="2240"/>
                  </a:lnTo>
                  <a:lnTo>
                    <a:pt x="4259" y="8286"/>
                  </a:lnTo>
                  <a:lnTo>
                    <a:pt x="4259" y="8286"/>
                  </a:lnTo>
                  <a:lnTo>
                    <a:pt x="4248" y="8322"/>
                  </a:lnTo>
                  <a:lnTo>
                    <a:pt x="4233" y="8358"/>
                  </a:lnTo>
                  <a:lnTo>
                    <a:pt x="4216" y="8390"/>
                  </a:lnTo>
                  <a:lnTo>
                    <a:pt x="4196" y="8423"/>
                  </a:lnTo>
                  <a:lnTo>
                    <a:pt x="4173" y="8452"/>
                  </a:lnTo>
                  <a:lnTo>
                    <a:pt x="4149" y="8481"/>
                  </a:lnTo>
                  <a:lnTo>
                    <a:pt x="4123" y="8507"/>
                  </a:lnTo>
                  <a:lnTo>
                    <a:pt x="4096" y="8531"/>
                  </a:lnTo>
                  <a:lnTo>
                    <a:pt x="4066" y="8554"/>
                  </a:lnTo>
                  <a:lnTo>
                    <a:pt x="4034" y="8574"/>
                  </a:lnTo>
                  <a:lnTo>
                    <a:pt x="4001" y="8591"/>
                  </a:lnTo>
                  <a:lnTo>
                    <a:pt x="3967" y="8606"/>
                  </a:lnTo>
                  <a:lnTo>
                    <a:pt x="3932" y="8619"/>
                  </a:lnTo>
                  <a:lnTo>
                    <a:pt x="3895" y="8629"/>
                  </a:lnTo>
                  <a:lnTo>
                    <a:pt x="3857" y="8636"/>
                  </a:lnTo>
                  <a:lnTo>
                    <a:pt x="3819" y="8640"/>
                  </a:lnTo>
                  <a:lnTo>
                    <a:pt x="3819" y="8640"/>
                  </a:lnTo>
                  <a:lnTo>
                    <a:pt x="3787" y="8640"/>
                  </a:lnTo>
                  <a:lnTo>
                    <a:pt x="3787" y="864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 name="组合 4"/>
          <p:cNvGrpSpPr/>
          <p:nvPr/>
        </p:nvGrpSpPr>
        <p:grpSpPr>
          <a:xfrm>
            <a:off x="5644504" y="1753899"/>
            <a:ext cx="1135858" cy="3486150"/>
            <a:chOff x="5644504" y="1753899"/>
            <a:chExt cx="1135858" cy="3486150"/>
          </a:xfrm>
        </p:grpSpPr>
        <p:sp>
          <p:nvSpPr>
            <p:cNvPr id="115" name="同侧圆角矩形 114"/>
            <p:cNvSpPr/>
            <p:nvPr/>
          </p:nvSpPr>
          <p:spPr>
            <a:xfrm rot="10800000">
              <a:off x="5767533" y="3829552"/>
              <a:ext cx="864000" cy="1354933"/>
            </a:xfrm>
            <a:prstGeom prst="round2SameRect">
              <a:avLst>
                <a:gd name="adj1" fmla="val 50000"/>
                <a:gd name="adj2" fmla="val 0"/>
              </a:avLst>
            </a:prstGeom>
            <a:solidFill>
              <a:srgbClr val="5ABE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任意多边形 115"/>
            <p:cNvSpPr/>
            <p:nvPr/>
          </p:nvSpPr>
          <p:spPr>
            <a:xfrm rot="5400000">
              <a:off x="4469358" y="2929045"/>
              <a:ext cx="3486150" cy="1135858"/>
            </a:xfrm>
            <a:custGeom>
              <a:avLst/>
              <a:gdLst>
                <a:gd name="connsiteX0" fmla="*/ 0 w 3486150"/>
                <a:gd name="connsiteY0" fmla="*/ 1047752 h 1135858"/>
                <a:gd name="connsiteX1" fmla="*/ 0 w 3486150"/>
                <a:gd name="connsiteY1" fmla="*/ 959646 h 1135858"/>
                <a:gd name="connsiteX2" fmla="*/ 176212 w 3486150"/>
                <a:gd name="connsiteY2" fmla="*/ 959646 h 1135858"/>
                <a:gd name="connsiteX3" fmla="*/ 3006327 w 3486150"/>
                <a:gd name="connsiteY3" fmla="*/ 959646 h 1135858"/>
                <a:gd name="connsiteX4" fmla="*/ 3398044 w 3486150"/>
                <a:gd name="connsiteY4" fmla="*/ 567929 h 1135858"/>
                <a:gd name="connsiteX5" fmla="*/ 3006327 w 3486150"/>
                <a:gd name="connsiteY5" fmla="*/ 176212 h 1135858"/>
                <a:gd name="connsiteX6" fmla="*/ 176212 w 3486150"/>
                <a:gd name="connsiteY6" fmla="*/ 176212 h 1135858"/>
                <a:gd name="connsiteX7" fmla="*/ 0 w 3486150"/>
                <a:gd name="connsiteY7" fmla="*/ 176212 h 1135858"/>
                <a:gd name="connsiteX8" fmla="*/ 0 w 3486150"/>
                <a:gd name="connsiteY8" fmla="*/ 88106 h 1135858"/>
                <a:gd name="connsiteX9" fmla="*/ 88106 w 3486150"/>
                <a:gd name="connsiteY9" fmla="*/ 0 h 1135858"/>
                <a:gd name="connsiteX10" fmla="*/ 176212 w 3486150"/>
                <a:gd name="connsiteY10" fmla="*/ 88106 h 1135858"/>
                <a:gd name="connsiteX11" fmla="*/ 176212 w 3486150"/>
                <a:gd name="connsiteY11" fmla="*/ 96440 h 1135858"/>
                <a:gd name="connsiteX12" fmla="*/ 3014662 w 3486150"/>
                <a:gd name="connsiteY12" fmla="*/ 96440 h 1135858"/>
                <a:gd name="connsiteX13" fmla="*/ 3486150 w 3486150"/>
                <a:gd name="connsiteY13" fmla="*/ 567928 h 1135858"/>
                <a:gd name="connsiteX14" fmla="*/ 3014662 w 3486150"/>
                <a:gd name="connsiteY14" fmla="*/ 1039416 h 1135858"/>
                <a:gd name="connsiteX15" fmla="*/ 176212 w 3486150"/>
                <a:gd name="connsiteY15" fmla="*/ 1039416 h 1135858"/>
                <a:gd name="connsiteX16" fmla="*/ 176212 w 3486150"/>
                <a:gd name="connsiteY16" fmla="*/ 1047752 h 1135858"/>
                <a:gd name="connsiteX17" fmla="*/ 88106 w 3486150"/>
                <a:gd name="connsiteY17" fmla="*/ 1135858 h 1135858"/>
                <a:gd name="connsiteX18" fmla="*/ 0 w 3486150"/>
                <a:gd name="connsiteY18" fmla="*/ 1047752 h 11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6150" h="1135858">
                  <a:moveTo>
                    <a:pt x="0" y="1047752"/>
                  </a:moveTo>
                  <a:lnTo>
                    <a:pt x="0" y="959646"/>
                  </a:lnTo>
                  <a:lnTo>
                    <a:pt x="176212" y="959646"/>
                  </a:lnTo>
                  <a:lnTo>
                    <a:pt x="3006327" y="959646"/>
                  </a:lnTo>
                  <a:cubicBezTo>
                    <a:pt x="3222666" y="959646"/>
                    <a:pt x="3398044" y="784268"/>
                    <a:pt x="3398044" y="567929"/>
                  </a:cubicBezTo>
                  <a:cubicBezTo>
                    <a:pt x="3398044" y="351590"/>
                    <a:pt x="3222666" y="176212"/>
                    <a:pt x="3006327" y="176212"/>
                  </a:cubicBezTo>
                  <a:lnTo>
                    <a:pt x="176212" y="176212"/>
                  </a:lnTo>
                  <a:lnTo>
                    <a:pt x="0" y="176212"/>
                  </a:lnTo>
                  <a:lnTo>
                    <a:pt x="0" y="88106"/>
                  </a:lnTo>
                  <a:cubicBezTo>
                    <a:pt x="0" y="39446"/>
                    <a:pt x="39446" y="0"/>
                    <a:pt x="88106" y="0"/>
                  </a:cubicBezTo>
                  <a:cubicBezTo>
                    <a:pt x="136766" y="0"/>
                    <a:pt x="176212" y="39446"/>
                    <a:pt x="176212" y="88106"/>
                  </a:cubicBezTo>
                  <a:lnTo>
                    <a:pt x="176212" y="96440"/>
                  </a:lnTo>
                  <a:lnTo>
                    <a:pt x="3014662" y="96440"/>
                  </a:lnTo>
                  <a:cubicBezTo>
                    <a:pt x="3275058" y="96440"/>
                    <a:pt x="3486150" y="307532"/>
                    <a:pt x="3486150" y="567928"/>
                  </a:cubicBezTo>
                  <a:cubicBezTo>
                    <a:pt x="3486150" y="828324"/>
                    <a:pt x="3275058" y="1039416"/>
                    <a:pt x="3014662" y="1039416"/>
                  </a:cubicBezTo>
                  <a:lnTo>
                    <a:pt x="176212" y="1039416"/>
                  </a:lnTo>
                  <a:lnTo>
                    <a:pt x="176212" y="1047752"/>
                  </a:lnTo>
                  <a:cubicBezTo>
                    <a:pt x="176212" y="1096412"/>
                    <a:pt x="136766" y="1135858"/>
                    <a:pt x="88106" y="1135858"/>
                  </a:cubicBezTo>
                  <a:cubicBezTo>
                    <a:pt x="39446" y="1135858"/>
                    <a:pt x="0" y="1096412"/>
                    <a:pt x="0" y="1047752"/>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4" name="任意多边形 133"/>
            <p:cNvSpPr/>
            <p:nvPr/>
          </p:nvSpPr>
          <p:spPr bwMode="auto">
            <a:xfrm>
              <a:off x="6046928" y="4664293"/>
              <a:ext cx="305208" cy="303242"/>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 name="组合 3"/>
          <p:cNvGrpSpPr/>
          <p:nvPr/>
        </p:nvGrpSpPr>
        <p:grpSpPr>
          <a:xfrm>
            <a:off x="4049281" y="1753899"/>
            <a:ext cx="1135858" cy="3486150"/>
            <a:chOff x="4049281" y="1753899"/>
            <a:chExt cx="1135858" cy="3486150"/>
          </a:xfrm>
        </p:grpSpPr>
        <p:sp>
          <p:nvSpPr>
            <p:cNvPr id="77" name="同侧圆角矩形 76"/>
            <p:cNvSpPr/>
            <p:nvPr/>
          </p:nvSpPr>
          <p:spPr>
            <a:xfrm rot="10800000">
              <a:off x="4172310" y="2366673"/>
              <a:ext cx="864000" cy="2817813"/>
            </a:xfrm>
            <a:prstGeom prst="round2SameRect">
              <a:avLst>
                <a:gd name="adj1" fmla="val 50000"/>
                <a:gd name="adj2" fmla="val 0"/>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任意多边形 77"/>
            <p:cNvSpPr/>
            <p:nvPr/>
          </p:nvSpPr>
          <p:spPr>
            <a:xfrm rot="5400000">
              <a:off x="2874135" y="2929045"/>
              <a:ext cx="3486150" cy="1135858"/>
            </a:xfrm>
            <a:custGeom>
              <a:avLst/>
              <a:gdLst>
                <a:gd name="connsiteX0" fmla="*/ 0 w 3486150"/>
                <a:gd name="connsiteY0" fmla="*/ 1047752 h 1135858"/>
                <a:gd name="connsiteX1" fmla="*/ 0 w 3486150"/>
                <a:gd name="connsiteY1" fmla="*/ 959646 h 1135858"/>
                <a:gd name="connsiteX2" fmla="*/ 176212 w 3486150"/>
                <a:gd name="connsiteY2" fmla="*/ 959646 h 1135858"/>
                <a:gd name="connsiteX3" fmla="*/ 3006327 w 3486150"/>
                <a:gd name="connsiteY3" fmla="*/ 959646 h 1135858"/>
                <a:gd name="connsiteX4" fmla="*/ 3398044 w 3486150"/>
                <a:gd name="connsiteY4" fmla="*/ 567929 h 1135858"/>
                <a:gd name="connsiteX5" fmla="*/ 3006327 w 3486150"/>
                <a:gd name="connsiteY5" fmla="*/ 176212 h 1135858"/>
                <a:gd name="connsiteX6" fmla="*/ 176212 w 3486150"/>
                <a:gd name="connsiteY6" fmla="*/ 176212 h 1135858"/>
                <a:gd name="connsiteX7" fmla="*/ 0 w 3486150"/>
                <a:gd name="connsiteY7" fmla="*/ 176212 h 1135858"/>
                <a:gd name="connsiteX8" fmla="*/ 0 w 3486150"/>
                <a:gd name="connsiteY8" fmla="*/ 88106 h 1135858"/>
                <a:gd name="connsiteX9" fmla="*/ 88106 w 3486150"/>
                <a:gd name="connsiteY9" fmla="*/ 0 h 1135858"/>
                <a:gd name="connsiteX10" fmla="*/ 176212 w 3486150"/>
                <a:gd name="connsiteY10" fmla="*/ 88106 h 1135858"/>
                <a:gd name="connsiteX11" fmla="*/ 176212 w 3486150"/>
                <a:gd name="connsiteY11" fmla="*/ 96440 h 1135858"/>
                <a:gd name="connsiteX12" fmla="*/ 3014662 w 3486150"/>
                <a:gd name="connsiteY12" fmla="*/ 96440 h 1135858"/>
                <a:gd name="connsiteX13" fmla="*/ 3486150 w 3486150"/>
                <a:gd name="connsiteY13" fmla="*/ 567928 h 1135858"/>
                <a:gd name="connsiteX14" fmla="*/ 3014662 w 3486150"/>
                <a:gd name="connsiteY14" fmla="*/ 1039416 h 1135858"/>
                <a:gd name="connsiteX15" fmla="*/ 176212 w 3486150"/>
                <a:gd name="connsiteY15" fmla="*/ 1039416 h 1135858"/>
                <a:gd name="connsiteX16" fmla="*/ 176212 w 3486150"/>
                <a:gd name="connsiteY16" fmla="*/ 1047752 h 1135858"/>
                <a:gd name="connsiteX17" fmla="*/ 88106 w 3486150"/>
                <a:gd name="connsiteY17" fmla="*/ 1135858 h 1135858"/>
                <a:gd name="connsiteX18" fmla="*/ 0 w 3486150"/>
                <a:gd name="connsiteY18" fmla="*/ 1047752 h 11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6150" h="1135858">
                  <a:moveTo>
                    <a:pt x="0" y="1047752"/>
                  </a:moveTo>
                  <a:lnTo>
                    <a:pt x="0" y="959646"/>
                  </a:lnTo>
                  <a:lnTo>
                    <a:pt x="176212" y="959646"/>
                  </a:lnTo>
                  <a:lnTo>
                    <a:pt x="3006327" y="959646"/>
                  </a:lnTo>
                  <a:cubicBezTo>
                    <a:pt x="3222666" y="959646"/>
                    <a:pt x="3398044" y="784268"/>
                    <a:pt x="3398044" y="567929"/>
                  </a:cubicBezTo>
                  <a:cubicBezTo>
                    <a:pt x="3398044" y="351590"/>
                    <a:pt x="3222666" y="176212"/>
                    <a:pt x="3006327" y="176212"/>
                  </a:cubicBezTo>
                  <a:lnTo>
                    <a:pt x="176212" y="176212"/>
                  </a:lnTo>
                  <a:lnTo>
                    <a:pt x="0" y="176212"/>
                  </a:lnTo>
                  <a:lnTo>
                    <a:pt x="0" y="88106"/>
                  </a:lnTo>
                  <a:cubicBezTo>
                    <a:pt x="0" y="39446"/>
                    <a:pt x="39446" y="0"/>
                    <a:pt x="88106" y="0"/>
                  </a:cubicBezTo>
                  <a:cubicBezTo>
                    <a:pt x="136766" y="0"/>
                    <a:pt x="176212" y="39446"/>
                    <a:pt x="176212" y="88106"/>
                  </a:cubicBezTo>
                  <a:lnTo>
                    <a:pt x="176212" y="96440"/>
                  </a:lnTo>
                  <a:lnTo>
                    <a:pt x="3014662" y="96440"/>
                  </a:lnTo>
                  <a:cubicBezTo>
                    <a:pt x="3275058" y="96440"/>
                    <a:pt x="3486150" y="307532"/>
                    <a:pt x="3486150" y="567928"/>
                  </a:cubicBezTo>
                  <a:cubicBezTo>
                    <a:pt x="3486150" y="828324"/>
                    <a:pt x="3275058" y="1039416"/>
                    <a:pt x="3014662" y="1039416"/>
                  </a:cubicBezTo>
                  <a:lnTo>
                    <a:pt x="176212" y="1039416"/>
                  </a:lnTo>
                  <a:lnTo>
                    <a:pt x="176212" y="1047752"/>
                  </a:lnTo>
                  <a:cubicBezTo>
                    <a:pt x="176212" y="1096412"/>
                    <a:pt x="136766" y="1135858"/>
                    <a:pt x="88106" y="1135858"/>
                  </a:cubicBezTo>
                  <a:cubicBezTo>
                    <a:pt x="39446" y="1135858"/>
                    <a:pt x="0" y="1096412"/>
                    <a:pt x="0" y="1047752"/>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5" name="任意多边形 134"/>
            <p:cNvSpPr/>
            <p:nvPr/>
          </p:nvSpPr>
          <p:spPr bwMode="auto">
            <a:xfrm rot="900000">
              <a:off x="4493986" y="4659016"/>
              <a:ext cx="275878" cy="313796"/>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79" name="组合 78"/>
          <p:cNvGrpSpPr/>
          <p:nvPr/>
        </p:nvGrpSpPr>
        <p:grpSpPr>
          <a:xfrm>
            <a:off x="4308045" y="1834860"/>
            <a:ext cx="652913" cy="1395411"/>
            <a:chOff x="4647930" y="1662909"/>
            <a:chExt cx="652913" cy="1395411"/>
          </a:xfrm>
          <a:solidFill>
            <a:srgbClr val="5ABEAA"/>
          </a:solidFill>
        </p:grpSpPr>
        <p:sp>
          <p:nvSpPr>
            <p:cNvPr id="80" name="椭圆 79"/>
            <p:cNvSpPr/>
            <p:nvPr/>
          </p:nvSpPr>
          <p:spPr>
            <a:xfrm>
              <a:off x="5173843" y="169545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椭圆 80"/>
            <p:cNvSpPr/>
            <p:nvPr/>
          </p:nvSpPr>
          <p:spPr>
            <a:xfrm>
              <a:off x="4790011" y="1951037"/>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2" name="椭圆 81"/>
            <p:cNvSpPr/>
            <p:nvPr/>
          </p:nvSpPr>
          <p:spPr>
            <a:xfrm>
              <a:off x="5059093" y="237490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3" name="椭圆 82"/>
            <p:cNvSpPr/>
            <p:nvPr/>
          </p:nvSpPr>
          <p:spPr>
            <a:xfrm>
              <a:off x="4726511" y="2559050"/>
              <a:ext cx="177800" cy="17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4" name="椭圆 83"/>
            <p:cNvSpPr/>
            <p:nvPr/>
          </p:nvSpPr>
          <p:spPr>
            <a:xfrm>
              <a:off x="5055125" y="2035969"/>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5" name="椭圆 84"/>
            <p:cNvSpPr/>
            <p:nvPr/>
          </p:nvSpPr>
          <p:spPr>
            <a:xfrm>
              <a:off x="4734450" y="2334419"/>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6" name="椭圆 85"/>
            <p:cNvSpPr/>
            <p:nvPr/>
          </p:nvSpPr>
          <p:spPr>
            <a:xfrm>
              <a:off x="5095605" y="2844800"/>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7" name="椭圆 86"/>
            <p:cNvSpPr/>
            <p:nvPr/>
          </p:nvSpPr>
          <p:spPr>
            <a:xfrm>
              <a:off x="4731274" y="1662909"/>
              <a:ext cx="58737" cy="5873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8" name="椭圆 87"/>
            <p:cNvSpPr/>
            <p:nvPr/>
          </p:nvSpPr>
          <p:spPr>
            <a:xfrm>
              <a:off x="5009878" y="2674143"/>
              <a:ext cx="58737" cy="5873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椭圆 88"/>
            <p:cNvSpPr/>
            <p:nvPr/>
          </p:nvSpPr>
          <p:spPr>
            <a:xfrm>
              <a:off x="4647930" y="293132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92" name="组合 91"/>
          <p:cNvGrpSpPr/>
          <p:nvPr/>
        </p:nvGrpSpPr>
        <p:grpSpPr>
          <a:xfrm>
            <a:off x="2712822" y="2731001"/>
            <a:ext cx="640556" cy="1395411"/>
            <a:chOff x="3052707" y="1662909"/>
            <a:chExt cx="640556" cy="1395411"/>
          </a:xfrm>
        </p:grpSpPr>
        <p:sp>
          <p:nvSpPr>
            <p:cNvPr id="93" name="椭圆 92"/>
            <p:cNvSpPr/>
            <p:nvPr/>
          </p:nvSpPr>
          <p:spPr>
            <a:xfrm>
              <a:off x="3566263" y="1695450"/>
              <a:ext cx="127000" cy="1270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3194788" y="1951037"/>
              <a:ext cx="127000" cy="1270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5" name="椭圆 94"/>
            <p:cNvSpPr/>
            <p:nvPr/>
          </p:nvSpPr>
          <p:spPr>
            <a:xfrm>
              <a:off x="3463870" y="2374900"/>
              <a:ext cx="127000" cy="1270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椭圆 95"/>
            <p:cNvSpPr/>
            <p:nvPr/>
          </p:nvSpPr>
          <p:spPr>
            <a:xfrm>
              <a:off x="3131288" y="2559050"/>
              <a:ext cx="177800" cy="1778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椭圆 96"/>
            <p:cNvSpPr/>
            <p:nvPr/>
          </p:nvSpPr>
          <p:spPr>
            <a:xfrm>
              <a:off x="3459902" y="2035969"/>
              <a:ext cx="80961" cy="80961"/>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8" name="椭圆 97"/>
            <p:cNvSpPr/>
            <p:nvPr/>
          </p:nvSpPr>
          <p:spPr>
            <a:xfrm>
              <a:off x="3139227" y="2334419"/>
              <a:ext cx="80961" cy="80961"/>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椭圆 98"/>
            <p:cNvSpPr/>
            <p:nvPr/>
          </p:nvSpPr>
          <p:spPr>
            <a:xfrm>
              <a:off x="3500382" y="2844800"/>
              <a:ext cx="80961" cy="80961"/>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椭圆 99"/>
            <p:cNvSpPr/>
            <p:nvPr/>
          </p:nvSpPr>
          <p:spPr>
            <a:xfrm>
              <a:off x="3136051" y="1662909"/>
              <a:ext cx="58737" cy="58737"/>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1" name="椭圆 100"/>
            <p:cNvSpPr/>
            <p:nvPr/>
          </p:nvSpPr>
          <p:spPr>
            <a:xfrm>
              <a:off x="3414655" y="2674143"/>
              <a:ext cx="58737" cy="58737"/>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2" name="椭圆 101"/>
            <p:cNvSpPr/>
            <p:nvPr/>
          </p:nvSpPr>
          <p:spPr>
            <a:xfrm>
              <a:off x="3052707" y="2931320"/>
              <a:ext cx="127000" cy="1270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 name="组合 5"/>
          <p:cNvGrpSpPr/>
          <p:nvPr/>
        </p:nvGrpSpPr>
        <p:grpSpPr>
          <a:xfrm>
            <a:off x="1117599" y="2078545"/>
            <a:ext cx="662071" cy="1395411"/>
            <a:chOff x="1117599" y="2078545"/>
            <a:chExt cx="662071" cy="1395411"/>
          </a:xfrm>
        </p:grpSpPr>
        <p:sp>
          <p:nvSpPr>
            <p:cNvPr id="105" name="椭圆 104"/>
            <p:cNvSpPr/>
            <p:nvPr/>
          </p:nvSpPr>
          <p:spPr>
            <a:xfrm>
              <a:off x="1652670" y="2081444"/>
              <a:ext cx="127000" cy="1270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6" name="椭圆 105"/>
            <p:cNvSpPr/>
            <p:nvPr/>
          </p:nvSpPr>
          <p:spPr>
            <a:xfrm>
              <a:off x="1259680" y="2366673"/>
              <a:ext cx="127000" cy="1270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7" name="椭圆 106"/>
            <p:cNvSpPr/>
            <p:nvPr/>
          </p:nvSpPr>
          <p:spPr>
            <a:xfrm>
              <a:off x="1528762" y="2790536"/>
              <a:ext cx="127000" cy="1270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8" name="椭圆 107"/>
            <p:cNvSpPr/>
            <p:nvPr/>
          </p:nvSpPr>
          <p:spPr>
            <a:xfrm>
              <a:off x="1196180" y="2974686"/>
              <a:ext cx="177800" cy="1778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1524794" y="2451605"/>
              <a:ext cx="80961" cy="80961"/>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1204119" y="2750055"/>
              <a:ext cx="80961" cy="80961"/>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1565274" y="3260436"/>
              <a:ext cx="80961" cy="80961"/>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1200943" y="2078545"/>
              <a:ext cx="58737" cy="58737"/>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椭圆 112"/>
            <p:cNvSpPr/>
            <p:nvPr/>
          </p:nvSpPr>
          <p:spPr>
            <a:xfrm>
              <a:off x="1479547" y="3089779"/>
              <a:ext cx="58737" cy="58737"/>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椭圆 113"/>
            <p:cNvSpPr/>
            <p:nvPr/>
          </p:nvSpPr>
          <p:spPr>
            <a:xfrm>
              <a:off x="1117599" y="3346956"/>
              <a:ext cx="127000" cy="1270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17" name="组合 116"/>
          <p:cNvGrpSpPr/>
          <p:nvPr/>
        </p:nvGrpSpPr>
        <p:grpSpPr>
          <a:xfrm>
            <a:off x="5903268" y="3111607"/>
            <a:ext cx="640556" cy="1395411"/>
            <a:chOff x="6243153" y="1662909"/>
            <a:chExt cx="640556" cy="1395411"/>
          </a:xfrm>
          <a:solidFill>
            <a:schemeClr val="accent2">
              <a:lumMod val="75000"/>
            </a:schemeClr>
          </a:solidFill>
        </p:grpSpPr>
        <p:sp>
          <p:nvSpPr>
            <p:cNvPr id="118" name="椭圆 117"/>
            <p:cNvSpPr/>
            <p:nvPr/>
          </p:nvSpPr>
          <p:spPr>
            <a:xfrm>
              <a:off x="6756709" y="169545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9" name="椭圆 118"/>
            <p:cNvSpPr/>
            <p:nvPr/>
          </p:nvSpPr>
          <p:spPr>
            <a:xfrm>
              <a:off x="6385234" y="1951037"/>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椭圆 119"/>
            <p:cNvSpPr/>
            <p:nvPr/>
          </p:nvSpPr>
          <p:spPr>
            <a:xfrm>
              <a:off x="6654316" y="237490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1" name="椭圆 120"/>
            <p:cNvSpPr/>
            <p:nvPr/>
          </p:nvSpPr>
          <p:spPr>
            <a:xfrm>
              <a:off x="6321734" y="2559050"/>
              <a:ext cx="177800" cy="17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椭圆 121"/>
            <p:cNvSpPr/>
            <p:nvPr/>
          </p:nvSpPr>
          <p:spPr>
            <a:xfrm>
              <a:off x="6650348" y="2035969"/>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椭圆 122"/>
            <p:cNvSpPr/>
            <p:nvPr/>
          </p:nvSpPr>
          <p:spPr>
            <a:xfrm>
              <a:off x="6329673" y="2334419"/>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4" name="椭圆 123"/>
            <p:cNvSpPr/>
            <p:nvPr/>
          </p:nvSpPr>
          <p:spPr>
            <a:xfrm>
              <a:off x="6690828" y="2844800"/>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椭圆 124"/>
            <p:cNvSpPr/>
            <p:nvPr/>
          </p:nvSpPr>
          <p:spPr>
            <a:xfrm>
              <a:off x="6326497" y="1662909"/>
              <a:ext cx="58737" cy="5873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椭圆 125"/>
            <p:cNvSpPr/>
            <p:nvPr/>
          </p:nvSpPr>
          <p:spPr>
            <a:xfrm>
              <a:off x="6605101" y="2674143"/>
              <a:ext cx="58737" cy="5873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椭圆 126"/>
            <p:cNvSpPr/>
            <p:nvPr/>
          </p:nvSpPr>
          <p:spPr>
            <a:xfrm>
              <a:off x="6243153" y="293132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28" name="矩形 127"/>
          <p:cNvSpPr/>
          <p:nvPr/>
        </p:nvSpPr>
        <p:spPr>
          <a:xfrm>
            <a:off x="917641" y="5352149"/>
            <a:ext cx="938078" cy="523220"/>
          </a:xfrm>
          <a:prstGeom prst="rect">
            <a:avLst/>
          </a:prstGeom>
        </p:spPr>
        <p:txBody>
          <a:bodyPr wrap="none">
            <a:spAutoFit/>
          </a:bodyPr>
          <a:lstStyle/>
          <a:p>
            <a:pPr algn="ctr" fontAlgn="auto">
              <a:spcBef>
                <a:spcPts val="0"/>
              </a:spcBef>
              <a:spcAft>
                <a:spcPts val="0"/>
              </a:spcAft>
              <a:buClr>
                <a:srgbClr val="006EA0"/>
              </a:buClr>
            </a:pPr>
            <a:r>
              <a:rPr lang="en-US" altLang="zh-CN" sz="2800" dirty="0" smtClean="0">
                <a:solidFill>
                  <a:srgbClr val="55C3C8"/>
                </a:solidFill>
                <a:latin typeface="小米兰亭_GB外压缩" panose="03000502000000000000" charset="-122"/>
                <a:ea typeface="小米兰亭_GB外压缩" panose="03000502000000000000" charset="-122"/>
              </a:rPr>
              <a:t>70%</a:t>
            </a:r>
            <a:endParaRPr lang="en-US" altLang="zh-CN" sz="2800" dirty="0">
              <a:solidFill>
                <a:srgbClr val="55C3C8"/>
              </a:solidFill>
              <a:latin typeface="小米兰亭_GB外压缩" panose="03000502000000000000" charset="-122"/>
              <a:ea typeface="小米兰亭_GB外压缩" panose="03000502000000000000" charset="-122"/>
            </a:endParaRPr>
          </a:p>
        </p:txBody>
      </p:sp>
      <p:sp>
        <p:nvSpPr>
          <p:cNvPr id="129" name="矩形 128"/>
          <p:cNvSpPr/>
          <p:nvPr/>
        </p:nvSpPr>
        <p:spPr>
          <a:xfrm>
            <a:off x="2552948" y="5352149"/>
            <a:ext cx="938078" cy="523220"/>
          </a:xfrm>
          <a:prstGeom prst="rect">
            <a:avLst/>
          </a:prstGeom>
        </p:spPr>
        <p:txBody>
          <a:bodyPr wrap="none">
            <a:spAutoFit/>
          </a:bodyPr>
          <a:lstStyle/>
          <a:p>
            <a:pPr algn="ctr" fontAlgn="auto">
              <a:spcBef>
                <a:spcPts val="0"/>
              </a:spcBef>
              <a:spcAft>
                <a:spcPts val="0"/>
              </a:spcAft>
              <a:buClr>
                <a:srgbClr val="006EA0"/>
              </a:buClr>
            </a:pPr>
            <a:r>
              <a:rPr lang="en-US" altLang="zh-CN" sz="2800" dirty="0" smtClean="0">
                <a:solidFill>
                  <a:srgbClr val="19A5BE"/>
                </a:solidFill>
                <a:latin typeface="小米兰亭_GB外压缩" panose="03000502000000000000" charset="-122"/>
                <a:ea typeface="小米兰亭_GB外压缩" panose="03000502000000000000" charset="-122"/>
              </a:rPr>
              <a:t>50%</a:t>
            </a:r>
            <a:endParaRPr lang="en-US" altLang="zh-CN" sz="2800" dirty="0">
              <a:solidFill>
                <a:srgbClr val="19A5BE"/>
              </a:solidFill>
              <a:latin typeface="小米兰亭_GB外压缩" panose="03000502000000000000" charset="-122"/>
              <a:ea typeface="小米兰亭_GB外压缩" panose="03000502000000000000" charset="-122"/>
            </a:endParaRPr>
          </a:p>
        </p:txBody>
      </p:sp>
      <p:sp>
        <p:nvSpPr>
          <p:cNvPr id="130" name="矩形 129"/>
          <p:cNvSpPr/>
          <p:nvPr/>
        </p:nvSpPr>
        <p:spPr>
          <a:xfrm>
            <a:off x="4148172" y="5352149"/>
            <a:ext cx="938077" cy="523220"/>
          </a:xfrm>
          <a:prstGeom prst="rect">
            <a:avLst/>
          </a:prstGeom>
        </p:spPr>
        <p:txBody>
          <a:bodyPr wrap="none">
            <a:spAutoFit/>
          </a:bodyPr>
          <a:lstStyle/>
          <a:p>
            <a:pPr algn="ctr" fontAlgn="auto">
              <a:spcBef>
                <a:spcPts val="0"/>
              </a:spcBef>
              <a:spcAft>
                <a:spcPts val="0"/>
              </a:spcAft>
              <a:buClr>
                <a:srgbClr val="006EA0"/>
              </a:buClr>
            </a:pPr>
            <a:r>
              <a:rPr lang="en-US" altLang="zh-CN" sz="2800" dirty="0" smtClean="0">
                <a:solidFill>
                  <a:srgbClr val="0087AF"/>
                </a:solidFill>
                <a:latin typeface="小米兰亭_GB外压缩" panose="03000502000000000000" charset="-122"/>
                <a:ea typeface="小米兰亭_GB外压缩" panose="03000502000000000000" charset="-122"/>
              </a:rPr>
              <a:t>82%</a:t>
            </a:r>
            <a:endParaRPr lang="en-US" altLang="zh-CN" sz="2800" dirty="0">
              <a:solidFill>
                <a:srgbClr val="0087AF"/>
              </a:solidFill>
              <a:latin typeface="小米兰亭_GB外压缩" panose="03000502000000000000" charset="-122"/>
              <a:ea typeface="小米兰亭_GB外压缩" panose="03000502000000000000" charset="-122"/>
            </a:endParaRPr>
          </a:p>
        </p:txBody>
      </p:sp>
      <p:sp>
        <p:nvSpPr>
          <p:cNvPr id="131" name="矩形 130"/>
          <p:cNvSpPr/>
          <p:nvPr/>
        </p:nvSpPr>
        <p:spPr>
          <a:xfrm>
            <a:off x="5742593" y="5352149"/>
            <a:ext cx="939681" cy="523220"/>
          </a:xfrm>
          <a:prstGeom prst="rect">
            <a:avLst/>
          </a:prstGeom>
        </p:spPr>
        <p:txBody>
          <a:bodyPr wrap="none">
            <a:spAutoFit/>
          </a:bodyPr>
          <a:lstStyle/>
          <a:p>
            <a:pPr algn="ctr" fontAlgn="auto">
              <a:spcBef>
                <a:spcPts val="0"/>
              </a:spcBef>
              <a:spcAft>
                <a:spcPts val="0"/>
              </a:spcAft>
              <a:buClr>
                <a:srgbClr val="006EA0"/>
              </a:buClr>
            </a:pPr>
            <a:r>
              <a:rPr lang="en-US" altLang="zh-CN" sz="2800" dirty="0" smtClean="0">
                <a:solidFill>
                  <a:srgbClr val="006EA0"/>
                </a:solidFill>
                <a:latin typeface="小米兰亭_GB外压缩" panose="03000502000000000000" charset="-122"/>
                <a:ea typeface="小米兰亭_GB外压缩" panose="03000502000000000000" charset="-122"/>
              </a:rPr>
              <a:t>40%</a:t>
            </a:r>
            <a:endParaRPr lang="en-US" altLang="zh-CN" sz="2800" dirty="0">
              <a:solidFill>
                <a:srgbClr val="006EA0"/>
              </a:solidFill>
              <a:latin typeface="小米兰亭_GB外压缩" panose="03000502000000000000" charset="-122"/>
              <a:ea typeface="小米兰亭_GB外压缩" panose="03000502000000000000" charset="-122"/>
            </a:endParaRPr>
          </a:p>
        </p:txBody>
      </p:sp>
      <p:grpSp>
        <p:nvGrpSpPr>
          <p:cNvPr id="8" name="组合 7"/>
          <p:cNvGrpSpPr/>
          <p:nvPr/>
        </p:nvGrpSpPr>
        <p:grpSpPr>
          <a:xfrm>
            <a:off x="7714156" y="1512066"/>
            <a:ext cx="3500330" cy="776815"/>
            <a:chOff x="7714156" y="1512066"/>
            <a:chExt cx="3500330" cy="776815"/>
          </a:xfrm>
        </p:grpSpPr>
        <p:sp>
          <p:nvSpPr>
            <p:cNvPr id="138" name="任意多边形 137"/>
            <p:cNvSpPr/>
            <p:nvPr/>
          </p:nvSpPr>
          <p:spPr>
            <a:xfrm>
              <a:off x="7714156" y="1658119"/>
              <a:ext cx="427444" cy="40541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nvGrpSpPr>
            <p:cNvPr id="7" name="组合 6"/>
            <p:cNvGrpSpPr/>
            <p:nvPr/>
          </p:nvGrpSpPr>
          <p:grpSpPr>
            <a:xfrm>
              <a:off x="8293156" y="1512066"/>
              <a:ext cx="2921330" cy="776815"/>
              <a:chOff x="8293156" y="1512066"/>
              <a:chExt cx="2921330" cy="776815"/>
            </a:xfrm>
          </p:grpSpPr>
          <p:sp>
            <p:nvSpPr>
              <p:cNvPr id="137" name="矩形 136"/>
              <p:cNvSpPr/>
              <p:nvPr/>
            </p:nvSpPr>
            <p:spPr>
              <a:xfrm>
                <a:off x="8293156" y="1512066"/>
                <a:ext cx="2921330" cy="3260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en-US" altLang="zh-CN" sz="1200" b="0" i="0" u="none" strike="noStrike" kern="0" cap="none" spc="0" normalizeH="0" baseline="0" noProof="0" dirty="0" smtClean="0">
                    <a:ln>
                      <a:noFill/>
                    </a:ln>
                    <a:solidFill>
                      <a:srgbClr val="5A6478"/>
                    </a:solidFill>
                    <a:effectLst/>
                    <a:uLnTx/>
                    <a:uFillTx/>
                    <a:latin typeface="小米兰亭_GB外压缩" panose="03000502000000000000" charset="-122"/>
                    <a:ea typeface="小米兰亭_GB外压缩" panose="03000502000000000000" charset="-122"/>
                  </a:rPr>
                  <a:t>ENTER YOUR TITLE</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0" name="矩形 139"/>
              <p:cNvSpPr/>
              <p:nvPr/>
            </p:nvSpPr>
            <p:spPr>
              <a:xfrm>
                <a:off x="8293156" y="1770982"/>
                <a:ext cx="2921330" cy="51789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grpSp>
        <p:nvGrpSpPr>
          <p:cNvPr id="9" name="组合 8"/>
          <p:cNvGrpSpPr/>
          <p:nvPr/>
        </p:nvGrpSpPr>
        <p:grpSpPr>
          <a:xfrm>
            <a:off x="7667456" y="2695598"/>
            <a:ext cx="3547030" cy="776815"/>
            <a:chOff x="7667456" y="2695598"/>
            <a:chExt cx="3547030" cy="776815"/>
          </a:xfrm>
        </p:grpSpPr>
        <p:sp>
          <p:nvSpPr>
            <p:cNvPr id="141" name="Freeform 76"/>
            <p:cNvSpPr/>
            <p:nvPr/>
          </p:nvSpPr>
          <p:spPr bwMode="auto">
            <a:xfrm>
              <a:off x="7667456" y="2771619"/>
              <a:ext cx="520844" cy="355738"/>
            </a:xfrm>
            <a:custGeom>
              <a:avLst/>
              <a:gdLst>
                <a:gd name="T0" fmla="*/ 3646 w 12650"/>
                <a:gd name="T1" fmla="*/ 8620 h 8640"/>
                <a:gd name="T2" fmla="*/ 3462 w 12650"/>
                <a:gd name="T3" fmla="*/ 8519 h 8640"/>
                <a:gd name="T4" fmla="*/ 3335 w 12650"/>
                <a:gd name="T5" fmla="*/ 8348 h 8640"/>
                <a:gd name="T6" fmla="*/ 419 w 12650"/>
                <a:gd name="T7" fmla="*/ 5775 h 8640"/>
                <a:gd name="T8" fmla="*/ 279 w 12650"/>
                <a:gd name="T9" fmla="*/ 5731 h 8640"/>
                <a:gd name="T10" fmla="*/ 162 w 12650"/>
                <a:gd name="T11" fmla="*/ 5652 h 8640"/>
                <a:gd name="T12" fmla="*/ 72 w 12650"/>
                <a:gd name="T13" fmla="*/ 5542 h 8640"/>
                <a:gd name="T14" fmla="*/ 16 w 12650"/>
                <a:gd name="T15" fmla="*/ 5410 h 8640"/>
                <a:gd name="T16" fmla="*/ 0 w 12650"/>
                <a:gd name="T17" fmla="*/ 5287 h 8640"/>
                <a:gd name="T18" fmla="*/ 23 w 12650"/>
                <a:gd name="T19" fmla="*/ 5140 h 8640"/>
                <a:gd name="T20" fmla="*/ 85 w 12650"/>
                <a:gd name="T21" fmla="*/ 5010 h 8640"/>
                <a:gd name="T22" fmla="*/ 179 w 12650"/>
                <a:gd name="T23" fmla="*/ 4906 h 8640"/>
                <a:gd name="T24" fmla="*/ 302 w 12650"/>
                <a:gd name="T25" fmla="*/ 4832 h 8640"/>
                <a:gd name="T26" fmla="*/ 443 w 12650"/>
                <a:gd name="T27" fmla="*/ 4796 h 8640"/>
                <a:gd name="T28" fmla="*/ 2583 w 12650"/>
                <a:gd name="T29" fmla="*/ 4798 h 8640"/>
                <a:gd name="T30" fmla="*/ 2779 w 12650"/>
                <a:gd name="T31" fmla="*/ 4872 h 8640"/>
                <a:gd name="T32" fmla="*/ 2927 w 12650"/>
                <a:gd name="T33" fmla="*/ 5021 h 8640"/>
                <a:gd name="T34" fmla="*/ 5572 w 12650"/>
                <a:gd name="T35" fmla="*/ 316 h 8640"/>
                <a:gd name="T36" fmla="*/ 5706 w 12650"/>
                <a:gd name="T37" fmla="*/ 123 h 8640"/>
                <a:gd name="T38" fmla="*/ 5912 w 12650"/>
                <a:gd name="T39" fmla="*/ 14 h 8640"/>
                <a:gd name="T40" fmla="*/ 6073 w 12650"/>
                <a:gd name="T41" fmla="*/ 1 h 8640"/>
                <a:gd name="T42" fmla="*/ 6296 w 12650"/>
                <a:gd name="T43" fmla="*/ 75 h 8640"/>
                <a:gd name="T44" fmla="*/ 6458 w 12650"/>
                <a:gd name="T45" fmla="*/ 243 h 8640"/>
                <a:gd name="T46" fmla="*/ 8928 w 12650"/>
                <a:gd name="T47" fmla="*/ 3095 h 8640"/>
                <a:gd name="T48" fmla="*/ 9055 w 12650"/>
                <a:gd name="T49" fmla="*/ 2921 h 8640"/>
                <a:gd name="T50" fmla="*/ 9239 w 12650"/>
                <a:gd name="T51" fmla="*/ 2818 h 8640"/>
                <a:gd name="T52" fmla="*/ 9388 w 12650"/>
                <a:gd name="T53" fmla="*/ 2797 h 8640"/>
                <a:gd name="T54" fmla="*/ 9568 w 12650"/>
                <a:gd name="T55" fmla="*/ 2832 h 8640"/>
                <a:gd name="T56" fmla="*/ 9743 w 12650"/>
                <a:gd name="T57" fmla="*/ 2954 h 8640"/>
                <a:gd name="T58" fmla="*/ 10515 w 12650"/>
                <a:gd name="T59" fmla="*/ 4793 h 8640"/>
                <a:gd name="T60" fmla="*/ 12255 w 12650"/>
                <a:gd name="T61" fmla="*/ 4803 h 8640"/>
                <a:gd name="T62" fmla="*/ 12392 w 12650"/>
                <a:gd name="T63" fmla="*/ 4852 h 8640"/>
                <a:gd name="T64" fmla="*/ 12505 w 12650"/>
                <a:gd name="T65" fmla="*/ 4937 h 8640"/>
                <a:gd name="T66" fmla="*/ 12591 w 12650"/>
                <a:gd name="T67" fmla="*/ 5051 h 8640"/>
                <a:gd name="T68" fmla="*/ 12640 w 12650"/>
                <a:gd name="T69" fmla="*/ 5187 h 8640"/>
                <a:gd name="T70" fmla="*/ 12649 w 12650"/>
                <a:gd name="T71" fmla="*/ 5312 h 8640"/>
                <a:gd name="T72" fmla="*/ 12620 w 12650"/>
                <a:gd name="T73" fmla="*/ 5456 h 8640"/>
                <a:gd name="T74" fmla="*/ 12551 w 12650"/>
                <a:gd name="T75" fmla="*/ 5582 h 8640"/>
                <a:gd name="T76" fmla="*/ 12451 w 12650"/>
                <a:gd name="T77" fmla="*/ 5682 h 8640"/>
                <a:gd name="T78" fmla="*/ 12325 w 12650"/>
                <a:gd name="T79" fmla="*/ 5751 h 8640"/>
                <a:gd name="T80" fmla="*/ 12181 w 12650"/>
                <a:gd name="T81" fmla="*/ 5779 h 8640"/>
                <a:gd name="T82" fmla="*/ 10070 w 12650"/>
                <a:gd name="T83" fmla="*/ 5768 h 8640"/>
                <a:gd name="T84" fmla="*/ 9875 w 12650"/>
                <a:gd name="T85" fmla="*/ 5673 h 8640"/>
                <a:gd name="T86" fmla="*/ 9737 w 12650"/>
                <a:gd name="T87" fmla="*/ 5504 h 8640"/>
                <a:gd name="T88" fmla="*/ 8302 w 12650"/>
                <a:gd name="T89" fmla="*/ 7011 h 8640"/>
                <a:gd name="T90" fmla="*/ 8146 w 12650"/>
                <a:gd name="T91" fmla="*/ 7168 h 8640"/>
                <a:gd name="T92" fmla="*/ 7933 w 12650"/>
                <a:gd name="T93" fmla="*/ 7239 h 8640"/>
                <a:gd name="T94" fmla="*/ 7741 w 12650"/>
                <a:gd name="T95" fmla="*/ 7220 h 8640"/>
                <a:gd name="T96" fmla="*/ 7549 w 12650"/>
                <a:gd name="T97" fmla="*/ 7110 h 8640"/>
                <a:gd name="T98" fmla="*/ 7424 w 12650"/>
                <a:gd name="T99" fmla="*/ 6924 h 8640"/>
                <a:gd name="T100" fmla="*/ 4233 w 12650"/>
                <a:gd name="T101" fmla="*/ 8358 h 8640"/>
                <a:gd name="T102" fmla="*/ 4096 w 12650"/>
                <a:gd name="T103" fmla="*/ 8531 h 8640"/>
                <a:gd name="T104" fmla="*/ 3895 w 12650"/>
                <a:gd name="T105" fmla="*/ 8629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50" h="8640">
                  <a:moveTo>
                    <a:pt x="3787" y="8640"/>
                  </a:moveTo>
                  <a:lnTo>
                    <a:pt x="3787" y="8640"/>
                  </a:lnTo>
                  <a:lnTo>
                    <a:pt x="3750" y="8639"/>
                  </a:lnTo>
                  <a:lnTo>
                    <a:pt x="3715" y="8636"/>
                  </a:lnTo>
                  <a:lnTo>
                    <a:pt x="3679" y="8629"/>
                  </a:lnTo>
                  <a:lnTo>
                    <a:pt x="3646" y="8620"/>
                  </a:lnTo>
                  <a:lnTo>
                    <a:pt x="3612" y="8609"/>
                  </a:lnTo>
                  <a:lnTo>
                    <a:pt x="3579" y="8595"/>
                  </a:lnTo>
                  <a:lnTo>
                    <a:pt x="3548" y="8579"/>
                  </a:lnTo>
                  <a:lnTo>
                    <a:pt x="3517" y="8561"/>
                  </a:lnTo>
                  <a:lnTo>
                    <a:pt x="3489" y="8541"/>
                  </a:lnTo>
                  <a:lnTo>
                    <a:pt x="3462" y="8519"/>
                  </a:lnTo>
                  <a:lnTo>
                    <a:pt x="3437" y="8495"/>
                  </a:lnTo>
                  <a:lnTo>
                    <a:pt x="3411" y="8469"/>
                  </a:lnTo>
                  <a:lnTo>
                    <a:pt x="3390" y="8441"/>
                  </a:lnTo>
                  <a:lnTo>
                    <a:pt x="3369" y="8411"/>
                  </a:lnTo>
                  <a:lnTo>
                    <a:pt x="3351" y="8380"/>
                  </a:lnTo>
                  <a:lnTo>
                    <a:pt x="3335" y="8348"/>
                  </a:lnTo>
                  <a:lnTo>
                    <a:pt x="2190" y="5781"/>
                  </a:lnTo>
                  <a:lnTo>
                    <a:pt x="494" y="5781"/>
                  </a:lnTo>
                  <a:lnTo>
                    <a:pt x="494" y="5781"/>
                  </a:lnTo>
                  <a:lnTo>
                    <a:pt x="469" y="5779"/>
                  </a:lnTo>
                  <a:lnTo>
                    <a:pt x="443" y="5778"/>
                  </a:lnTo>
                  <a:lnTo>
                    <a:pt x="419" y="5775"/>
                  </a:lnTo>
                  <a:lnTo>
                    <a:pt x="394" y="5771"/>
                  </a:lnTo>
                  <a:lnTo>
                    <a:pt x="371" y="5765"/>
                  </a:lnTo>
                  <a:lnTo>
                    <a:pt x="347" y="5758"/>
                  </a:lnTo>
                  <a:lnTo>
                    <a:pt x="325" y="5751"/>
                  </a:lnTo>
                  <a:lnTo>
                    <a:pt x="302" y="5741"/>
                  </a:lnTo>
                  <a:lnTo>
                    <a:pt x="279" y="5731"/>
                  </a:lnTo>
                  <a:lnTo>
                    <a:pt x="258" y="5721"/>
                  </a:lnTo>
                  <a:lnTo>
                    <a:pt x="239" y="5709"/>
                  </a:lnTo>
                  <a:lnTo>
                    <a:pt x="217" y="5696"/>
                  </a:lnTo>
                  <a:lnTo>
                    <a:pt x="199" y="5682"/>
                  </a:lnTo>
                  <a:lnTo>
                    <a:pt x="179" y="5668"/>
                  </a:lnTo>
                  <a:lnTo>
                    <a:pt x="162" y="5652"/>
                  </a:lnTo>
                  <a:lnTo>
                    <a:pt x="145" y="5635"/>
                  </a:lnTo>
                  <a:lnTo>
                    <a:pt x="128" y="5618"/>
                  </a:lnTo>
                  <a:lnTo>
                    <a:pt x="113" y="5601"/>
                  </a:lnTo>
                  <a:lnTo>
                    <a:pt x="99" y="5582"/>
                  </a:lnTo>
                  <a:lnTo>
                    <a:pt x="85" y="5563"/>
                  </a:lnTo>
                  <a:lnTo>
                    <a:pt x="72" y="5542"/>
                  </a:lnTo>
                  <a:lnTo>
                    <a:pt x="59" y="5522"/>
                  </a:lnTo>
                  <a:lnTo>
                    <a:pt x="49" y="5501"/>
                  </a:lnTo>
                  <a:lnTo>
                    <a:pt x="40" y="5479"/>
                  </a:lnTo>
                  <a:lnTo>
                    <a:pt x="30" y="5456"/>
                  </a:lnTo>
                  <a:lnTo>
                    <a:pt x="23" y="5434"/>
                  </a:lnTo>
                  <a:lnTo>
                    <a:pt x="16" y="5410"/>
                  </a:lnTo>
                  <a:lnTo>
                    <a:pt x="10" y="5386"/>
                  </a:lnTo>
                  <a:lnTo>
                    <a:pt x="6" y="5362"/>
                  </a:lnTo>
                  <a:lnTo>
                    <a:pt x="3" y="5338"/>
                  </a:lnTo>
                  <a:lnTo>
                    <a:pt x="1" y="5312"/>
                  </a:lnTo>
                  <a:lnTo>
                    <a:pt x="0" y="5287"/>
                  </a:lnTo>
                  <a:lnTo>
                    <a:pt x="0" y="5287"/>
                  </a:lnTo>
                  <a:lnTo>
                    <a:pt x="1" y="5261"/>
                  </a:lnTo>
                  <a:lnTo>
                    <a:pt x="3" y="5236"/>
                  </a:lnTo>
                  <a:lnTo>
                    <a:pt x="6" y="5212"/>
                  </a:lnTo>
                  <a:lnTo>
                    <a:pt x="10" y="5187"/>
                  </a:lnTo>
                  <a:lnTo>
                    <a:pt x="16" y="5163"/>
                  </a:lnTo>
                  <a:lnTo>
                    <a:pt x="23" y="5140"/>
                  </a:lnTo>
                  <a:lnTo>
                    <a:pt x="30" y="5117"/>
                  </a:lnTo>
                  <a:lnTo>
                    <a:pt x="40" y="5095"/>
                  </a:lnTo>
                  <a:lnTo>
                    <a:pt x="49" y="5072"/>
                  </a:lnTo>
                  <a:lnTo>
                    <a:pt x="59" y="5051"/>
                  </a:lnTo>
                  <a:lnTo>
                    <a:pt x="72" y="5030"/>
                  </a:lnTo>
                  <a:lnTo>
                    <a:pt x="85" y="5010"/>
                  </a:lnTo>
                  <a:lnTo>
                    <a:pt x="99" y="4992"/>
                  </a:lnTo>
                  <a:lnTo>
                    <a:pt x="113" y="4972"/>
                  </a:lnTo>
                  <a:lnTo>
                    <a:pt x="128" y="4955"/>
                  </a:lnTo>
                  <a:lnTo>
                    <a:pt x="145" y="4937"/>
                  </a:lnTo>
                  <a:lnTo>
                    <a:pt x="162" y="4921"/>
                  </a:lnTo>
                  <a:lnTo>
                    <a:pt x="179" y="4906"/>
                  </a:lnTo>
                  <a:lnTo>
                    <a:pt x="199" y="4892"/>
                  </a:lnTo>
                  <a:lnTo>
                    <a:pt x="217" y="4877"/>
                  </a:lnTo>
                  <a:lnTo>
                    <a:pt x="239" y="4865"/>
                  </a:lnTo>
                  <a:lnTo>
                    <a:pt x="258" y="4852"/>
                  </a:lnTo>
                  <a:lnTo>
                    <a:pt x="279" y="4842"/>
                  </a:lnTo>
                  <a:lnTo>
                    <a:pt x="302" y="4832"/>
                  </a:lnTo>
                  <a:lnTo>
                    <a:pt x="325" y="4822"/>
                  </a:lnTo>
                  <a:lnTo>
                    <a:pt x="347" y="4815"/>
                  </a:lnTo>
                  <a:lnTo>
                    <a:pt x="371" y="4808"/>
                  </a:lnTo>
                  <a:lnTo>
                    <a:pt x="394" y="4803"/>
                  </a:lnTo>
                  <a:lnTo>
                    <a:pt x="419" y="4798"/>
                  </a:lnTo>
                  <a:lnTo>
                    <a:pt x="443" y="4796"/>
                  </a:lnTo>
                  <a:lnTo>
                    <a:pt x="469" y="4794"/>
                  </a:lnTo>
                  <a:lnTo>
                    <a:pt x="494" y="4793"/>
                  </a:lnTo>
                  <a:lnTo>
                    <a:pt x="2511" y="4793"/>
                  </a:lnTo>
                  <a:lnTo>
                    <a:pt x="2511" y="4793"/>
                  </a:lnTo>
                  <a:lnTo>
                    <a:pt x="2546" y="4794"/>
                  </a:lnTo>
                  <a:lnTo>
                    <a:pt x="2583" y="4798"/>
                  </a:lnTo>
                  <a:lnTo>
                    <a:pt x="2617" y="4804"/>
                  </a:lnTo>
                  <a:lnTo>
                    <a:pt x="2652" y="4814"/>
                  </a:lnTo>
                  <a:lnTo>
                    <a:pt x="2684" y="4825"/>
                  </a:lnTo>
                  <a:lnTo>
                    <a:pt x="2717" y="4838"/>
                  </a:lnTo>
                  <a:lnTo>
                    <a:pt x="2749" y="4855"/>
                  </a:lnTo>
                  <a:lnTo>
                    <a:pt x="2779" y="4872"/>
                  </a:lnTo>
                  <a:lnTo>
                    <a:pt x="2807" y="4893"/>
                  </a:lnTo>
                  <a:lnTo>
                    <a:pt x="2835" y="4914"/>
                  </a:lnTo>
                  <a:lnTo>
                    <a:pt x="2861" y="4938"/>
                  </a:lnTo>
                  <a:lnTo>
                    <a:pt x="2885" y="4965"/>
                  </a:lnTo>
                  <a:lnTo>
                    <a:pt x="2906" y="4993"/>
                  </a:lnTo>
                  <a:lnTo>
                    <a:pt x="2927" y="5021"/>
                  </a:lnTo>
                  <a:lnTo>
                    <a:pt x="2946" y="5052"/>
                  </a:lnTo>
                  <a:lnTo>
                    <a:pt x="2961" y="5085"/>
                  </a:lnTo>
                  <a:lnTo>
                    <a:pt x="3691" y="6719"/>
                  </a:lnTo>
                  <a:lnTo>
                    <a:pt x="5559" y="354"/>
                  </a:lnTo>
                  <a:lnTo>
                    <a:pt x="5559" y="354"/>
                  </a:lnTo>
                  <a:lnTo>
                    <a:pt x="5572" y="316"/>
                  </a:lnTo>
                  <a:lnTo>
                    <a:pt x="5588" y="278"/>
                  </a:lnTo>
                  <a:lnTo>
                    <a:pt x="5606" y="244"/>
                  </a:lnTo>
                  <a:lnTo>
                    <a:pt x="5628" y="210"/>
                  </a:lnTo>
                  <a:lnTo>
                    <a:pt x="5651" y="179"/>
                  </a:lnTo>
                  <a:lnTo>
                    <a:pt x="5678" y="150"/>
                  </a:lnTo>
                  <a:lnTo>
                    <a:pt x="5706" y="123"/>
                  </a:lnTo>
                  <a:lnTo>
                    <a:pt x="5737" y="99"/>
                  </a:lnTo>
                  <a:lnTo>
                    <a:pt x="5768" y="76"/>
                  </a:lnTo>
                  <a:lnTo>
                    <a:pt x="5802" y="56"/>
                  </a:lnTo>
                  <a:lnTo>
                    <a:pt x="5837" y="40"/>
                  </a:lnTo>
                  <a:lnTo>
                    <a:pt x="5874" y="25"/>
                  </a:lnTo>
                  <a:lnTo>
                    <a:pt x="5912" y="14"/>
                  </a:lnTo>
                  <a:lnTo>
                    <a:pt x="5952" y="6"/>
                  </a:lnTo>
                  <a:lnTo>
                    <a:pt x="5991" y="1"/>
                  </a:lnTo>
                  <a:lnTo>
                    <a:pt x="6032" y="0"/>
                  </a:lnTo>
                  <a:lnTo>
                    <a:pt x="6032" y="0"/>
                  </a:lnTo>
                  <a:lnTo>
                    <a:pt x="6032" y="0"/>
                  </a:lnTo>
                  <a:lnTo>
                    <a:pt x="6073" y="1"/>
                  </a:lnTo>
                  <a:lnTo>
                    <a:pt x="6114" y="6"/>
                  </a:lnTo>
                  <a:lnTo>
                    <a:pt x="6152" y="14"/>
                  </a:lnTo>
                  <a:lnTo>
                    <a:pt x="6190" y="25"/>
                  </a:lnTo>
                  <a:lnTo>
                    <a:pt x="6227" y="40"/>
                  </a:lnTo>
                  <a:lnTo>
                    <a:pt x="6262" y="56"/>
                  </a:lnTo>
                  <a:lnTo>
                    <a:pt x="6296" y="75"/>
                  </a:lnTo>
                  <a:lnTo>
                    <a:pt x="6329" y="97"/>
                  </a:lnTo>
                  <a:lnTo>
                    <a:pt x="6358" y="121"/>
                  </a:lnTo>
                  <a:lnTo>
                    <a:pt x="6386" y="148"/>
                  </a:lnTo>
                  <a:lnTo>
                    <a:pt x="6413" y="178"/>
                  </a:lnTo>
                  <a:lnTo>
                    <a:pt x="6437" y="209"/>
                  </a:lnTo>
                  <a:lnTo>
                    <a:pt x="6458" y="243"/>
                  </a:lnTo>
                  <a:lnTo>
                    <a:pt x="6477" y="278"/>
                  </a:lnTo>
                  <a:lnTo>
                    <a:pt x="6494" y="315"/>
                  </a:lnTo>
                  <a:lnTo>
                    <a:pt x="6506" y="353"/>
                  </a:lnTo>
                  <a:lnTo>
                    <a:pt x="7971" y="5304"/>
                  </a:lnTo>
                  <a:lnTo>
                    <a:pt x="8928" y="3095"/>
                  </a:lnTo>
                  <a:lnTo>
                    <a:pt x="8928" y="3095"/>
                  </a:lnTo>
                  <a:lnTo>
                    <a:pt x="8945" y="3061"/>
                  </a:lnTo>
                  <a:lnTo>
                    <a:pt x="8964" y="3030"/>
                  </a:lnTo>
                  <a:lnTo>
                    <a:pt x="8983" y="3000"/>
                  </a:lnTo>
                  <a:lnTo>
                    <a:pt x="9006" y="2972"/>
                  </a:lnTo>
                  <a:lnTo>
                    <a:pt x="9030" y="2945"/>
                  </a:lnTo>
                  <a:lnTo>
                    <a:pt x="9055" y="2921"/>
                  </a:lnTo>
                  <a:lnTo>
                    <a:pt x="9082" y="2899"/>
                  </a:lnTo>
                  <a:lnTo>
                    <a:pt x="9112" y="2878"/>
                  </a:lnTo>
                  <a:lnTo>
                    <a:pt x="9141" y="2859"/>
                  </a:lnTo>
                  <a:lnTo>
                    <a:pt x="9172" y="2844"/>
                  </a:lnTo>
                  <a:lnTo>
                    <a:pt x="9206" y="2830"/>
                  </a:lnTo>
                  <a:lnTo>
                    <a:pt x="9239" y="2818"/>
                  </a:lnTo>
                  <a:lnTo>
                    <a:pt x="9274" y="2808"/>
                  </a:lnTo>
                  <a:lnTo>
                    <a:pt x="9309" y="2803"/>
                  </a:lnTo>
                  <a:lnTo>
                    <a:pt x="9346" y="2799"/>
                  </a:lnTo>
                  <a:lnTo>
                    <a:pt x="9383" y="2797"/>
                  </a:lnTo>
                  <a:lnTo>
                    <a:pt x="9383" y="2797"/>
                  </a:lnTo>
                  <a:lnTo>
                    <a:pt x="9388" y="2797"/>
                  </a:lnTo>
                  <a:lnTo>
                    <a:pt x="9388" y="2797"/>
                  </a:lnTo>
                  <a:lnTo>
                    <a:pt x="9426" y="2799"/>
                  </a:lnTo>
                  <a:lnTo>
                    <a:pt x="9463" y="2804"/>
                  </a:lnTo>
                  <a:lnTo>
                    <a:pt x="9498" y="2811"/>
                  </a:lnTo>
                  <a:lnTo>
                    <a:pt x="9534" y="2821"/>
                  </a:lnTo>
                  <a:lnTo>
                    <a:pt x="9568" y="2832"/>
                  </a:lnTo>
                  <a:lnTo>
                    <a:pt x="9600" y="2848"/>
                  </a:lnTo>
                  <a:lnTo>
                    <a:pt x="9631" y="2865"/>
                  </a:lnTo>
                  <a:lnTo>
                    <a:pt x="9662" y="2883"/>
                  </a:lnTo>
                  <a:lnTo>
                    <a:pt x="9690" y="2906"/>
                  </a:lnTo>
                  <a:lnTo>
                    <a:pt x="9717" y="2928"/>
                  </a:lnTo>
                  <a:lnTo>
                    <a:pt x="9743" y="2954"/>
                  </a:lnTo>
                  <a:lnTo>
                    <a:pt x="9767" y="2981"/>
                  </a:lnTo>
                  <a:lnTo>
                    <a:pt x="9789" y="3010"/>
                  </a:lnTo>
                  <a:lnTo>
                    <a:pt x="9808" y="3041"/>
                  </a:lnTo>
                  <a:lnTo>
                    <a:pt x="9826" y="3074"/>
                  </a:lnTo>
                  <a:lnTo>
                    <a:pt x="9841" y="3108"/>
                  </a:lnTo>
                  <a:lnTo>
                    <a:pt x="10515" y="4793"/>
                  </a:lnTo>
                  <a:lnTo>
                    <a:pt x="12156" y="4793"/>
                  </a:lnTo>
                  <a:lnTo>
                    <a:pt x="12156" y="4793"/>
                  </a:lnTo>
                  <a:lnTo>
                    <a:pt x="12181" y="4794"/>
                  </a:lnTo>
                  <a:lnTo>
                    <a:pt x="12207" y="4796"/>
                  </a:lnTo>
                  <a:lnTo>
                    <a:pt x="12231" y="4798"/>
                  </a:lnTo>
                  <a:lnTo>
                    <a:pt x="12255" y="4803"/>
                  </a:lnTo>
                  <a:lnTo>
                    <a:pt x="12279" y="4808"/>
                  </a:lnTo>
                  <a:lnTo>
                    <a:pt x="12303" y="4815"/>
                  </a:lnTo>
                  <a:lnTo>
                    <a:pt x="12325" y="4822"/>
                  </a:lnTo>
                  <a:lnTo>
                    <a:pt x="12348" y="4832"/>
                  </a:lnTo>
                  <a:lnTo>
                    <a:pt x="12371" y="4842"/>
                  </a:lnTo>
                  <a:lnTo>
                    <a:pt x="12392" y="4852"/>
                  </a:lnTo>
                  <a:lnTo>
                    <a:pt x="12411" y="4865"/>
                  </a:lnTo>
                  <a:lnTo>
                    <a:pt x="12433" y="4877"/>
                  </a:lnTo>
                  <a:lnTo>
                    <a:pt x="12451" y="4892"/>
                  </a:lnTo>
                  <a:lnTo>
                    <a:pt x="12471" y="4906"/>
                  </a:lnTo>
                  <a:lnTo>
                    <a:pt x="12488" y="4921"/>
                  </a:lnTo>
                  <a:lnTo>
                    <a:pt x="12505" y="4937"/>
                  </a:lnTo>
                  <a:lnTo>
                    <a:pt x="12522" y="4955"/>
                  </a:lnTo>
                  <a:lnTo>
                    <a:pt x="12537" y="4972"/>
                  </a:lnTo>
                  <a:lnTo>
                    <a:pt x="12551" y="4992"/>
                  </a:lnTo>
                  <a:lnTo>
                    <a:pt x="12565" y="5010"/>
                  </a:lnTo>
                  <a:lnTo>
                    <a:pt x="12578" y="5030"/>
                  </a:lnTo>
                  <a:lnTo>
                    <a:pt x="12591" y="5051"/>
                  </a:lnTo>
                  <a:lnTo>
                    <a:pt x="12601" y="5072"/>
                  </a:lnTo>
                  <a:lnTo>
                    <a:pt x="12610" y="5095"/>
                  </a:lnTo>
                  <a:lnTo>
                    <a:pt x="12620" y="5117"/>
                  </a:lnTo>
                  <a:lnTo>
                    <a:pt x="12627" y="5140"/>
                  </a:lnTo>
                  <a:lnTo>
                    <a:pt x="12634" y="5163"/>
                  </a:lnTo>
                  <a:lnTo>
                    <a:pt x="12640" y="5187"/>
                  </a:lnTo>
                  <a:lnTo>
                    <a:pt x="12644" y="5212"/>
                  </a:lnTo>
                  <a:lnTo>
                    <a:pt x="12647" y="5236"/>
                  </a:lnTo>
                  <a:lnTo>
                    <a:pt x="12649" y="5261"/>
                  </a:lnTo>
                  <a:lnTo>
                    <a:pt x="12650" y="5287"/>
                  </a:lnTo>
                  <a:lnTo>
                    <a:pt x="12650" y="5287"/>
                  </a:lnTo>
                  <a:lnTo>
                    <a:pt x="12649" y="5312"/>
                  </a:lnTo>
                  <a:lnTo>
                    <a:pt x="12647" y="5338"/>
                  </a:lnTo>
                  <a:lnTo>
                    <a:pt x="12644" y="5362"/>
                  </a:lnTo>
                  <a:lnTo>
                    <a:pt x="12640" y="5386"/>
                  </a:lnTo>
                  <a:lnTo>
                    <a:pt x="12634" y="5410"/>
                  </a:lnTo>
                  <a:lnTo>
                    <a:pt x="12627" y="5434"/>
                  </a:lnTo>
                  <a:lnTo>
                    <a:pt x="12620" y="5456"/>
                  </a:lnTo>
                  <a:lnTo>
                    <a:pt x="12610" y="5479"/>
                  </a:lnTo>
                  <a:lnTo>
                    <a:pt x="12601" y="5501"/>
                  </a:lnTo>
                  <a:lnTo>
                    <a:pt x="12591" y="5522"/>
                  </a:lnTo>
                  <a:lnTo>
                    <a:pt x="12578" y="5542"/>
                  </a:lnTo>
                  <a:lnTo>
                    <a:pt x="12565" y="5563"/>
                  </a:lnTo>
                  <a:lnTo>
                    <a:pt x="12551" y="5582"/>
                  </a:lnTo>
                  <a:lnTo>
                    <a:pt x="12537" y="5601"/>
                  </a:lnTo>
                  <a:lnTo>
                    <a:pt x="12522" y="5618"/>
                  </a:lnTo>
                  <a:lnTo>
                    <a:pt x="12505" y="5635"/>
                  </a:lnTo>
                  <a:lnTo>
                    <a:pt x="12488" y="5652"/>
                  </a:lnTo>
                  <a:lnTo>
                    <a:pt x="12471" y="5668"/>
                  </a:lnTo>
                  <a:lnTo>
                    <a:pt x="12451" y="5682"/>
                  </a:lnTo>
                  <a:lnTo>
                    <a:pt x="12433" y="5696"/>
                  </a:lnTo>
                  <a:lnTo>
                    <a:pt x="12411" y="5709"/>
                  </a:lnTo>
                  <a:lnTo>
                    <a:pt x="12392" y="5721"/>
                  </a:lnTo>
                  <a:lnTo>
                    <a:pt x="12371" y="5731"/>
                  </a:lnTo>
                  <a:lnTo>
                    <a:pt x="12348" y="5741"/>
                  </a:lnTo>
                  <a:lnTo>
                    <a:pt x="12325" y="5751"/>
                  </a:lnTo>
                  <a:lnTo>
                    <a:pt x="12303" y="5758"/>
                  </a:lnTo>
                  <a:lnTo>
                    <a:pt x="12279" y="5765"/>
                  </a:lnTo>
                  <a:lnTo>
                    <a:pt x="12255" y="5771"/>
                  </a:lnTo>
                  <a:lnTo>
                    <a:pt x="12231" y="5775"/>
                  </a:lnTo>
                  <a:lnTo>
                    <a:pt x="12207" y="5778"/>
                  </a:lnTo>
                  <a:lnTo>
                    <a:pt x="12181" y="5779"/>
                  </a:lnTo>
                  <a:lnTo>
                    <a:pt x="12156" y="5781"/>
                  </a:lnTo>
                  <a:lnTo>
                    <a:pt x="10180" y="5781"/>
                  </a:lnTo>
                  <a:lnTo>
                    <a:pt x="10180" y="5781"/>
                  </a:lnTo>
                  <a:lnTo>
                    <a:pt x="10143" y="5779"/>
                  </a:lnTo>
                  <a:lnTo>
                    <a:pt x="10107" y="5775"/>
                  </a:lnTo>
                  <a:lnTo>
                    <a:pt x="10070" y="5768"/>
                  </a:lnTo>
                  <a:lnTo>
                    <a:pt x="10035" y="5758"/>
                  </a:lnTo>
                  <a:lnTo>
                    <a:pt x="9999" y="5747"/>
                  </a:lnTo>
                  <a:lnTo>
                    <a:pt x="9967" y="5731"/>
                  </a:lnTo>
                  <a:lnTo>
                    <a:pt x="9935" y="5714"/>
                  </a:lnTo>
                  <a:lnTo>
                    <a:pt x="9903" y="5696"/>
                  </a:lnTo>
                  <a:lnTo>
                    <a:pt x="9875" y="5673"/>
                  </a:lnTo>
                  <a:lnTo>
                    <a:pt x="9847" y="5651"/>
                  </a:lnTo>
                  <a:lnTo>
                    <a:pt x="9822" y="5625"/>
                  </a:lnTo>
                  <a:lnTo>
                    <a:pt x="9798" y="5597"/>
                  </a:lnTo>
                  <a:lnTo>
                    <a:pt x="9775" y="5568"/>
                  </a:lnTo>
                  <a:lnTo>
                    <a:pt x="9755" y="5537"/>
                  </a:lnTo>
                  <a:lnTo>
                    <a:pt x="9737" y="5504"/>
                  </a:lnTo>
                  <a:lnTo>
                    <a:pt x="9723" y="5470"/>
                  </a:lnTo>
                  <a:lnTo>
                    <a:pt x="9364" y="4574"/>
                  </a:lnTo>
                  <a:lnTo>
                    <a:pt x="8338" y="6944"/>
                  </a:lnTo>
                  <a:lnTo>
                    <a:pt x="8338" y="6944"/>
                  </a:lnTo>
                  <a:lnTo>
                    <a:pt x="8321" y="6979"/>
                  </a:lnTo>
                  <a:lnTo>
                    <a:pt x="8302" y="7011"/>
                  </a:lnTo>
                  <a:lnTo>
                    <a:pt x="8280" y="7042"/>
                  </a:lnTo>
                  <a:lnTo>
                    <a:pt x="8258" y="7072"/>
                  </a:lnTo>
                  <a:lnTo>
                    <a:pt x="8232" y="7099"/>
                  </a:lnTo>
                  <a:lnTo>
                    <a:pt x="8206" y="7124"/>
                  </a:lnTo>
                  <a:lnTo>
                    <a:pt x="8177" y="7147"/>
                  </a:lnTo>
                  <a:lnTo>
                    <a:pt x="8146" y="7168"/>
                  </a:lnTo>
                  <a:lnTo>
                    <a:pt x="8114" y="7186"/>
                  </a:lnTo>
                  <a:lnTo>
                    <a:pt x="8080" y="7202"/>
                  </a:lnTo>
                  <a:lnTo>
                    <a:pt x="8046" y="7215"/>
                  </a:lnTo>
                  <a:lnTo>
                    <a:pt x="8009" y="7226"/>
                  </a:lnTo>
                  <a:lnTo>
                    <a:pt x="7973" y="7234"/>
                  </a:lnTo>
                  <a:lnTo>
                    <a:pt x="7933" y="7239"/>
                  </a:lnTo>
                  <a:lnTo>
                    <a:pt x="7895" y="7241"/>
                  </a:lnTo>
                  <a:lnTo>
                    <a:pt x="7854" y="7240"/>
                  </a:lnTo>
                  <a:lnTo>
                    <a:pt x="7854" y="7240"/>
                  </a:lnTo>
                  <a:lnTo>
                    <a:pt x="7816" y="7236"/>
                  </a:lnTo>
                  <a:lnTo>
                    <a:pt x="7778" y="7230"/>
                  </a:lnTo>
                  <a:lnTo>
                    <a:pt x="7741" y="7220"/>
                  </a:lnTo>
                  <a:lnTo>
                    <a:pt x="7706" y="7208"/>
                  </a:lnTo>
                  <a:lnTo>
                    <a:pt x="7672" y="7193"/>
                  </a:lnTo>
                  <a:lnTo>
                    <a:pt x="7638" y="7175"/>
                  </a:lnTo>
                  <a:lnTo>
                    <a:pt x="7607" y="7155"/>
                  </a:lnTo>
                  <a:lnTo>
                    <a:pt x="7578" y="7134"/>
                  </a:lnTo>
                  <a:lnTo>
                    <a:pt x="7549" y="7110"/>
                  </a:lnTo>
                  <a:lnTo>
                    <a:pt x="7523" y="7083"/>
                  </a:lnTo>
                  <a:lnTo>
                    <a:pt x="7499" y="7055"/>
                  </a:lnTo>
                  <a:lnTo>
                    <a:pt x="7476" y="7025"/>
                  </a:lnTo>
                  <a:lnTo>
                    <a:pt x="7456" y="6993"/>
                  </a:lnTo>
                  <a:lnTo>
                    <a:pt x="7438" y="6959"/>
                  </a:lnTo>
                  <a:lnTo>
                    <a:pt x="7424" y="6924"/>
                  </a:lnTo>
                  <a:lnTo>
                    <a:pt x="7411" y="6887"/>
                  </a:lnTo>
                  <a:lnTo>
                    <a:pt x="6035" y="2240"/>
                  </a:lnTo>
                  <a:lnTo>
                    <a:pt x="4259" y="8286"/>
                  </a:lnTo>
                  <a:lnTo>
                    <a:pt x="4259" y="8286"/>
                  </a:lnTo>
                  <a:lnTo>
                    <a:pt x="4248" y="8322"/>
                  </a:lnTo>
                  <a:lnTo>
                    <a:pt x="4233" y="8358"/>
                  </a:lnTo>
                  <a:lnTo>
                    <a:pt x="4216" y="8390"/>
                  </a:lnTo>
                  <a:lnTo>
                    <a:pt x="4196" y="8423"/>
                  </a:lnTo>
                  <a:lnTo>
                    <a:pt x="4173" y="8452"/>
                  </a:lnTo>
                  <a:lnTo>
                    <a:pt x="4149" y="8481"/>
                  </a:lnTo>
                  <a:lnTo>
                    <a:pt x="4123" y="8507"/>
                  </a:lnTo>
                  <a:lnTo>
                    <a:pt x="4096" y="8531"/>
                  </a:lnTo>
                  <a:lnTo>
                    <a:pt x="4066" y="8554"/>
                  </a:lnTo>
                  <a:lnTo>
                    <a:pt x="4034" y="8574"/>
                  </a:lnTo>
                  <a:lnTo>
                    <a:pt x="4001" y="8591"/>
                  </a:lnTo>
                  <a:lnTo>
                    <a:pt x="3967" y="8606"/>
                  </a:lnTo>
                  <a:lnTo>
                    <a:pt x="3932" y="8619"/>
                  </a:lnTo>
                  <a:lnTo>
                    <a:pt x="3895" y="8629"/>
                  </a:lnTo>
                  <a:lnTo>
                    <a:pt x="3857" y="8636"/>
                  </a:lnTo>
                  <a:lnTo>
                    <a:pt x="3819" y="8640"/>
                  </a:lnTo>
                  <a:lnTo>
                    <a:pt x="3819" y="8640"/>
                  </a:lnTo>
                  <a:lnTo>
                    <a:pt x="3787" y="8640"/>
                  </a:lnTo>
                  <a:lnTo>
                    <a:pt x="3787" y="8640"/>
                  </a:lnTo>
                  <a:close/>
                </a:path>
              </a:pathLst>
            </a:custGeom>
            <a:solidFill>
              <a:srgbClr val="19A5B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nvGrpSpPr>
            <p:cNvPr id="148" name="组合 147"/>
            <p:cNvGrpSpPr/>
            <p:nvPr/>
          </p:nvGrpSpPr>
          <p:grpSpPr>
            <a:xfrm>
              <a:off x="8293156" y="2695598"/>
              <a:ext cx="2921330" cy="776815"/>
              <a:chOff x="8293156" y="1512066"/>
              <a:chExt cx="2921330" cy="776815"/>
            </a:xfrm>
          </p:grpSpPr>
          <p:sp>
            <p:nvSpPr>
              <p:cNvPr id="149" name="矩形 148"/>
              <p:cNvSpPr/>
              <p:nvPr/>
            </p:nvSpPr>
            <p:spPr>
              <a:xfrm>
                <a:off x="8293156" y="1512066"/>
                <a:ext cx="2921330" cy="3260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en-US" altLang="zh-CN" sz="1200" b="0" i="0" u="none" strike="noStrike" kern="0" cap="none" spc="0" normalizeH="0" baseline="0" noProof="0" dirty="0" smtClean="0">
                    <a:ln>
                      <a:noFill/>
                    </a:ln>
                    <a:solidFill>
                      <a:srgbClr val="5A6478"/>
                    </a:solidFill>
                    <a:effectLst/>
                    <a:uLnTx/>
                    <a:uFillTx/>
                    <a:latin typeface="小米兰亭_GB外压缩" panose="03000502000000000000" charset="-122"/>
                    <a:ea typeface="小米兰亭_GB外压缩" panose="03000502000000000000" charset="-122"/>
                  </a:rPr>
                  <a:t>ENTER YOUR TITLE</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0" name="矩形 149"/>
              <p:cNvSpPr/>
              <p:nvPr/>
            </p:nvSpPr>
            <p:spPr>
              <a:xfrm>
                <a:off x="8293156" y="1770982"/>
                <a:ext cx="2921330" cy="51789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grpSp>
        <p:nvGrpSpPr>
          <p:cNvPr id="10" name="组合 9"/>
          <p:cNvGrpSpPr/>
          <p:nvPr/>
        </p:nvGrpSpPr>
        <p:grpSpPr>
          <a:xfrm>
            <a:off x="7667714" y="3879130"/>
            <a:ext cx="3546772" cy="776815"/>
            <a:chOff x="7667714" y="3879130"/>
            <a:chExt cx="3546772" cy="776815"/>
          </a:xfrm>
        </p:grpSpPr>
        <p:sp>
          <p:nvSpPr>
            <p:cNvPr id="147" name="任意多边形 146"/>
            <p:cNvSpPr/>
            <p:nvPr/>
          </p:nvSpPr>
          <p:spPr bwMode="auto">
            <a:xfrm rot="900000">
              <a:off x="7667714" y="3926087"/>
              <a:ext cx="520328" cy="5918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0087A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nvGrpSpPr>
            <p:cNvPr id="151" name="组合 150"/>
            <p:cNvGrpSpPr/>
            <p:nvPr/>
          </p:nvGrpSpPr>
          <p:grpSpPr>
            <a:xfrm>
              <a:off x="8293156" y="3879130"/>
              <a:ext cx="2921330" cy="776815"/>
              <a:chOff x="8293156" y="1512066"/>
              <a:chExt cx="2921330" cy="776815"/>
            </a:xfrm>
          </p:grpSpPr>
          <p:sp>
            <p:nvSpPr>
              <p:cNvPr id="152" name="矩形 151"/>
              <p:cNvSpPr/>
              <p:nvPr/>
            </p:nvSpPr>
            <p:spPr>
              <a:xfrm>
                <a:off x="8293156" y="1512066"/>
                <a:ext cx="2921330" cy="3260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en-US" altLang="zh-CN" sz="1200" b="0" i="0" u="none" strike="noStrike" kern="0" cap="none" spc="0" normalizeH="0" baseline="0" noProof="0" dirty="0" smtClean="0">
                    <a:ln>
                      <a:noFill/>
                    </a:ln>
                    <a:solidFill>
                      <a:srgbClr val="5A6478"/>
                    </a:solidFill>
                    <a:effectLst/>
                    <a:uLnTx/>
                    <a:uFillTx/>
                    <a:latin typeface="小米兰亭_GB外压缩" panose="03000502000000000000" charset="-122"/>
                    <a:ea typeface="小米兰亭_GB外压缩" panose="03000502000000000000" charset="-122"/>
                  </a:rPr>
                  <a:t>ENTER YOUR TITLE</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3" name="矩形 152"/>
              <p:cNvSpPr/>
              <p:nvPr/>
            </p:nvSpPr>
            <p:spPr>
              <a:xfrm>
                <a:off x="8293156" y="1770982"/>
                <a:ext cx="2921330" cy="51789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grpSp>
        <p:nvGrpSpPr>
          <p:cNvPr id="11" name="组合 10"/>
          <p:cNvGrpSpPr/>
          <p:nvPr/>
        </p:nvGrpSpPr>
        <p:grpSpPr>
          <a:xfrm>
            <a:off x="7714762" y="5062662"/>
            <a:ext cx="3499724" cy="776815"/>
            <a:chOff x="7714762" y="5062662"/>
            <a:chExt cx="3499724" cy="776815"/>
          </a:xfrm>
        </p:grpSpPr>
        <p:sp>
          <p:nvSpPr>
            <p:cNvPr id="144" name="任意多边形 143"/>
            <p:cNvSpPr/>
            <p:nvPr/>
          </p:nvSpPr>
          <p:spPr bwMode="auto">
            <a:xfrm>
              <a:off x="7714762" y="5085772"/>
              <a:ext cx="426233" cy="423487"/>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chemeClr val="accent2">
                <a:lumMod val="7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nvGrpSpPr>
            <p:cNvPr id="154" name="组合 153"/>
            <p:cNvGrpSpPr/>
            <p:nvPr/>
          </p:nvGrpSpPr>
          <p:grpSpPr>
            <a:xfrm>
              <a:off x="8293156" y="5062662"/>
              <a:ext cx="2921330" cy="776815"/>
              <a:chOff x="8293156" y="1512066"/>
              <a:chExt cx="2921330" cy="776815"/>
            </a:xfrm>
          </p:grpSpPr>
          <p:sp>
            <p:nvSpPr>
              <p:cNvPr id="155" name="矩形 154"/>
              <p:cNvSpPr/>
              <p:nvPr/>
            </p:nvSpPr>
            <p:spPr>
              <a:xfrm>
                <a:off x="8293156" y="1512066"/>
                <a:ext cx="2921330" cy="3260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en-US" altLang="zh-CN" sz="1200" b="0" i="0" u="none" strike="noStrike" kern="0" cap="none" spc="0" normalizeH="0" baseline="0" noProof="0" dirty="0" smtClean="0">
                    <a:ln>
                      <a:noFill/>
                    </a:ln>
                    <a:solidFill>
                      <a:srgbClr val="5A6478"/>
                    </a:solidFill>
                    <a:effectLst/>
                    <a:uLnTx/>
                    <a:uFillTx/>
                    <a:latin typeface="小米兰亭_GB外压缩" panose="03000502000000000000" charset="-122"/>
                    <a:ea typeface="小米兰亭_GB外压缩" panose="03000502000000000000" charset="-122"/>
                  </a:rPr>
                  <a:t>ENTER YOUR TITLE</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6" name="矩形 155"/>
              <p:cNvSpPr/>
              <p:nvPr/>
            </p:nvSpPr>
            <p:spPr>
              <a:xfrm>
                <a:off x="8293156" y="1770982"/>
                <a:ext cx="2921330" cy="51789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sp>
        <p:nvSpPr>
          <p:cNvPr id="136"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1000"/>
                                        <p:tgtEl>
                                          <p:spTgt spid="79"/>
                                        </p:tgtEl>
                                      </p:cBhvr>
                                    </p:animEffect>
                                    <p:anim calcmode="lin" valueType="num">
                                      <p:cBhvr>
                                        <p:cTn id="39" dur="1000" fill="hold"/>
                                        <p:tgtEl>
                                          <p:spTgt spid="79"/>
                                        </p:tgtEl>
                                        <p:attrNameLst>
                                          <p:attrName>ppt_x</p:attrName>
                                        </p:attrNameLst>
                                      </p:cBhvr>
                                      <p:tavLst>
                                        <p:tav tm="0">
                                          <p:val>
                                            <p:strVal val="#ppt_x"/>
                                          </p:val>
                                        </p:tav>
                                        <p:tav tm="100000">
                                          <p:val>
                                            <p:strVal val="#ppt_x"/>
                                          </p:val>
                                        </p:tav>
                                      </p:tavLst>
                                    </p:anim>
                                    <p:anim calcmode="lin" valueType="num">
                                      <p:cBhvr>
                                        <p:cTn id="40" dur="1000" fill="hold"/>
                                        <p:tgtEl>
                                          <p:spTgt spid="7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fade">
                                      <p:cBhvr>
                                        <p:cTn id="43" dur="1000"/>
                                        <p:tgtEl>
                                          <p:spTgt spid="117"/>
                                        </p:tgtEl>
                                      </p:cBhvr>
                                    </p:animEffect>
                                    <p:anim calcmode="lin" valueType="num">
                                      <p:cBhvr>
                                        <p:cTn id="44" dur="1000" fill="hold"/>
                                        <p:tgtEl>
                                          <p:spTgt spid="117"/>
                                        </p:tgtEl>
                                        <p:attrNameLst>
                                          <p:attrName>ppt_x</p:attrName>
                                        </p:attrNameLst>
                                      </p:cBhvr>
                                      <p:tavLst>
                                        <p:tav tm="0">
                                          <p:val>
                                            <p:strVal val="#ppt_x"/>
                                          </p:val>
                                        </p:tav>
                                        <p:tav tm="100000">
                                          <p:val>
                                            <p:strVal val="#ppt_x"/>
                                          </p:val>
                                        </p:tav>
                                      </p:tavLst>
                                    </p:anim>
                                    <p:anim calcmode="lin" valueType="num">
                                      <p:cBhvr>
                                        <p:cTn id="45" dur="1000" fill="hold"/>
                                        <p:tgtEl>
                                          <p:spTgt spid="117"/>
                                        </p:tgtEl>
                                        <p:attrNameLst>
                                          <p:attrName>ppt_y</p:attrName>
                                        </p:attrNameLst>
                                      </p:cBhvr>
                                      <p:tavLst>
                                        <p:tav tm="0">
                                          <p:val>
                                            <p:strVal val="#ppt_y+.1"/>
                                          </p:val>
                                        </p:tav>
                                        <p:tav tm="100000">
                                          <p:val>
                                            <p:strVal val="#ppt_y"/>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128"/>
                                        </p:tgtEl>
                                        <p:attrNameLst>
                                          <p:attrName>style.visibility</p:attrName>
                                        </p:attrNameLst>
                                      </p:cBhvr>
                                      <p:to>
                                        <p:strVal val="visible"/>
                                      </p:to>
                                    </p:set>
                                    <p:anim calcmode="lin" valueType="num">
                                      <p:cBhvr>
                                        <p:cTn id="48" dur="500" fill="hold"/>
                                        <p:tgtEl>
                                          <p:spTgt spid="128"/>
                                        </p:tgtEl>
                                        <p:attrNameLst>
                                          <p:attrName>ppt_w</p:attrName>
                                        </p:attrNameLst>
                                      </p:cBhvr>
                                      <p:tavLst>
                                        <p:tav tm="0">
                                          <p:val>
                                            <p:fltVal val="0"/>
                                          </p:val>
                                        </p:tav>
                                        <p:tav tm="100000">
                                          <p:val>
                                            <p:strVal val="#ppt_w"/>
                                          </p:val>
                                        </p:tav>
                                      </p:tavLst>
                                    </p:anim>
                                    <p:anim calcmode="lin" valueType="num">
                                      <p:cBhvr>
                                        <p:cTn id="49" dur="500" fill="hold"/>
                                        <p:tgtEl>
                                          <p:spTgt spid="128"/>
                                        </p:tgtEl>
                                        <p:attrNameLst>
                                          <p:attrName>ppt_h</p:attrName>
                                        </p:attrNameLst>
                                      </p:cBhvr>
                                      <p:tavLst>
                                        <p:tav tm="0">
                                          <p:val>
                                            <p:fltVal val="0"/>
                                          </p:val>
                                        </p:tav>
                                        <p:tav tm="100000">
                                          <p:val>
                                            <p:strVal val="#ppt_h"/>
                                          </p:val>
                                        </p:tav>
                                      </p:tavLst>
                                    </p:anim>
                                    <p:animEffect transition="in" filter="fade">
                                      <p:cBhvr>
                                        <p:cTn id="50" dur="500"/>
                                        <p:tgtEl>
                                          <p:spTgt spid="128"/>
                                        </p:tgtEl>
                                      </p:cBhvr>
                                    </p:animEffect>
                                  </p:childTnLst>
                                </p:cTn>
                              </p:par>
                              <p:par>
                                <p:cTn id="51" presetID="53" presetClass="entr" presetSubtype="16" fill="hold" grpId="0" nodeType="withEffect">
                                  <p:stCondLst>
                                    <p:cond delay="10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par>
                                <p:cTn id="56" presetID="53" presetClass="entr" presetSubtype="16" fill="hold" grpId="0" nodeType="withEffect">
                                  <p:stCondLst>
                                    <p:cond delay="20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500" fill="hold"/>
                                        <p:tgtEl>
                                          <p:spTgt spid="130"/>
                                        </p:tgtEl>
                                        <p:attrNameLst>
                                          <p:attrName>ppt_w</p:attrName>
                                        </p:attrNameLst>
                                      </p:cBhvr>
                                      <p:tavLst>
                                        <p:tav tm="0">
                                          <p:val>
                                            <p:fltVal val="0"/>
                                          </p:val>
                                        </p:tav>
                                        <p:tav tm="100000">
                                          <p:val>
                                            <p:strVal val="#ppt_w"/>
                                          </p:val>
                                        </p:tav>
                                      </p:tavLst>
                                    </p:anim>
                                    <p:anim calcmode="lin" valueType="num">
                                      <p:cBhvr>
                                        <p:cTn id="59" dur="500" fill="hold"/>
                                        <p:tgtEl>
                                          <p:spTgt spid="130"/>
                                        </p:tgtEl>
                                        <p:attrNameLst>
                                          <p:attrName>ppt_h</p:attrName>
                                        </p:attrNameLst>
                                      </p:cBhvr>
                                      <p:tavLst>
                                        <p:tav tm="0">
                                          <p:val>
                                            <p:fltVal val="0"/>
                                          </p:val>
                                        </p:tav>
                                        <p:tav tm="100000">
                                          <p:val>
                                            <p:strVal val="#ppt_h"/>
                                          </p:val>
                                        </p:tav>
                                      </p:tavLst>
                                    </p:anim>
                                    <p:animEffect transition="in" filter="fade">
                                      <p:cBhvr>
                                        <p:cTn id="60" dur="500"/>
                                        <p:tgtEl>
                                          <p:spTgt spid="130"/>
                                        </p:tgtEl>
                                      </p:cBhvr>
                                    </p:animEffect>
                                  </p:childTnLst>
                                </p:cTn>
                              </p:par>
                              <p:par>
                                <p:cTn id="61" presetID="53" presetClass="entr" presetSubtype="16" fill="hold" grpId="0" nodeType="withEffect">
                                  <p:stCondLst>
                                    <p:cond delay="300"/>
                                  </p:stCondLst>
                                  <p:childTnLst>
                                    <p:set>
                                      <p:cBhvr>
                                        <p:cTn id="62" dur="1" fill="hold">
                                          <p:stCondLst>
                                            <p:cond delay="0"/>
                                          </p:stCondLst>
                                        </p:cTn>
                                        <p:tgtEl>
                                          <p:spTgt spid="131"/>
                                        </p:tgtEl>
                                        <p:attrNameLst>
                                          <p:attrName>style.visibility</p:attrName>
                                        </p:attrNameLst>
                                      </p:cBhvr>
                                      <p:to>
                                        <p:strVal val="visible"/>
                                      </p:to>
                                    </p:set>
                                    <p:anim calcmode="lin" valueType="num">
                                      <p:cBhvr>
                                        <p:cTn id="63" dur="500" fill="hold"/>
                                        <p:tgtEl>
                                          <p:spTgt spid="131"/>
                                        </p:tgtEl>
                                        <p:attrNameLst>
                                          <p:attrName>ppt_w</p:attrName>
                                        </p:attrNameLst>
                                      </p:cBhvr>
                                      <p:tavLst>
                                        <p:tav tm="0">
                                          <p:val>
                                            <p:fltVal val="0"/>
                                          </p:val>
                                        </p:tav>
                                        <p:tav tm="100000">
                                          <p:val>
                                            <p:strVal val="#ppt_w"/>
                                          </p:val>
                                        </p:tav>
                                      </p:tavLst>
                                    </p:anim>
                                    <p:anim calcmode="lin" valueType="num">
                                      <p:cBhvr>
                                        <p:cTn id="64" dur="500" fill="hold"/>
                                        <p:tgtEl>
                                          <p:spTgt spid="131"/>
                                        </p:tgtEl>
                                        <p:attrNameLst>
                                          <p:attrName>ppt_h</p:attrName>
                                        </p:attrNameLst>
                                      </p:cBhvr>
                                      <p:tavLst>
                                        <p:tav tm="0">
                                          <p:val>
                                            <p:fltVal val="0"/>
                                          </p:val>
                                        </p:tav>
                                        <p:tav tm="100000">
                                          <p:val>
                                            <p:strVal val="#ppt_h"/>
                                          </p:val>
                                        </p:tav>
                                      </p:tavLst>
                                    </p:anim>
                                    <p:animEffect transition="in" filter="fade">
                                      <p:cBhvr>
                                        <p:cTn id="65" dur="500"/>
                                        <p:tgtEl>
                                          <p:spTgt spid="131"/>
                                        </p:tgtEl>
                                      </p:cBhvr>
                                    </p:animEffect>
                                  </p:childTnLst>
                                </p:cTn>
                              </p:par>
                            </p:childTnLst>
                          </p:cTn>
                        </p:par>
                        <p:par>
                          <p:cTn id="66" fill="hold">
                            <p:stCondLst>
                              <p:cond delay="2000"/>
                            </p:stCondLst>
                            <p:childTnLst>
                              <p:par>
                                <p:cTn id="67" presetID="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1+#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1+#ppt_w/2"/>
                                          </p:val>
                                        </p:tav>
                                        <p:tav tm="100000">
                                          <p:val>
                                            <p:strVal val="#ppt_x"/>
                                          </p:val>
                                        </p:tav>
                                      </p:tavLst>
                                    </p:anim>
                                    <p:anim calcmode="lin" valueType="num">
                                      <p:cBhvr additive="base">
                                        <p:cTn id="78" dur="500" fill="hold"/>
                                        <p:tgtEl>
                                          <p:spTgt spid="10"/>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1+#ppt_w/2"/>
                                          </p:val>
                                        </p:tav>
                                        <p:tav tm="100000">
                                          <p:val>
                                            <p:strVal val="#ppt_x"/>
                                          </p:val>
                                        </p:tav>
                                      </p:tavLst>
                                    </p:anim>
                                    <p:anim calcmode="lin" valueType="num">
                                      <p:cBhvr additive="base">
                                        <p:cTn id="8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P spid="1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
        <p:nvSpPr>
          <p:cNvPr id="22" name="Rectangle 3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1404070" y="3549650"/>
            <a:ext cx="2053167" cy="2123658"/>
          </a:xfrm>
          <a:prstGeom prst="rect">
            <a:avLst/>
          </a:prstGeom>
        </p:spPr>
        <p:txBody>
          <a:bodyPr>
            <a:spAutoFit/>
          </a:bodyPr>
          <a:lstStyle/>
          <a:p>
            <a:pPr fontAlgn="auto">
              <a:spcBef>
                <a:spcPts val="0"/>
              </a:spcBef>
              <a:spcAft>
                <a:spcPts val="0"/>
              </a:spcAft>
              <a:defRPr/>
            </a:pPr>
            <a:r>
              <a:rPr lang="ms-MY" sz="1200" dirty="0">
                <a:solidFill>
                  <a:prstClr val="black">
                    <a:lumMod val="95000"/>
                    <a:lumOff val="5000"/>
                  </a:prst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prstClr val="black">
                  <a:lumMod val="95000"/>
                  <a:lumOff val="5000"/>
                </a:prstClr>
              </a:solidFill>
              <a:latin typeface="Open Sans Light" pitchFamily="34" charset="0"/>
              <a:ea typeface="Open Sans Light" pitchFamily="34" charset="0"/>
              <a:cs typeface="Open Sans Light" pitchFamily="34" charset="0"/>
            </a:endParaRPr>
          </a:p>
        </p:txBody>
      </p:sp>
      <p:sp>
        <p:nvSpPr>
          <p:cNvPr id="23"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1361737" y="29782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pPr>
            <a:r>
              <a:rPr lang="en-US" altLang="zh-CN" sz="1600" b="1"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YOUR TITLE </a:t>
            </a:r>
            <a:r>
              <a:rPr lang="en-US" altLang="zh-CN" sz="1600"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HERE</a:t>
            </a:r>
            <a:endParaRPr lang="en-US" altLang="zh-CN" sz="16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
        <p:nvSpPr>
          <p:cNvPr id="24" name="Rectangle 3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1456988" y="11684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pPr>
            <a:r>
              <a:rPr lang="en-US" altLang="zh-CN" sz="12800" dirty="0">
                <a:solidFill>
                  <a:prstClr val="black">
                    <a:lumMod val="95000"/>
                    <a:lumOff val="5000"/>
                  </a:prstClr>
                </a:solidFill>
                <a:latin typeface="Calibri" panose="020F0502020204030204"/>
                <a:ea typeface="微软雅黑" panose="020B0503020204020204" pitchFamily="34" charset="-122"/>
                <a:cs typeface="Open Sans Light" pitchFamily="34" charset="0"/>
              </a:rPr>
              <a:t>1</a:t>
            </a:r>
            <a:endParaRPr lang="en-US" altLang="zh-CN" sz="128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
        <p:nvSpPr>
          <p:cNvPr id="25" name="Rectangle 3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3934661" y="3549650"/>
            <a:ext cx="2053167" cy="2123658"/>
          </a:xfrm>
          <a:prstGeom prst="rect">
            <a:avLst/>
          </a:prstGeom>
        </p:spPr>
        <p:txBody>
          <a:bodyPr>
            <a:spAutoFit/>
          </a:bodyPr>
          <a:lstStyle/>
          <a:p>
            <a:pPr fontAlgn="auto">
              <a:spcBef>
                <a:spcPts val="0"/>
              </a:spcBef>
              <a:spcAft>
                <a:spcPts val="0"/>
              </a:spcAft>
              <a:defRPr/>
            </a:pPr>
            <a:r>
              <a:rPr lang="ms-MY" sz="1200" dirty="0">
                <a:solidFill>
                  <a:prstClr val="black">
                    <a:lumMod val="95000"/>
                    <a:lumOff val="5000"/>
                  </a:prst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prstClr val="black">
                  <a:lumMod val="95000"/>
                  <a:lumOff val="5000"/>
                </a:prstClr>
              </a:solidFill>
              <a:latin typeface="Open Sans Light" pitchFamily="34" charset="0"/>
              <a:ea typeface="Open Sans Light" pitchFamily="34" charset="0"/>
              <a:cs typeface="Open Sans Light" pitchFamily="34" charset="0"/>
            </a:endParaRPr>
          </a:p>
        </p:txBody>
      </p:sp>
      <p:sp>
        <p:nvSpPr>
          <p:cNvPr id="26" name="Rectangle 4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3987579" y="11684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pPr>
            <a:r>
              <a:rPr lang="en-US" altLang="zh-CN" sz="12800" dirty="0">
                <a:solidFill>
                  <a:srgbClr val="1C9392"/>
                </a:solidFill>
                <a:latin typeface="Calibri" panose="020F0502020204030204"/>
                <a:ea typeface="微软雅黑" panose="020B0503020204020204" pitchFamily="34" charset="-122"/>
                <a:cs typeface="Open Sans Light" pitchFamily="34" charset="0"/>
              </a:rPr>
              <a:t>2</a:t>
            </a:r>
            <a:endParaRPr lang="en-US" altLang="zh-CN" sz="12800" dirty="0">
              <a:solidFill>
                <a:srgbClr val="1C9392"/>
              </a:solidFill>
              <a:latin typeface="Calibri" panose="020F0502020204030204"/>
              <a:ea typeface="微软雅黑" panose="020B0503020204020204" pitchFamily="34" charset="-122"/>
              <a:cs typeface="Open Sans Light" pitchFamily="34" charset="0"/>
            </a:endParaRPr>
          </a:p>
        </p:txBody>
      </p:sp>
      <p:sp>
        <p:nvSpPr>
          <p:cNvPr id="27" name="Rectangle 4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465252" y="3549650"/>
            <a:ext cx="2053167" cy="2123658"/>
          </a:xfrm>
          <a:prstGeom prst="rect">
            <a:avLst/>
          </a:prstGeom>
        </p:spPr>
        <p:txBody>
          <a:bodyPr>
            <a:spAutoFit/>
          </a:bodyPr>
          <a:lstStyle/>
          <a:p>
            <a:pPr fontAlgn="auto">
              <a:spcBef>
                <a:spcPts val="0"/>
              </a:spcBef>
              <a:spcAft>
                <a:spcPts val="0"/>
              </a:spcAft>
              <a:defRPr/>
            </a:pPr>
            <a:r>
              <a:rPr lang="ms-MY" sz="1200" dirty="0">
                <a:solidFill>
                  <a:prstClr val="black">
                    <a:lumMod val="95000"/>
                    <a:lumOff val="5000"/>
                  </a:prst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prstClr val="black">
                  <a:lumMod val="95000"/>
                  <a:lumOff val="5000"/>
                </a:prstClr>
              </a:solidFill>
              <a:latin typeface="Open Sans Light" pitchFamily="34" charset="0"/>
              <a:ea typeface="Open Sans Light" pitchFamily="34" charset="0"/>
              <a:cs typeface="Open Sans Light" pitchFamily="34" charset="0"/>
            </a:endParaRPr>
          </a:p>
        </p:txBody>
      </p:sp>
      <p:sp>
        <p:nvSpPr>
          <p:cNvPr id="28" name="Rectangle 4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518170" y="11684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pPr>
            <a:r>
              <a:rPr lang="en-US" altLang="zh-CN" sz="12800">
                <a:solidFill>
                  <a:prstClr val="black">
                    <a:lumMod val="95000"/>
                    <a:lumOff val="5000"/>
                  </a:prstClr>
                </a:solidFill>
                <a:latin typeface="Calibri" panose="020F0502020204030204"/>
                <a:ea typeface="微软雅黑" panose="020B0503020204020204" pitchFamily="34" charset="-122"/>
                <a:cs typeface="Open Sans Light" pitchFamily="34" charset="0"/>
              </a:rPr>
              <a:t>3</a:t>
            </a:r>
            <a:endParaRPr lang="en-US" altLang="zh-CN" sz="1280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
        <p:nvSpPr>
          <p:cNvPr id="29" name="Rectangle 4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8995843" y="3549650"/>
            <a:ext cx="2053167" cy="2123658"/>
          </a:xfrm>
          <a:prstGeom prst="rect">
            <a:avLst/>
          </a:prstGeom>
        </p:spPr>
        <p:txBody>
          <a:bodyPr>
            <a:spAutoFit/>
          </a:bodyPr>
          <a:lstStyle/>
          <a:p>
            <a:pPr fontAlgn="auto">
              <a:spcBef>
                <a:spcPts val="0"/>
              </a:spcBef>
              <a:spcAft>
                <a:spcPts val="0"/>
              </a:spcAft>
              <a:defRPr/>
            </a:pPr>
            <a:r>
              <a:rPr lang="ms-MY" sz="1200" dirty="0">
                <a:solidFill>
                  <a:prstClr val="black">
                    <a:lumMod val="95000"/>
                    <a:lumOff val="5000"/>
                  </a:prst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prstClr val="black">
                  <a:lumMod val="95000"/>
                  <a:lumOff val="5000"/>
                </a:prstClr>
              </a:solidFill>
              <a:latin typeface="Open Sans Light" pitchFamily="34" charset="0"/>
              <a:ea typeface="Open Sans Light" pitchFamily="34" charset="0"/>
              <a:cs typeface="Open Sans Light" pitchFamily="34" charset="0"/>
            </a:endParaRPr>
          </a:p>
        </p:txBody>
      </p:sp>
      <p:sp>
        <p:nvSpPr>
          <p:cNvPr id="30" name="Rectangle 4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048761" y="11684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pPr>
            <a:r>
              <a:rPr lang="en-US" altLang="zh-CN" sz="12800" dirty="0">
                <a:solidFill>
                  <a:srgbClr val="1C9392"/>
                </a:solidFill>
                <a:latin typeface="Calibri" panose="020F0502020204030204"/>
                <a:ea typeface="微软雅黑" panose="020B0503020204020204" pitchFamily="34" charset="-122"/>
                <a:cs typeface="Open Sans Light" pitchFamily="34" charset="0"/>
              </a:rPr>
              <a:t>4</a:t>
            </a:r>
            <a:endParaRPr lang="en-US" altLang="zh-CN" sz="12800" dirty="0">
              <a:solidFill>
                <a:srgbClr val="1C9392"/>
              </a:solidFill>
              <a:latin typeface="Calibri" panose="020F0502020204030204"/>
              <a:ea typeface="微软雅黑" panose="020B0503020204020204" pitchFamily="34" charset="-122"/>
              <a:cs typeface="Open Sans Light" pitchFamily="34" charset="0"/>
            </a:endParaRPr>
          </a:p>
        </p:txBody>
      </p:sp>
      <p:sp>
        <p:nvSpPr>
          <p:cNvPr id="31"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3887742" y="29782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pPr>
            <a:r>
              <a:rPr lang="en-US" altLang="zh-CN" sz="1600" b="1"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YOUR TITLE </a:t>
            </a:r>
            <a:r>
              <a:rPr lang="en-US" altLang="zh-CN" sz="1600"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HERE</a:t>
            </a:r>
            <a:endParaRPr lang="en-US" altLang="zh-CN" sz="16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
        <p:nvSpPr>
          <p:cNvPr id="32"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413747" y="29782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pPr>
            <a:r>
              <a:rPr lang="en-US" altLang="zh-CN" sz="1600" b="1"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YOUR TITLE </a:t>
            </a:r>
            <a:r>
              <a:rPr lang="en-US" altLang="zh-CN" sz="1600"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HERE</a:t>
            </a:r>
            <a:endParaRPr lang="en-US" altLang="zh-CN" sz="16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
        <p:nvSpPr>
          <p:cNvPr id="33"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8939751" y="29782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pPr>
            <a:r>
              <a:rPr lang="en-US" altLang="zh-CN" sz="1600" b="1"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YOUR TITLE </a:t>
            </a:r>
            <a:r>
              <a:rPr lang="en-US" altLang="zh-CN" sz="1600"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HERE</a:t>
            </a:r>
            <a:endParaRPr lang="en-US" altLang="zh-CN" sz="16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500"/>
                                        <p:tgtEl>
                                          <p:spTgt spid="2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500"/>
                                        <p:tgtEl>
                                          <p:spTgt spid="2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up)">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290539" y="3870048"/>
            <a:ext cx="5610922" cy="923330"/>
          </a:xfrm>
          <a:prstGeom prst="rect">
            <a:avLst/>
          </a:prstGeom>
        </p:spPr>
        <p:txBody>
          <a:bodyPr wrap="square">
            <a:spAutoFit/>
          </a:bodyPr>
          <a:lstStyle/>
          <a:p>
            <a:pPr algn="ctr">
              <a:lnSpc>
                <a:spcPct val="150000"/>
              </a:lnSpc>
              <a:spcAft>
                <a:spcPts val="600"/>
              </a:spcAft>
              <a:buClr>
                <a:schemeClr val="accent1"/>
              </a:buClr>
            </a:pPr>
            <a:r>
              <a:rPr lang="zh-CN" altLang="en-US" sz="1200" dirty="0">
                <a:solidFill>
                  <a:schemeClr val="bg1"/>
                </a:solidFill>
                <a:latin typeface="+mj-ea"/>
                <a:ea typeface="+mj-ea"/>
              </a:rPr>
              <a:t>为客户提供有效服务，是我们工作的方向和价值评价的标尺，成就客户就是成就我们自己。我们坚持以客户为中心，快速响应客户需求，持续为客户创造长期价值进而成就</a:t>
            </a:r>
            <a:r>
              <a:rPr lang="zh-CN" altLang="en-US" sz="1200" dirty="0" smtClean="0">
                <a:solidFill>
                  <a:schemeClr val="bg1"/>
                </a:solidFill>
                <a:latin typeface="+mj-ea"/>
                <a:ea typeface="+mj-ea"/>
              </a:rPr>
              <a:t>客户</a:t>
            </a:r>
            <a:endParaRPr lang="zh-CN" altLang="en-US" sz="1200" dirty="0">
              <a:solidFill>
                <a:schemeClr val="bg1"/>
              </a:solidFill>
              <a:latin typeface="+mj-ea"/>
              <a:ea typeface="+mj-ea"/>
            </a:endParaRPr>
          </a:p>
        </p:txBody>
      </p:sp>
      <p:sp>
        <p:nvSpPr>
          <p:cNvPr id="13" name="文本框 12"/>
          <p:cNvSpPr txBox="1">
            <a:spLocks noChangeArrowheads="1"/>
          </p:cNvSpPr>
          <p:nvPr/>
        </p:nvSpPr>
        <p:spPr bwMode="auto">
          <a:xfrm>
            <a:off x="4630946" y="3383868"/>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schemeClr val="bg1"/>
                </a:solidFill>
                <a:latin typeface="+mn-lt"/>
                <a:ea typeface="+mn-ea"/>
                <a:cs typeface="+mn-ea"/>
                <a:sym typeface="+mn-lt"/>
              </a:rPr>
              <a:t>工作经验总结</a:t>
            </a:r>
            <a:endParaRPr lang="zh-CN" altLang="en-US" sz="2400" b="1" dirty="0">
              <a:solidFill>
                <a:schemeClr val="bg1"/>
              </a:solidFill>
              <a:latin typeface="+mn-lt"/>
              <a:ea typeface="+mn-ea"/>
              <a:cs typeface="+mn-ea"/>
              <a:sym typeface="+mn-lt"/>
            </a:endParaRPr>
          </a:p>
        </p:txBody>
      </p:sp>
      <p:sp>
        <p:nvSpPr>
          <p:cNvPr id="14" name="文本框 8"/>
          <p:cNvSpPr txBox="1">
            <a:spLocks noChangeArrowheads="1"/>
          </p:cNvSpPr>
          <p:nvPr/>
        </p:nvSpPr>
        <p:spPr bwMode="auto">
          <a:xfrm>
            <a:off x="5334000" y="3200401"/>
            <a:ext cx="15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smtClean="0">
                <a:solidFill>
                  <a:schemeClr val="bg1"/>
                </a:solidFill>
                <a:latin typeface="+mn-lt"/>
                <a:ea typeface="+mn-ea"/>
                <a:cs typeface="+mn-ea"/>
                <a:sym typeface="+mn-lt"/>
              </a:rPr>
              <a:t>PART THREE</a:t>
            </a:r>
            <a:endParaRPr lang="zh-CN" altLang="en-US" sz="1200" dirty="0">
              <a:solidFill>
                <a:schemeClr val="bg1"/>
              </a:solidFill>
              <a:latin typeface="+mn-lt"/>
              <a:ea typeface="+mn-ea"/>
              <a:cs typeface="+mn-ea"/>
              <a:sym typeface="+mn-lt"/>
            </a:endParaRPr>
          </a:p>
        </p:txBody>
      </p:sp>
      <p:grpSp>
        <p:nvGrpSpPr>
          <p:cNvPr id="2" name="组合 1"/>
          <p:cNvGrpSpPr/>
          <p:nvPr/>
        </p:nvGrpSpPr>
        <p:grpSpPr>
          <a:xfrm>
            <a:off x="5296418" y="1495075"/>
            <a:ext cx="1599164" cy="1599164"/>
            <a:chOff x="5296418" y="1545875"/>
            <a:chExt cx="1599164" cy="1599164"/>
          </a:xfrm>
        </p:grpSpPr>
        <p:grpSp>
          <p:nvGrpSpPr>
            <p:cNvPr id="8" name="组合 7"/>
            <p:cNvGrpSpPr/>
            <p:nvPr/>
          </p:nvGrpSpPr>
          <p:grpSpPr>
            <a:xfrm>
              <a:off x="5296418" y="1545875"/>
              <a:ext cx="1599164" cy="1599164"/>
              <a:chOff x="2913647" y="1503947"/>
              <a:chExt cx="3400926" cy="3400926"/>
            </a:xfrm>
          </p:grpSpPr>
          <p:sp>
            <p:nvSpPr>
              <p:cNvPr id="10" name="椭圆 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任意多边形 14"/>
            <p:cNvSpPr/>
            <p:nvPr/>
          </p:nvSpPr>
          <p:spPr>
            <a:xfrm>
              <a:off x="5684739" y="1920680"/>
              <a:ext cx="822522" cy="822520"/>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p:cNvSpPr txBox="1"/>
          <p:nvPr/>
        </p:nvSpPr>
        <p:spPr>
          <a:xfrm>
            <a:off x="5550421" y="4479054"/>
            <a:ext cx="2546832" cy="338554"/>
          </a:xfrm>
          <a:prstGeom prst="rect">
            <a:avLst/>
          </a:prstGeom>
          <a:noFill/>
          <a:ln>
            <a:noFill/>
          </a:ln>
        </p:spPr>
        <p:txBody>
          <a:bodyPr wrap="square" rtlCol="0">
            <a:spAutoFit/>
          </a:bodyPr>
          <a:lstStyle/>
          <a:p>
            <a:r>
              <a:rPr lang="en-US" altLang="zh-CN" sz="1600" dirty="0">
                <a:solidFill>
                  <a:srgbClr val="0087AF"/>
                </a:solidFill>
              </a:rPr>
              <a:t>ADD YOUR TITLE </a:t>
            </a:r>
            <a:endParaRPr lang="zh-CN" altLang="en-US" sz="1600" dirty="0">
              <a:solidFill>
                <a:srgbClr val="0087AF"/>
              </a:solidFill>
            </a:endParaRPr>
          </a:p>
        </p:txBody>
      </p:sp>
      <p:sp>
        <p:nvSpPr>
          <p:cNvPr id="4" name="矩形 3"/>
          <p:cNvSpPr/>
          <p:nvPr/>
        </p:nvSpPr>
        <p:spPr>
          <a:xfrm>
            <a:off x="5550421" y="4758872"/>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endParaRPr lang="en-US" altLang="zh-CN" sz="935" dirty="0">
              <a:solidFill>
                <a:schemeClr val="tx1">
                  <a:lumMod val="75000"/>
                  <a:lumOff val="25000"/>
                </a:schemeClr>
              </a:solidFill>
            </a:endParaRPr>
          </a:p>
        </p:txBody>
      </p:sp>
      <p:sp>
        <p:nvSpPr>
          <p:cNvPr id="5" name="TextBox 18"/>
          <p:cNvSpPr txBox="1"/>
          <p:nvPr/>
        </p:nvSpPr>
        <p:spPr>
          <a:xfrm>
            <a:off x="5550421" y="3029846"/>
            <a:ext cx="2546832" cy="338554"/>
          </a:xfrm>
          <a:prstGeom prst="rect">
            <a:avLst/>
          </a:prstGeom>
          <a:noFill/>
          <a:ln>
            <a:noFill/>
          </a:ln>
        </p:spPr>
        <p:txBody>
          <a:bodyPr wrap="square" rtlCol="0">
            <a:spAutoFit/>
          </a:bodyPr>
          <a:lstStyle/>
          <a:p>
            <a:r>
              <a:rPr lang="en-US" altLang="zh-CN" sz="1600" dirty="0">
                <a:solidFill>
                  <a:srgbClr val="0087AF"/>
                </a:solidFill>
              </a:rPr>
              <a:t>ADD YOUR TITLE </a:t>
            </a:r>
            <a:endParaRPr lang="zh-CN" altLang="en-US" sz="1600" dirty="0">
              <a:solidFill>
                <a:srgbClr val="0087AF"/>
              </a:solidFill>
            </a:endParaRPr>
          </a:p>
        </p:txBody>
      </p:sp>
      <p:sp>
        <p:nvSpPr>
          <p:cNvPr id="6" name="矩形 5"/>
          <p:cNvSpPr/>
          <p:nvPr/>
        </p:nvSpPr>
        <p:spPr>
          <a:xfrm>
            <a:off x="5550421" y="3310093"/>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endParaRPr lang="en-US" altLang="zh-CN" sz="935" dirty="0">
              <a:solidFill>
                <a:schemeClr val="tx1">
                  <a:lumMod val="75000"/>
                  <a:lumOff val="25000"/>
                </a:schemeClr>
              </a:solidFill>
            </a:endParaRPr>
          </a:p>
        </p:txBody>
      </p:sp>
      <p:sp>
        <p:nvSpPr>
          <p:cNvPr id="7" name="TextBox 18"/>
          <p:cNvSpPr txBox="1"/>
          <p:nvPr/>
        </p:nvSpPr>
        <p:spPr>
          <a:xfrm>
            <a:off x="5550421" y="1684421"/>
            <a:ext cx="2546832" cy="338554"/>
          </a:xfrm>
          <a:prstGeom prst="rect">
            <a:avLst/>
          </a:prstGeom>
          <a:noFill/>
          <a:ln>
            <a:noFill/>
          </a:ln>
        </p:spPr>
        <p:txBody>
          <a:bodyPr wrap="square" rtlCol="0">
            <a:spAutoFit/>
          </a:bodyPr>
          <a:lstStyle/>
          <a:p>
            <a:r>
              <a:rPr lang="en-US" altLang="zh-CN" sz="1600" dirty="0">
                <a:solidFill>
                  <a:srgbClr val="0087AF"/>
                </a:solidFill>
              </a:rPr>
              <a:t>ADD YOUR TITLE </a:t>
            </a:r>
            <a:endParaRPr lang="zh-CN" altLang="en-US" sz="1600" dirty="0">
              <a:solidFill>
                <a:srgbClr val="0087AF"/>
              </a:solidFill>
            </a:endParaRPr>
          </a:p>
        </p:txBody>
      </p:sp>
      <p:sp>
        <p:nvSpPr>
          <p:cNvPr id="8" name="矩形 7"/>
          <p:cNvSpPr/>
          <p:nvPr/>
        </p:nvSpPr>
        <p:spPr>
          <a:xfrm>
            <a:off x="5550421" y="1964668"/>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endParaRPr lang="en-US" altLang="zh-CN" sz="935" dirty="0">
              <a:solidFill>
                <a:schemeClr val="tx1">
                  <a:lumMod val="75000"/>
                  <a:lumOff val="25000"/>
                </a:schemeClr>
              </a:solidFill>
            </a:endParaRPr>
          </a:p>
        </p:txBody>
      </p:sp>
      <p:pic>
        <p:nvPicPr>
          <p:cNvPr id="9"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213811" y="1684421"/>
            <a:ext cx="2587952" cy="34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 by="(-#ppt_w*2)" calcmode="lin" valueType="num">
                                      <p:cBhvr rctx="PPT">
                                        <p:cTn id="22" dur="500" autoRev="1" fill="hold">
                                          <p:stCondLst>
                                            <p:cond delay="0"/>
                                          </p:stCondLst>
                                        </p:cTn>
                                        <p:tgtEl>
                                          <p:spTgt spid="3"/>
                                        </p:tgtEl>
                                        <p:attrNameLst>
                                          <p:attrName>ppt_w</p:attrName>
                                        </p:attrNameLst>
                                      </p:cBhvr>
                                    </p:anim>
                                    <p:anim by="(#ppt_w*0.50)" calcmode="lin" valueType="num">
                                      <p:cBhvr>
                                        <p:cTn id="23" dur="500" decel="50000" autoRev="1" fill="hold">
                                          <p:stCondLst>
                                            <p:cond delay="0"/>
                                          </p:stCondLst>
                                        </p:cTn>
                                        <p:tgtEl>
                                          <p:spTgt spid="3"/>
                                        </p:tgtEl>
                                        <p:attrNameLst>
                                          <p:attrName>ppt_x</p:attrName>
                                        </p:attrNameLst>
                                      </p:cBhvr>
                                    </p:anim>
                                    <p:anim from="(-#ppt_h/2)" to="(#ppt_y)" calcmode="lin" valueType="num">
                                      <p:cBhvr>
                                        <p:cTn id="24" dur="1000" fill="hold">
                                          <p:stCondLst>
                                            <p:cond delay="0"/>
                                          </p:stCondLst>
                                        </p:cTn>
                                        <p:tgtEl>
                                          <p:spTgt spid="3"/>
                                        </p:tgtEl>
                                        <p:attrNameLst>
                                          <p:attrName>ppt_y</p:attrName>
                                        </p:attrNameLst>
                                      </p:cBhvr>
                                    </p:anim>
                                    <p:animRot by="21600000">
                                      <p:cBhvr>
                                        <p:cTn id="25" dur="1000" fill="hold">
                                          <p:stCondLst>
                                            <p:cond delay="0"/>
                                          </p:stCondLst>
                                        </p:cTn>
                                        <p:tgtEl>
                                          <p:spTgt spid="3"/>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childTnLst>
                          </p:cTn>
                        </p:par>
                        <p:par>
                          <p:cTn id="32" fill="hold">
                            <p:stCondLst>
                              <p:cond delay="29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
          <p:cNvSpPr/>
          <p:nvPr/>
        </p:nvSpPr>
        <p:spPr>
          <a:xfrm>
            <a:off x="918524" y="3429160"/>
            <a:ext cx="2052000" cy="108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sp>
        <p:nvSpPr>
          <p:cNvPr id="39" name="Rectangle 5"/>
          <p:cNvSpPr/>
          <p:nvPr/>
        </p:nvSpPr>
        <p:spPr>
          <a:xfrm>
            <a:off x="2985361" y="3429160"/>
            <a:ext cx="2052000" cy="108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sp>
        <p:nvSpPr>
          <p:cNvPr id="40" name="Rectangle 6"/>
          <p:cNvSpPr/>
          <p:nvPr/>
        </p:nvSpPr>
        <p:spPr>
          <a:xfrm>
            <a:off x="5052198" y="3429160"/>
            <a:ext cx="2052000" cy="108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sp>
        <p:nvSpPr>
          <p:cNvPr id="41" name="Rectangle 7"/>
          <p:cNvSpPr/>
          <p:nvPr/>
        </p:nvSpPr>
        <p:spPr>
          <a:xfrm>
            <a:off x="7119029" y="3429160"/>
            <a:ext cx="2052000" cy="1080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sp>
        <p:nvSpPr>
          <p:cNvPr id="42" name="Rectangle 8"/>
          <p:cNvSpPr/>
          <p:nvPr/>
        </p:nvSpPr>
        <p:spPr>
          <a:xfrm>
            <a:off x="9185862" y="3429160"/>
            <a:ext cx="2052000" cy="1080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grpSp>
        <p:nvGrpSpPr>
          <p:cNvPr id="43" name="Group 14"/>
          <p:cNvGrpSpPr/>
          <p:nvPr/>
        </p:nvGrpSpPr>
        <p:grpSpPr>
          <a:xfrm>
            <a:off x="1097526" y="2395708"/>
            <a:ext cx="648000" cy="648000"/>
            <a:chOff x="7322925" y="1113826"/>
            <a:chExt cx="418280" cy="418280"/>
          </a:xfrm>
        </p:grpSpPr>
        <p:sp>
          <p:nvSpPr>
            <p:cNvPr id="44" name="Teardrop 15"/>
            <p:cNvSpPr/>
            <p:nvPr/>
          </p:nvSpPr>
          <p:spPr>
            <a:xfrm rot="8100000">
              <a:off x="7322925" y="1113826"/>
              <a:ext cx="418280" cy="41828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45"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46" name="Group 17"/>
          <p:cNvGrpSpPr/>
          <p:nvPr/>
        </p:nvGrpSpPr>
        <p:grpSpPr>
          <a:xfrm>
            <a:off x="5229310" y="2395708"/>
            <a:ext cx="648000" cy="648000"/>
            <a:chOff x="4158893" y="1506251"/>
            <a:chExt cx="418280" cy="418280"/>
          </a:xfrm>
        </p:grpSpPr>
        <p:sp>
          <p:nvSpPr>
            <p:cNvPr id="47" name="Teardrop 18"/>
            <p:cNvSpPr/>
            <p:nvPr/>
          </p:nvSpPr>
          <p:spPr>
            <a:xfrm rot="8100000">
              <a:off x="4158893" y="1506251"/>
              <a:ext cx="418280" cy="418280"/>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48"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49" name="Group 20"/>
          <p:cNvGrpSpPr/>
          <p:nvPr/>
        </p:nvGrpSpPr>
        <p:grpSpPr>
          <a:xfrm>
            <a:off x="3171593" y="2395708"/>
            <a:ext cx="648000" cy="648000"/>
            <a:chOff x="2708324" y="1506251"/>
            <a:chExt cx="418280" cy="418280"/>
          </a:xfrm>
        </p:grpSpPr>
        <p:sp>
          <p:nvSpPr>
            <p:cNvPr id="50" name="Teardrop 21"/>
            <p:cNvSpPr/>
            <p:nvPr/>
          </p:nvSpPr>
          <p:spPr>
            <a:xfrm rot="8100000">
              <a:off x="2708324" y="1506251"/>
              <a:ext cx="418280" cy="418280"/>
            </a:xfrm>
            <a:prstGeom prst="teardrop">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1"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52" name="Group 23"/>
          <p:cNvGrpSpPr/>
          <p:nvPr/>
        </p:nvGrpSpPr>
        <p:grpSpPr>
          <a:xfrm>
            <a:off x="9372723" y="2395708"/>
            <a:ext cx="648000" cy="648000"/>
            <a:chOff x="7178907" y="1506251"/>
            <a:chExt cx="418280" cy="418280"/>
          </a:xfrm>
        </p:grpSpPr>
        <p:sp>
          <p:nvSpPr>
            <p:cNvPr id="53" name="Teardrop 24"/>
            <p:cNvSpPr/>
            <p:nvPr/>
          </p:nvSpPr>
          <p:spPr>
            <a:xfrm rot="8100000">
              <a:off x="7178907" y="1506251"/>
              <a:ext cx="418280" cy="418280"/>
            </a:xfrm>
            <a:prstGeom prst="teardrop">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4"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55" name="Group 26"/>
          <p:cNvGrpSpPr/>
          <p:nvPr/>
        </p:nvGrpSpPr>
        <p:grpSpPr>
          <a:xfrm>
            <a:off x="7301208" y="2395708"/>
            <a:ext cx="648000" cy="648000"/>
            <a:chOff x="5665857" y="1506251"/>
            <a:chExt cx="418280" cy="418280"/>
          </a:xfrm>
        </p:grpSpPr>
        <p:sp>
          <p:nvSpPr>
            <p:cNvPr id="56" name="Teardrop 27"/>
            <p:cNvSpPr/>
            <p:nvPr/>
          </p:nvSpPr>
          <p:spPr>
            <a:xfrm rot="8100000">
              <a:off x="5665857" y="1506251"/>
              <a:ext cx="418280" cy="418280"/>
            </a:xfrm>
            <a:prstGeom prst="teardrop">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7"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58" name="组合 57"/>
          <p:cNvGrpSpPr/>
          <p:nvPr/>
        </p:nvGrpSpPr>
        <p:grpSpPr>
          <a:xfrm>
            <a:off x="1242675" y="3677375"/>
            <a:ext cx="1627533" cy="1482866"/>
            <a:chOff x="1242675" y="3677375"/>
            <a:chExt cx="1627533" cy="1482866"/>
          </a:xfrm>
        </p:grpSpPr>
        <p:sp>
          <p:nvSpPr>
            <p:cNvPr id="59" name="TextBox 9"/>
            <p:cNvSpPr txBox="1"/>
            <p:nvPr/>
          </p:nvSpPr>
          <p:spPr>
            <a:xfrm>
              <a:off x="1242675" y="3677375"/>
              <a:ext cx="1627533" cy="711745"/>
            </a:xfrm>
            <a:prstGeom prst="rect">
              <a:avLst/>
            </a:prstGeom>
            <a:noFill/>
          </p:spPr>
          <p:txBody>
            <a:bodyPr wrap="square" lIns="0" tIns="0" rIns="91420" bIns="0" rtlCol="0">
              <a:noAutofit/>
            </a:bodyPr>
            <a:lstStyle/>
            <a:p>
              <a:r>
                <a:rPr lang="en-US" sz="4800" b="1" dirty="0" smtClean="0">
                  <a:solidFill>
                    <a:schemeClr val="accent1"/>
                  </a:solidFill>
                  <a:ea typeface="Roboto" pitchFamily="2" charset="0"/>
                  <a:cs typeface="Helvetica Neue"/>
                </a:rPr>
                <a:t>01</a:t>
              </a:r>
              <a:endParaRPr lang="id-ID" sz="1100" dirty="0">
                <a:solidFill>
                  <a:schemeClr val="bg1">
                    <a:lumMod val="65000"/>
                  </a:schemeClr>
                </a:solidFill>
                <a:ea typeface="Roboto" pitchFamily="2" charset="0"/>
              </a:endParaRPr>
            </a:p>
          </p:txBody>
        </p:sp>
        <p:sp>
          <p:nvSpPr>
            <p:cNvPr id="60" name="TextBox 9"/>
            <p:cNvSpPr txBox="1"/>
            <p:nvPr/>
          </p:nvSpPr>
          <p:spPr>
            <a:xfrm>
              <a:off x="1242675" y="4322260"/>
              <a:ext cx="1627533" cy="207027"/>
            </a:xfrm>
            <a:prstGeom prst="rect">
              <a:avLst/>
            </a:prstGeom>
            <a:noFill/>
          </p:spPr>
          <p:txBody>
            <a:bodyPr wrap="square" lIns="0" tIns="0" rIns="91420" bIns="0" rtlCol="0">
              <a:noAutofit/>
            </a:bodyPr>
            <a:lstStyle/>
            <a:p>
              <a:r>
                <a:rPr lang="id-ID" sz="1400" dirty="0" smtClean="0">
                  <a:solidFill>
                    <a:schemeClr val="accent1"/>
                  </a:solidFill>
                  <a:ea typeface="Roboto" pitchFamily="2" charset="0"/>
                  <a:cs typeface="Helvetica Neue"/>
                </a:rPr>
                <a:t>NETWORKS</a:t>
              </a:r>
              <a:endParaRPr lang="id-ID" sz="1100" dirty="0">
                <a:solidFill>
                  <a:schemeClr val="bg1">
                    <a:lumMod val="65000"/>
                  </a:schemeClr>
                </a:solidFill>
                <a:ea typeface="Roboto" pitchFamily="2" charset="0"/>
              </a:endParaRPr>
            </a:p>
          </p:txBody>
        </p:sp>
        <p:sp>
          <p:nvSpPr>
            <p:cNvPr id="61" name="TextBox 9"/>
            <p:cNvSpPr txBox="1"/>
            <p:nvPr/>
          </p:nvSpPr>
          <p:spPr>
            <a:xfrm>
              <a:off x="1242675" y="4600896"/>
              <a:ext cx="1627533" cy="559345"/>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endParaRPr lang="id-ID" sz="1200" dirty="0">
                <a:solidFill>
                  <a:schemeClr val="tx1">
                    <a:lumMod val="65000"/>
                    <a:lumOff val="35000"/>
                  </a:schemeClr>
                </a:solidFill>
                <a:ea typeface="Roboto" pitchFamily="2" charset="0"/>
              </a:endParaRPr>
            </a:p>
          </p:txBody>
        </p:sp>
      </p:grpSp>
      <p:grpSp>
        <p:nvGrpSpPr>
          <p:cNvPr id="62" name="组合 61"/>
          <p:cNvGrpSpPr/>
          <p:nvPr/>
        </p:nvGrpSpPr>
        <p:grpSpPr>
          <a:xfrm>
            <a:off x="3306474" y="3677375"/>
            <a:ext cx="1630564" cy="1545500"/>
            <a:chOff x="3306474" y="3677375"/>
            <a:chExt cx="1630564" cy="1545500"/>
          </a:xfrm>
        </p:grpSpPr>
        <p:sp>
          <p:nvSpPr>
            <p:cNvPr id="63" name="TextBox 10"/>
            <p:cNvSpPr txBox="1"/>
            <p:nvPr/>
          </p:nvSpPr>
          <p:spPr>
            <a:xfrm>
              <a:off x="3306474" y="3677375"/>
              <a:ext cx="1630564" cy="711745"/>
            </a:xfrm>
            <a:prstGeom prst="rect">
              <a:avLst/>
            </a:prstGeom>
            <a:noFill/>
          </p:spPr>
          <p:txBody>
            <a:bodyPr wrap="square" lIns="0" tIns="0" rIns="91420" bIns="0" rtlCol="0">
              <a:noAutofit/>
            </a:bodyPr>
            <a:lstStyle/>
            <a:p>
              <a:r>
                <a:rPr lang="en-US" sz="4800" b="1" dirty="0" smtClean="0">
                  <a:solidFill>
                    <a:schemeClr val="accent2"/>
                  </a:solidFill>
                  <a:ea typeface="Roboto" pitchFamily="2" charset="0"/>
                  <a:cs typeface="Helvetica Neue"/>
                </a:rPr>
                <a:t>02</a:t>
              </a:r>
              <a:endParaRPr lang="id-ID" sz="1100" dirty="0">
                <a:solidFill>
                  <a:schemeClr val="bg1">
                    <a:lumMod val="65000"/>
                  </a:schemeClr>
                </a:solidFill>
                <a:ea typeface="Roboto" pitchFamily="2" charset="0"/>
              </a:endParaRPr>
            </a:p>
          </p:txBody>
        </p:sp>
        <p:sp>
          <p:nvSpPr>
            <p:cNvPr id="64" name="TextBox 10"/>
            <p:cNvSpPr txBox="1"/>
            <p:nvPr/>
          </p:nvSpPr>
          <p:spPr>
            <a:xfrm>
              <a:off x="3306474" y="4322260"/>
              <a:ext cx="1630564" cy="207027"/>
            </a:xfrm>
            <a:prstGeom prst="rect">
              <a:avLst/>
            </a:prstGeom>
            <a:noFill/>
          </p:spPr>
          <p:txBody>
            <a:bodyPr wrap="square" lIns="0" tIns="0" rIns="91420" bIns="0" rtlCol="0">
              <a:noAutofit/>
            </a:bodyPr>
            <a:lstStyle/>
            <a:p>
              <a:r>
                <a:rPr lang="id-ID" sz="1400" dirty="0" smtClean="0">
                  <a:solidFill>
                    <a:schemeClr val="accent2"/>
                  </a:solidFill>
                  <a:ea typeface="Roboto" pitchFamily="2" charset="0"/>
                  <a:cs typeface="Helvetica Neue"/>
                </a:rPr>
                <a:t>SUPPORT</a:t>
              </a:r>
              <a:endParaRPr lang="id-ID" sz="1100" dirty="0">
                <a:solidFill>
                  <a:schemeClr val="bg1">
                    <a:lumMod val="65000"/>
                  </a:schemeClr>
                </a:solidFill>
                <a:ea typeface="Roboto" pitchFamily="2" charset="0"/>
              </a:endParaRPr>
            </a:p>
          </p:txBody>
        </p:sp>
        <p:sp>
          <p:nvSpPr>
            <p:cNvPr id="65" name="TextBox 10"/>
            <p:cNvSpPr txBox="1"/>
            <p:nvPr/>
          </p:nvSpPr>
          <p:spPr>
            <a:xfrm>
              <a:off x="3306474" y="4600897"/>
              <a:ext cx="1630564" cy="621978"/>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endParaRPr lang="id-ID" sz="1200" dirty="0">
                <a:solidFill>
                  <a:schemeClr val="tx1">
                    <a:lumMod val="65000"/>
                    <a:lumOff val="35000"/>
                  </a:schemeClr>
                </a:solidFill>
                <a:ea typeface="Roboto" pitchFamily="2" charset="0"/>
              </a:endParaRPr>
            </a:p>
          </p:txBody>
        </p:sp>
      </p:grpSp>
      <p:grpSp>
        <p:nvGrpSpPr>
          <p:cNvPr id="66" name="组合 65"/>
          <p:cNvGrpSpPr/>
          <p:nvPr/>
        </p:nvGrpSpPr>
        <p:grpSpPr>
          <a:xfrm>
            <a:off x="5351943" y="3677375"/>
            <a:ext cx="1637707" cy="1482866"/>
            <a:chOff x="5351943" y="3677375"/>
            <a:chExt cx="1637707" cy="1482866"/>
          </a:xfrm>
        </p:grpSpPr>
        <p:sp>
          <p:nvSpPr>
            <p:cNvPr id="67" name="TextBox 11"/>
            <p:cNvSpPr txBox="1"/>
            <p:nvPr/>
          </p:nvSpPr>
          <p:spPr>
            <a:xfrm>
              <a:off x="5357956" y="3677375"/>
              <a:ext cx="1631694" cy="711745"/>
            </a:xfrm>
            <a:prstGeom prst="rect">
              <a:avLst/>
            </a:prstGeom>
            <a:noFill/>
          </p:spPr>
          <p:txBody>
            <a:bodyPr wrap="square" lIns="0" tIns="0" rIns="91420" bIns="0" rtlCol="0">
              <a:noAutofit/>
            </a:bodyPr>
            <a:lstStyle/>
            <a:p>
              <a:r>
                <a:rPr lang="en-US" sz="4800" b="1" dirty="0" smtClean="0">
                  <a:solidFill>
                    <a:schemeClr val="accent3"/>
                  </a:solidFill>
                  <a:ea typeface="Roboto" pitchFamily="2" charset="0"/>
                  <a:cs typeface="Helvetica Neue"/>
                </a:rPr>
                <a:t>03</a:t>
              </a:r>
              <a:endParaRPr lang="id-ID" sz="1100" dirty="0">
                <a:solidFill>
                  <a:schemeClr val="bg1">
                    <a:lumMod val="65000"/>
                  </a:schemeClr>
                </a:solidFill>
                <a:ea typeface="Roboto" pitchFamily="2" charset="0"/>
              </a:endParaRPr>
            </a:p>
          </p:txBody>
        </p:sp>
        <p:sp>
          <p:nvSpPr>
            <p:cNvPr id="68" name="TextBox 11"/>
            <p:cNvSpPr txBox="1"/>
            <p:nvPr/>
          </p:nvSpPr>
          <p:spPr>
            <a:xfrm>
              <a:off x="5357956" y="4322260"/>
              <a:ext cx="1631694" cy="207027"/>
            </a:xfrm>
            <a:prstGeom prst="rect">
              <a:avLst/>
            </a:prstGeom>
            <a:noFill/>
          </p:spPr>
          <p:txBody>
            <a:bodyPr wrap="square" lIns="0" tIns="0" rIns="91420" bIns="0" rtlCol="0">
              <a:noAutofit/>
            </a:bodyPr>
            <a:lstStyle/>
            <a:p>
              <a:r>
                <a:rPr lang="id-ID" sz="1400" dirty="0" smtClean="0">
                  <a:solidFill>
                    <a:schemeClr val="accent3"/>
                  </a:solidFill>
                  <a:ea typeface="Roboto" pitchFamily="2" charset="0"/>
                  <a:cs typeface="Helvetica Neue"/>
                </a:rPr>
                <a:t>UPLOADS</a:t>
              </a:r>
              <a:endParaRPr lang="id-ID" sz="1100" dirty="0">
                <a:solidFill>
                  <a:schemeClr val="bg1">
                    <a:lumMod val="65000"/>
                  </a:schemeClr>
                </a:solidFill>
                <a:ea typeface="Roboto" pitchFamily="2" charset="0"/>
              </a:endParaRPr>
            </a:p>
          </p:txBody>
        </p:sp>
        <p:sp>
          <p:nvSpPr>
            <p:cNvPr id="69" name="TextBox 9"/>
            <p:cNvSpPr txBox="1"/>
            <p:nvPr/>
          </p:nvSpPr>
          <p:spPr>
            <a:xfrm>
              <a:off x="5351943" y="4600896"/>
              <a:ext cx="1627533" cy="559345"/>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endParaRPr lang="id-ID" sz="1200" dirty="0">
                <a:solidFill>
                  <a:schemeClr val="tx1">
                    <a:lumMod val="65000"/>
                    <a:lumOff val="35000"/>
                  </a:schemeClr>
                </a:solidFill>
                <a:ea typeface="Roboto" pitchFamily="2" charset="0"/>
              </a:endParaRPr>
            </a:p>
          </p:txBody>
        </p:sp>
      </p:grpSp>
      <p:grpSp>
        <p:nvGrpSpPr>
          <p:cNvPr id="70" name="组合 69"/>
          <p:cNvGrpSpPr/>
          <p:nvPr/>
        </p:nvGrpSpPr>
        <p:grpSpPr>
          <a:xfrm>
            <a:off x="7415742" y="3669804"/>
            <a:ext cx="1665555" cy="1553071"/>
            <a:chOff x="7415742" y="3669804"/>
            <a:chExt cx="1665555" cy="1553071"/>
          </a:xfrm>
        </p:grpSpPr>
        <p:sp>
          <p:nvSpPr>
            <p:cNvPr id="71" name="TextBox 12"/>
            <p:cNvSpPr txBox="1"/>
            <p:nvPr/>
          </p:nvSpPr>
          <p:spPr>
            <a:xfrm>
              <a:off x="7435378" y="3669804"/>
              <a:ext cx="1645919" cy="715697"/>
            </a:xfrm>
            <a:prstGeom prst="rect">
              <a:avLst/>
            </a:prstGeom>
            <a:noFill/>
          </p:spPr>
          <p:txBody>
            <a:bodyPr wrap="square" lIns="0" tIns="0" rIns="91420" bIns="0" rtlCol="0">
              <a:noAutofit/>
            </a:bodyPr>
            <a:lstStyle/>
            <a:p>
              <a:r>
                <a:rPr lang="en-US" sz="4800" b="1" dirty="0" smtClean="0">
                  <a:solidFill>
                    <a:schemeClr val="accent4"/>
                  </a:solidFill>
                  <a:ea typeface="Roboto" pitchFamily="2" charset="0"/>
                  <a:cs typeface="Helvetica Neue"/>
                </a:rPr>
                <a:t>04</a:t>
              </a:r>
              <a:endParaRPr lang="id-ID" sz="1100" dirty="0">
                <a:solidFill>
                  <a:schemeClr val="bg1">
                    <a:lumMod val="65000"/>
                  </a:schemeClr>
                </a:solidFill>
                <a:ea typeface="Roboto" pitchFamily="2" charset="0"/>
              </a:endParaRPr>
            </a:p>
          </p:txBody>
        </p:sp>
        <p:sp>
          <p:nvSpPr>
            <p:cNvPr id="72" name="TextBox 12"/>
            <p:cNvSpPr txBox="1"/>
            <p:nvPr/>
          </p:nvSpPr>
          <p:spPr>
            <a:xfrm>
              <a:off x="7435378" y="4314689"/>
              <a:ext cx="1645919" cy="214598"/>
            </a:xfrm>
            <a:prstGeom prst="rect">
              <a:avLst/>
            </a:prstGeom>
            <a:noFill/>
          </p:spPr>
          <p:txBody>
            <a:bodyPr wrap="square" lIns="0" tIns="0" rIns="91420" bIns="0" rtlCol="0">
              <a:noAutofit/>
            </a:bodyPr>
            <a:lstStyle/>
            <a:p>
              <a:r>
                <a:rPr lang="id-ID" sz="1400" dirty="0" smtClean="0">
                  <a:solidFill>
                    <a:schemeClr val="accent4"/>
                  </a:solidFill>
                  <a:ea typeface="Roboto" pitchFamily="2" charset="0"/>
                  <a:cs typeface="Helvetica Neue"/>
                </a:rPr>
                <a:t>PASSWORDS</a:t>
              </a:r>
              <a:endParaRPr lang="id-ID" sz="1100" dirty="0">
                <a:solidFill>
                  <a:schemeClr val="bg1">
                    <a:lumMod val="65000"/>
                  </a:schemeClr>
                </a:solidFill>
                <a:ea typeface="Roboto" pitchFamily="2" charset="0"/>
              </a:endParaRPr>
            </a:p>
          </p:txBody>
        </p:sp>
        <p:sp>
          <p:nvSpPr>
            <p:cNvPr id="73" name="TextBox 10"/>
            <p:cNvSpPr txBox="1"/>
            <p:nvPr/>
          </p:nvSpPr>
          <p:spPr>
            <a:xfrm>
              <a:off x="7415742" y="4600897"/>
              <a:ext cx="1630564" cy="621978"/>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endParaRPr lang="id-ID" sz="1200" dirty="0">
                <a:solidFill>
                  <a:schemeClr val="tx1">
                    <a:lumMod val="65000"/>
                    <a:lumOff val="35000"/>
                  </a:schemeClr>
                </a:solidFill>
                <a:ea typeface="Roboto" pitchFamily="2" charset="0"/>
              </a:endParaRPr>
            </a:p>
          </p:txBody>
        </p:sp>
      </p:grpSp>
      <p:grpSp>
        <p:nvGrpSpPr>
          <p:cNvPr id="74" name="组合 73"/>
          <p:cNvGrpSpPr/>
          <p:nvPr/>
        </p:nvGrpSpPr>
        <p:grpSpPr>
          <a:xfrm>
            <a:off x="9482572" y="3677375"/>
            <a:ext cx="1654966" cy="1545500"/>
            <a:chOff x="9482572" y="3677375"/>
            <a:chExt cx="1654966" cy="1545500"/>
          </a:xfrm>
        </p:grpSpPr>
        <p:sp>
          <p:nvSpPr>
            <p:cNvPr id="75" name="TextBox 13"/>
            <p:cNvSpPr txBox="1"/>
            <p:nvPr/>
          </p:nvSpPr>
          <p:spPr>
            <a:xfrm>
              <a:off x="9502202" y="3677375"/>
              <a:ext cx="1635336" cy="711745"/>
            </a:xfrm>
            <a:prstGeom prst="rect">
              <a:avLst/>
            </a:prstGeom>
            <a:noFill/>
          </p:spPr>
          <p:txBody>
            <a:bodyPr wrap="square" lIns="0" tIns="0" rIns="91420" bIns="0" rtlCol="0">
              <a:noAutofit/>
            </a:bodyPr>
            <a:lstStyle/>
            <a:p>
              <a:r>
                <a:rPr lang="en-US" sz="4800" b="1" dirty="0" smtClean="0">
                  <a:solidFill>
                    <a:schemeClr val="accent5"/>
                  </a:solidFill>
                  <a:ea typeface="Roboto" pitchFamily="2" charset="0"/>
                  <a:cs typeface="Helvetica Neue"/>
                </a:rPr>
                <a:t>05</a:t>
              </a:r>
              <a:endParaRPr lang="id-ID" sz="1100" dirty="0">
                <a:solidFill>
                  <a:schemeClr val="bg1">
                    <a:lumMod val="65000"/>
                  </a:schemeClr>
                </a:solidFill>
                <a:ea typeface="Roboto" pitchFamily="2" charset="0"/>
              </a:endParaRPr>
            </a:p>
          </p:txBody>
        </p:sp>
        <p:sp>
          <p:nvSpPr>
            <p:cNvPr id="76" name="TextBox 13"/>
            <p:cNvSpPr txBox="1"/>
            <p:nvPr/>
          </p:nvSpPr>
          <p:spPr>
            <a:xfrm>
              <a:off x="9502202" y="4322260"/>
              <a:ext cx="1635336" cy="207027"/>
            </a:xfrm>
            <a:prstGeom prst="rect">
              <a:avLst/>
            </a:prstGeom>
            <a:noFill/>
          </p:spPr>
          <p:txBody>
            <a:bodyPr wrap="square" lIns="0" tIns="0" rIns="91420" bIns="0" rtlCol="0">
              <a:noAutofit/>
            </a:bodyPr>
            <a:lstStyle/>
            <a:p>
              <a:r>
                <a:rPr lang="id-ID" sz="1400" dirty="0" smtClean="0">
                  <a:solidFill>
                    <a:schemeClr val="accent5"/>
                  </a:solidFill>
                  <a:ea typeface="Roboto" pitchFamily="2" charset="0"/>
                  <a:cs typeface="Helvetica Neue"/>
                </a:rPr>
                <a:t>IMPROVEMENTS</a:t>
              </a:r>
              <a:endParaRPr lang="id-ID" sz="1100" dirty="0">
                <a:solidFill>
                  <a:schemeClr val="bg1">
                    <a:lumMod val="65000"/>
                  </a:schemeClr>
                </a:solidFill>
                <a:ea typeface="Roboto" pitchFamily="2" charset="0"/>
              </a:endParaRPr>
            </a:p>
          </p:txBody>
        </p:sp>
        <p:sp>
          <p:nvSpPr>
            <p:cNvPr id="77" name="TextBox 10"/>
            <p:cNvSpPr txBox="1"/>
            <p:nvPr/>
          </p:nvSpPr>
          <p:spPr>
            <a:xfrm>
              <a:off x="9482572" y="4600897"/>
              <a:ext cx="1630564" cy="621978"/>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endParaRPr lang="id-ID" sz="1200" dirty="0">
                <a:solidFill>
                  <a:schemeClr val="tx1">
                    <a:lumMod val="65000"/>
                    <a:lumOff val="35000"/>
                  </a:schemeClr>
                </a:solidFill>
                <a:ea typeface="Roboto" pitchFamily="2" charset="0"/>
              </a:endParaRPr>
            </a:p>
          </p:txBody>
        </p:sp>
      </p:grpSp>
      <p:sp>
        <p:nvSpPr>
          <p:cNvPr id="78"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latin typeface="+mn-ea"/>
                <a:ea typeface="+mn-ea"/>
              </a:rPr>
              <a:t>编辑修改页面主题文字</a:t>
            </a:r>
            <a:endParaRPr lang="zh-CN" altLang="en-US"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47"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strVal val="#ppt_x"/>
                                          </p:val>
                                        </p:tav>
                                        <p:tav tm="100000">
                                          <p:val>
                                            <p:strVal val="#ppt_x"/>
                                          </p:val>
                                        </p:tav>
                                      </p:tavLst>
                                    </p:anim>
                                    <p:anim calcmode="lin" valueType="num">
                                      <p:cBhvr>
                                        <p:cTn id="32" dur="500" fill="hold"/>
                                        <p:tgtEl>
                                          <p:spTgt spid="4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anim calcmode="lin" valueType="num">
                                      <p:cBhvr>
                                        <p:cTn id="36" dur="500" fill="hold"/>
                                        <p:tgtEl>
                                          <p:spTgt spid="49"/>
                                        </p:tgtEl>
                                        <p:attrNameLst>
                                          <p:attrName>ppt_x</p:attrName>
                                        </p:attrNameLst>
                                      </p:cBhvr>
                                      <p:tavLst>
                                        <p:tav tm="0">
                                          <p:val>
                                            <p:strVal val="#ppt_x"/>
                                          </p:val>
                                        </p:tav>
                                        <p:tav tm="100000">
                                          <p:val>
                                            <p:strVal val="#ppt_x"/>
                                          </p:val>
                                        </p:tav>
                                      </p:tavLst>
                                    </p:anim>
                                    <p:anim calcmode="lin" valueType="num">
                                      <p:cBhvr>
                                        <p:cTn id="37" dur="500" fill="hold"/>
                                        <p:tgtEl>
                                          <p:spTgt spid="49"/>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strVal val="#ppt_x"/>
                                          </p:val>
                                        </p:tav>
                                        <p:tav tm="100000">
                                          <p:val>
                                            <p:strVal val="#ppt_x"/>
                                          </p:val>
                                        </p:tav>
                                      </p:tavLst>
                                    </p:anim>
                                    <p:anim calcmode="lin" valueType="num">
                                      <p:cBhvr>
                                        <p:cTn id="42" dur="500" fill="hold"/>
                                        <p:tgtEl>
                                          <p:spTgt spid="4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anim calcmode="lin" valueType="num">
                                      <p:cBhvr>
                                        <p:cTn id="46" dur="500" fill="hold"/>
                                        <p:tgtEl>
                                          <p:spTgt spid="55"/>
                                        </p:tgtEl>
                                        <p:attrNameLst>
                                          <p:attrName>ppt_x</p:attrName>
                                        </p:attrNameLst>
                                      </p:cBhvr>
                                      <p:tavLst>
                                        <p:tav tm="0">
                                          <p:val>
                                            <p:strVal val="#ppt_x"/>
                                          </p:val>
                                        </p:tav>
                                        <p:tav tm="100000">
                                          <p:val>
                                            <p:strVal val="#ppt_x"/>
                                          </p:val>
                                        </p:tav>
                                      </p:tavLst>
                                    </p:anim>
                                    <p:anim calcmode="lin" valueType="num">
                                      <p:cBhvr>
                                        <p:cTn id="47" dur="500" fill="hold"/>
                                        <p:tgtEl>
                                          <p:spTgt spid="5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anim calcmode="lin" valueType="num">
                                      <p:cBhvr>
                                        <p:cTn id="51" dur="500" fill="hold"/>
                                        <p:tgtEl>
                                          <p:spTgt spid="52"/>
                                        </p:tgtEl>
                                        <p:attrNameLst>
                                          <p:attrName>ppt_x</p:attrName>
                                        </p:attrNameLst>
                                      </p:cBhvr>
                                      <p:tavLst>
                                        <p:tav tm="0">
                                          <p:val>
                                            <p:strVal val="#ppt_x"/>
                                          </p:val>
                                        </p:tav>
                                        <p:tav tm="100000">
                                          <p:val>
                                            <p:strVal val="#ppt_x"/>
                                          </p:val>
                                        </p:tav>
                                      </p:tavLst>
                                    </p:anim>
                                    <p:anim calcmode="lin" valueType="num">
                                      <p:cBhvr>
                                        <p:cTn id="52" dur="500" fill="hold"/>
                                        <p:tgtEl>
                                          <p:spTgt spid="52"/>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up)">
                                      <p:cBhvr>
                                        <p:cTn id="56" dur="500"/>
                                        <p:tgtEl>
                                          <p:spTgt spid="58"/>
                                        </p:tgtEl>
                                      </p:cBhvr>
                                    </p:animEffect>
                                  </p:childTnLst>
                                </p:cTn>
                              </p:par>
                              <p:par>
                                <p:cTn id="57" presetID="22" presetClass="entr" presetSubtype="1"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up)">
                                      <p:cBhvr>
                                        <p:cTn id="59" dur="500"/>
                                        <p:tgtEl>
                                          <p:spTgt spid="62"/>
                                        </p:tgtEl>
                                      </p:cBhvr>
                                    </p:animEffect>
                                  </p:childTnLst>
                                </p:cTn>
                              </p:par>
                              <p:par>
                                <p:cTn id="60" presetID="22" presetClass="entr" presetSubtype="1"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up)">
                                      <p:cBhvr>
                                        <p:cTn id="62" dur="500"/>
                                        <p:tgtEl>
                                          <p:spTgt spid="66"/>
                                        </p:tgtEl>
                                      </p:cBhvr>
                                    </p:animEffect>
                                  </p:childTnLst>
                                </p:cTn>
                              </p:par>
                              <p:par>
                                <p:cTn id="63" presetID="22" presetClass="entr" presetSubtype="1"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up)">
                                      <p:cBhvr>
                                        <p:cTn id="65" dur="500"/>
                                        <p:tgtEl>
                                          <p:spTgt spid="70"/>
                                        </p:tgtEl>
                                      </p:cBhvr>
                                    </p:animEffect>
                                  </p:childTnLst>
                                </p:cTn>
                              </p:par>
                              <p:par>
                                <p:cTn id="66" presetID="22" presetClass="entr" presetSubtype="1"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up)">
                                      <p:cBhvr>
                                        <p:cTn id="6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a:off x="1582774" y="1953516"/>
            <a:ext cx="898124" cy="2195913"/>
          </a:xfrm>
          <a:custGeom>
            <a:avLst/>
            <a:gdLst>
              <a:gd name="connsiteX0" fmla="*/ 159424 w 898124"/>
              <a:gd name="connsiteY0" fmla="*/ 0 h 2195913"/>
              <a:gd name="connsiteX1" fmla="*/ 738712 w 898124"/>
              <a:gd name="connsiteY1" fmla="*/ 0 h 2195913"/>
              <a:gd name="connsiteX2" fmla="*/ 785864 w 898124"/>
              <a:gd name="connsiteY2" fmla="*/ 47152 h 2195913"/>
              <a:gd name="connsiteX3" fmla="*/ 785864 w 898124"/>
              <a:gd name="connsiteY3" fmla="*/ 235757 h 2195913"/>
              <a:gd name="connsiteX4" fmla="*/ 738712 w 898124"/>
              <a:gd name="connsiteY4" fmla="*/ 282909 h 2195913"/>
              <a:gd name="connsiteX5" fmla="*/ 711770 w 898124"/>
              <a:gd name="connsiteY5" fmla="*/ 282909 h 2195913"/>
              <a:gd name="connsiteX6" fmla="*/ 711770 w 898124"/>
              <a:gd name="connsiteY6" fmla="*/ 357004 h 2195913"/>
              <a:gd name="connsiteX7" fmla="*/ 782113 w 898124"/>
              <a:gd name="connsiteY7" fmla="*/ 357004 h 2195913"/>
              <a:gd name="connsiteX8" fmla="*/ 898124 w 898124"/>
              <a:gd name="connsiteY8" fmla="*/ 473015 h 2195913"/>
              <a:gd name="connsiteX9" fmla="*/ 898124 w 898124"/>
              <a:gd name="connsiteY9" fmla="*/ 2079902 h 2195913"/>
              <a:gd name="connsiteX10" fmla="*/ 782113 w 898124"/>
              <a:gd name="connsiteY10" fmla="*/ 2195913 h 2195913"/>
              <a:gd name="connsiteX11" fmla="*/ 116011 w 898124"/>
              <a:gd name="connsiteY11" fmla="*/ 2195913 h 2195913"/>
              <a:gd name="connsiteX12" fmla="*/ 0 w 898124"/>
              <a:gd name="connsiteY12" fmla="*/ 2079902 h 2195913"/>
              <a:gd name="connsiteX13" fmla="*/ 0 w 898124"/>
              <a:gd name="connsiteY13" fmla="*/ 473015 h 2195913"/>
              <a:gd name="connsiteX14" fmla="*/ 116011 w 898124"/>
              <a:gd name="connsiteY14" fmla="*/ 357004 h 2195913"/>
              <a:gd name="connsiteX15" fmla="*/ 186368 w 898124"/>
              <a:gd name="connsiteY15" fmla="*/ 357004 h 2195913"/>
              <a:gd name="connsiteX16" fmla="*/ 186368 w 898124"/>
              <a:gd name="connsiteY16" fmla="*/ 282909 h 2195913"/>
              <a:gd name="connsiteX17" fmla="*/ 159424 w 898124"/>
              <a:gd name="connsiteY17" fmla="*/ 282909 h 2195913"/>
              <a:gd name="connsiteX18" fmla="*/ 112272 w 898124"/>
              <a:gd name="connsiteY18" fmla="*/ 235757 h 2195913"/>
              <a:gd name="connsiteX19" fmla="*/ 112272 w 898124"/>
              <a:gd name="connsiteY19" fmla="*/ 47152 h 2195913"/>
              <a:gd name="connsiteX20" fmla="*/ 159424 w 898124"/>
              <a:gd name="connsiteY20" fmla="*/ 0 h 21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124" h="2195913">
                <a:moveTo>
                  <a:pt x="159424" y="0"/>
                </a:moveTo>
                <a:lnTo>
                  <a:pt x="738712" y="0"/>
                </a:lnTo>
                <a:cubicBezTo>
                  <a:pt x="764753" y="0"/>
                  <a:pt x="785864" y="21111"/>
                  <a:pt x="785864" y="47152"/>
                </a:cubicBezTo>
                <a:lnTo>
                  <a:pt x="785864" y="235757"/>
                </a:lnTo>
                <a:cubicBezTo>
                  <a:pt x="785864" y="261798"/>
                  <a:pt x="764753" y="282909"/>
                  <a:pt x="738712" y="282909"/>
                </a:cubicBezTo>
                <a:lnTo>
                  <a:pt x="711770" y="282909"/>
                </a:lnTo>
                <a:lnTo>
                  <a:pt x="711770" y="357004"/>
                </a:lnTo>
                <a:lnTo>
                  <a:pt x="782113" y="357004"/>
                </a:lnTo>
                <a:cubicBezTo>
                  <a:pt x="846184" y="357004"/>
                  <a:pt x="898124" y="408944"/>
                  <a:pt x="898124" y="473015"/>
                </a:cubicBezTo>
                <a:lnTo>
                  <a:pt x="898124" y="2079902"/>
                </a:lnTo>
                <a:cubicBezTo>
                  <a:pt x="898124" y="2143973"/>
                  <a:pt x="846184" y="2195913"/>
                  <a:pt x="782113" y="2195913"/>
                </a:cubicBezTo>
                <a:lnTo>
                  <a:pt x="116011" y="2195913"/>
                </a:lnTo>
                <a:cubicBezTo>
                  <a:pt x="51940" y="2195913"/>
                  <a:pt x="0" y="2143973"/>
                  <a:pt x="0" y="2079902"/>
                </a:cubicBezTo>
                <a:lnTo>
                  <a:pt x="0" y="473015"/>
                </a:lnTo>
                <a:cubicBezTo>
                  <a:pt x="0" y="408944"/>
                  <a:pt x="51940" y="357004"/>
                  <a:pt x="116011" y="357004"/>
                </a:cubicBezTo>
                <a:lnTo>
                  <a:pt x="186368" y="357004"/>
                </a:lnTo>
                <a:lnTo>
                  <a:pt x="186368" y="282909"/>
                </a:lnTo>
                <a:lnTo>
                  <a:pt x="159424" y="282909"/>
                </a:lnTo>
                <a:cubicBezTo>
                  <a:pt x="133383" y="282909"/>
                  <a:pt x="112272" y="261798"/>
                  <a:pt x="112272" y="235757"/>
                </a:cubicBezTo>
                <a:lnTo>
                  <a:pt x="112272" y="47152"/>
                </a:lnTo>
                <a:cubicBezTo>
                  <a:pt x="112272" y="21111"/>
                  <a:pt x="133383" y="0"/>
                  <a:pt x="159424" y="0"/>
                </a:cubicBezTo>
                <a:close/>
              </a:path>
            </a:pathLst>
          </a:custGeom>
          <a:gradFill flip="none" rotWithShape="1">
            <a:gsLst>
              <a:gs pos="0">
                <a:srgbClr val="96969B">
                  <a:lumMod val="20000"/>
                  <a:lumOff val="80000"/>
                </a:srgbClr>
              </a:gs>
              <a:gs pos="50000">
                <a:sysClr val="window" lastClr="FFFFFF"/>
              </a:gs>
              <a:gs pos="100000">
                <a:srgbClr val="96969B">
                  <a:lumMod val="20000"/>
                  <a:lumOff val="80000"/>
                </a:srgbClr>
              </a:gs>
            </a:gsLst>
            <a:lin ang="0" scaled="1"/>
            <a:tileRect/>
          </a:gradFill>
          <a:ln w="12700" cap="flat" cmpd="sng" algn="ctr">
            <a:solidFill>
              <a:srgbClr val="96969B">
                <a:lumMod val="20000"/>
                <a:lumOff val="8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任意多边形 44"/>
          <p:cNvSpPr/>
          <p:nvPr/>
        </p:nvSpPr>
        <p:spPr>
          <a:xfrm>
            <a:off x="4199761" y="1953516"/>
            <a:ext cx="898124" cy="2195913"/>
          </a:xfrm>
          <a:custGeom>
            <a:avLst/>
            <a:gdLst>
              <a:gd name="connsiteX0" fmla="*/ 159424 w 898124"/>
              <a:gd name="connsiteY0" fmla="*/ 0 h 2195913"/>
              <a:gd name="connsiteX1" fmla="*/ 738712 w 898124"/>
              <a:gd name="connsiteY1" fmla="*/ 0 h 2195913"/>
              <a:gd name="connsiteX2" fmla="*/ 785864 w 898124"/>
              <a:gd name="connsiteY2" fmla="*/ 47152 h 2195913"/>
              <a:gd name="connsiteX3" fmla="*/ 785864 w 898124"/>
              <a:gd name="connsiteY3" fmla="*/ 235757 h 2195913"/>
              <a:gd name="connsiteX4" fmla="*/ 738712 w 898124"/>
              <a:gd name="connsiteY4" fmla="*/ 282909 h 2195913"/>
              <a:gd name="connsiteX5" fmla="*/ 711770 w 898124"/>
              <a:gd name="connsiteY5" fmla="*/ 282909 h 2195913"/>
              <a:gd name="connsiteX6" fmla="*/ 711770 w 898124"/>
              <a:gd name="connsiteY6" fmla="*/ 357004 h 2195913"/>
              <a:gd name="connsiteX7" fmla="*/ 782113 w 898124"/>
              <a:gd name="connsiteY7" fmla="*/ 357004 h 2195913"/>
              <a:gd name="connsiteX8" fmla="*/ 898124 w 898124"/>
              <a:gd name="connsiteY8" fmla="*/ 473015 h 2195913"/>
              <a:gd name="connsiteX9" fmla="*/ 898124 w 898124"/>
              <a:gd name="connsiteY9" fmla="*/ 2079902 h 2195913"/>
              <a:gd name="connsiteX10" fmla="*/ 782113 w 898124"/>
              <a:gd name="connsiteY10" fmla="*/ 2195913 h 2195913"/>
              <a:gd name="connsiteX11" fmla="*/ 116011 w 898124"/>
              <a:gd name="connsiteY11" fmla="*/ 2195913 h 2195913"/>
              <a:gd name="connsiteX12" fmla="*/ 0 w 898124"/>
              <a:gd name="connsiteY12" fmla="*/ 2079902 h 2195913"/>
              <a:gd name="connsiteX13" fmla="*/ 0 w 898124"/>
              <a:gd name="connsiteY13" fmla="*/ 473015 h 2195913"/>
              <a:gd name="connsiteX14" fmla="*/ 116011 w 898124"/>
              <a:gd name="connsiteY14" fmla="*/ 357004 h 2195913"/>
              <a:gd name="connsiteX15" fmla="*/ 186368 w 898124"/>
              <a:gd name="connsiteY15" fmla="*/ 357004 h 2195913"/>
              <a:gd name="connsiteX16" fmla="*/ 186368 w 898124"/>
              <a:gd name="connsiteY16" fmla="*/ 282909 h 2195913"/>
              <a:gd name="connsiteX17" fmla="*/ 159424 w 898124"/>
              <a:gd name="connsiteY17" fmla="*/ 282909 h 2195913"/>
              <a:gd name="connsiteX18" fmla="*/ 112272 w 898124"/>
              <a:gd name="connsiteY18" fmla="*/ 235757 h 2195913"/>
              <a:gd name="connsiteX19" fmla="*/ 112272 w 898124"/>
              <a:gd name="connsiteY19" fmla="*/ 47152 h 2195913"/>
              <a:gd name="connsiteX20" fmla="*/ 159424 w 898124"/>
              <a:gd name="connsiteY20" fmla="*/ 0 h 21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124" h="2195913">
                <a:moveTo>
                  <a:pt x="159424" y="0"/>
                </a:moveTo>
                <a:lnTo>
                  <a:pt x="738712" y="0"/>
                </a:lnTo>
                <a:cubicBezTo>
                  <a:pt x="764753" y="0"/>
                  <a:pt x="785864" y="21111"/>
                  <a:pt x="785864" y="47152"/>
                </a:cubicBezTo>
                <a:lnTo>
                  <a:pt x="785864" y="235757"/>
                </a:lnTo>
                <a:cubicBezTo>
                  <a:pt x="785864" y="261798"/>
                  <a:pt x="764753" y="282909"/>
                  <a:pt x="738712" y="282909"/>
                </a:cubicBezTo>
                <a:lnTo>
                  <a:pt x="711770" y="282909"/>
                </a:lnTo>
                <a:lnTo>
                  <a:pt x="711770" y="357004"/>
                </a:lnTo>
                <a:lnTo>
                  <a:pt x="782113" y="357004"/>
                </a:lnTo>
                <a:cubicBezTo>
                  <a:pt x="846184" y="357004"/>
                  <a:pt x="898124" y="408944"/>
                  <a:pt x="898124" y="473015"/>
                </a:cubicBezTo>
                <a:lnTo>
                  <a:pt x="898124" y="2079902"/>
                </a:lnTo>
                <a:cubicBezTo>
                  <a:pt x="898124" y="2143973"/>
                  <a:pt x="846184" y="2195913"/>
                  <a:pt x="782113" y="2195913"/>
                </a:cubicBezTo>
                <a:lnTo>
                  <a:pt x="116011" y="2195913"/>
                </a:lnTo>
                <a:cubicBezTo>
                  <a:pt x="51940" y="2195913"/>
                  <a:pt x="0" y="2143973"/>
                  <a:pt x="0" y="2079902"/>
                </a:cubicBezTo>
                <a:lnTo>
                  <a:pt x="0" y="473015"/>
                </a:lnTo>
                <a:cubicBezTo>
                  <a:pt x="0" y="408944"/>
                  <a:pt x="51940" y="357004"/>
                  <a:pt x="116011" y="357004"/>
                </a:cubicBezTo>
                <a:lnTo>
                  <a:pt x="186368" y="357004"/>
                </a:lnTo>
                <a:lnTo>
                  <a:pt x="186368" y="282909"/>
                </a:lnTo>
                <a:lnTo>
                  <a:pt x="159424" y="282909"/>
                </a:lnTo>
                <a:cubicBezTo>
                  <a:pt x="133383" y="282909"/>
                  <a:pt x="112272" y="261798"/>
                  <a:pt x="112272" y="235757"/>
                </a:cubicBezTo>
                <a:lnTo>
                  <a:pt x="112272" y="47152"/>
                </a:lnTo>
                <a:cubicBezTo>
                  <a:pt x="112272" y="21111"/>
                  <a:pt x="133383" y="0"/>
                  <a:pt x="159424" y="0"/>
                </a:cubicBezTo>
                <a:close/>
              </a:path>
            </a:pathLst>
          </a:custGeom>
          <a:gradFill flip="none" rotWithShape="1">
            <a:gsLst>
              <a:gs pos="0">
                <a:srgbClr val="96969B">
                  <a:lumMod val="20000"/>
                  <a:lumOff val="80000"/>
                </a:srgbClr>
              </a:gs>
              <a:gs pos="50000">
                <a:sysClr val="window" lastClr="FFFFFF"/>
              </a:gs>
              <a:gs pos="100000">
                <a:srgbClr val="96969B">
                  <a:lumMod val="20000"/>
                  <a:lumOff val="80000"/>
                </a:srgbClr>
              </a:gs>
            </a:gsLst>
            <a:lin ang="0" scaled="1"/>
            <a:tileRect/>
          </a:gradFill>
          <a:ln w="12700" cap="flat" cmpd="sng" algn="ctr">
            <a:solidFill>
              <a:srgbClr val="96969B">
                <a:lumMod val="20000"/>
                <a:lumOff val="8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任意多边形 45"/>
          <p:cNvSpPr/>
          <p:nvPr/>
        </p:nvSpPr>
        <p:spPr>
          <a:xfrm>
            <a:off x="6816748" y="1953516"/>
            <a:ext cx="898124" cy="2195913"/>
          </a:xfrm>
          <a:custGeom>
            <a:avLst/>
            <a:gdLst>
              <a:gd name="connsiteX0" fmla="*/ 159424 w 898124"/>
              <a:gd name="connsiteY0" fmla="*/ 0 h 2195913"/>
              <a:gd name="connsiteX1" fmla="*/ 738712 w 898124"/>
              <a:gd name="connsiteY1" fmla="*/ 0 h 2195913"/>
              <a:gd name="connsiteX2" fmla="*/ 785864 w 898124"/>
              <a:gd name="connsiteY2" fmla="*/ 47152 h 2195913"/>
              <a:gd name="connsiteX3" fmla="*/ 785864 w 898124"/>
              <a:gd name="connsiteY3" fmla="*/ 235757 h 2195913"/>
              <a:gd name="connsiteX4" fmla="*/ 738712 w 898124"/>
              <a:gd name="connsiteY4" fmla="*/ 282909 h 2195913"/>
              <a:gd name="connsiteX5" fmla="*/ 711770 w 898124"/>
              <a:gd name="connsiteY5" fmla="*/ 282909 h 2195913"/>
              <a:gd name="connsiteX6" fmla="*/ 711770 w 898124"/>
              <a:gd name="connsiteY6" fmla="*/ 357004 h 2195913"/>
              <a:gd name="connsiteX7" fmla="*/ 782113 w 898124"/>
              <a:gd name="connsiteY7" fmla="*/ 357004 h 2195913"/>
              <a:gd name="connsiteX8" fmla="*/ 898124 w 898124"/>
              <a:gd name="connsiteY8" fmla="*/ 473015 h 2195913"/>
              <a:gd name="connsiteX9" fmla="*/ 898124 w 898124"/>
              <a:gd name="connsiteY9" fmla="*/ 2079902 h 2195913"/>
              <a:gd name="connsiteX10" fmla="*/ 782113 w 898124"/>
              <a:gd name="connsiteY10" fmla="*/ 2195913 h 2195913"/>
              <a:gd name="connsiteX11" fmla="*/ 116011 w 898124"/>
              <a:gd name="connsiteY11" fmla="*/ 2195913 h 2195913"/>
              <a:gd name="connsiteX12" fmla="*/ 0 w 898124"/>
              <a:gd name="connsiteY12" fmla="*/ 2079902 h 2195913"/>
              <a:gd name="connsiteX13" fmla="*/ 0 w 898124"/>
              <a:gd name="connsiteY13" fmla="*/ 473015 h 2195913"/>
              <a:gd name="connsiteX14" fmla="*/ 116011 w 898124"/>
              <a:gd name="connsiteY14" fmla="*/ 357004 h 2195913"/>
              <a:gd name="connsiteX15" fmla="*/ 186368 w 898124"/>
              <a:gd name="connsiteY15" fmla="*/ 357004 h 2195913"/>
              <a:gd name="connsiteX16" fmla="*/ 186368 w 898124"/>
              <a:gd name="connsiteY16" fmla="*/ 282909 h 2195913"/>
              <a:gd name="connsiteX17" fmla="*/ 159424 w 898124"/>
              <a:gd name="connsiteY17" fmla="*/ 282909 h 2195913"/>
              <a:gd name="connsiteX18" fmla="*/ 112272 w 898124"/>
              <a:gd name="connsiteY18" fmla="*/ 235757 h 2195913"/>
              <a:gd name="connsiteX19" fmla="*/ 112272 w 898124"/>
              <a:gd name="connsiteY19" fmla="*/ 47152 h 2195913"/>
              <a:gd name="connsiteX20" fmla="*/ 159424 w 898124"/>
              <a:gd name="connsiteY20" fmla="*/ 0 h 21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124" h="2195913">
                <a:moveTo>
                  <a:pt x="159424" y="0"/>
                </a:moveTo>
                <a:lnTo>
                  <a:pt x="738712" y="0"/>
                </a:lnTo>
                <a:cubicBezTo>
                  <a:pt x="764753" y="0"/>
                  <a:pt x="785864" y="21111"/>
                  <a:pt x="785864" y="47152"/>
                </a:cubicBezTo>
                <a:lnTo>
                  <a:pt x="785864" y="235757"/>
                </a:lnTo>
                <a:cubicBezTo>
                  <a:pt x="785864" y="261798"/>
                  <a:pt x="764753" y="282909"/>
                  <a:pt x="738712" y="282909"/>
                </a:cubicBezTo>
                <a:lnTo>
                  <a:pt x="711770" y="282909"/>
                </a:lnTo>
                <a:lnTo>
                  <a:pt x="711770" y="357004"/>
                </a:lnTo>
                <a:lnTo>
                  <a:pt x="782113" y="357004"/>
                </a:lnTo>
                <a:cubicBezTo>
                  <a:pt x="846184" y="357004"/>
                  <a:pt x="898124" y="408944"/>
                  <a:pt x="898124" y="473015"/>
                </a:cubicBezTo>
                <a:lnTo>
                  <a:pt x="898124" y="2079902"/>
                </a:lnTo>
                <a:cubicBezTo>
                  <a:pt x="898124" y="2143973"/>
                  <a:pt x="846184" y="2195913"/>
                  <a:pt x="782113" y="2195913"/>
                </a:cubicBezTo>
                <a:lnTo>
                  <a:pt x="116011" y="2195913"/>
                </a:lnTo>
                <a:cubicBezTo>
                  <a:pt x="51940" y="2195913"/>
                  <a:pt x="0" y="2143973"/>
                  <a:pt x="0" y="2079902"/>
                </a:cubicBezTo>
                <a:lnTo>
                  <a:pt x="0" y="473015"/>
                </a:lnTo>
                <a:cubicBezTo>
                  <a:pt x="0" y="408944"/>
                  <a:pt x="51940" y="357004"/>
                  <a:pt x="116011" y="357004"/>
                </a:cubicBezTo>
                <a:lnTo>
                  <a:pt x="186368" y="357004"/>
                </a:lnTo>
                <a:lnTo>
                  <a:pt x="186368" y="282909"/>
                </a:lnTo>
                <a:lnTo>
                  <a:pt x="159424" y="282909"/>
                </a:lnTo>
                <a:cubicBezTo>
                  <a:pt x="133383" y="282909"/>
                  <a:pt x="112272" y="261798"/>
                  <a:pt x="112272" y="235757"/>
                </a:cubicBezTo>
                <a:lnTo>
                  <a:pt x="112272" y="47152"/>
                </a:lnTo>
                <a:cubicBezTo>
                  <a:pt x="112272" y="21111"/>
                  <a:pt x="133383" y="0"/>
                  <a:pt x="159424" y="0"/>
                </a:cubicBezTo>
                <a:close/>
              </a:path>
            </a:pathLst>
          </a:custGeom>
          <a:gradFill flip="none" rotWithShape="1">
            <a:gsLst>
              <a:gs pos="0">
                <a:srgbClr val="96969B">
                  <a:lumMod val="20000"/>
                  <a:lumOff val="80000"/>
                </a:srgbClr>
              </a:gs>
              <a:gs pos="50000">
                <a:sysClr val="window" lastClr="FFFFFF"/>
              </a:gs>
              <a:gs pos="100000">
                <a:srgbClr val="96969B">
                  <a:lumMod val="20000"/>
                  <a:lumOff val="80000"/>
                </a:srgbClr>
              </a:gs>
            </a:gsLst>
            <a:lin ang="0" scaled="1"/>
            <a:tileRect/>
          </a:gradFill>
          <a:ln w="12700" cap="flat" cmpd="sng" algn="ctr">
            <a:solidFill>
              <a:srgbClr val="96969B">
                <a:lumMod val="20000"/>
                <a:lumOff val="8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任意多边形 46"/>
          <p:cNvSpPr/>
          <p:nvPr/>
        </p:nvSpPr>
        <p:spPr>
          <a:xfrm>
            <a:off x="9433735" y="1953514"/>
            <a:ext cx="898124" cy="2195912"/>
          </a:xfrm>
          <a:custGeom>
            <a:avLst/>
            <a:gdLst>
              <a:gd name="connsiteX0" fmla="*/ 159424 w 898124"/>
              <a:gd name="connsiteY0" fmla="*/ 0 h 2195912"/>
              <a:gd name="connsiteX1" fmla="*/ 738712 w 898124"/>
              <a:gd name="connsiteY1" fmla="*/ 0 h 2195912"/>
              <a:gd name="connsiteX2" fmla="*/ 785864 w 898124"/>
              <a:gd name="connsiteY2" fmla="*/ 47152 h 2195912"/>
              <a:gd name="connsiteX3" fmla="*/ 785864 w 898124"/>
              <a:gd name="connsiteY3" fmla="*/ 235757 h 2195912"/>
              <a:gd name="connsiteX4" fmla="*/ 738712 w 898124"/>
              <a:gd name="connsiteY4" fmla="*/ 282909 h 2195912"/>
              <a:gd name="connsiteX5" fmla="*/ 711770 w 898124"/>
              <a:gd name="connsiteY5" fmla="*/ 282909 h 2195912"/>
              <a:gd name="connsiteX6" fmla="*/ 711770 w 898124"/>
              <a:gd name="connsiteY6" fmla="*/ 357002 h 2195912"/>
              <a:gd name="connsiteX7" fmla="*/ 782113 w 898124"/>
              <a:gd name="connsiteY7" fmla="*/ 357002 h 2195912"/>
              <a:gd name="connsiteX8" fmla="*/ 898124 w 898124"/>
              <a:gd name="connsiteY8" fmla="*/ 473013 h 2195912"/>
              <a:gd name="connsiteX9" fmla="*/ 898124 w 898124"/>
              <a:gd name="connsiteY9" fmla="*/ 2079901 h 2195912"/>
              <a:gd name="connsiteX10" fmla="*/ 782113 w 898124"/>
              <a:gd name="connsiteY10" fmla="*/ 2195912 h 2195912"/>
              <a:gd name="connsiteX11" fmla="*/ 116011 w 898124"/>
              <a:gd name="connsiteY11" fmla="*/ 2195912 h 2195912"/>
              <a:gd name="connsiteX12" fmla="*/ 0 w 898124"/>
              <a:gd name="connsiteY12" fmla="*/ 2079901 h 2195912"/>
              <a:gd name="connsiteX13" fmla="*/ 0 w 898124"/>
              <a:gd name="connsiteY13" fmla="*/ 473013 h 2195912"/>
              <a:gd name="connsiteX14" fmla="*/ 116011 w 898124"/>
              <a:gd name="connsiteY14" fmla="*/ 357002 h 2195912"/>
              <a:gd name="connsiteX15" fmla="*/ 186368 w 898124"/>
              <a:gd name="connsiteY15" fmla="*/ 357002 h 2195912"/>
              <a:gd name="connsiteX16" fmla="*/ 186368 w 898124"/>
              <a:gd name="connsiteY16" fmla="*/ 282909 h 2195912"/>
              <a:gd name="connsiteX17" fmla="*/ 159424 w 898124"/>
              <a:gd name="connsiteY17" fmla="*/ 282909 h 2195912"/>
              <a:gd name="connsiteX18" fmla="*/ 112272 w 898124"/>
              <a:gd name="connsiteY18" fmla="*/ 235757 h 2195912"/>
              <a:gd name="connsiteX19" fmla="*/ 112272 w 898124"/>
              <a:gd name="connsiteY19" fmla="*/ 47152 h 2195912"/>
              <a:gd name="connsiteX20" fmla="*/ 159424 w 898124"/>
              <a:gd name="connsiteY20" fmla="*/ 0 h 219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124" h="2195912">
                <a:moveTo>
                  <a:pt x="159424" y="0"/>
                </a:moveTo>
                <a:lnTo>
                  <a:pt x="738712" y="0"/>
                </a:lnTo>
                <a:cubicBezTo>
                  <a:pt x="764753" y="0"/>
                  <a:pt x="785864" y="21111"/>
                  <a:pt x="785864" y="47152"/>
                </a:cubicBezTo>
                <a:lnTo>
                  <a:pt x="785864" y="235757"/>
                </a:lnTo>
                <a:cubicBezTo>
                  <a:pt x="785864" y="261798"/>
                  <a:pt x="764753" y="282909"/>
                  <a:pt x="738712" y="282909"/>
                </a:cubicBezTo>
                <a:lnTo>
                  <a:pt x="711770" y="282909"/>
                </a:lnTo>
                <a:lnTo>
                  <a:pt x="711770" y="357002"/>
                </a:lnTo>
                <a:lnTo>
                  <a:pt x="782113" y="357002"/>
                </a:lnTo>
                <a:cubicBezTo>
                  <a:pt x="846184" y="357002"/>
                  <a:pt x="898124" y="408942"/>
                  <a:pt x="898124" y="473013"/>
                </a:cubicBezTo>
                <a:lnTo>
                  <a:pt x="898124" y="2079901"/>
                </a:lnTo>
                <a:cubicBezTo>
                  <a:pt x="898124" y="2143972"/>
                  <a:pt x="846184" y="2195912"/>
                  <a:pt x="782113" y="2195912"/>
                </a:cubicBezTo>
                <a:lnTo>
                  <a:pt x="116011" y="2195912"/>
                </a:lnTo>
                <a:cubicBezTo>
                  <a:pt x="51940" y="2195912"/>
                  <a:pt x="0" y="2143972"/>
                  <a:pt x="0" y="2079901"/>
                </a:cubicBezTo>
                <a:lnTo>
                  <a:pt x="0" y="473013"/>
                </a:lnTo>
                <a:cubicBezTo>
                  <a:pt x="0" y="408942"/>
                  <a:pt x="51940" y="357002"/>
                  <a:pt x="116011" y="357002"/>
                </a:cubicBezTo>
                <a:lnTo>
                  <a:pt x="186368" y="357002"/>
                </a:lnTo>
                <a:lnTo>
                  <a:pt x="186368" y="282909"/>
                </a:lnTo>
                <a:lnTo>
                  <a:pt x="159424" y="282909"/>
                </a:lnTo>
                <a:cubicBezTo>
                  <a:pt x="133383" y="282909"/>
                  <a:pt x="112272" y="261798"/>
                  <a:pt x="112272" y="235757"/>
                </a:cubicBezTo>
                <a:lnTo>
                  <a:pt x="112272" y="47152"/>
                </a:lnTo>
                <a:cubicBezTo>
                  <a:pt x="112272" y="21111"/>
                  <a:pt x="133383" y="0"/>
                  <a:pt x="159424" y="0"/>
                </a:cubicBezTo>
                <a:close/>
              </a:path>
            </a:pathLst>
          </a:custGeom>
          <a:gradFill flip="none" rotWithShape="1">
            <a:gsLst>
              <a:gs pos="0">
                <a:srgbClr val="96969B">
                  <a:lumMod val="20000"/>
                  <a:lumOff val="80000"/>
                </a:srgbClr>
              </a:gs>
              <a:gs pos="50000">
                <a:sysClr val="window" lastClr="FFFFFF"/>
              </a:gs>
              <a:gs pos="100000">
                <a:srgbClr val="96969B">
                  <a:lumMod val="20000"/>
                  <a:lumOff val="80000"/>
                </a:srgbClr>
              </a:gs>
            </a:gsLst>
            <a:lin ang="0" scaled="1"/>
            <a:tileRect/>
          </a:gradFill>
          <a:ln w="12700" cap="flat" cmpd="sng" algn="ctr">
            <a:solidFill>
              <a:srgbClr val="96969B">
                <a:lumMod val="20000"/>
                <a:lumOff val="8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8" name="组合 47"/>
          <p:cNvGrpSpPr/>
          <p:nvPr/>
        </p:nvGrpSpPr>
        <p:grpSpPr>
          <a:xfrm>
            <a:off x="9536411" y="2395211"/>
            <a:ext cx="692772" cy="1659901"/>
            <a:chOff x="9536411" y="2395211"/>
            <a:chExt cx="692772" cy="1659901"/>
          </a:xfrm>
        </p:grpSpPr>
        <p:sp>
          <p:nvSpPr>
            <p:cNvPr id="49" name="同侧圆角矩形 48"/>
            <p:cNvSpPr/>
            <p:nvPr/>
          </p:nvSpPr>
          <p:spPr>
            <a:xfrm>
              <a:off x="9536411" y="2395211"/>
              <a:ext cx="692772" cy="1659901"/>
            </a:xfrm>
            <a:prstGeom prst="round2SameRect">
              <a:avLst>
                <a:gd name="adj1" fmla="val 50000"/>
                <a:gd name="adj2" fmla="val 0"/>
              </a:avLst>
            </a:prstGeom>
            <a:solidFill>
              <a:srgbClr val="006E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矩形 49"/>
            <p:cNvSpPr/>
            <p:nvPr/>
          </p:nvSpPr>
          <p:spPr>
            <a:xfrm>
              <a:off x="9566045" y="3700335"/>
              <a:ext cx="633507"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Title</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6923146" y="2671861"/>
            <a:ext cx="692772" cy="1383251"/>
            <a:chOff x="6923146" y="2671861"/>
            <a:chExt cx="692772" cy="1383251"/>
          </a:xfrm>
        </p:grpSpPr>
        <p:sp>
          <p:nvSpPr>
            <p:cNvPr id="52" name="同侧圆角矩形 51"/>
            <p:cNvSpPr/>
            <p:nvPr/>
          </p:nvSpPr>
          <p:spPr>
            <a:xfrm>
              <a:off x="6923146" y="2671861"/>
              <a:ext cx="692772" cy="1383251"/>
            </a:xfrm>
            <a:prstGeom prst="round2SameRect">
              <a:avLst>
                <a:gd name="adj1" fmla="val 50000"/>
                <a:gd name="adj2" fmla="val 0"/>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矩形 52"/>
            <p:cNvSpPr/>
            <p:nvPr/>
          </p:nvSpPr>
          <p:spPr>
            <a:xfrm>
              <a:off x="6944292" y="3700335"/>
              <a:ext cx="633507"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Title</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4" name="组合 53"/>
          <p:cNvGrpSpPr/>
          <p:nvPr/>
        </p:nvGrpSpPr>
        <p:grpSpPr>
          <a:xfrm>
            <a:off x="4309875" y="2902403"/>
            <a:ext cx="692772" cy="1152709"/>
            <a:chOff x="4309875" y="2902403"/>
            <a:chExt cx="692772" cy="1152709"/>
          </a:xfrm>
        </p:grpSpPr>
        <p:sp>
          <p:nvSpPr>
            <p:cNvPr id="55" name="同侧圆角矩形 54"/>
            <p:cNvSpPr/>
            <p:nvPr/>
          </p:nvSpPr>
          <p:spPr>
            <a:xfrm>
              <a:off x="4309875" y="2902403"/>
              <a:ext cx="692772" cy="1152709"/>
            </a:xfrm>
            <a:prstGeom prst="round2SameRect">
              <a:avLst>
                <a:gd name="adj1" fmla="val 50000"/>
                <a:gd name="adj2" fmla="val 0"/>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矩形 55"/>
            <p:cNvSpPr/>
            <p:nvPr/>
          </p:nvSpPr>
          <p:spPr>
            <a:xfrm>
              <a:off x="4338971" y="3700335"/>
              <a:ext cx="633507"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Title</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7" name="组合 56"/>
          <p:cNvGrpSpPr/>
          <p:nvPr/>
        </p:nvGrpSpPr>
        <p:grpSpPr>
          <a:xfrm>
            <a:off x="1685450" y="3363487"/>
            <a:ext cx="692772" cy="691625"/>
            <a:chOff x="1685450" y="3363487"/>
            <a:chExt cx="692772" cy="691625"/>
          </a:xfrm>
        </p:grpSpPr>
        <p:sp>
          <p:nvSpPr>
            <p:cNvPr id="58" name="同侧圆角矩形 57"/>
            <p:cNvSpPr/>
            <p:nvPr/>
          </p:nvSpPr>
          <p:spPr>
            <a:xfrm>
              <a:off x="1685450" y="3363487"/>
              <a:ext cx="692772" cy="691625"/>
            </a:xfrm>
            <a:prstGeom prst="round2SameRect">
              <a:avLst>
                <a:gd name="adj1" fmla="val 50000"/>
                <a:gd name="adj2" fmla="val 0"/>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9" name="矩形 58"/>
            <p:cNvSpPr/>
            <p:nvPr/>
          </p:nvSpPr>
          <p:spPr>
            <a:xfrm>
              <a:off x="1715083" y="3700335"/>
              <a:ext cx="633508"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kern="0" dirty="0">
                  <a:solidFill>
                    <a:prstClr val="white"/>
                  </a:solidFill>
                  <a:latin typeface="小米兰亭_GB外压缩" panose="03000502000000000000" charset="-122"/>
                  <a:ea typeface="小米兰亭_GB外压缩" panose="03000502000000000000" charset="-122"/>
                </a:rPr>
                <a:t>	</a:t>
              </a:r>
              <a:r>
                <a:rPr lang="en-US" altLang="zh-CN" sz="1400" kern="0" dirty="0" smtClean="0">
                  <a:solidFill>
                    <a:prstClr val="white"/>
                  </a:solidFill>
                  <a:latin typeface="小米兰亭_GB外压缩" panose="03000502000000000000" charset="-122"/>
                  <a:ea typeface="小米兰亭_GB外压缩" panose="03000502000000000000" charset="-122"/>
                </a:rPr>
                <a:t>Title</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0" name="文本框 59"/>
          <p:cNvSpPr txBox="1"/>
          <p:nvPr/>
        </p:nvSpPr>
        <p:spPr>
          <a:xfrm>
            <a:off x="1042565" y="4270402"/>
            <a:ext cx="1978542" cy="1415772"/>
          </a:xfrm>
          <a:prstGeom prst="rect">
            <a:avLst/>
          </a:prstGeom>
          <a:noFill/>
        </p:spPr>
        <p:txBody>
          <a:bodyPr wrap="square" rtlCol="0">
            <a:spAutoFit/>
          </a:bodyPr>
          <a:lstStyle/>
          <a:p>
            <a:pPr algn="ctr" fontAlgn="auto">
              <a:lnSpc>
                <a:spcPct val="150000"/>
              </a:lnSpc>
              <a:spcBef>
                <a:spcPts val="0"/>
              </a:spcBef>
              <a:spcAft>
                <a:spcPts val="600"/>
              </a:spcAft>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Please insert title </a:t>
            </a:r>
            <a:r>
              <a:rPr lang="en-US" altLang="zh-CN" sz="1200" dirty="0" smtClean="0">
                <a:solidFill>
                  <a:schemeClr val="tx1">
                    <a:lumMod val="65000"/>
                    <a:lumOff val="35000"/>
                  </a:schemeClr>
                </a:solidFill>
                <a:latin typeface="小米兰亭_GB外压缩" panose="03000502000000000000" charset="-122"/>
                <a:ea typeface="小米兰亭_GB外压缩" panose="03000502000000000000" charset="-122"/>
              </a:rPr>
              <a:t>here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ct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需求持续</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1" name="文本框 60"/>
          <p:cNvSpPr txBox="1"/>
          <p:nvPr/>
        </p:nvSpPr>
        <p:spPr>
          <a:xfrm>
            <a:off x="3659552" y="4270402"/>
            <a:ext cx="1978542" cy="1415772"/>
          </a:xfrm>
          <a:prstGeom prst="rect">
            <a:avLst/>
          </a:prstGeom>
          <a:noFill/>
        </p:spPr>
        <p:txBody>
          <a:bodyPr wrap="square" rtlCol="0">
            <a:spAutoFit/>
          </a:bodyPr>
          <a:lstStyle/>
          <a:p>
            <a:pPr algn="ctr" fontAlgn="auto">
              <a:lnSpc>
                <a:spcPct val="150000"/>
              </a:lnSpc>
              <a:spcBef>
                <a:spcPts val="0"/>
              </a:spcBef>
              <a:spcAft>
                <a:spcPts val="600"/>
              </a:spcAft>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Please insert title </a:t>
            </a:r>
            <a:r>
              <a:rPr lang="en-US" altLang="zh-CN" sz="1200" dirty="0" smtClean="0">
                <a:solidFill>
                  <a:schemeClr val="tx1">
                    <a:lumMod val="65000"/>
                    <a:lumOff val="35000"/>
                  </a:schemeClr>
                </a:solidFill>
                <a:latin typeface="小米兰亭_GB外压缩" panose="03000502000000000000" charset="-122"/>
                <a:ea typeface="小米兰亭_GB外压缩" panose="03000502000000000000" charset="-122"/>
              </a:rPr>
              <a:t>here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ct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需求持续</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2" name="文本框 61"/>
          <p:cNvSpPr txBox="1"/>
          <p:nvPr/>
        </p:nvSpPr>
        <p:spPr>
          <a:xfrm>
            <a:off x="6276539" y="4270402"/>
            <a:ext cx="1978542" cy="1415772"/>
          </a:xfrm>
          <a:prstGeom prst="rect">
            <a:avLst/>
          </a:prstGeom>
          <a:noFill/>
        </p:spPr>
        <p:txBody>
          <a:bodyPr wrap="square" rtlCol="0">
            <a:spAutoFit/>
          </a:bodyPr>
          <a:lstStyle/>
          <a:p>
            <a:pPr algn="ctr" fontAlgn="auto">
              <a:lnSpc>
                <a:spcPct val="150000"/>
              </a:lnSpc>
              <a:spcBef>
                <a:spcPts val="0"/>
              </a:spcBef>
              <a:spcAft>
                <a:spcPts val="600"/>
              </a:spcAft>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Please insert title </a:t>
            </a:r>
            <a:r>
              <a:rPr lang="en-US" altLang="zh-CN" sz="1200" dirty="0" smtClean="0">
                <a:solidFill>
                  <a:schemeClr val="tx1">
                    <a:lumMod val="65000"/>
                    <a:lumOff val="35000"/>
                  </a:schemeClr>
                </a:solidFill>
                <a:latin typeface="小米兰亭_GB外压缩" panose="03000502000000000000" charset="-122"/>
                <a:ea typeface="小米兰亭_GB外压缩" panose="03000502000000000000" charset="-122"/>
              </a:rPr>
              <a:t>here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ct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需求持续</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3" name="文本框 62"/>
          <p:cNvSpPr txBox="1"/>
          <p:nvPr/>
        </p:nvSpPr>
        <p:spPr>
          <a:xfrm>
            <a:off x="8893526" y="4270402"/>
            <a:ext cx="1978542" cy="1415772"/>
          </a:xfrm>
          <a:prstGeom prst="rect">
            <a:avLst/>
          </a:prstGeom>
          <a:noFill/>
        </p:spPr>
        <p:txBody>
          <a:bodyPr wrap="square" rtlCol="0">
            <a:spAutoFit/>
          </a:bodyPr>
          <a:lstStyle/>
          <a:p>
            <a:pPr algn="ctr" fontAlgn="auto">
              <a:lnSpc>
                <a:spcPct val="150000"/>
              </a:lnSpc>
              <a:spcBef>
                <a:spcPts val="0"/>
              </a:spcBef>
              <a:spcAft>
                <a:spcPts val="600"/>
              </a:spcAft>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Please insert title </a:t>
            </a:r>
            <a:r>
              <a:rPr lang="en-US" altLang="zh-CN" sz="1200" dirty="0" smtClean="0">
                <a:solidFill>
                  <a:schemeClr val="tx1">
                    <a:lumMod val="65000"/>
                    <a:lumOff val="35000"/>
                  </a:schemeClr>
                </a:solidFill>
                <a:latin typeface="小米兰亭_GB外压缩" panose="03000502000000000000" charset="-122"/>
                <a:ea typeface="小米兰亭_GB外压缩" panose="03000502000000000000" charset="-122"/>
              </a:rPr>
              <a:t>here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ct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需求持续</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23"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900" decel="100000" fill="hold"/>
                                        <p:tgtEl>
                                          <p:spTgt spid="4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down)">
                                      <p:cBhvr>
                                        <p:cTn id="34" dur="500"/>
                                        <p:tgtEl>
                                          <p:spTgt spid="54"/>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750"/>
                                        <p:tgtEl>
                                          <p:spTgt spid="61"/>
                                        </p:tgtEl>
                                      </p:cBhvr>
                                    </p:animEffect>
                                    <p:anim calcmode="lin" valueType="num">
                                      <p:cBhvr>
                                        <p:cTn id="38" dur="750" fill="hold"/>
                                        <p:tgtEl>
                                          <p:spTgt spid="61"/>
                                        </p:tgtEl>
                                        <p:attrNameLst>
                                          <p:attrName>ppt_x</p:attrName>
                                        </p:attrNameLst>
                                      </p:cBhvr>
                                      <p:tavLst>
                                        <p:tav tm="0">
                                          <p:val>
                                            <p:strVal val="#ppt_x"/>
                                          </p:val>
                                        </p:tav>
                                        <p:tav tm="100000">
                                          <p:val>
                                            <p:strVal val="#ppt_x"/>
                                          </p:val>
                                        </p:tav>
                                      </p:tavLst>
                                    </p:anim>
                                    <p:anim calcmode="lin" valueType="num">
                                      <p:cBhvr>
                                        <p:cTn id="39" dur="750" fill="hold"/>
                                        <p:tgtEl>
                                          <p:spTgt spid="6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down)">
                                      <p:cBhvr>
                                        <p:cTn id="50" dur="500"/>
                                        <p:tgtEl>
                                          <p:spTgt spid="5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750"/>
                                        <p:tgtEl>
                                          <p:spTgt spid="62"/>
                                        </p:tgtEl>
                                      </p:cBhvr>
                                    </p:animEffect>
                                    <p:anim calcmode="lin" valueType="num">
                                      <p:cBhvr>
                                        <p:cTn id="54" dur="750" fill="hold"/>
                                        <p:tgtEl>
                                          <p:spTgt spid="62"/>
                                        </p:tgtEl>
                                        <p:attrNameLst>
                                          <p:attrName>ppt_x</p:attrName>
                                        </p:attrNameLst>
                                      </p:cBhvr>
                                      <p:tavLst>
                                        <p:tav tm="0">
                                          <p:val>
                                            <p:strVal val="#ppt_x"/>
                                          </p:val>
                                        </p:tav>
                                        <p:tav tm="100000">
                                          <p:val>
                                            <p:strVal val="#ppt_x"/>
                                          </p:val>
                                        </p:tav>
                                      </p:tavLst>
                                    </p:anim>
                                    <p:anim calcmode="lin" valueType="num">
                                      <p:cBhvr>
                                        <p:cTn id="55" dur="75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900" decel="100000" fill="hold"/>
                                        <p:tgtEl>
                                          <p:spTgt spid="47"/>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750"/>
                                        <p:tgtEl>
                                          <p:spTgt spid="63"/>
                                        </p:tgtEl>
                                      </p:cBhvr>
                                    </p:animEffect>
                                    <p:anim calcmode="lin" valueType="num">
                                      <p:cBhvr>
                                        <p:cTn id="70" dur="750" fill="hold"/>
                                        <p:tgtEl>
                                          <p:spTgt spid="63"/>
                                        </p:tgtEl>
                                        <p:attrNameLst>
                                          <p:attrName>ppt_x</p:attrName>
                                        </p:attrNameLst>
                                      </p:cBhvr>
                                      <p:tavLst>
                                        <p:tav tm="0">
                                          <p:val>
                                            <p:strVal val="#ppt_x"/>
                                          </p:val>
                                        </p:tav>
                                        <p:tav tm="100000">
                                          <p:val>
                                            <p:strVal val="#ppt_x"/>
                                          </p:val>
                                        </p:tav>
                                      </p:tavLst>
                                    </p:anim>
                                    <p:anim calcmode="lin" valueType="num">
                                      <p:cBhvr>
                                        <p:cTn id="71" dur="75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60" grpId="0"/>
      <p:bldP spid="61" grpId="0"/>
      <p:bldP spid="62" grpId="0"/>
      <p:bldP spid="63"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4"/>
          <p:cNvSpPr/>
          <p:nvPr/>
        </p:nvSpPr>
        <p:spPr bwMode="auto">
          <a:xfrm>
            <a:off x="4976658" y="2262122"/>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3494BA"/>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 name="Freeform 15"/>
          <p:cNvSpPr/>
          <p:nvPr/>
        </p:nvSpPr>
        <p:spPr bwMode="auto">
          <a:xfrm>
            <a:off x="4976658" y="3034874"/>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2CC6DB"/>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5" name="Freeform 16"/>
          <p:cNvSpPr/>
          <p:nvPr/>
        </p:nvSpPr>
        <p:spPr bwMode="auto">
          <a:xfrm>
            <a:off x="4976658" y="3797905"/>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3494BA"/>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6" name="Freeform 17"/>
          <p:cNvSpPr/>
          <p:nvPr/>
        </p:nvSpPr>
        <p:spPr bwMode="auto">
          <a:xfrm>
            <a:off x="4976658" y="4527678"/>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2CC6DB"/>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7" name="Freeform 18"/>
          <p:cNvSpPr>
            <a:spLocks noEditPoints="1"/>
          </p:cNvSpPr>
          <p:nvPr/>
        </p:nvSpPr>
        <p:spPr bwMode="auto">
          <a:xfrm>
            <a:off x="5049360" y="3105753"/>
            <a:ext cx="262843" cy="262843"/>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8" name="Freeform 19"/>
          <p:cNvSpPr>
            <a:spLocks noEditPoints="1"/>
          </p:cNvSpPr>
          <p:nvPr/>
        </p:nvSpPr>
        <p:spPr bwMode="auto">
          <a:xfrm>
            <a:off x="5041592" y="3859766"/>
            <a:ext cx="278379" cy="28087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9" name="Freeform 20"/>
          <p:cNvSpPr/>
          <p:nvPr/>
        </p:nvSpPr>
        <p:spPr bwMode="auto">
          <a:xfrm>
            <a:off x="5030684" y="2330151"/>
            <a:ext cx="300194" cy="268542"/>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0" name="Freeform 21"/>
          <p:cNvSpPr>
            <a:spLocks noEditPoints="1"/>
          </p:cNvSpPr>
          <p:nvPr/>
        </p:nvSpPr>
        <p:spPr bwMode="auto">
          <a:xfrm>
            <a:off x="5049779" y="4598976"/>
            <a:ext cx="262005" cy="262005"/>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1" name="圆角矩形 10"/>
          <p:cNvSpPr/>
          <p:nvPr/>
        </p:nvSpPr>
        <p:spPr>
          <a:xfrm>
            <a:off x="5446313" y="2262822"/>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a:off x="5496032" y="2311422"/>
            <a:ext cx="3819564" cy="306000"/>
          </a:xfrm>
          <a:prstGeom prst="roundRect">
            <a:avLst/>
          </a:prstGeom>
          <a:solidFill>
            <a:srgbClr val="349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smtClean="0">
                <a:cs typeface="+mn-ea"/>
                <a:sym typeface="+mn-lt"/>
              </a:rPr>
              <a:t>54531.74</a:t>
            </a:r>
            <a:endParaRPr lang="zh-CN" altLang="en-US" sz="1400">
              <a:cs typeface="+mn-ea"/>
              <a:sym typeface="+mn-lt"/>
            </a:endParaRPr>
          </a:p>
        </p:txBody>
      </p:sp>
      <p:sp>
        <p:nvSpPr>
          <p:cNvPr id="13" name="圆角矩形 12"/>
          <p:cNvSpPr/>
          <p:nvPr/>
        </p:nvSpPr>
        <p:spPr>
          <a:xfrm>
            <a:off x="5446313" y="3018007"/>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5496032" y="3066607"/>
            <a:ext cx="2883460" cy="306000"/>
          </a:xfrm>
          <a:prstGeom prst="roundRect">
            <a:avLst/>
          </a:prstGeom>
          <a:solidFill>
            <a:srgbClr val="2CC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smtClean="0">
                <a:cs typeface="+mn-ea"/>
                <a:sym typeface="+mn-lt"/>
              </a:rPr>
              <a:t>41586.23</a:t>
            </a:r>
            <a:endParaRPr lang="zh-CN" altLang="en-US" sz="1400">
              <a:cs typeface="+mn-ea"/>
              <a:sym typeface="+mn-lt"/>
            </a:endParaRPr>
          </a:p>
        </p:txBody>
      </p:sp>
      <p:sp>
        <p:nvSpPr>
          <p:cNvPr id="15" name="圆角矩形 14"/>
          <p:cNvSpPr/>
          <p:nvPr/>
        </p:nvSpPr>
        <p:spPr>
          <a:xfrm>
            <a:off x="5446313" y="3773192"/>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a:off x="5496032" y="3821792"/>
            <a:ext cx="2091372" cy="306000"/>
          </a:xfrm>
          <a:prstGeom prst="roundRect">
            <a:avLst/>
          </a:prstGeom>
          <a:solidFill>
            <a:srgbClr val="349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smtClean="0">
                <a:cs typeface="+mn-ea"/>
                <a:sym typeface="+mn-lt"/>
              </a:rPr>
              <a:t>39668.79</a:t>
            </a:r>
            <a:endParaRPr lang="zh-CN" altLang="en-US" sz="1400">
              <a:cs typeface="+mn-ea"/>
              <a:sym typeface="+mn-lt"/>
            </a:endParaRPr>
          </a:p>
        </p:txBody>
      </p:sp>
      <p:sp>
        <p:nvSpPr>
          <p:cNvPr id="17" name="圆角矩形 16"/>
          <p:cNvSpPr/>
          <p:nvPr/>
        </p:nvSpPr>
        <p:spPr>
          <a:xfrm>
            <a:off x="5446313" y="4528378"/>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a:off x="5496032" y="4576978"/>
            <a:ext cx="4328382" cy="306000"/>
          </a:xfrm>
          <a:prstGeom prst="roundRect">
            <a:avLst/>
          </a:prstGeom>
          <a:solidFill>
            <a:srgbClr val="2CC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smtClean="0">
                <a:cs typeface="+mn-ea"/>
                <a:sym typeface="+mn-lt"/>
              </a:rPr>
              <a:t>64149.63</a:t>
            </a:r>
            <a:endParaRPr lang="zh-CN" altLang="en-US" sz="1400">
              <a:cs typeface="+mn-ea"/>
              <a:sym typeface="+mn-lt"/>
            </a:endParaRPr>
          </a:p>
        </p:txBody>
      </p:sp>
      <p:sp>
        <p:nvSpPr>
          <p:cNvPr id="19" name="TextBox 25"/>
          <p:cNvSpPr txBox="1"/>
          <p:nvPr/>
        </p:nvSpPr>
        <p:spPr>
          <a:xfrm>
            <a:off x="1126654" y="2160380"/>
            <a:ext cx="2961066" cy="366575"/>
          </a:xfrm>
          <a:prstGeom prst="rect">
            <a:avLst/>
          </a:prstGeom>
          <a:noFill/>
        </p:spPr>
        <p:txBody>
          <a:bodyPr wrap="square" tIns="0" bIns="0" rtlCol="0" anchor="t">
            <a:spAutoFit/>
          </a:bodyPr>
          <a:lstStyle/>
          <a:p>
            <a:pPr>
              <a:lnSpc>
                <a:spcPct val="150000"/>
              </a:lnSpc>
            </a:pPr>
            <a:r>
              <a:rPr lang="zh-CN" altLang="en-US" dirty="0" smtClean="0">
                <a:solidFill>
                  <a:schemeClr val="tx1">
                    <a:lumMod val="75000"/>
                    <a:lumOff val="25000"/>
                  </a:schemeClr>
                </a:solidFill>
                <a:latin typeface="+mj-ea"/>
                <a:ea typeface="+mj-ea"/>
                <a:cs typeface="+mn-ea"/>
                <a:sym typeface="+mn-lt"/>
              </a:rPr>
              <a:t>点击添加内容</a:t>
            </a:r>
            <a:endParaRPr lang="zh-CN" altLang="en-US" dirty="0">
              <a:solidFill>
                <a:schemeClr val="tx1">
                  <a:lumMod val="75000"/>
                  <a:lumOff val="25000"/>
                </a:schemeClr>
              </a:solidFill>
              <a:latin typeface="+mj-ea"/>
              <a:ea typeface="+mj-ea"/>
              <a:cs typeface="+mn-ea"/>
              <a:sym typeface="+mn-lt"/>
            </a:endParaRPr>
          </a:p>
        </p:txBody>
      </p:sp>
      <p:sp>
        <p:nvSpPr>
          <p:cNvPr id="20" name="TextBox 26"/>
          <p:cNvSpPr txBox="1"/>
          <p:nvPr/>
        </p:nvSpPr>
        <p:spPr>
          <a:xfrm>
            <a:off x="1127589" y="2622045"/>
            <a:ext cx="2960131" cy="283923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r>
              <a:rPr lang="zh-CN" altLang="en-US" sz="1200" dirty="0" smtClean="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75000"/>
                  <a:lumOff val="25000"/>
                </a:schemeClr>
              </a:solidFill>
              <a:cs typeface="+mn-ea"/>
              <a:sym typeface="+mn-lt"/>
            </a:endParaRPr>
          </a:p>
          <a:p>
            <a:pPr>
              <a:lnSpc>
                <a:spcPct val="150000"/>
              </a:lnSpc>
            </a:pPr>
            <a:endParaRPr lang="zh-CN" altLang="en-US" sz="1200" dirty="0">
              <a:solidFill>
                <a:schemeClr val="tx1">
                  <a:lumMod val="75000"/>
                  <a:lumOff val="25000"/>
                </a:schemeClr>
              </a:solidFill>
              <a:cs typeface="+mn-ea"/>
              <a:sym typeface="+mn-lt"/>
            </a:endParaRPr>
          </a:p>
        </p:txBody>
      </p:sp>
      <p:sp>
        <p:nvSpPr>
          <p:cNvPr id="21" name="TextBox 25"/>
          <p:cNvSpPr txBox="1"/>
          <p:nvPr/>
        </p:nvSpPr>
        <p:spPr>
          <a:xfrm>
            <a:off x="10511625" y="2238654"/>
            <a:ext cx="1521541" cy="423193"/>
          </a:xfrm>
          <a:prstGeom prst="rect">
            <a:avLst/>
          </a:prstGeom>
          <a:noFill/>
        </p:spPr>
        <p:txBody>
          <a:bodyPr wrap="square" tIns="0" bIns="0" rtlCol="0" anchor="t">
            <a:spAutoFit/>
          </a:bodyPr>
          <a:lstStyle/>
          <a:p>
            <a:pPr>
              <a:lnSpc>
                <a:spcPct val="150000"/>
              </a:lnSpc>
            </a:pPr>
            <a:r>
              <a:rPr lang="zh-CN" altLang="en-US" sz="2000" dirty="0" smtClean="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22" name="TextBox 25"/>
          <p:cNvSpPr txBox="1"/>
          <p:nvPr/>
        </p:nvSpPr>
        <p:spPr>
          <a:xfrm>
            <a:off x="10511625" y="2974924"/>
            <a:ext cx="1521541" cy="423193"/>
          </a:xfrm>
          <a:prstGeom prst="rect">
            <a:avLst/>
          </a:prstGeom>
          <a:noFill/>
        </p:spPr>
        <p:txBody>
          <a:bodyPr wrap="square" tIns="0" bIns="0" rtlCol="0" anchor="t">
            <a:spAutoFit/>
          </a:bodyPr>
          <a:lstStyle/>
          <a:p>
            <a:pPr>
              <a:lnSpc>
                <a:spcPct val="150000"/>
              </a:lnSpc>
            </a:pPr>
            <a:r>
              <a:rPr lang="zh-CN" altLang="en-US" sz="2000" dirty="0" smtClean="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23" name="TextBox 25"/>
          <p:cNvSpPr txBox="1"/>
          <p:nvPr/>
        </p:nvSpPr>
        <p:spPr>
          <a:xfrm>
            <a:off x="10511625" y="3711194"/>
            <a:ext cx="1521541" cy="423193"/>
          </a:xfrm>
          <a:prstGeom prst="rect">
            <a:avLst/>
          </a:prstGeom>
          <a:noFill/>
        </p:spPr>
        <p:txBody>
          <a:bodyPr wrap="square" tIns="0" bIns="0" rtlCol="0" anchor="t">
            <a:spAutoFit/>
          </a:bodyPr>
          <a:lstStyle/>
          <a:p>
            <a:pPr>
              <a:lnSpc>
                <a:spcPct val="150000"/>
              </a:lnSpc>
            </a:pPr>
            <a:r>
              <a:rPr lang="zh-CN" altLang="en-US" sz="2000" dirty="0" smtClean="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24" name="TextBox 25"/>
          <p:cNvSpPr txBox="1"/>
          <p:nvPr/>
        </p:nvSpPr>
        <p:spPr>
          <a:xfrm>
            <a:off x="10511625" y="4471215"/>
            <a:ext cx="1521541" cy="423193"/>
          </a:xfrm>
          <a:prstGeom prst="rect">
            <a:avLst/>
          </a:prstGeom>
          <a:noFill/>
        </p:spPr>
        <p:txBody>
          <a:bodyPr wrap="square" tIns="0" bIns="0" rtlCol="0" anchor="t">
            <a:spAutoFit/>
          </a:bodyPr>
          <a:lstStyle/>
          <a:p>
            <a:pPr>
              <a:lnSpc>
                <a:spcPct val="150000"/>
              </a:lnSpc>
            </a:pPr>
            <a:r>
              <a:rPr lang="zh-CN" altLang="en-US" sz="2000" dirty="0" smtClean="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2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50000"/>
                                  </p:iterate>
                                  <p:childTnLst>
                                    <p:set>
                                      <p:cBhvr>
                                        <p:cTn id="14" dur="1" fill="hold">
                                          <p:stCondLst>
                                            <p:cond delay="0"/>
                                          </p:stCondLst>
                                        </p:cTn>
                                        <p:tgtEl>
                                          <p:spTgt spid="20"/>
                                        </p:tgtEl>
                                        <p:attrNameLst>
                                          <p:attrName>style.visibility</p:attrName>
                                        </p:attrNameLst>
                                      </p:cBhvr>
                                      <p:to>
                                        <p:strVal val="visible"/>
                                      </p:to>
                                    </p:set>
                                    <p:animEffect transition="in" filter="wipe(left)">
                                      <p:cBhvr>
                                        <p:cTn id="15" dur="3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par>
                                <p:cTn id="64" presetID="22" presetClass="entr" presetSubtype="8" fill="hold" grpId="0" nodeType="withEffect">
                                  <p:stCondLst>
                                    <p:cond delay="100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1000"/>
                                        <p:tgtEl>
                                          <p:spTgt spid="12"/>
                                        </p:tgtEl>
                                      </p:cBhvr>
                                    </p:animEffect>
                                  </p:childTnLst>
                                </p:cTn>
                              </p:par>
                              <p:par>
                                <p:cTn id="67" presetID="22" presetClass="entr" presetSubtype="8" fill="hold" grpId="0" nodeType="withEffect">
                                  <p:stCondLst>
                                    <p:cond delay="120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1000"/>
                                        <p:tgtEl>
                                          <p:spTgt spid="14"/>
                                        </p:tgtEl>
                                      </p:cBhvr>
                                    </p:animEffect>
                                  </p:childTnLst>
                                </p:cTn>
                              </p:par>
                              <p:par>
                                <p:cTn id="70" presetID="22" presetClass="entr" presetSubtype="8" fill="hold" grpId="0" nodeType="withEffect">
                                  <p:stCondLst>
                                    <p:cond delay="140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1000"/>
                                        <p:tgtEl>
                                          <p:spTgt spid="16"/>
                                        </p:tgtEl>
                                      </p:cBhvr>
                                    </p:animEffect>
                                  </p:childTnLst>
                                </p:cTn>
                              </p:par>
                              <p:par>
                                <p:cTn id="73" presetID="22" presetClass="entr" presetSubtype="8" fill="hold" grpId="0" nodeType="withEffect">
                                  <p:stCondLst>
                                    <p:cond delay="160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0933" y="2561746"/>
            <a:ext cx="3355398" cy="4296255"/>
            <a:chOff x="1062038" y="2561746"/>
            <a:chExt cx="3355398" cy="4296255"/>
          </a:xfrm>
        </p:grpSpPr>
        <p:grpSp>
          <p:nvGrpSpPr>
            <p:cNvPr id="6" name="组合 5"/>
            <p:cNvGrpSpPr/>
            <p:nvPr/>
          </p:nvGrpSpPr>
          <p:grpSpPr>
            <a:xfrm>
              <a:off x="1062038" y="2561746"/>
              <a:ext cx="1452087" cy="4296255"/>
              <a:chOff x="1062038" y="2561746"/>
              <a:chExt cx="1452087" cy="4296255"/>
            </a:xfrm>
          </p:grpSpPr>
          <p:sp>
            <p:nvSpPr>
              <p:cNvPr id="12" name="Freeform 7"/>
              <p:cNvSpPr/>
              <p:nvPr/>
            </p:nvSpPr>
            <p:spPr bwMode="auto">
              <a:xfrm>
                <a:off x="1062038" y="2561746"/>
                <a:ext cx="1280476" cy="2217731"/>
              </a:xfrm>
              <a:custGeom>
                <a:avLst/>
                <a:gdLst>
                  <a:gd name="T0" fmla="*/ 0 w 2134"/>
                  <a:gd name="T1" fmla="*/ 0 h 3694"/>
                  <a:gd name="T2" fmla="*/ 22 w 2134"/>
                  <a:gd name="T3" fmla="*/ 1 h 3694"/>
                  <a:gd name="T4" fmla="*/ 67 w 2134"/>
                  <a:gd name="T5" fmla="*/ 6 h 3694"/>
                  <a:gd name="T6" fmla="*/ 109 w 2134"/>
                  <a:gd name="T7" fmla="*/ 14 h 3694"/>
                  <a:gd name="T8" fmla="*/ 150 w 2134"/>
                  <a:gd name="T9" fmla="*/ 27 h 3694"/>
                  <a:gd name="T10" fmla="*/ 189 w 2134"/>
                  <a:gd name="T11" fmla="*/ 43 h 3694"/>
                  <a:gd name="T12" fmla="*/ 227 w 2134"/>
                  <a:gd name="T13" fmla="*/ 64 h 3694"/>
                  <a:gd name="T14" fmla="*/ 262 w 2134"/>
                  <a:gd name="T15" fmla="*/ 87 h 3694"/>
                  <a:gd name="T16" fmla="*/ 294 w 2134"/>
                  <a:gd name="T17" fmla="*/ 115 h 3694"/>
                  <a:gd name="T18" fmla="*/ 324 w 2134"/>
                  <a:gd name="T19" fmla="*/ 144 h 3694"/>
                  <a:gd name="T20" fmla="*/ 351 w 2134"/>
                  <a:gd name="T21" fmla="*/ 176 h 3694"/>
                  <a:gd name="T22" fmla="*/ 374 w 2134"/>
                  <a:gd name="T23" fmla="*/ 211 h 3694"/>
                  <a:gd name="T24" fmla="*/ 394 w 2134"/>
                  <a:gd name="T25" fmla="*/ 248 h 3694"/>
                  <a:gd name="T26" fmla="*/ 412 w 2134"/>
                  <a:gd name="T27" fmla="*/ 288 h 3694"/>
                  <a:gd name="T28" fmla="*/ 425 w 2134"/>
                  <a:gd name="T29" fmla="*/ 328 h 3694"/>
                  <a:gd name="T30" fmla="*/ 434 w 2134"/>
                  <a:gd name="T31" fmla="*/ 372 h 3694"/>
                  <a:gd name="T32" fmla="*/ 438 w 2134"/>
                  <a:gd name="T33" fmla="*/ 416 h 3694"/>
                  <a:gd name="T34" fmla="*/ 438 w 2134"/>
                  <a:gd name="T35" fmla="*/ 986 h 3694"/>
                  <a:gd name="T36" fmla="*/ 1599 w 2134"/>
                  <a:gd name="T37" fmla="*/ 2147 h 3694"/>
                  <a:gd name="T38" fmla="*/ 1613 w 2134"/>
                  <a:gd name="T39" fmla="*/ 2157 h 3694"/>
                  <a:gd name="T40" fmla="*/ 1631 w 2134"/>
                  <a:gd name="T41" fmla="*/ 2160 h 3694"/>
                  <a:gd name="T42" fmla="*/ 1647 w 2134"/>
                  <a:gd name="T43" fmla="*/ 2157 h 3694"/>
                  <a:gd name="T44" fmla="*/ 1661 w 2134"/>
                  <a:gd name="T45" fmla="*/ 2147 h 3694"/>
                  <a:gd name="T46" fmla="*/ 1661 w 2134"/>
                  <a:gd name="T47" fmla="*/ 2147 h 3694"/>
                  <a:gd name="T48" fmla="*/ 1671 w 2134"/>
                  <a:gd name="T49" fmla="*/ 2132 h 3694"/>
                  <a:gd name="T50" fmla="*/ 1674 w 2134"/>
                  <a:gd name="T51" fmla="*/ 2116 h 3694"/>
                  <a:gd name="T52" fmla="*/ 1671 w 2134"/>
                  <a:gd name="T53" fmla="*/ 2099 h 3694"/>
                  <a:gd name="T54" fmla="*/ 1661 w 2134"/>
                  <a:gd name="T55" fmla="*/ 2084 h 3694"/>
                  <a:gd name="T56" fmla="*/ 1266 w 2134"/>
                  <a:gd name="T57" fmla="*/ 1688 h 3694"/>
                  <a:gd name="T58" fmla="*/ 1237 w 2134"/>
                  <a:gd name="T59" fmla="*/ 1656 h 3694"/>
                  <a:gd name="T60" fmla="*/ 1210 w 2134"/>
                  <a:gd name="T61" fmla="*/ 1622 h 3694"/>
                  <a:gd name="T62" fmla="*/ 1189 w 2134"/>
                  <a:gd name="T63" fmla="*/ 1584 h 3694"/>
                  <a:gd name="T64" fmla="*/ 1171 w 2134"/>
                  <a:gd name="T65" fmla="*/ 1546 h 3694"/>
                  <a:gd name="T66" fmla="*/ 1157 w 2134"/>
                  <a:gd name="T67" fmla="*/ 1507 h 3694"/>
                  <a:gd name="T68" fmla="*/ 1146 w 2134"/>
                  <a:gd name="T69" fmla="*/ 1466 h 3694"/>
                  <a:gd name="T70" fmla="*/ 1141 w 2134"/>
                  <a:gd name="T71" fmla="*/ 1424 h 3694"/>
                  <a:gd name="T72" fmla="*/ 1139 w 2134"/>
                  <a:gd name="T73" fmla="*/ 1383 h 3694"/>
                  <a:gd name="T74" fmla="*/ 1141 w 2134"/>
                  <a:gd name="T75" fmla="*/ 1341 h 3694"/>
                  <a:gd name="T76" fmla="*/ 1146 w 2134"/>
                  <a:gd name="T77" fmla="*/ 1300 h 3694"/>
                  <a:gd name="T78" fmla="*/ 1157 w 2134"/>
                  <a:gd name="T79" fmla="*/ 1259 h 3694"/>
                  <a:gd name="T80" fmla="*/ 1171 w 2134"/>
                  <a:gd name="T81" fmla="*/ 1220 h 3694"/>
                  <a:gd name="T82" fmla="*/ 1189 w 2134"/>
                  <a:gd name="T83" fmla="*/ 1182 h 3694"/>
                  <a:gd name="T84" fmla="*/ 1210 w 2134"/>
                  <a:gd name="T85" fmla="*/ 1144 h 3694"/>
                  <a:gd name="T86" fmla="*/ 1237 w 2134"/>
                  <a:gd name="T87" fmla="*/ 1110 h 3694"/>
                  <a:gd name="T88" fmla="*/ 1266 w 2134"/>
                  <a:gd name="T89" fmla="*/ 1078 h 3694"/>
                  <a:gd name="T90" fmla="*/ 2134 w 2134"/>
                  <a:gd name="T91" fmla="*/ 1946 h 3694"/>
                  <a:gd name="T92" fmla="*/ 1127 w 2134"/>
                  <a:gd name="T93" fmla="*/ 3694 h 3694"/>
                  <a:gd name="T94" fmla="*/ 186 w 2134"/>
                  <a:gd name="T95" fmla="*/ 2314 h 3694"/>
                  <a:gd name="T96" fmla="*/ 164 w 2134"/>
                  <a:gd name="T97" fmla="*/ 2294 h 3694"/>
                  <a:gd name="T98" fmla="*/ 125 w 2134"/>
                  <a:gd name="T99" fmla="*/ 2248 h 3694"/>
                  <a:gd name="T100" fmla="*/ 90 w 2134"/>
                  <a:gd name="T101" fmla="*/ 2199 h 3694"/>
                  <a:gd name="T102" fmla="*/ 61 w 2134"/>
                  <a:gd name="T103" fmla="*/ 2148 h 3694"/>
                  <a:gd name="T104" fmla="*/ 38 w 2134"/>
                  <a:gd name="T105" fmla="*/ 2094 h 3694"/>
                  <a:gd name="T106" fmla="*/ 19 w 2134"/>
                  <a:gd name="T107" fmla="*/ 2038 h 3694"/>
                  <a:gd name="T108" fmla="*/ 7 w 2134"/>
                  <a:gd name="T109" fmla="*/ 1979 h 3694"/>
                  <a:gd name="T110" fmla="*/ 0 w 2134"/>
                  <a:gd name="T111" fmla="*/ 1920 h 3694"/>
                  <a:gd name="T112" fmla="*/ 0 w 2134"/>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4" h="3694">
                    <a:moveTo>
                      <a:pt x="0" y="0"/>
                    </a:moveTo>
                    <a:lnTo>
                      <a:pt x="0" y="0"/>
                    </a:lnTo>
                    <a:lnTo>
                      <a:pt x="0" y="0"/>
                    </a:lnTo>
                    <a:lnTo>
                      <a:pt x="22" y="1"/>
                    </a:lnTo>
                    <a:lnTo>
                      <a:pt x="45" y="3"/>
                    </a:lnTo>
                    <a:lnTo>
                      <a:pt x="67" y="6"/>
                    </a:lnTo>
                    <a:lnTo>
                      <a:pt x="87" y="8"/>
                    </a:lnTo>
                    <a:lnTo>
                      <a:pt x="109" y="14"/>
                    </a:lnTo>
                    <a:lnTo>
                      <a:pt x="129" y="20"/>
                    </a:lnTo>
                    <a:lnTo>
                      <a:pt x="150" y="27"/>
                    </a:lnTo>
                    <a:lnTo>
                      <a:pt x="170" y="35"/>
                    </a:lnTo>
                    <a:lnTo>
                      <a:pt x="189" y="43"/>
                    </a:lnTo>
                    <a:lnTo>
                      <a:pt x="208" y="54"/>
                    </a:lnTo>
                    <a:lnTo>
                      <a:pt x="227" y="64"/>
                    </a:lnTo>
                    <a:lnTo>
                      <a:pt x="244" y="75"/>
                    </a:lnTo>
                    <a:lnTo>
                      <a:pt x="262" y="87"/>
                    </a:lnTo>
                    <a:lnTo>
                      <a:pt x="278" y="100"/>
                    </a:lnTo>
                    <a:lnTo>
                      <a:pt x="294" y="115"/>
                    </a:lnTo>
                    <a:lnTo>
                      <a:pt x="310" y="129"/>
                    </a:lnTo>
                    <a:lnTo>
                      <a:pt x="324" y="144"/>
                    </a:lnTo>
                    <a:lnTo>
                      <a:pt x="337" y="160"/>
                    </a:lnTo>
                    <a:lnTo>
                      <a:pt x="351" y="176"/>
                    </a:lnTo>
                    <a:lnTo>
                      <a:pt x="364" y="193"/>
                    </a:lnTo>
                    <a:lnTo>
                      <a:pt x="374" y="211"/>
                    </a:lnTo>
                    <a:lnTo>
                      <a:pt x="386" y="230"/>
                    </a:lnTo>
                    <a:lnTo>
                      <a:pt x="394" y="248"/>
                    </a:lnTo>
                    <a:lnTo>
                      <a:pt x="403" y="267"/>
                    </a:lnTo>
                    <a:lnTo>
                      <a:pt x="412" y="288"/>
                    </a:lnTo>
                    <a:lnTo>
                      <a:pt x="419" y="308"/>
                    </a:lnTo>
                    <a:lnTo>
                      <a:pt x="425" y="328"/>
                    </a:lnTo>
                    <a:lnTo>
                      <a:pt x="429" y="350"/>
                    </a:lnTo>
                    <a:lnTo>
                      <a:pt x="434" y="372"/>
                    </a:lnTo>
                    <a:lnTo>
                      <a:pt x="436" y="394"/>
                    </a:lnTo>
                    <a:lnTo>
                      <a:pt x="438" y="416"/>
                    </a:lnTo>
                    <a:lnTo>
                      <a:pt x="438" y="439"/>
                    </a:lnTo>
                    <a:lnTo>
                      <a:pt x="438" y="986"/>
                    </a:lnTo>
                    <a:lnTo>
                      <a:pt x="1599" y="2147"/>
                    </a:lnTo>
                    <a:lnTo>
                      <a:pt x="1599" y="2147"/>
                    </a:lnTo>
                    <a:lnTo>
                      <a:pt x="1606" y="2152"/>
                    </a:lnTo>
                    <a:lnTo>
                      <a:pt x="1613" y="2157"/>
                    </a:lnTo>
                    <a:lnTo>
                      <a:pt x="1622" y="2160"/>
                    </a:lnTo>
                    <a:lnTo>
                      <a:pt x="1631" y="2160"/>
                    </a:lnTo>
                    <a:lnTo>
                      <a:pt x="1639" y="2160"/>
                    </a:lnTo>
                    <a:lnTo>
                      <a:pt x="1647" y="2157"/>
                    </a:lnTo>
                    <a:lnTo>
                      <a:pt x="1654" y="2152"/>
                    </a:lnTo>
                    <a:lnTo>
                      <a:pt x="1661" y="2147"/>
                    </a:lnTo>
                    <a:lnTo>
                      <a:pt x="1661" y="2147"/>
                    </a:lnTo>
                    <a:lnTo>
                      <a:pt x="1661" y="2147"/>
                    </a:lnTo>
                    <a:lnTo>
                      <a:pt x="1667" y="2141"/>
                    </a:lnTo>
                    <a:lnTo>
                      <a:pt x="1671" y="2132"/>
                    </a:lnTo>
                    <a:lnTo>
                      <a:pt x="1674" y="2125"/>
                    </a:lnTo>
                    <a:lnTo>
                      <a:pt x="1674" y="2116"/>
                    </a:lnTo>
                    <a:lnTo>
                      <a:pt x="1674" y="2107"/>
                    </a:lnTo>
                    <a:lnTo>
                      <a:pt x="1671" y="2099"/>
                    </a:lnTo>
                    <a:lnTo>
                      <a:pt x="1667" y="2091"/>
                    </a:lnTo>
                    <a:lnTo>
                      <a:pt x="1661" y="2084"/>
                    </a:lnTo>
                    <a:lnTo>
                      <a:pt x="1266" y="1688"/>
                    </a:lnTo>
                    <a:lnTo>
                      <a:pt x="1266" y="1688"/>
                    </a:lnTo>
                    <a:lnTo>
                      <a:pt x="1251" y="1672"/>
                    </a:lnTo>
                    <a:lnTo>
                      <a:pt x="1237" y="1656"/>
                    </a:lnTo>
                    <a:lnTo>
                      <a:pt x="1222" y="1639"/>
                    </a:lnTo>
                    <a:lnTo>
                      <a:pt x="1210" y="1622"/>
                    </a:lnTo>
                    <a:lnTo>
                      <a:pt x="1199" y="1603"/>
                    </a:lnTo>
                    <a:lnTo>
                      <a:pt x="1189" y="1584"/>
                    </a:lnTo>
                    <a:lnTo>
                      <a:pt x="1180" y="1565"/>
                    </a:lnTo>
                    <a:lnTo>
                      <a:pt x="1171" y="1546"/>
                    </a:lnTo>
                    <a:lnTo>
                      <a:pt x="1164" y="1526"/>
                    </a:lnTo>
                    <a:lnTo>
                      <a:pt x="1157" y="1507"/>
                    </a:lnTo>
                    <a:lnTo>
                      <a:pt x="1151" y="1486"/>
                    </a:lnTo>
                    <a:lnTo>
                      <a:pt x="1146" y="1466"/>
                    </a:lnTo>
                    <a:lnTo>
                      <a:pt x="1143" y="1446"/>
                    </a:lnTo>
                    <a:lnTo>
                      <a:pt x="1141" y="1424"/>
                    </a:lnTo>
                    <a:lnTo>
                      <a:pt x="1139" y="1403"/>
                    </a:lnTo>
                    <a:lnTo>
                      <a:pt x="1139" y="1383"/>
                    </a:lnTo>
                    <a:lnTo>
                      <a:pt x="1139" y="1363"/>
                    </a:lnTo>
                    <a:lnTo>
                      <a:pt x="1141" y="1341"/>
                    </a:lnTo>
                    <a:lnTo>
                      <a:pt x="1143" y="1320"/>
                    </a:lnTo>
                    <a:lnTo>
                      <a:pt x="1146" y="1300"/>
                    </a:lnTo>
                    <a:lnTo>
                      <a:pt x="1151" y="1280"/>
                    </a:lnTo>
                    <a:lnTo>
                      <a:pt x="1157" y="1259"/>
                    </a:lnTo>
                    <a:lnTo>
                      <a:pt x="1164" y="1239"/>
                    </a:lnTo>
                    <a:lnTo>
                      <a:pt x="1171" y="1220"/>
                    </a:lnTo>
                    <a:lnTo>
                      <a:pt x="1180" y="1201"/>
                    </a:lnTo>
                    <a:lnTo>
                      <a:pt x="1189" y="1182"/>
                    </a:lnTo>
                    <a:lnTo>
                      <a:pt x="1199" y="1163"/>
                    </a:lnTo>
                    <a:lnTo>
                      <a:pt x="1210" y="1144"/>
                    </a:lnTo>
                    <a:lnTo>
                      <a:pt x="1222" y="1127"/>
                    </a:lnTo>
                    <a:lnTo>
                      <a:pt x="1237" y="1110"/>
                    </a:lnTo>
                    <a:lnTo>
                      <a:pt x="1251" y="1094"/>
                    </a:lnTo>
                    <a:lnTo>
                      <a:pt x="1266" y="1078"/>
                    </a:lnTo>
                    <a:lnTo>
                      <a:pt x="1266" y="1078"/>
                    </a:lnTo>
                    <a:lnTo>
                      <a:pt x="2134" y="1946"/>
                    </a:lnTo>
                    <a:lnTo>
                      <a:pt x="2134" y="3694"/>
                    </a:lnTo>
                    <a:lnTo>
                      <a:pt x="1127" y="3694"/>
                    </a:lnTo>
                    <a:lnTo>
                      <a:pt x="1127" y="3172"/>
                    </a:lnTo>
                    <a:lnTo>
                      <a:pt x="186" y="2314"/>
                    </a:lnTo>
                    <a:lnTo>
                      <a:pt x="186" y="2314"/>
                    </a:lnTo>
                    <a:lnTo>
                      <a:pt x="164" y="2294"/>
                    </a:lnTo>
                    <a:lnTo>
                      <a:pt x="144" y="2270"/>
                    </a:lnTo>
                    <a:lnTo>
                      <a:pt x="125" y="2248"/>
                    </a:lnTo>
                    <a:lnTo>
                      <a:pt x="108" y="2224"/>
                    </a:lnTo>
                    <a:lnTo>
                      <a:pt x="90" y="2199"/>
                    </a:lnTo>
                    <a:lnTo>
                      <a:pt x="76" y="2174"/>
                    </a:lnTo>
                    <a:lnTo>
                      <a:pt x="61" y="2148"/>
                    </a:lnTo>
                    <a:lnTo>
                      <a:pt x="48" y="2122"/>
                    </a:lnTo>
                    <a:lnTo>
                      <a:pt x="38" y="2094"/>
                    </a:lnTo>
                    <a:lnTo>
                      <a:pt x="28" y="2067"/>
                    </a:lnTo>
                    <a:lnTo>
                      <a:pt x="19" y="2038"/>
                    </a:lnTo>
                    <a:lnTo>
                      <a:pt x="12" y="2008"/>
                    </a:lnTo>
                    <a:lnTo>
                      <a:pt x="7" y="1979"/>
                    </a:lnTo>
                    <a:lnTo>
                      <a:pt x="3" y="1950"/>
                    </a:lnTo>
                    <a:lnTo>
                      <a:pt x="0" y="1920"/>
                    </a:lnTo>
                    <a:lnTo>
                      <a:pt x="0" y="188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3" name="Rectangle 8"/>
              <p:cNvSpPr>
                <a:spLocks noChangeArrowheads="1"/>
              </p:cNvSpPr>
              <p:nvPr/>
            </p:nvSpPr>
            <p:spPr bwMode="auto">
              <a:xfrm>
                <a:off x="1368056" y="4697873"/>
                <a:ext cx="1034461" cy="2160128"/>
              </a:xfrm>
              <a:prstGeom prst="rect">
                <a:avLst/>
              </a:prstGeom>
              <a:solidFill>
                <a:srgbClr val="A6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4" name="Freeform 11"/>
              <p:cNvSpPr/>
              <p:nvPr/>
            </p:nvSpPr>
            <p:spPr bwMode="auto">
              <a:xfrm>
                <a:off x="1255250" y="4779477"/>
                <a:ext cx="1258875" cy="2078523"/>
              </a:xfrm>
              <a:custGeom>
                <a:avLst/>
                <a:gdLst>
                  <a:gd name="T0" fmla="*/ 335 w 2098"/>
                  <a:gd name="T1" fmla="*/ 0 h 3465"/>
                  <a:gd name="T2" fmla="*/ 0 w 2098"/>
                  <a:gd name="T3" fmla="*/ 0 h 3465"/>
                  <a:gd name="T4" fmla="*/ 0 w 2098"/>
                  <a:gd name="T5" fmla="*/ 3465 h 3465"/>
                  <a:gd name="T6" fmla="*/ 2098 w 2098"/>
                  <a:gd name="T7" fmla="*/ 3465 h 3465"/>
                  <a:gd name="T8" fmla="*/ 2098 w 2098"/>
                  <a:gd name="T9" fmla="*/ 0 h 3465"/>
                  <a:gd name="T10" fmla="*/ 579 w 2098"/>
                  <a:gd name="T11" fmla="*/ 0 h 3465"/>
                  <a:gd name="T12" fmla="*/ 579 w 2098"/>
                  <a:gd name="T13" fmla="*/ 1696 h 3465"/>
                  <a:gd name="T14" fmla="*/ 335 w 2098"/>
                  <a:gd name="T15" fmla="*/ 1696 h 3465"/>
                  <a:gd name="T16" fmla="*/ 335 w 2098"/>
                  <a:gd name="T17"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3465">
                    <a:moveTo>
                      <a:pt x="335" y="0"/>
                    </a:moveTo>
                    <a:lnTo>
                      <a:pt x="0" y="0"/>
                    </a:lnTo>
                    <a:lnTo>
                      <a:pt x="0" y="3465"/>
                    </a:lnTo>
                    <a:lnTo>
                      <a:pt x="2098" y="3465"/>
                    </a:lnTo>
                    <a:lnTo>
                      <a:pt x="2098" y="0"/>
                    </a:lnTo>
                    <a:lnTo>
                      <a:pt x="579" y="0"/>
                    </a:lnTo>
                    <a:lnTo>
                      <a:pt x="579" y="1696"/>
                    </a:lnTo>
                    <a:lnTo>
                      <a:pt x="335" y="1696"/>
                    </a:lnTo>
                    <a:lnTo>
                      <a:pt x="335" y="0"/>
                    </a:lnTo>
                    <a:close/>
                  </a:path>
                </a:pathLst>
              </a:custGeom>
              <a:solidFill>
                <a:srgbClr val="DD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5" name="Freeform 12"/>
              <p:cNvSpPr/>
              <p:nvPr/>
            </p:nvSpPr>
            <p:spPr bwMode="auto">
              <a:xfrm>
                <a:off x="1398058" y="4945087"/>
                <a:ext cx="266416" cy="266416"/>
              </a:xfrm>
              <a:custGeom>
                <a:avLst/>
                <a:gdLst>
                  <a:gd name="T0" fmla="*/ 444 w 444"/>
                  <a:gd name="T1" fmla="*/ 222 h 443"/>
                  <a:gd name="T2" fmla="*/ 439 w 444"/>
                  <a:gd name="T3" fmla="*/ 266 h 443"/>
                  <a:gd name="T4" fmla="*/ 426 w 444"/>
                  <a:gd name="T5" fmla="*/ 308 h 443"/>
                  <a:gd name="T6" fmla="*/ 406 w 444"/>
                  <a:gd name="T7" fmla="*/ 346 h 443"/>
                  <a:gd name="T8" fmla="*/ 380 w 444"/>
                  <a:gd name="T9" fmla="*/ 378 h 443"/>
                  <a:gd name="T10" fmla="*/ 346 w 444"/>
                  <a:gd name="T11" fmla="*/ 405 h 443"/>
                  <a:gd name="T12" fmla="*/ 308 w 444"/>
                  <a:gd name="T13" fmla="*/ 426 h 443"/>
                  <a:gd name="T14" fmla="*/ 268 w 444"/>
                  <a:gd name="T15" fmla="*/ 439 h 443"/>
                  <a:gd name="T16" fmla="*/ 223 w 444"/>
                  <a:gd name="T17" fmla="*/ 443 h 443"/>
                  <a:gd name="T18" fmla="*/ 199 w 444"/>
                  <a:gd name="T19" fmla="*/ 442 h 443"/>
                  <a:gd name="T20" fmla="*/ 157 w 444"/>
                  <a:gd name="T21" fmla="*/ 433 h 443"/>
                  <a:gd name="T22" fmla="*/ 116 w 444"/>
                  <a:gd name="T23" fmla="*/ 417 h 443"/>
                  <a:gd name="T24" fmla="*/ 82 w 444"/>
                  <a:gd name="T25" fmla="*/ 392 h 443"/>
                  <a:gd name="T26" fmla="*/ 51 w 444"/>
                  <a:gd name="T27" fmla="*/ 362 h 443"/>
                  <a:gd name="T28" fmla="*/ 28 w 444"/>
                  <a:gd name="T29" fmla="*/ 327 h 443"/>
                  <a:gd name="T30" fmla="*/ 10 w 444"/>
                  <a:gd name="T31" fmla="*/ 288 h 443"/>
                  <a:gd name="T32" fmla="*/ 2 w 444"/>
                  <a:gd name="T33" fmla="*/ 244 h 443"/>
                  <a:gd name="T34" fmla="*/ 0 w 444"/>
                  <a:gd name="T35" fmla="*/ 222 h 443"/>
                  <a:gd name="T36" fmla="*/ 6 w 444"/>
                  <a:gd name="T37" fmla="*/ 177 h 443"/>
                  <a:gd name="T38" fmla="*/ 18 w 444"/>
                  <a:gd name="T39" fmla="*/ 135 h 443"/>
                  <a:gd name="T40" fmla="*/ 39 w 444"/>
                  <a:gd name="T41" fmla="*/ 97 h 443"/>
                  <a:gd name="T42" fmla="*/ 66 w 444"/>
                  <a:gd name="T43" fmla="*/ 65 h 443"/>
                  <a:gd name="T44" fmla="*/ 99 w 444"/>
                  <a:gd name="T45" fmla="*/ 37 h 443"/>
                  <a:gd name="T46" fmla="*/ 137 w 444"/>
                  <a:gd name="T47" fmla="*/ 17 h 443"/>
                  <a:gd name="T48" fmla="*/ 178 w 444"/>
                  <a:gd name="T49" fmla="*/ 4 h 443"/>
                  <a:gd name="T50" fmla="*/ 223 w 444"/>
                  <a:gd name="T51" fmla="*/ 0 h 443"/>
                  <a:gd name="T52" fmla="*/ 246 w 444"/>
                  <a:gd name="T53" fmla="*/ 1 h 443"/>
                  <a:gd name="T54" fmla="*/ 288 w 444"/>
                  <a:gd name="T55" fmla="*/ 10 h 443"/>
                  <a:gd name="T56" fmla="*/ 329 w 444"/>
                  <a:gd name="T57" fmla="*/ 26 h 443"/>
                  <a:gd name="T58" fmla="*/ 364 w 444"/>
                  <a:gd name="T59" fmla="*/ 51 h 443"/>
                  <a:gd name="T60" fmla="*/ 394 w 444"/>
                  <a:gd name="T61" fmla="*/ 81 h 443"/>
                  <a:gd name="T62" fmla="*/ 418 w 444"/>
                  <a:gd name="T63" fmla="*/ 116 h 443"/>
                  <a:gd name="T64" fmla="*/ 435 w 444"/>
                  <a:gd name="T65" fmla="*/ 155 h 443"/>
                  <a:gd name="T66" fmla="*/ 444 w 444"/>
                  <a:gd name="T67" fmla="*/ 199 h 443"/>
                  <a:gd name="T68" fmla="*/ 444 w 444"/>
                  <a:gd name="T6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3">
                    <a:moveTo>
                      <a:pt x="444" y="222"/>
                    </a:moveTo>
                    <a:lnTo>
                      <a:pt x="444" y="222"/>
                    </a:lnTo>
                    <a:lnTo>
                      <a:pt x="444" y="244"/>
                    </a:lnTo>
                    <a:lnTo>
                      <a:pt x="439" y="266"/>
                    </a:lnTo>
                    <a:lnTo>
                      <a:pt x="435" y="288"/>
                    </a:lnTo>
                    <a:lnTo>
                      <a:pt x="426" y="308"/>
                    </a:lnTo>
                    <a:lnTo>
                      <a:pt x="418" y="327"/>
                    </a:lnTo>
                    <a:lnTo>
                      <a:pt x="406" y="346"/>
                    </a:lnTo>
                    <a:lnTo>
                      <a:pt x="394" y="362"/>
                    </a:lnTo>
                    <a:lnTo>
                      <a:pt x="380" y="378"/>
                    </a:lnTo>
                    <a:lnTo>
                      <a:pt x="364" y="392"/>
                    </a:lnTo>
                    <a:lnTo>
                      <a:pt x="346" y="405"/>
                    </a:lnTo>
                    <a:lnTo>
                      <a:pt x="329" y="417"/>
                    </a:lnTo>
                    <a:lnTo>
                      <a:pt x="308" y="426"/>
                    </a:lnTo>
                    <a:lnTo>
                      <a:pt x="288" y="433"/>
                    </a:lnTo>
                    <a:lnTo>
                      <a:pt x="268" y="439"/>
                    </a:lnTo>
                    <a:lnTo>
                      <a:pt x="246" y="442"/>
                    </a:lnTo>
                    <a:lnTo>
                      <a:pt x="223" y="443"/>
                    </a:lnTo>
                    <a:lnTo>
                      <a:pt x="223" y="443"/>
                    </a:lnTo>
                    <a:lnTo>
                      <a:pt x="199" y="442"/>
                    </a:lnTo>
                    <a:lnTo>
                      <a:pt x="178" y="439"/>
                    </a:lnTo>
                    <a:lnTo>
                      <a:pt x="157" y="433"/>
                    </a:lnTo>
                    <a:lnTo>
                      <a:pt x="137" y="426"/>
                    </a:lnTo>
                    <a:lnTo>
                      <a:pt x="116" y="417"/>
                    </a:lnTo>
                    <a:lnTo>
                      <a:pt x="99" y="405"/>
                    </a:lnTo>
                    <a:lnTo>
                      <a:pt x="82" y="392"/>
                    </a:lnTo>
                    <a:lnTo>
                      <a:pt x="66" y="378"/>
                    </a:lnTo>
                    <a:lnTo>
                      <a:pt x="51" y="362"/>
                    </a:lnTo>
                    <a:lnTo>
                      <a:pt x="39" y="346"/>
                    </a:lnTo>
                    <a:lnTo>
                      <a:pt x="28" y="327"/>
                    </a:lnTo>
                    <a:lnTo>
                      <a:pt x="18" y="308"/>
                    </a:lnTo>
                    <a:lnTo>
                      <a:pt x="10" y="288"/>
                    </a:lnTo>
                    <a:lnTo>
                      <a:pt x="6" y="266"/>
                    </a:lnTo>
                    <a:lnTo>
                      <a:pt x="2" y="244"/>
                    </a:lnTo>
                    <a:lnTo>
                      <a:pt x="0" y="222"/>
                    </a:lnTo>
                    <a:lnTo>
                      <a:pt x="0" y="222"/>
                    </a:lnTo>
                    <a:lnTo>
                      <a:pt x="2" y="199"/>
                    </a:lnTo>
                    <a:lnTo>
                      <a:pt x="6" y="177"/>
                    </a:lnTo>
                    <a:lnTo>
                      <a:pt x="10" y="155"/>
                    </a:lnTo>
                    <a:lnTo>
                      <a:pt x="18" y="135"/>
                    </a:lnTo>
                    <a:lnTo>
                      <a:pt x="28" y="116"/>
                    </a:lnTo>
                    <a:lnTo>
                      <a:pt x="39" y="97"/>
                    </a:lnTo>
                    <a:lnTo>
                      <a:pt x="51" y="81"/>
                    </a:lnTo>
                    <a:lnTo>
                      <a:pt x="66" y="65"/>
                    </a:lnTo>
                    <a:lnTo>
                      <a:pt x="82" y="51"/>
                    </a:lnTo>
                    <a:lnTo>
                      <a:pt x="99" y="37"/>
                    </a:lnTo>
                    <a:lnTo>
                      <a:pt x="116" y="26"/>
                    </a:lnTo>
                    <a:lnTo>
                      <a:pt x="137" y="17"/>
                    </a:lnTo>
                    <a:lnTo>
                      <a:pt x="157" y="10"/>
                    </a:lnTo>
                    <a:lnTo>
                      <a:pt x="178" y="4"/>
                    </a:lnTo>
                    <a:lnTo>
                      <a:pt x="199" y="1"/>
                    </a:lnTo>
                    <a:lnTo>
                      <a:pt x="223" y="0"/>
                    </a:lnTo>
                    <a:lnTo>
                      <a:pt x="223" y="0"/>
                    </a:lnTo>
                    <a:lnTo>
                      <a:pt x="246" y="1"/>
                    </a:lnTo>
                    <a:lnTo>
                      <a:pt x="268" y="4"/>
                    </a:lnTo>
                    <a:lnTo>
                      <a:pt x="288" y="10"/>
                    </a:lnTo>
                    <a:lnTo>
                      <a:pt x="308" y="17"/>
                    </a:lnTo>
                    <a:lnTo>
                      <a:pt x="329" y="26"/>
                    </a:lnTo>
                    <a:lnTo>
                      <a:pt x="346" y="37"/>
                    </a:lnTo>
                    <a:lnTo>
                      <a:pt x="364" y="51"/>
                    </a:lnTo>
                    <a:lnTo>
                      <a:pt x="380" y="65"/>
                    </a:lnTo>
                    <a:lnTo>
                      <a:pt x="394" y="81"/>
                    </a:lnTo>
                    <a:lnTo>
                      <a:pt x="406" y="97"/>
                    </a:lnTo>
                    <a:lnTo>
                      <a:pt x="418" y="116"/>
                    </a:lnTo>
                    <a:lnTo>
                      <a:pt x="426" y="135"/>
                    </a:lnTo>
                    <a:lnTo>
                      <a:pt x="435" y="155"/>
                    </a:lnTo>
                    <a:lnTo>
                      <a:pt x="439" y="177"/>
                    </a:lnTo>
                    <a:lnTo>
                      <a:pt x="444" y="199"/>
                    </a:lnTo>
                    <a:lnTo>
                      <a:pt x="444" y="222"/>
                    </a:lnTo>
                    <a:lnTo>
                      <a:pt x="444"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grpSp>
        <p:grpSp>
          <p:nvGrpSpPr>
            <p:cNvPr id="7" name="组合 6"/>
            <p:cNvGrpSpPr/>
            <p:nvPr/>
          </p:nvGrpSpPr>
          <p:grpSpPr>
            <a:xfrm>
              <a:off x="2965350" y="2561746"/>
              <a:ext cx="1452086" cy="4296255"/>
              <a:chOff x="2965350" y="2561746"/>
              <a:chExt cx="1452086" cy="4296255"/>
            </a:xfrm>
          </p:grpSpPr>
          <p:sp>
            <p:nvSpPr>
              <p:cNvPr id="8" name="Freeform 9"/>
              <p:cNvSpPr/>
              <p:nvPr/>
            </p:nvSpPr>
            <p:spPr bwMode="auto">
              <a:xfrm>
                <a:off x="3135760" y="2561746"/>
                <a:ext cx="1281676" cy="2217731"/>
              </a:xfrm>
              <a:custGeom>
                <a:avLst/>
                <a:gdLst>
                  <a:gd name="T0" fmla="*/ 2136 w 2136"/>
                  <a:gd name="T1" fmla="*/ 0 h 3694"/>
                  <a:gd name="T2" fmla="*/ 2113 w 2136"/>
                  <a:gd name="T3" fmla="*/ 1 h 3694"/>
                  <a:gd name="T4" fmla="*/ 2069 w 2136"/>
                  <a:gd name="T5" fmla="*/ 6 h 3694"/>
                  <a:gd name="T6" fmla="*/ 2027 w 2136"/>
                  <a:gd name="T7" fmla="*/ 14 h 3694"/>
                  <a:gd name="T8" fmla="*/ 1985 w 2136"/>
                  <a:gd name="T9" fmla="*/ 27 h 3694"/>
                  <a:gd name="T10" fmla="*/ 1945 w 2136"/>
                  <a:gd name="T11" fmla="*/ 43 h 3694"/>
                  <a:gd name="T12" fmla="*/ 1909 w 2136"/>
                  <a:gd name="T13" fmla="*/ 64 h 3694"/>
                  <a:gd name="T14" fmla="*/ 1874 w 2136"/>
                  <a:gd name="T15" fmla="*/ 87 h 3694"/>
                  <a:gd name="T16" fmla="*/ 1841 w 2136"/>
                  <a:gd name="T17" fmla="*/ 115 h 3694"/>
                  <a:gd name="T18" fmla="*/ 1812 w 2136"/>
                  <a:gd name="T19" fmla="*/ 144 h 3694"/>
                  <a:gd name="T20" fmla="*/ 1784 w 2136"/>
                  <a:gd name="T21" fmla="*/ 176 h 3694"/>
                  <a:gd name="T22" fmla="*/ 1761 w 2136"/>
                  <a:gd name="T23" fmla="*/ 211 h 3694"/>
                  <a:gd name="T24" fmla="*/ 1740 w 2136"/>
                  <a:gd name="T25" fmla="*/ 248 h 3694"/>
                  <a:gd name="T26" fmla="*/ 1724 w 2136"/>
                  <a:gd name="T27" fmla="*/ 288 h 3694"/>
                  <a:gd name="T28" fmla="*/ 1711 w 2136"/>
                  <a:gd name="T29" fmla="*/ 328 h 3694"/>
                  <a:gd name="T30" fmla="*/ 1702 w 2136"/>
                  <a:gd name="T31" fmla="*/ 372 h 3694"/>
                  <a:gd name="T32" fmla="*/ 1698 w 2136"/>
                  <a:gd name="T33" fmla="*/ 416 h 3694"/>
                  <a:gd name="T34" fmla="*/ 1698 w 2136"/>
                  <a:gd name="T35" fmla="*/ 986 h 3694"/>
                  <a:gd name="T36" fmla="*/ 536 w 2136"/>
                  <a:gd name="T37" fmla="*/ 2147 h 3694"/>
                  <a:gd name="T38" fmla="*/ 521 w 2136"/>
                  <a:gd name="T39" fmla="*/ 2157 h 3694"/>
                  <a:gd name="T40" fmla="*/ 505 w 2136"/>
                  <a:gd name="T41" fmla="*/ 2160 h 3694"/>
                  <a:gd name="T42" fmla="*/ 488 w 2136"/>
                  <a:gd name="T43" fmla="*/ 2157 h 3694"/>
                  <a:gd name="T44" fmla="*/ 473 w 2136"/>
                  <a:gd name="T45" fmla="*/ 2147 h 3694"/>
                  <a:gd name="T46" fmla="*/ 473 w 2136"/>
                  <a:gd name="T47" fmla="*/ 2147 h 3694"/>
                  <a:gd name="T48" fmla="*/ 465 w 2136"/>
                  <a:gd name="T49" fmla="*/ 2132 h 3694"/>
                  <a:gd name="T50" fmla="*/ 462 w 2136"/>
                  <a:gd name="T51" fmla="*/ 2116 h 3694"/>
                  <a:gd name="T52" fmla="*/ 465 w 2136"/>
                  <a:gd name="T53" fmla="*/ 2099 h 3694"/>
                  <a:gd name="T54" fmla="*/ 473 w 2136"/>
                  <a:gd name="T55" fmla="*/ 2084 h 3694"/>
                  <a:gd name="T56" fmla="*/ 870 w 2136"/>
                  <a:gd name="T57" fmla="*/ 1688 h 3694"/>
                  <a:gd name="T58" fmla="*/ 899 w 2136"/>
                  <a:gd name="T59" fmla="*/ 1656 h 3694"/>
                  <a:gd name="T60" fmla="*/ 926 w 2136"/>
                  <a:gd name="T61" fmla="*/ 1622 h 3694"/>
                  <a:gd name="T62" fmla="*/ 947 w 2136"/>
                  <a:gd name="T63" fmla="*/ 1584 h 3694"/>
                  <a:gd name="T64" fmla="*/ 965 w 2136"/>
                  <a:gd name="T65" fmla="*/ 1546 h 3694"/>
                  <a:gd name="T66" fmla="*/ 978 w 2136"/>
                  <a:gd name="T67" fmla="*/ 1507 h 3694"/>
                  <a:gd name="T68" fmla="*/ 988 w 2136"/>
                  <a:gd name="T69" fmla="*/ 1466 h 3694"/>
                  <a:gd name="T70" fmla="*/ 994 w 2136"/>
                  <a:gd name="T71" fmla="*/ 1424 h 3694"/>
                  <a:gd name="T72" fmla="*/ 997 w 2136"/>
                  <a:gd name="T73" fmla="*/ 1383 h 3694"/>
                  <a:gd name="T74" fmla="*/ 994 w 2136"/>
                  <a:gd name="T75" fmla="*/ 1341 h 3694"/>
                  <a:gd name="T76" fmla="*/ 988 w 2136"/>
                  <a:gd name="T77" fmla="*/ 1300 h 3694"/>
                  <a:gd name="T78" fmla="*/ 978 w 2136"/>
                  <a:gd name="T79" fmla="*/ 1259 h 3694"/>
                  <a:gd name="T80" fmla="*/ 965 w 2136"/>
                  <a:gd name="T81" fmla="*/ 1220 h 3694"/>
                  <a:gd name="T82" fmla="*/ 947 w 2136"/>
                  <a:gd name="T83" fmla="*/ 1182 h 3694"/>
                  <a:gd name="T84" fmla="*/ 926 w 2136"/>
                  <a:gd name="T85" fmla="*/ 1144 h 3694"/>
                  <a:gd name="T86" fmla="*/ 899 w 2136"/>
                  <a:gd name="T87" fmla="*/ 1110 h 3694"/>
                  <a:gd name="T88" fmla="*/ 870 w 2136"/>
                  <a:gd name="T89" fmla="*/ 1078 h 3694"/>
                  <a:gd name="T90" fmla="*/ 0 w 2136"/>
                  <a:gd name="T91" fmla="*/ 1946 h 3694"/>
                  <a:gd name="T92" fmla="*/ 1009 w 2136"/>
                  <a:gd name="T93" fmla="*/ 3694 h 3694"/>
                  <a:gd name="T94" fmla="*/ 1948 w 2136"/>
                  <a:gd name="T95" fmla="*/ 2314 h 3694"/>
                  <a:gd name="T96" fmla="*/ 1970 w 2136"/>
                  <a:gd name="T97" fmla="*/ 2294 h 3694"/>
                  <a:gd name="T98" fmla="*/ 2011 w 2136"/>
                  <a:gd name="T99" fmla="*/ 2248 h 3694"/>
                  <a:gd name="T100" fmla="*/ 2044 w 2136"/>
                  <a:gd name="T101" fmla="*/ 2199 h 3694"/>
                  <a:gd name="T102" fmla="*/ 2075 w 2136"/>
                  <a:gd name="T103" fmla="*/ 2148 h 3694"/>
                  <a:gd name="T104" fmla="*/ 2098 w 2136"/>
                  <a:gd name="T105" fmla="*/ 2094 h 3694"/>
                  <a:gd name="T106" fmla="*/ 2117 w 2136"/>
                  <a:gd name="T107" fmla="*/ 2038 h 3694"/>
                  <a:gd name="T108" fmla="*/ 2129 w 2136"/>
                  <a:gd name="T109" fmla="*/ 1979 h 3694"/>
                  <a:gd name="T110" fmla="*/ 2135 w 2136"/>
                  <a:gd name="T111" fmla="*/ 1920 h 3694"/>
                  <a:gd name="T112" fmla="*/ 2136 w 2136"/>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6" h="3694">
                    <a:moveTo>
                      <a:pt x="2136" y="0"/>
                    </a:moveTo>
                    <a:lnTo>
                      <a:pt x="2136" y="0"/>
                    </a:lnTo>
                    <a:lnTo>
                      <a:pt x="2136" y="0"/>
                    </a:lnTo>
                    <a:lnTo>
                      <a:pt x="2113" y="1"/>
                    </a:lnTo>
                    <a:lnTo>
                      <a:pt x="2091" y="3"/>
                    </a:lnTo>
                    <a:lnTo>
                      <a:pt x="2069" y="6"/>
                    </a:lnTo>
                    <a:lnTo>
                      <a:pt x="2047" y="8"/>
                    </a:lnTo>
                    <a:lnTo>
                      <a:pt x="2027" y="14"/>
                    </a:lnTo>
                    <a:lnTo>
                      <a:pt x="2005" y="20"/>
                    </a:lnTo>
                    <a:lnTo>
                      <a:pt x="1985" y="27"/>
                    </a:lnTo>
                    <a:lnTo>
                      <a:pt x="1966" y="35"/>
                    </a:lnTo>
                    <a:lnTo>
                      <a:pt x="1945" y="43"/>
                    </a:lnTo>
                    <a:lnTo>
                      <a:pt x="1927" y="54"/>
                    </a:lnTo>
                    <a:lnTo>
                      <a:pt x="1909" y="64"/>
                    </a:lnTo>
                    <a:lnTo>
                      <a:pt x="1890" y="75"/>
                    </a:lnTo>
                    <a:lnTo>
                      <a:pt x="1874" y="87"/>
                    </a:lnTo>
                    <a:lnTo>
                      <a:pt x="1857" y="100"/>
                    </a:lnTo>
                    <a:lnTo>
                      <a:pt x="1841" y="115"/>
                    </a:lnTo>
                    <a:lnTo>
                      <a:pt x="1826" y="129"/>
                    </a:lnTo>
                    <a:lnTo>
                      <a:pt x="1812" y="144"/>
                    </a:lnTo>
                    <a:lnTo>
                      <a:pt x="1797" y="160"/>
                    </a:lnTo>
                    <a:lnTo>
                      <a:pt x="1784" y="176"/>
                    </a:lnTo>
                    <a:lnTo>
                      <a:pt x="1772" y="193"/>
                    </a:lnTo>
                    <a:lnTo>
                      <a:pt x="1761" y="211"/>
                    </a:lnTo>
                    <a:lnTo>
                      <a:pt x="1750" y="230"/>
                    </a:lnTo>
                    <a:lnTo>
                      <a:pt x="1740" y="248"/>
                    </a:lnTo>
                    <a:lnTo>
                      <a:pt x="1732" y="267"/>
                    </a:lnTo>
                    <a:lnTo>
                      <a:pt x="1724" y="288"/>
                    </a:lnTo>
                    <a:lnTo>
                      <a:pt x="1717" y="308"/>
                    </a:lnTo>
                    <a:lnTo>
                      <a:pt x="1711" y="328"/>
                    </a:lnTo>
                    <a:lnTo>
                      <a:pt x="1707" y="350"/>
                    </a:lnTo>
                    <a:lnTo>
                      <a:pt x="1702" y="372"/>
                    </a:lnTo>
                    <a:lnTo>
                      <a:pt x="1700" y="394"/>
                    </a:lnTo>
                    <a:lnTo>
                      <a:pt x="1698" y="416"/>
                    </a:lnTo>
                    <a:lnTo>
                      <a:pt x="1698" y="439"/>
                    </a:lnTo>
                    <a:lnTo>
                      <a:pt x="1698" y="986"/>
                    </a:lnTo>
                    <a:lnTo>
                      <a:pt x="536" y="2147"/>
                    </a:lnTo>
                    <a:lnTo>
                      <a:pt x="536" y="2147"/>
                    </a:lnTo>
                    <a:lnTo>
                      <a:pt x="530" y="2152"/>
                    </a:lnTo>
                    <a:lnTo>
                      <a:pt x="521" y="2157"/>
                    </a:lnTo>
                    <a:lnTo>
                      <a:pt x="514" y="2160"/>
                    </a:lnTo>
                    <a:lnTo>
                      <a:pt x="505" y="2160"/>
                    </a:lnTo>
                    <a:lnTo>
                      <a:pt x="497" y="2160"/>
                    </a:lnTo>
                    <a:lnTo>
                      <a:pt x="488" y="2157"/>
                    </a:lnTo>
                    <a:lnTo>
                      <a:pt x="481" y="2152"/>
                    </a:lnTo>
                    <a:lnTo>
                      <a:pt x="473" y="2147"/>
                    </a:lnTo>
                    <a:lnTo>
                      <a:pt x="473" y="2147"/>
                    </a:lnTo>
                    <a:lnTo>
                      <a:pt x="473" y="2147"/>
                    </a:lnTo>
                    <a:lnTo>
                      <a:pt x="469" y="2141"/>
                    </a:lnTo>
                    <a:lnTo>
                      <a:pt x="465" y="2132"/>
                    </a:lnTo>
                    <a:lnTo>
                      <a:pt x="462" y="2125"/>
                    </a:lnTo>
                    <a:lnTo>
                      <a:pt x="462" y="2116"/>
                    </a:lnTo>
                    <a:lnTo>
                      <a:pt x="462" y="2107"/>
                    </a:lnTo>
                    <a:lnTo>
                      <a:pt x="465" y="2099"/>
                    </a:lnTo>
                    <a:lnTo>
                      <a:pt x="469" y="2091"/>
                    </a:lnTo>
                    <a:lnTo>
                      <a:pt x="473" y="2084"/>
                    </a:lnTo>
                    <a:lnTo>
                      <a:pt x="870" y="1688"/>
                    </a:lnTo>
                    <a:lnTo>
                      <a:pt x="870" y="1688"/>
                    </a:lnTo>
                    <a:lnTo>
                      <a:pt x="885" y="1672"/>
                    </a:lnTo>
                    <a:lnTo>
                      <a:pt x="899" y="1656"/>
                    </a:lnTo>
                    <a:lnTo>
                      <a:pt x="913" y="1639"/>
                    </a:lnTo>
                    <a:lnTo>
                      <a:pt x="926" y="1622"/>
                    </a:lnTo>
                    <a:lnTo>
                      <a:pt x="937" y="1603"/>
                    </a:lnTo>
                    <a:lnTo>
                      <a:pt x="947" y="1584"/>
                    </a:lnTo>
                    <a:lnTo>
                      <a:pt x="956" y="1565"/>
                    </a:lnTo>
                    <a:lnTo>
                      <a:pt x="965" y="1546"/>
                    </a:lnTo>
                    <a:lnTo>
                      <a:pt x="972" y="1526"/>
                    </a:lnTo>
                    <a:lnTo>
                      <a:pt x="978" y="1507"/>
                    </a:lnTo>
                    <a:lnTo>
                      <a:pt x="984" y="1486"/>
                    </a:lnTo>
                    <a:lnTo>
                      <a:pt x="988" y="1466"/>
                    </a:lnTo>
                    <a:lnTo>
                      <a:pt x="993" y="1446"/>
                    </a:lnTo>
                    <a:lnTo>
                      <a:pt x="994" y="1424"/>
                    </a:lnTo>
                    <a:lnTo>
                      <a:pt x="995" y="1403"/>
                    </a:lnTo>
                    <a:lnTo>
                      <a:pt x="997" y="1383"/>
                    </a:lnTo>
                    <a:lnTo>
                      <a:pt x="995" y="1363"/>
                    </a:lnTo>
                    <a:lnTo>
                      <a:pt x="994" y="1341"/>
                    </a:lnTo>
                    <a:lnTo>
                      <a:pt x="993" y="1320"/>
                    </a:lnTo>
                    <a:lnTo>
                      <a:pt x="988" y="1300"/>
                    </a:lnTo>
                    <a:lnTo>
                      <a:pt x="984" y="1280"/>
                    </a:lnTo>
                    <a:lnTo>
                      <a:pt x="978" y="1259"/>
                    </a:lnTo>
                    <a:lnTo>
                      <a:pt x="972" y="1239"/>
                    </a:lnTo>
                    <a:lnTo>
                      <a:pt x="965" y="1220"/>
                    </a:lnTo>
                    <a:lnTo>
                      <a:pt x="956" y="1201"/>
                    </a:lnTo>
                    <a:lnTo>
                      <a:pt x="947" y="1182"/>
                    </a:lnTo>
                    <a:lnTo>
                      <a:pt x="937" y="1163"/>
                    </a:lnTo>
                    <a:lnTo>
                      <a:pt x="926" y="1144"/>
                    </a:lnTo>
                    <a:lnTo>
                      <a:pt x="913" y="1127"/>
                    </a:lnTo>
                    <a:lnTo>
                      <a:pt x="899" y="1110"/>
                    </a:lnTo>
                    <a:lnTo>
                      <a:pt x="885" y="1094"/>
                    </a:lnTo>
                    <a:lnTo>
                      <a:pt x="870" y="1078"/>
                    </a:lnTo>
                    <a:lnTo>
                      <a:pt x="870" y="1078"/>
                    </a:lnTo>
                    <a:lnTo>
                      <a:pt x="0" y="1946"/>
                    </a:lnTo>
                    <a:lnTo>
                      <a:pt x="0" y="3694"/>
                    </a:lnTo>
                    <a:lnTo>
                      <a:pt x="1009" y="3694"/>
                    </a:lnTo>
                    <a:lnTo>
                      <a:pt x="1009" y="3172"/>
                    </a:lnTo>
                    <a:lnTo>
                      <a:pt x="1948" y="2314"/>
                    </a:lnTo>
                    <a:lnTo>
                      <a:pt x="1948" y="2314"/>
                    </a:lnTo>
                    <a:lnTo>
                      <a:pt x="1970" y="2294"/>
                    </a:lnTo>
                    <a:lnTo>
                      <a:pt x="1991" y="2270"/>
                    </a:lnTo>
                    <a:lnTo>
                      <a:pt x="2011" y="2248"/>
                    </a:lnTo>
                    <a:lnTo>
                      <a:pt x="2028" y="2224"/>
                    </a:lnTo>
                    <a:lnTo>
                      <a:pt x="2044" y="2199"/>
                    </a:lnTo>
                    <a:lnTo>
                      <a:pt x="2060" y="2174"/>
                    </a:lnTo>
                    <a:lnTo>
                      <a:pt x="2075" y="2148"/>
                    </a:lnTo>
                    <a:lnTo>
                      <a:pt x="2087" y="2122"/>
                    </a:lnTo>
                    <a:lnTo>
                      <a:pt x="2098" y="2094"/>
                    </a:lnTo>
                    <a:lnTo>
                      <a:pt x="2108" y="2067"/>
                    </a:lnTo>
                    <a:lnTo>
                      <a:pt x="2117" y="2038"/>
                    </a:lnTo>
                    <a:lnTo>
                      <a:pt x="2123" y="2008"/>
                    </a:lnTo>
                    <a:lnTo>
                      <a:pt x="2129" y="1979"/>
                    </a:lnTo>
                    <a:lnTo>
                      <a:pt x="2133" y="1950"/>
                    </a:lnTo>
                    <a:lnTo>
                      <a:pt x="2135" y="1920"/>
                    </a:lnTo>
                    <a:lnTo>
                      <a:pt x="2136" y="1889"/>
                    </a:lnTo>
                    <a:lnTo>
                      <a:pt x="2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9" name="Rectangle 10"/>
              <p:cNvSpPr>
                <a:spLocks noChangeArrowheads="1"/>
              </p:cNvSpPr>
              <p:nvPr/>
            </p:nvSpPr>
            <p:spPr bwMode="auto">
              <a:xfrm>
                <a:off x="3076957" y="4697873"/>
                <a:ext cx="1033261" cy="2160128"/>
              </a:xfrm>
              <a:prstGeom prst="rect">
                <a:avLst/>
              </a:prstGeom>
              <a:solidFill>
                <a:srgbClr val="A6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0" name="Freeform 13"/>
              <p:cNvSpPr/>
              <p:nvPr/>
            </p:nvSpPr>
            <p:spPr bwMode="auto">
              <a:xfrm>
                <a:off x="2965350" y="4779477"/>
                <a:ext cx="1258875" cy="2078523"/>
              </a:xfrm>
              <a:custGeom>
                <a:avLst/>
                <a:gdLst>
                  <a:gd name="T0" fmla="*/ 1763 w 2098"/>
                  <a:gd name="T1" fmla="*/ 0 h 3465"/>
                  <a:gd name="T2" fmla="*/ 2098 w 2098"/>
                  <a:gd name="T3" fmla="*/ 0 h 3465"/>
                  <a:gd name="T4" fmla="*/ 2098 w 2098"/>
                  <a:gd name="T5" fmla="*/ 3465 h 3465"/>
                  <a:gd name="T6" fmla="*/ 0 w 2098"/>
                  <a:gd name="T7" fmla="*/ 3465 h 3465"/>
                  <a:gd name="T8" fmla="*/ 0 w 2098"/>
                  <a:gd name="T9" fmla="*/ 0 h 3465"/>
                  <a:gd name="T10" fmla="*/ 1518 w 2098"/>
                  <a:gd name="T11" fmla="*/ 0 h 3465"/>
                  <a:gd name="T12" fmla="*/ 1518 w 2098"/>
                  <a:gd name="T13" fmla="*/ 1696 h 3465"/>
                  <a:gd name="T14" fmla="*/ 1763 w 2098"/>
                  <a:gd name="T15" fmla="*/ 1696 h 3465"/>
                  <a:gd name="T16" fmla="*/ 1763 w 2098"/>
                  <a:gd name="T17"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3465">
                    <a:moveTo>
                      <a:pt x="1763" y="0"/>
                    </a:moveTo>
                    <a:lnTo>
                      <a:pt x="2098" y="0"/>
                    </a:lnTo>
                    <a:lnTo>
                      <a:pt x="2098" y="3465"/>
                    </a:lnTo>
                    <a:lnTo>
                      <a:pt x="0" y="3465"/>
                    </a:lnTo>
                    <a:lnTo>
                      <a:pt x="0" y="0"/>
                    </a:lnTo>
                    <a:lnTo>
                      <a:pt x="1518" y="0"/>
                    </a:lnTo>
                    <a:lnTo>
                      <a:pt x="1518" y="1696"/>
                    </a:lnTo>
                    <a:lnTo>
                      <a:pt x="1763" y="1696"/>
                    </a:lnTo>
                    <a:lnTo>
                      <a:pt x="1763" y="0"/>
                    </a:lnTo>
                    <a:close/>
                  </a:path>
                </a:pathLst>
              </a:custGeom>
              <a:solidFill>
                <a:srgbClr val="DD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1" name="Freeform 14"/>
              <p:cNvSpPr/>
              <p:nvPr/>
            </p:nvSpPr>
            <p:spPr bwMode="auto">
              <a:xfrm>
                <a:off x="3813801" y="4945087"/>
                <a:ext cx="266416" cy="266416"/>
              </a:xfrm>
              <a:custGeom>
                <a:avLst/>
                <a:gdLst>
                  <a:gd name="T0" fmla="*/ 0 w 443"/>
                  <a:gd name="T1" fmla="*/ 222 h 443"/>
                  <a:gd name="T2" fmla="*/ 4 w 443"/>
                  <a:gd name="T3" fmla="*/ 266 h 443"/>
                  <a:gd name="T4" fmla="*/ 17 w 443"/>
                  <a:gd name="T5" fmla="*/ 308 h 443"/>
                  <a:gd name="T6" fmla="*/ 38 w 443"/>
                  <a:gd name="T7" fmla="*/ 346 h 443"/>
                  <a:gd name="T8" fmla="*/ 65 w 443"/>
                  <a:gd name="T9" fmla="*/ 378 h 443"/>
                  <a:gd name="T10" fmla="*/ 97 w 443"/>
                  <a:gd name="T11" fmla="*/ 405 h 443"/>
                  <a:gd name="T12" fmla="*/ 135 w 443"/>
                  <a:gd name="T13" fmla="*/ 426 h 443"/>
                  <a:gd name="T14" fmla="*/ 177 w 443"/>
                  <a:gd name="T15" fmla="*/ 439 h 443"/>
                  <a:gd name="T16" fmla="*/ 222 w 443"/>
                  <a:gd name="T17" fmla="*/ 443 h 443"/>
                  <a:gd name="T18" fmla="*/ 244 w 443"/>
                  <a:gd name="T19" fmla="*/ 442 h 443"/>
                  <a:gd name="T20" fmla="*/ 288 w 443"/>
                  <a:gd name="T21" fmla="*/ 433 h 443"/>
                  <a:gd name="T22" fmla="*/ 327 w 443"/>
                  <a:gd name="T23" fmla="*/ 417 h 443"/>
                  <a:gd name="T24" fmla="*/ 363 w 443"/>
                  <a:gd name="T25" fmla="*/ 392 h 443"/>
                  <a:gd name="T26" fmla="*/ 393 w 443"/>
                  <a:gd name="T27" fmla="*/ 362 h 443"/>
                  <a:gd name="T28" fmla="*/ 417 w 443"/>
                  <a:gd name="T29" fmla="*/ 327 h 443"/>
                  <a:gd name="T30" fmla="*/ 433 w 443"/>
                  <a:gd name="T31" fmla="*/ 288 h 443"/>
                  <a:gd name="T32" fmla="*/ 442 w 443"/>
                  <a:gd name="T33" fmla="*/ 244 h 443"/>
                  <a:gd name="T34" fmla="*/ 443 w 443"/>
                  <a:gd name="T35" fmla="*/ 222 h 443"/>
                  <a:gd name="T36" fmla="*/ 439 w 443"/>
                  <a:gd name="T37" fmla="*/ 177 h 443"/>
                  <a:gd name="T38" fmla="*/ 426 w 443"/>
                  <a:gd name="T39" fmla="*/ 135 h 443"/>
                  <a:gd name="T40" fmla="*/ 406 w 443"/>
                  <a:gd name="T41" fmla="*/ 97 h 443"/>
                  <a:gd name="T42" fmla="*/ 379 w 443"/>
                  <a:gd name="T43" fmla="*/ 65 h 443"/>
                  <a:gd name="T44" fmla="*/ 346 w 443"/>
                  <a:gd name="T45" fmla="*/ 37 h 443"/>
                  <a:gd name="T46" fmla="*/ 308 w 443"/>
                  <a:gd name="T47" fmla="*/ 17 h 443"/>
                  <a:gd name="T48" fmla="*/ 266 w 443"/>
                  <a:gd name="T49" fmla="*/ 4 h 443"/>
                  <a:gd name="T50" fmla="*/ 222 w 443"/>
                  <a:gd name="T51" fmla="*/ 0 h 443"/>
                  <a:gd name="T52" fmla="*/ 199 w 443"/>
                  <a:gd name="T53" fmla="*/ 1 h 443"/>
                  <a:gd name="T54" fmla="*/ 155 w 443"/>
                  <a:gd name="T55" fmla="*/ 10 h 443"/>
                  <a:gd name="T56" fmla="*/ 116 w 443"/>
                  <a:gd name="T57" fmla="*/ 26 h 443"/>
                  <a:gd name="T58" fmla="*/ 81 w 443"/>
                  <a:gd name="T59" fmla="*/ 51 h 443"/>
                  <a:gd name="T60" fmla="*/ 51 w 443"/>
                  <a:gd name="T61" fmla="*/ 81 h 443"/>
                  <a:gd name="T62" fmla="*/ 27 w 443"/>
                  <a:gd name="T63" fmla="*/ 116 h 443"/>
                  <a:gd name="T64" fmla="*/ 10 w 443"/>
                  <a:gd name="T65" fmla="*/ 155 h 443"/>
                  <a:gd name="T66" fmla="*/ 1 w 443"/>
                  <a:gd name="T67" fmla="*/ 199 h 443"/>
                  <a:gd name="T68" fmla="*/ 0 w 443"/>
                  <a:gd name="T6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3" h="443">
                    <a:moveTo>
                      <a:pt x="0" y="222"/>
                    </a:moveTo>
                    <a:lnTo>
                      <a:pt x="0" y="222"/>
                    </a:lnTo>
                    <a:lnTo>
                      <a:pt x="1" y="244"/>
                    </a:lnTo>
                    <a:lnTo>
                      <a:pt x="4" y="266"/>
                    </a:lnTo>
                    <a:lnTo>
                      <a:pt x="10" y="288"/>
                    </a:lnTo>
                    <a:lnTo>
                      <a:pt x="17" y="308"/>
                    </a:lnTo>
                    <a:lnTo>
                      <a:pt x="27" y="327"/>
                    </a:lnTo>
                    <a:lnTo>
                      <a:pt x="38" y="346"/>
                    </a:lnTo>
                    <a:lnTo>
                      <a:pt x="51" y="362"/>
                    </a:lnTo>
                    <a:lnTo>
                      <a:pt x="65" y="378"/>
                    </a:lnTo>
                    <a:lnTo>
                      <a:pt x="81" y="392"/>
                    </a:lnTo>
                    <a:lnTo>
                      <a:pt x="97" y="405"/>
                    </a:lnTo>
                    <a:lnTo>
                      <a:pt x="116" y="417"/>
                    </a:lnTo>
                    <a:lnTo>
                      <a:pt x="135" y="426"/>
                    </a:lnTo>
                    <a:lnTo>
                      <a:pt x="155" y="433"/>
                    </a:lnTo>
                    <a:lnTo>
                      <a:pt x="177" y="439"/>
                    </a:lnTo>
                    <a:lnTo>
                      <a:pt x="199" y="442"/>
                    </a:lnTo>
                    <a:lnTo>
                      <a:pt x="222" y="443"/>
                    </a:lnTo>
                    <a:lnTo>
                      <a:pt x="222" y="443"/>
                    </a:lnTo>
                    <a:lnTo>
                      <a:pt x="244" y="442"/>
                    </a:lnTo>
                    <a:lnTo>
                      <a:pt x="266" y="439"/>
                    </a:lnTo>
                    <a:lnTo>
                      <a:pt x="288" y="433"/>
                    </a:lnTo>
                    <a:lnTo>
                      <a:pt x="308" y="426"/>
                    </a:lnTo>
                    <a:lnTo>
                      <a:pt x="327" y="417"/>
                    </a:lnTo>
                    <a:lnTo>
                      <a:pt x="346" y="405"/>
                    </a:lnTo>
                    <a:lnTo>
                      <a:pt x="363" y="392"/>
                    </a:lnTo>
                    <a:lnTo>
                      <a:pt x="379" y="378"/>
                    </a:lnTo>
                    <a:lnTo>
                      <a:pt x="393" y="362"/>
                    </a:lnTo>
                    <a:lnTo>
                      <a:pt x="406" y="346"/>
                    </a:lnTo>
                    <a:lnTo>
                      <a:pt x="417" y="327"/>
                    </a:lnTo>
                    <a:lnTo>
                      <a:pt x="426" y="308"/>
                    </a:lnTo>
                    <a:lnTo>
                      <a:pt x="433" y="288"/>
                    </a:lnTo>
                    <a:lnTo>
                      <a:pt x="439" y="266"/>
                    </a:lnTo>
                    <a:lnTo>
                      <a:pt x="442" y="244"/>
                    </a:lnTo>
                    <a:lnTo>
                      <a:pt x="443" y="222"/>
                    </a:lnTo>
                    <a:lnTo>
                      <a:pt x="443" y="222"/>
                    </a:lnTo>
                    <a:lnTo>
                      <a:pt x="442" y="199"/>
                    </a:lnTo>
                    <a:lnTo>
                      <a:pt x="439" y="177"/>
                    </a:lnTo>
                    <a:lnTo>
                      <a:pt x="433" y="155"/>
                    </a:lnTo>
                    <a:lnTo>
                      <a:pt x="426" y="135"/>
                    </a:lnTo>
                    <a:lnTo>
                      <a:pt x="417" y="116"/>
                    </a:lnTo>
                    <a:lnTo>
                      <a:pt x="406" y="97"/>
                    </a:lnTo>
                    <a:lnTo>
                      <a:pt x="393" y="81"/>
                    </a:lnTo>
                    <a:lnTo>
                      <a:pt x="379" y="65"/>
                    </a:lnTo>
                    <a:lnTo>
                      <a:pt x="363" y="51"/>
                    </a:lnTo>
                    <a:lnTo>
                      <a:pt x="346" y="37"/>
                    </a:lnTo>
                    <a:lnTo>
                      <a:pt x="327" y="26"/>
                    </a:lnTo>
                    <a:lnTo>
                      <a:pt x="308" y="17"/>
                    </a:lnTo>
                    <a:lnTo>
                      <a:pt x="288" y="10"/>
                    </a:lnTo>
                    <a:lnTo>
                      <a:pt x="266" y="4"/>
                    </a:lnTo>
                    <a:lnTo>
                      <a:pt x="244" y="1"/>
                    </a:lnTo>
                    <a:lnTo>
                      <a:pt x="222" y="0"/>
                    </a:lnTo>
                    <a:lnTo>
                      <a:pt x="222" y="0"/>
                    </a:lnTo>
                    <a:lnTo>
                      <a:pt x="199" y="1"/>
                    </a:lnTo>
                    <a:lnTo>
                      <a:pt x="177" y="4"/>
                    </a:lnTo>
                    <a:lnTo>
                      <a:pt x="155" y="10"/>
                    </a:lnTo>
                    <a:lnTo>
                      <a:pt x="135" y="17"/>
                    </a:lnTo>
                    <a:lnTo>
                      <a:pt x="116" y="26"/>
                    </a:lnTo>
                    <a:lnTo>
                      <a:pt x="97" y="37"/>
                    </a:lnTo>
                    <a:lnTo>
                      <a:pt x="81" y="51"/>
                    </a:lnTo>
                    <a:lnTo>
                      <a:pt x="65" y="65"/>
                    </a:lnTo>
                    <a:lnTo>
                      <a:pt x="51" y="81"/>
                    </a:lnTo>
                    <a:lnTo>
                      <a:pt x="38" y="97"/>
                    </a:lnTo>
                    <a:lnTo>
                      <a:pt x="27" y="116"/>
                    </a:lnTo>
                    <a:lnTo>
                      <a:pt x="17" y="135"/>
                    </a:lnTo>
                    <a:lnTo>
                      <a:pt x="10" y="155"/>
                    </a:lnTo>
                    <a:lnTo>
                      <a:pt x="4" y="177"/>
                    </a:lnTo>
                    <a:lnTo>
                      <a:pt x="1" y="199"/>
                    </a:lnTo>
                    <a:lnTo>
                      <a:pt x="0" y="222"/>
                    </a:lnTo>
                    <a:lnTo>
                      <a:pt x="0"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grpSp>
      </p:grpSp>
      <p:grpSp>
        <p:nvGrpSpPr>
          <p:cNvPr id="53" name="组合 52"/>
          <p:cNvGrpSpPr/>
          <p:nvPr/>
        </p:nvGrpSpPr>
        <p:grpSpPr>
          <a:xfrm>
            <a:off x="5595202" y="1394294"/>
            <a:ext cx="1343526" cy="1343526"/>
            <a:chOff x="4369552" y="2079168"/>
            <a:chExt cx="1343526" cy="1343526"/>
          </a:xfrm>
        </p:grpSpPr>
        <p:grpSp>
          <p:nvGrpSpPr>
            <p:cNvPr id="20" name="组合 19"/>
            <p:cNvGrpSpPr/>
            <p:nvPr/>
          </p:nvGrpSpPr>
          <p:grpSpPr>
            <a:xfrm>
              <a:off x="4369552" y="2079168"/>
              <a:ext cx="1343526" cy="1343526"/>
              <a:chOff x="2913647" y="1503947"/>
              <a:chExt cx="3400926" cy="3400926"/>
            </a:xfrm>
          </p:grpSpPr>
          <p:sp>
            <p:nvSpPr>
              <p:cNvPr id="21" name="椭圆 20"/>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sp>
            <p:nvSpPr>
              <p:cNvPr id="22" name="椭圆 21"/>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grpSp>
        <p:sp>
          <p:nvSpPr>
            <p:cNvPr id="33" name="标题 1"/>
            <p:cNvSpPr txBox="1"/>
            <p:nvPr/>
          </p:nvSpPr>
          <p:spPr>
            <a:xfrm>
              <a:off x="4553875" y="2450073"/>
              <a:ext cx="1042817" cy="709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5400" b="0" i="0" u="none" strike="noStrike" kern="1200" cap="none" normalizeH="0" baseline="0" noProof="0" dirty="0" smtClean="0">
                  <a:ln>
                    <a:noFill/>
                  </a:ln>
                  <a:solidFill>
                    <a:srgbClr val="31C1BE"/>
                  </a:solidFill>
                  <a:effectLst/>
                  <a:uLnTx/>
                  <a:uFillTx/>
                  <a:latin typeface="+mj-ea"/>
                </a:rPr>
                <a:t>01</a:t>
              </a:r>
              <a:endParaRPr kumimoji="0" lang="zh-CN" altLang="en-US" sz="5400" b="0" i="0" u="none" strike="noStrike" kern="1200" cap="none" normalizeH="0" baseline="0" noProof="0" dirty="0">
                <a:ln>
                  <a:noFill/>
                </a:ln>
                <a:solidFill>
                  <a:srgbClr val="31C1BE"/>
                </a:solidFill>
                <a:effectLst/>
                <a:uLnTx/>
                <a:uFillTx/>
                <a:latin typeface="+mj-ea"/>
              </a:endParaRPr>
            </a:p>
          </p:txBody>
        </p:sp>
      </p:grpSp>
      <p:grpSp>
        <p:nvGrpSpPr>
          <p:cNvPr id="52" name="组合 51"/>
          <p:cNvGrpSpPr/>
          <p:nvPr/>
        </p:nvGrpSpPr>
        <p:grpSpPr>
          <a:xfrm>
            <a:off x="8592933" y="1394294"/>
            <a:ext cx="1343526" cy="1343526"/>
            <a:chOff x="6154236" y="2079168"/>
            <a:chExt cx="1343526" cy="1343526"/>
          </a:xfrm>
        </p:grpSpPr>
        <p:grpSp>
          <p:nvGrpSpPr>
            <p:cNvPr id="23" name="组合 22"/>
            <p:cNvGrpSpPr/>
            <p:nvPr/>
          </p:nvGrpSpPr>
          <p:grpSpPr>
            <a:xfrm>
              <a:off x="6154236" y="2079168"/>
              <a:ext cx="1343526" cy="1343526"/>
              <a:chOff x="2913647" y="1503947"/>
              <a:chExt cx="3400926" cy="3400926"/>
            </a:xfrm>
          </p:grpSpPr>
          <p:sp>
            <p:nvSpPr>
              <p:cNvPr id="24" name="椭圆 23"/>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sp>
            <p:nvSpPr>
              <p:cNvPr id="25" name="椭圆 24"/>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grpSp>
        <p:sp>
          <p:nvSpPr>
            <p:cNvPr id="34" name="标题 1"/>
            <p:cNvSpPr txBox="1"/>
            <p:nvPr/>
          </p:nvSpPr>
          <p:spPr>
            <a:xfrm>
              <a:off x="6298451" y="2450073"/>
              <a:ext cx="1042817" cy="709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5400" b="0" i="0" u="none" strike="noStrike" kern="1200" cap="none" normalizeH="0" baseline="0" noProof="0" dirty="0" smtClean="0">
                  <a:ln>
                    <a:noFill/>
                  </a:ln>
                  <a:solidFill>
                    <a:srgbClr val="31C1BE"/>
                  </a:solidFill>
                  <a:effectLst/>
                  <a:uLnTx/>
                  <a:uFillTx/>
                  <a:latin typeface="+mj-ea"/>
                </a:rPr>
                <a:t>02</a:t>
              </a:r>
              <a:endParaRPr kumimoji="0" lang="zh-CN" altLang="en-US" sz="5400" b="0" i="0" u="none" strike="noStrike" kern="1200" cap="none" normalizeH="0" baseline="0" noProof="0" dirty="0">
                <a:ln>
                  <a:noFill/>
                </a:ln>
                <a:solidFill>
                  <a:srgbClr val="31C1BE"/>
                </a:solidFill>
                <a:effectLst/>
                <a:uLnTx/>
                <a:uFillTx/>
                <a:latin typeface="+mj-ea"/>
              </a:endParaRPr>
            </a:p>
          </p:txBody>
        </p:sp>
      </p:grpSp>
      <p:grpSp>
        <p:nvGrpSpPr>
          <p:cNvPr id="50" name="组合 49"/>
          <p:cNvGrpSpPr/>
          <p:nvPr/>
        </p:nvGrpSpPr>
        <p:grpSpPr>
          <a:xfrm>
            <a:off x="5595202" y="3546555"/>
            <a:ext cx="1343526" cy="1343526"/>
            <a:chOff x="7938920" y="2079168"/>
            <a:chExt cx="1343526" cy="1343526"/>
          </a:xfrm>
        </p:grpSpPr>
        <p:grpSp>
          <p:nvGrpSpPr>
            <p:cNvPr id="26" name="组合 25"/>
            <p:cNvGrpSpPr/>
            <p:nvPr/>
          </p:nvGrpSpPr>
          <p:grpSpPr>
            <a:xfrm>
              <a:off x="7938920" y="2079168"/>
              <a:ext cx="1343526" cy="1343526"/>
              <a:chOff x="2913647" y="1503947"/>
              <a:chExt cx="3400926" cy="3400926"/>
            </a:xfrm>
          </p:grpSpPr>
          <p:sp>
            <p:nvSpPr>
              <p:cNvPr id="27" name="椭圆 26"/>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sp>
            <p:nvSpPr>
              <p:cNvPr id="28" name="椭圆 27"/>
              <p:cNvSpPr/>
              <p:nvPr/>
            </p:nvSpPr>
            <p:spPr>
              <a:xfrm>
                <a:off x="2965785" y="1556085"/>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grpSp>
        <p:sp>
          <p:nvSpPr>
            <p:cNvPr id="36" name="标题 1"/>
            <p:cNvSpPr txBox="1"/>
            <p:nvPr/>
          </p:nvSpPr>
          <p:spPr>
            <a:xfrm>
              <a:off x="8103189" y="2450073"/>
              <a:ext cx="1042817" cy="709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5400" b="0" i="0" u="none" strike="noStrike" kern="1200" cap="none" normalizeH="0" baseline="0" noProof="0" dirty="0" smtClean="0">
                  <a:ln>
                    <a:noFill/>
                  </a:ln>
                  <a:solidFill>
                    <a:srgbClr val="31C1BE"/>
                  </a:solidFill>
                  <a:effectLst/>
                  <a:uLnTx/>
                  <a:uFillTx/>
                  <a:latin typeface="+mj-ea"/>
                </a:rPr>
                <a:t>03</a:t>
              </a:r>
              <a:endParaRPr kumimoji="0" lang="zh-CN" altLang="en-US" sz="5400" b="0" i="0" u="none" strike="noStrike" kern="1200" cap="none" normalizeH="0" baseline="0" noProof="0" dirty="0">
                <a:ln>
                  <a:noFill/>
                </a:ln>
                <a:solidFill>
                  <a:srgbClr val="31C1BE"/>
                </a:solidFill>
                <a:effectLst/>
                <a:uLnTx/>
                <a:uFillTx/>
                <a:latin typeface="+mj-ea"/>
              </a:endParaRPr>
            </a:p>
          </p:txBody>
        </p:sp>
      </p:grpSp>
      <p:grpSp>
        <p:nvGrpSpPr>
          <p:cNvPr id="51" name="组合 50"/>
          <p:cNvGrpSpPr/>
          <p:nvPr/>
        </p:nvGrpSpPr>
        <p:grpSpPr>
          <a:xfrm>
            <a:off x="8592933" y="3546555"/>
            <a:ext cx="1343526" cy="1343526"/>
            <a:chOff x="9723604" y="2079168"/>
            <a:chExt cx="1343526" cy="1343526"/>
          </a:xfrm>
        </p:grpSpPr>
        <p:grpSp>
          <p:nvGrpSpPr>
            <p:cNvPr id="29" name="组合 28"/>
            <p:cNvGrpSpPr/>
            <p:nvPr/>
          </p:nvGrpSpPr>
          <p:grpSpPr>
            <a:xfrm>
              <a:off x="9723604" y="2079168"/>
              <a:ext cx="1343526" cy="1343526"/>
              <a:chOff x="2913647" y="1503947"/>
              <a:chExt cx="3400926" cy="3400926"/>
            </a:xfrm>
          </p:grpSpPr>
          <p:sp>
            <p:nvSpPr>
              <p:cNvPr id="30" name="椭圆 2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sp>
            <p:nvSpPr>
              <p:cNvPr id="31" name="椭圆 3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grpSp>
        <p:sp>
          <p:nvSpPr>
            <p:cNvPr id="37" name="标题 1"/>
            <p:cNvSpPr txBox="1"/>
            <p:nvPr/>
          </p:nvSpPr>
          <p:spPr>
            <a:xfrm>
              <a:off x="9907926" y="2450073"/>
              <a:ext cx="1042817" cy="709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5400" b="0" i="0" u="none" strike="noStrike" kern="1200" cap="none" normalizeH="0" baseline="0" noProof="0" dirty="0" smtClean="0">
                  <a:ln>
                    <a:noFill/>
                  </a:ln>
                  <a:solidFill>
                    <a:srgbClr val="31C1BE"/>
                  </a:solidFill>
                  <a:effectLst/>
                  <a:uLnTx/>
                  <a:uFillTx/>
                  <a:latin typeface="+mj-ea"/>
                </a:rPr>
                <a:t>04</a:t>
              </a:r>
              <a:endParaRPr kumimoji="0" lang="zh-CN" altLang="en-US" sz="5400" b="0" i="0" u="none" strike="noStrike" kern="1200" cap="none" normalizeH="0" baseline="0" noProof="0" dirty="0">
                <a:ln>
                  <a:noFill/>
                </a:ln>
                <a:solidFill>
                  <a:srgbClr val="31C1BE"/>
                </a:solidFill>
                <a:effectLst/>
                <a:uLnTx/>
                <a:uFillTx/>
                <a:latin typeface="+mj-ea"/>
              </a:endParaRPr>
            </a:p>
          </p:txBody>
        </p:sp>
      </p:grpSp>
      <p:grpSp>
        <p:nvGrpSpPr>
          <p:cNvPr id="38" name="组合 37"/>
          <p:cNvGrpSpPr/>
          <p:nvPr/>
        </p:nvGrpSpPr>
        <p:grpSpPr>
          <a:xfrm>
            <a:off x="4841011" y="2768674"/>
            <a:ext cx="2930108" cy="683948"/>
            <a:chOff x="5094776" y="2508581"/>
            <a:chExt cx="2930108" cy="683948"/>
          </a:xfrm>
        </p:grpSpPr>
        <p:sp>
          <p:nvSpPr>
            <p:cNvPr id="39" name="文本框 38"/>
            <p:cNvSpPr txBox="1">
              <a:spLocks noChangeArrowheads="1"/>
            </p:cNvSpPr>
            <p:nvPr/>
          </p:nvSpPr>
          <p:spPr bwMode="auto">
            <a:xfrm>
              <a:off x="5094776" y="2508581"/>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smtClean="0">
                  <a:solidFill>
                    <a:schemeClr val="bg1"/>
                  </a:solidFill>
                  <a:latin typeface="+mn-lt"/>
                  <a:ea typeface="+mn-ea"/>
                  <a:cs typeface="+mn-ea"/>
                  <a:sym typeface="+mn-lt"/>
                </a:rPr>
                <a:t>基本工作概述</a:t>
              </a:r>
              <a:endParaRPr lang="zh-CN" altLang="en-US" sz="2400" dirty="0">
                <a:solidFill>
                  <a:schemeClr val="bg1"/>
                </a:solidFill>
                <a:latin typeface="+mn-lt"/>
                <a:ea typeface="+mn-ea"/>
                <a:cs typeface="+mn-ea"/>
                <a:sym typeface="+mn-lt"/>
              </a:endParaRPr>
            </a:p>
          </p:txBody>
        </p:sp>
        <p:sp>
          <p:nvSpPr>
            <p:cNvPr id="40" name="文本框 8"/>
            <p:cNvSpPr txBox="1">
              <a:spLocks noChangeArrowheads="1"/>
            </p:cNvSpPr>
            <p:nvPr/>
          </p:nvSpPr>
          <p:spPr bwMode="auto">
            <a:xfrm>
              <a:off x="5586390" y="2915530"/>
              <a:ext cx="1946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ADD DIRECTORY ONE TITLES</a:t>
              </a:r>
              <a:endParaRPr lang="zh-CN" altLang="en-US" sz="1200" dirty="0">
                <a:solidFill>
                  <a:schemeClr val="bg1"/>
                </a:solidFill>
                <a:latin typeface="+mn-lt"/>
                <a:ea typeface="+mn-ea"/>
                <a:cs typeface="+mn-ea"/>
                <a:sym typeface="+mn-lt"/>
              </a:endParaRPr>
            </a:p>
          </p:txBody>
        </p:sp>
      </p:grpSp>
      <p:grpSp>
        <p:nvGrpSpPr>
          <p:cNvPr id="41" name="组合 40"/>
          <p:cNvGrpSpPr/>
          <p:nvPr/>
        </p:nvGrpSpPr>
        <p:grpSpPr>
          <a:xfrm>
            <a:off x="7793502" y="2768674"/>
            <a:ext cx="2930108" cy="683948"/>
            <a:chOff x="5094776" y="2508581"/>
            <a:chExt cx="2930108" cy="683948"/>
          </a:xfrm>
        </p:grpSpPr>
        <p:sp>
          <p:nvSpPr>
            <p:cNvPr id="42" name="文本框 41"/>
            <p:cNvSpPr txBox="1">
              <a:spLocks noChangeArrowheads="1"/>
            </p:cNvSpPr>
            <p:nvPr/>
          </p:nvSpPr>
          <p:spPr bwMode="auto">
            <a:xfrm>
              <a:off x="5094776" y="2508581"/>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smtClean="0">
                  <a:solidFill>
                    <a:schemeClr val="bg1"/>
                  </a:solidFill>
                  <a:latin typeface="+mn-lt"/>
                  <a:ea typeface="+mn-ea"/>
                  <a:cs typeface="+mn-ea"/>
                  <a:sym typeface="+mn-lt"/>
                </a:rPr>
                <a:t>工作完成情况</a:t>
              </a:r>
              <a:endParaRPr lang="zh-CN" altLang="en-US" sz="2400" dirty="0">
                <a:solidFill>
                  <a:schemeClr val="bg1"/>
                </a:solidFill>
                <a:latin typeface="+mn-lt"/>
                <a:ea typeface="+mn-ea"/>
                <a:cs typeface="+mn-ea"/>
                <a:sym typeface="+mn-lt"/>
              </a:endParaRPr>
            </a:p>
          </p:txBody>
        </p:sp>
        <p:sp>
          <p:nvSpPr>
            <p:cNvPr id="43" name="文本框 8"/>
            <p:cNvSpPr txBox="1">
              <a:spLocks noChangeArrowheads="1"/>
            </p:cNvSpPr>
            <p:nvPr/>
          </p:nvSpPr>
          <p:spPr bwMode="auto">
            <a:xfrm>
              <a:off x="5586390" y="2915530"/>
              <a:ext cx="1946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ADD DIRECTORY ONE TITLES</a:t>
              </a:r>
              <a:endParaRPr lang="zh-CN" altLang="en-US" sz="1200" dirty="0">
                <a:solidFill>
                  <a:schemeClr val="bg1"/>
                </a:solidFill>
                <a:latin typeface="+mn-lt"/>
                <a:ea typeface="+mn-ea"/>
                <a:cs typeface="+mn-ea"/>
                <a:sym typeface="+mn-lt"/>
              </a:endParaRPr>
            </a:p>
          </p:txBody>
        </p:sp>
      </p:grpSp>
      <p:grpSp>
        <p:nvGrpSpPr>
          <p:cNvPr id="44" name="组合 43"/>
          <p:cNvGrpSpPr/>
          <p:nvPr/>
        </p:nvGrpSpPr>
        <p:grpSpPr>
          <a:xfrm>
            <a:off x="4833495" y="4934685"/>
            <a:ext cx="2930108" cy="683948"/>
            <a:chOff x="5094776" y="2508581"/>
            <a:chExt cx="2930108" cy="683948"/>
          </a:xfrm>
        </p:grpSpPr>
        <p:sp>
          <p:nvSpPr>
            <p:cNvPr id="45" name="文本框 44"/>
            <p:cNvSpPr txBox="1">
              <a:spLocks noChangeArrowheads="1"/>
            </p:cNvSpPr>
            <p:nvPr/>
          </p:nvSpPr>
          <p:spPr bwMode="auto">
            <a:xfrm>
              <a:off x="5094776" y="2508581"/>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smtClean="0">
                  <a:solidFill>
                    <a:schemeClr val="bg1"/>
                  </a:solidFill>
                  <a:latin typeface="+mn-lt"/>
                  <a:ea typeface="+mn-ea"/>
                  <a:cs typeface="+mn-ea"/>
                  <a:sym typeface="+mn-lt"/>
                </a:rPr>
                <a:t>工作经验总结</a:t>
              </a:r>
              <a:endParaRPr lang="zh-CN" altLang="en-US" sz="2400" dirty="0">
                <a:solidFill>
                  <a:schemeClr val="bg1"/>
                </a:solidFill>
                <a:latin typeface="+mn-lt"/>
                <a:ea typeface="+mn-ea"/>
                <a:cs typeface="+mn-ea"/>
                <a:sym typeface="+mn-lt"/>
              </a:endParaRPr>
            </a:p>
          </p:txBody>
        </p:sp>
        <p:sp>
          <p:nvSpPr>
            <p:cNvPr id="46" name="文本框 8"/>
            <p:cNvSpPr txBox="1">
              <a:spLocks noChangeArrowheads="1"/>
            </p:cNvSpPr>
            <p:nvPr/>
          </p:nvSpPr>
          <p:spPr bwMode="auto">
            <a:xfrm>
              <a:off x="5586390" y="2915530"/>
              <a:ext cx="1946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ADD DIRECTORY ONE TITLES</a:t>
              </a:r>
              <a:endParaRPr lang="zh-CN" altLang="en-US" sz="1200" dirty="0">
                <a:solidFill>
                  <a:schemeClr val="bg1"/>
                </a:solidFill>
                <a:latin typeface="+mn-lt"/>
                <a:ea typeface="+mn-ea"/>
                <a:cs typeface="+mn-ea"/>
                <a:sym typeface="+mn-lt"/>
              </a:endParaRPr>
            </a:p>
          </p:txBody>
        </p:sp>
      </p:grpSp>
      <p:grpSp>
        <p:nvGrpSpPr>
          <p:cNvPr id="47" name="组合 46"/>
          <p:cNvGrpSpPr/>
          <p:nvPr/>
        </p:nvGrpSpPr>
        <p:grpSpPr>
          <a:xfrm>
            <a:off x="7833609" y="4934685"/>
            <a:ext cx="2930108" cy="683948"/>
            <a:chOff x="5094776" y="2508581"/>
            <a:chExt cx="2930108" cy="683948"/>
          </a:xfrm>
        </p:grpSpPr>
        <p:sp>
          <p:nvSpPr>
            <p:cNvPr id="48" name="文本框 47"/>
            <p:cNvSpPr txBox="1">
              <a:spLocks noChangeArrowheads="1"/>
            </p:cNvSpPr>
            <p:nvPr/>
          </p:nvSpPr>
          <p:spPr bwMode="auto">
            <a:xfrm>
              <a:off x="5094776" y="2508581"/>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smtClean="0">
                  <a:solidFill>
                    <a:schemeClr val="bg1"/>
                  </a:solidFill>
                  <a:latin typeface="+mn-lt"/>
                  <a:ea typeface="+mn-ea"/>
                  <a:cs typeface="+mn-ea"/>
                  <a:sym typeface="+mn-lt"/>
                </a:rPr>
                <a:t>未来工作计划</a:t>
              </a:r>
              <a:endParaRPr lang="zh-CN" altLang="en-US" sz="2400" dirty="0">
                <a:solidFill>
                  <a:schemeClr val="bg1"/>
                </a:solidFill>
                <a:latin typeface="+mn-lt"/>
                <a:ea typeface="+mn-ea"/>
                <a:cs typeface="+mn-ea"/>
                <a:sym typeface="+mn-lt"/>
              </a:endParaRPr>
            </a:p>
          </p:txBody>
        </p:sp>
        <p:sp>
          <p:nvSpPr>
            <p:cNvPr id="49" name="文本框 8"/>
            <p:cNvSpPr txBox="1">
              <a:spLocks noChangeArrowheads="1"/>
            </p:cNvSpPr>
            <p:nvPr/>
          </p:nvSpPr>
          <p:spPr bwMode="auto">
            <a:xfrm>
              <a:off x="5586390" y="2915530"/>
              <a:ext cx="1946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ADD DIRECTORY ONE TITLES</a:t>
              </a:r>
              <a:endParaRPr lang="zh-CN" altLang="en-US" sz="1200" dirty="0">
                <a:solidFill>
                  <a:schemeClr val="bg1"/>
                </a:solidFill>
                <a:latin typeface="+mn-lt"/>
                <a:ea typeface="+mn-ea"/>
                <a:cs typeface="+mn-ea"/>
                <a:sym typeface="+mn-lt"/>
              </a:endParaRPr>
            </a:p>
          </p:txBody>
        </p:sp>
      </p:grpSp>
      <p:grpSp>
        <p:nvGrpSpPr>
          <p:cNvPr id="54" name="Group 4"/>
          <p:cNvGrpSpPr>
            <a:grpSpLocks noChangeAspect="1"/>
          </p:cNvGrpSpPr>
          <p:nvPr/>
        </p:nvGrpSpPr>
        <p:grpSpPr bwMode="auto">
          <a:xfrm>
            <a:off x="1191984" y="1090422"/>
            <a:ext cx="2298700" cy="2298700"/>
            <a:chOff x="2752" y="950"/>
            <a:chExt cx="1448" cy="1448"/>
          </a:xfrm>
        </p:grpSpPr>
        <p:sp>
          <p:nvSpPr>
            <p:cNvPr id="55" name="Freeform 5"/>
            <p:cNvSpPr>
              <a:spLocks noEditPoints="1"/>
            </p:cNvSpPr>
            <p:nvPr/>
          </p:nvSpPr>
          <p:spPr bwMode="auto">
            <a:xfrm>
              <a:off x="2752" y="1422"/>
              <a:ext cx="401" cy="532"/>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
            <p:cNvSpPr>
              <a:spLocks noEditPoints="1"/>
            </p:cNvSpPr>
            <p:nvPr/>
          </p:nvSpPr>
          <p:spPr bwMode="auto">
            <a:xfrm>
              <a:off x="3222" y="950"/>
              <a:ext cx="506" cy="1448"/>
            </a:xfrm>
            <a:custGeom>
              <a:avLst/>
              <a:gdLst>
                <a:gd name="T0" fmla="*/ 0 w 506"/>
                <a:gd name="T1" fmla="*/ 1448 h 1448"/>
                <a:gd name="T2" fmla="*/ 506 w 506"/>
                <a:gd name="T3" fmla="*/ 0 h 1448"/>
                <a:gd name="T4" fmla="*/ 218 w 506"/>
                <a:gd name="T5" fmla="*/ 1215 h 1448"/>
                <a:gd name="T6" fmla="*/ 128 w 506"/>
                <a:gd name="T7" fmla="*/ 1125 h 1448"/>
                <a:gd name="T8" fmla="*/ 218 w 506"/>
                <a:gd name="T9" fmla="*/ 1215 h 1448"/>
                <a:gd name="T10" fmla="*/ 128 w 506"/>
                <a:gd name="T11" fmla="*/ 1049 h 1448"/>
                <a:gd name="T12" fmla="*/ 218 w 506"/>
                <a:gd name="T13" fmla="*/ 959 h 1448"/>
                <a:gd name="T14" fmla="*/ 218 w 506"/>
                <a:gd name="T15" fmla="*/ 883 h 1448"/>
                <a:gd name="T16" fmla="*/ 128 w 506"/>
                <a:gd name="T17" fmla="*/ 793 h 1448"/>
                <a:gd name="T18" fmla="*/ 218 w 506"/>
                <a:gd name="T19" fmla="*/ 883 h 1448"/>
                <a:gd name="T20" fmla="*/ 128 w 506"/>
                <a:gd name="T21" fmla="*/ 638 h 1448"/>
                <a:gd name="T22" fmla="*/ 218 w 506"/>
                <a:gd name="T23" fmla="*/ 548 h 1448"/>
                <a:gd name="T24" fmla="*/ 218 w 506"/>
                <a:gd name="T25" fmla="*/ 472 h 1448"/>
                <a:gd name="T26" fmla="*/ 128 w 506"/>
                <a:gd name="T27" fmla="*/ 382 h 1448"/>
                <a:gd name="T28" fmla="*/ 218 w 506"/>
                <a:gd name="T29" fmla="*/ 472 h 1448"/>
                <a:gd name="T30" fmla="*/ 128 w 506"/>
                <a:gd name="T31" fmla="*/ 306 h 1448"/>
                <a:gd name="T32" fmla="*/ 218 w 506"/>
                <a:gd name="T33" fmla="*/ 216 h 1448"/>
                <a:gd name="T34" fmla="*/ 377 w 506"/>
                <a:gd name="T35" fmla="*/ 1215 h 1448"/>
                <a:gd name="T36" fmla="*/ 287 w 506"/>
                <a:gd name="T37" fmla="*/ 1125 h 1448"/>
                <a:gd name="T38" fmla="*/ 377 w 506"/>
                <a:gd name="T39" fmla="*/ 1215 h 1448"/>
                <a:gd name="T40" fmla="*/ 287 w 506"/>
                <a:gd name="T41" fmla="*/ 1049 h 1448"/>
                <a:gd name="T42" fmla="*/ 377 w 506"/>
                <a:gd name="T43" fmla="*/ 959 h 1448"/>
                <a:gd name="T44" fmla="*/ 377 w 506"/>
                <a:gd name="T45" fmla="*/ 883 h 1448"/>
                <a:gd name="T46" fmla="*/ 287 w 506"/>
                <a:gd name="T47" fmla="*/ 793 h 1448"/>
                <a:gd name="T48" fmla="*/ 377 w 506"/>
                <a:gd name="T49" fmla="*/ 883 h 1448"/>
                <a:gd name="T50" fmla="*/ 287 w 506"/>
                <a:gd name="T51" fmla="*/ 638 h 1448"/>
                <a:gd name="T52" fmla="*/ 377 w 506"/>
                <a:gd name="T53" fmla="*/ 548 h 1448"/>
                <a:gd name="T54" fmla="*/ 377 w 506"/>
                <a:gd name="T55" fmla="*/ 472 h 1448"/>
                <a:gd name="T56" fmla="*/ 287 w 506"/>
                <a:gd name="T57" fmla="*/ 382 h 1448"/>
                <a:gd name="T58" fmla="*/ 377 w 506"/>
                <a:gd name="T59" fmla="*/ 472 h 1448"/>
                <a:gd name="T60" fmla="*/ 287 w 506"/>
                <a:gd name="T61" fmla="*/ 306 h 1448"/>
                <a:gd name="T62" fmla="*/ 377 w 506"/>
                <a:gd name="T63" fmla="*/ 21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1448">
                  <a:moveTo>
                    <a:pt x="0" y="0"/>
                  </a:moveTo>
                  <a:lnTo>
                    <a:pt x="0" y="1448"/>
                  </a:lnTo>
                  <a:lnTo>
                    <a:pt x="506" y="1448"/>
                  </a:lnTo>
                  <a:lnTo>
                    <a:pt x="506" y="0"/>
                  </a:lnTo>
                  <a:lnTo>
                    <a:pt x="0" y="0"/>
                  </a:lnTo>
                  <a:close/>
                  <a:moveTo>
                    <a:pt x="218" y="1215"/>
                  </a:moveTo>
                  <a:lnTo>
                    <a:pt x="128" y="1215"/>
                  </a:lnTo>
                  <a:lnTo>
                    <a:pt x="128" y="1125"/>
                  </a:lnTo>
                  <a:lnTo>
                    <a:pt x="218" y="1125"/>
                  </a:lnTo>
                  <a:lnTo>
                    <a:pt x="218" y="1215"/>
                  </a:lnTo>
                  <a:close/>
                  <a:moveTo>
                    <a:pt x="218" y="1049"/>
                  </a:moveTo>
                  <a:lnTo>
                    <a:pt x="128" y="1049"/>
                  </a:lnTo>
                  <a:lnTo>
                    <a:pt x="128" y="959"/>
                  </a:lnTo>
                  <a:lnTo>
                    <a:pt x="218" y="959"/>
                  </a:lnTo>
                  <a:lnTo>
                    <a:pt x="218" y="1049"/>
                  </a:lnTo>
                  <a:close/>
                  <a:moveTo>
                    <a:pt x="218" y="883"/>
                  </a:moveTo>
                  <a:lnTo>
                    <a:pt x="128" y="883"/>
                  </a:lnTo>
                  <a:lnTo>
                    <a:pt x="128" y="793"/>
                  </a:lnTo>
                  <a:lnTo>
                    <a:pt x="218" y="793"/>
                  </a:lnTo>
                  <a:lnTo>
                    <a:pt x="218" y="883"/>
                  </a:lnTo>
                  <a:close/>
                  <a:moveTo>
                    <a:pt x="218" y="638"/>
                  </a:moveTo>
                  <a:lnTo>
                    <a:pt x="128" y="638"/>
                  </a:lnTo>
                  <a:lnTo>
                    <a:pt x="128" y="548"/>
                  </a:lnTo>
                  <a:lnTo>
                    <a:pt x="218" y="548"/>
                  </a:lnTo>
                  <a:lnTo>
                    <a:pt x="218" y="638"/>
                  </a:lnTo>
                  <a:close/>
                  <a:moveTo>
                    <a:pt x="218" y="472"/>
                  </a:moveTo>
                  <a:lnTo>
                    <a:pt x="128" y="472"/>
                  </a:lnTo>
                  <a:lnTo>
                    <a:pt x="128" y="382"/>
                  </a:lnTo>
                  <a:lnTo>
                    <a:pt x="218" y="382"/>
                  </a:lnTo>
                  <a:lnTo>
                    <a:pt x="218" y="472"/>
                  </a:lnTo>
                  <a:close/>
                  <a:moveTo>
                    <a:pt x="218" y="306"/>
                  </a:moveTo>
                  <a:lnTo>
                    <a:pt x="128" y="306"/>
                  </a:lnTo>
                  <a:lnTo>
                    <a:pt x="128" y="216"/>
                  </a:lnTo>
                  <a:lnTo>
                    <a:pt x="218" y="216"/>
                  </a:lnTo>
                  <a:lnTo>
                    <a:pt x="218" y="306"/>
                  </a:lnTo>
                  <a:close/>
                  <a:moveTo>
                    <a:pt x="377" y="1215"/>
                  </a:moveTo>
                  <a:lnTo>
                    <a:pt x="287" y="1215"/>
                  </a:lnTo>
                  <a:lnTo>
                    <a:pt x="287" y="1125"/>
                  </a:lnTo>
                  <a:lnTo>
                    <a:pt x="377" y="1125"/>
                  </a:lnTo>
                  <a:lnTo>
                    <a:pt x="377" y="1215"/>
                  </a:lnTo>
                  <a:close/>
                  <a:moveTo>
                    <a:pt x="377" y="1049"/>
                  </a:moveTo>
                  <a:lnTo>
                    <a:pt x="287" y="1049"/>
                  </a:lnTo>
                  <a:lnTo>
                    <a:pt x="287" y="959"/>
                  </a:lnTo>
                  <a:lnTo>
                    <a:pt x="377" y="959"/>
                  </a:lnTo>
                  <a:lnTo>
                    <a:pt x="377" y="1049"/>
                  </a:lnTo>
                  <a:close/>
                  <a:moveTo>
                    <a:pt x="377" y="883"/>
                  </a:moveTo>
                  <a:lnTo>
                    <a:pt x="287" y="883"/>
                  </a:lnTo>
                  <a:lnTo>
                    <a:pt x="287" y="793"/>
                  </a:lnTo>
                  <a:lnTo>
                    <a:pt x="377" y="793"/>
                  </a:lnTo>
                  <a:lnTo>
                    <a:pt x="377" y="883"/>
                  </a:lnTo>
                  <a:close/>
                  <a:moveTo>
                    <a:pt x="377" y="638"/>
                  </a:moveTo>
                  <a:lnTo>
                    <a:pt x="287" y="638"/>
                  </a:lnTo>
                  <a:lnTo>
                    <a:pt x="287" y="548"/>
                  </a:lnTo>
                  <a:lnTo>
                    <a:pt x="377" y="548"/>
                  </a:lnTo>
                  <a:lnTo>
                    <a:pt x="377" y="638"/>
                  </a:lnTo>
                  <a:close/>
                  <a:moveTo>
                    <a:pt x="377" y="472"/>
                  </a:moveTo>
                  <a:lnTo>
                    <a:pt x="287" y="472"/>
                  </a:lnTo>
                  <a:lnTo>
                    <a:pt x="287" y="382"/>
                  </a:lnTo>
                  <a:lnTo>
                    <a:pt x="377" y="382"/>
                  </a:lnTo>
                  <a:lnTo>
                    <a:pt x="377" y="472"/>
                  </a:lnTo>
                  <a:close/>
                  <a:moveTo>
                    <a:pt x="377" y="306"/>
                  </a:moveTo>
                  <a:lnTo>
                    <a:pt x="287" y="306"/>
                  </a:lnTo>
                  <a:lnTo>
                    <a:pt x="287" y="216"/>
                  </a:lnTo>
                  <a:lnTo>
                    <a:pt x="377" y="216"/>
                  </a:lnTo>
                  <a:lnTo>
                    <a:pt x="377" y="3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a:spLocks noEditPoints="1"/>
            </p:cNvSpPr>
            <p:nvPr/>
          </p:nvSpPr>
          <p:spPr bwMode="auto">
            <a:xfrm>
              <a:off x="3799" y="1422"/>
              <a:ext cx="401" cy="532"/>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par>
                                <p:cTn id="21" presetID="53" presetClass="entr" presetSubtype="16"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par>
                                <p:cTn id="26" presetID="53" presetClass="entr" presetSubtype="16"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par>
                                <p:cTn id="31" presetID="53" presetClass="entr" presetSubtype="16"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par>
                          <p:cTn id="36" fill="hold">
                            <p:stCondLst>
                              <p:cond delay="1500"/>
                            </p:stCondLst>
                            <p:childTnLst>
                              <p:par>
                                <p:cTn id="37" presetID="2" presetClass="entr" presetSubtype="2"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1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1+#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0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1+#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30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1+#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069646" y="1554079"/>
            <a:ext cx="3512658" cy="3905700"/>
            <a:chOff x="1069646" y="1866900"/>
            <a:chExt cx="3512658" cy="3905700"/>
          </a:xfrm>
        </p:grpSpPr>
        <p:sp>
          <p:nvSpPr>
            <p:cNvPr id="42" name="椭圆 41"/>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3" name="组合 42"/>
            <p:cNvGrpSpPr/>
            <p:nvPr/>
          </p:nvGrpSpPr>
          <p:grpSpPr>
            <a:xfrm>
              <a:off x="1069646" y="4067175"/>
              <a:ext cx="972000" cy="972000"/>
              <a:chOff x="1863396" y="4029075"/>
              <a:chExt cx="972000" cy="972000"/>
            </a:xfrm>
          </p:grpSpPr>
          <p:sp>
            <p:nvSpPr>
              <p:cNvPr id="59" name="椭圆 58"/>
              <p:cNvSpPr/>
              <p:nvPr/>
            </p:nvSpPr>
            <p:spPr>
              <a:xfrm>
                <a:off x="1863396" y="4029075"/>
                <a:ext cx="972000" cy="972000"/>
              </a:xfrm>
              <a:prstGeom prst="ellipse">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44" name="组合 43"/>
            <p:cNvGrpSpPr/>
            <p:nvPr/>
          </p:nvGrpSpPr>
          <p:grpSpPr>
            <a:xfrm>
              <a:off x="3610304" y="4067175"/>
              <a:ext cx="972000" cy="972000"/>
              <a:chOff x="4404054" y="4029075"/>
              <a:chExt cx="972000" cy="972000"/>
            </a:xfrm>
          </p:grpSpPr>
          <p:sp>
            <p:nvSpPr>
              <p:cNvPr id="57" name="椭圆 56"/>
              <p:cNvSpPr/>
              <p:nvPr/>
            </p:nvSpPr>
            <p:spPr>
              <a:xfrm>
                <a:off x="4404054" y="4029075"/>
                <a:ext cx="972000" cy="972000"/>
              </a:xfrm>
              <a:prstGeom prst="ellipse">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任意多边形 57"/>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5" name="组合 44"/>
            <p:cNvGrpSpPr/>
            <p:nvPr/>
          </p:nvGrpSpPr>
          <p:grpSpPr>
            <a:xfrm>
              <a:off x="1069646" y="2600325"/>
              <a:ext cx="972000" cy="972000"/>
              <a:chOff x="1863396" y="2562225"/>
              <a:chExt cx="972000" cy="972000"/>
            </a:xfrm>
          </p:grpSpPr>
          <p:sp>
            <p:nvSpPr>
              <p:cNvPr id="55" name="椭圆 54"/>
              <p:cNvSpPr/>
              <p:nvPr/>
            </p:nvSpPr>
            <p:spPr>
              <a:xfrm>
                <a:off x="1863396" y="2562225"/>
                <a:ext cx="972000" cy="972000"/>
              </a:xfrm>
              <a:prstGeom prst="ellipse">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任意多边形 55"/>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46" name="组合 45"/>
            <p:cNvGrpSpPr/>
            <p:nvPr/>
          </p:nvGrpSpPr>
          <p:grpSpPr>
            <a:xfrm>
              <a:off x="2339975" y="1866900"/>
              <a:ext cx="972000" cy="972000"/>
              <a:chOff x="3133725" y="1828800"/>
              <a:chExt cx="972000" cy="972000"/>
            </a:xfrm>
          </p:grpSpPr>
          <p:sp>
            <p:nvSpPr>
              <p:cNvPr id="53" name="椭圆 52"/>
              <p:cNvSpPr/>
              <p:nvPr/>
            </p:nvSpPr>
            <p:spPr>
              <a:xfrm>
                <a:off x="3133725" y="1828800"/>
                <a:ext cx="972000" cy="972000"/>
              </a:xfrm>
              <a:prstGeom prst="ellipse">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任意多边形 53"/>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7" name="组合 46"/>
            <p:cNvGrpSpPr/>
            <p:nvPr/>
          </p:nvGrpSpPr>
          <p:grpSpPr>
            <a:xfrm>
              <a:off x="3610304" y="2600325"/>
              <a:ext cx="972000" cy="972000"/>
              <a:chOff x="4404054" y="2562225"/>
              <a:chExt cx="972000" cy="972000"/>
            </a:xfrm>
          </p:grpSpPr>
          <p:sp>
            <p:nvSpPr>
              <p:cNvPr id="51" name="椭圆 50"/>
              <p:cNvSpPr/>
              <p:nvPr/>
            </p:nvSpPr>
            <p:spPr>
              <a:xfrm>
                <a:off x="4404054" y="2562225"/>
                <a:ext cx="972000" cy="972000"/>
              </a:xfrm>
              <a:prstGeom prst="ellipse">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8" name="组合 47"/>
            <p:cNvGrpSpPr/>
            <p:nvPr/>
          </p:nvGrpSpPr>
          <p:grpSpPr>
            <a:xfrm>
              <a:off x="2339975" y="4800600"/>
              <a:ext cx="972000" cy="972000"/>
              <a:chOff x="3133725" y="4762500"/>
              <a:chExt cx="972000" cy="972000"/>
            </a:xfrm>
          </p:grpSpPr>
          <p:sp>
            <p:nvSpPr>
              <p:cNvPr id="49" name="椭圆 48"/>
              <p:cNvSpPr/>
              <p:nvPr/>
            </p:nvSpPr>
            <p:spPr>
              <a:xfrm>
                <a:off x="3133725" y="4762500"/>
                <a:ext cx="972000" cy="972000"/>
              </a:xfrm>
              <a:prstGeom prst="ellipse">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任意多边形 49"/>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1" name="文本框 60"/>
          <p:cNvSpPr txBox="1"/>
          <p:nvPr/>
        </p:nvSpPr>
        <p:spPr>
          <a:xfrm>
            <a:off x="5419746" y="1698839"/>
            <a:ext cx="5919704" cy="1092607"/>
          </a:xfrm>
          <a:prstGeom prst="rect">
            <a:avLst/>
          </a:prstGeom>
          <a:noFill/>
        </p:spPr>
        <p:txBody>
          <a:bodyPr wrap="square" rtlCol="0">
            <a:spAutoFit/>
          </a:bodyPr>
          <a:lstStyle/>
          <a:p>
            <a:pPr algn="just" fontAlgn="auto">
              <a:lnSpc>
                <a:spcPct val="150000"/>
              </a:lnSpc>
              <a:spcBef>
                <a:spcPts val="0"/>
              </a:spcBef>
              <a:spcAft>
                <a:spcPts val="600"/>
              </a:spcAft>
            </a:pPr>
            <a:r>
              <a:rPr lang="en-US" altLang="zh-CN" sz="1600" dirty="0">
                <a:solidFill>
                  <a:srgbClr val="0087AF"/>
                </a:solidFill>
                <a:latin typeface="小米兰亭_GB外压缩" panose="03000502000000000000" charset="-122"/>
                <a:ea typeface="小米兰亭_GB外压缩" panose="03000502000000000000" charset="-122"/>
              </a:rPr>
              <a:t>Please insert title </a:t>
            </a:r>
            <a:r>
              <a:rPr lang="en-US" altLang="zh-CN" sz="1600" dirty="0" smtClean="0">
                <a:solidFill>
                  <a:srgbClr val="0087AF"/>
                </a:solidFill>
                <a:latin typeface="小米兰亭_GB外压缩" panose="03000502000000000000" charset="-122"/>
                <a:ea typeface="小米兰亭_GB外压缩" panose="03000502000000000000" charset="-122"/>
              </a:rPr>
              <a:t>here</a:t>
            </a:r>
            <a:endParaRPr lang="en-US" altLang="zh-CN" sz="1600" dirty="0" smtClean="0">
              <a:solidFill>
                <a:srgbClr val="0087AF"/>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我们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grpSp>
        <p:nvGrpSpPr>
          <p:cNvPr id="62" name="组合 61"/>
          <p:cNvGrpSpPr/>
          <p:nvPr/>
        </p:nvGrpSpPr>
        <p:grpSpPr>
          <a:xfrm>
            <a:off x="5501942" y="2998357"/>
            <a:ext cx="5837508" cy="692497"/>
            <a:chOff x="5552742" y="3491706"/>
            <a:chExt cx="5837508" cy="692497"/>
          </a:xfrm>
        </p:grpSpPr>
        <p:sp>
          <p:nvSpPr>
            <p:cNvPr id="63" name="任意多边形 62"/>
            <p:cNvSpPr/>
            <p:nvPr/>
          </p:nvSpPr>
          <p:spPr bwMode="auto">
            <a:xfrm>
              <a:off x="5552742" y="3605421"/>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rgbClr val="0087A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64" name="文本框 63"/>
            <p:cNvSpPr txBox="1"/>
            <p:nvPr/>
          </p:nvSpPr>
          <p:spPr>
            <a:xfrm>
              <a:off x="5955317" y="3491706"/>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65" name="Freeform 6"/>
            <p:cNvSpPr/>
            <p:nvPr/>
          </p:nvSpPr>
          <p:spPr bwMode="auto">
            <a:xfrm>
              <a:off x="8835946" y="3633849"/>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0087A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66" name="文本框 65"/>
            <p:cNvSpPr txBox="1"/>
            <p:nvPr/>
          </p:nvSpPr>
          <p:spPr>
            <a:xfrm>
              <a:off x="9202763" y="3491706"/>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67" name="组合 66"/>
          <p:cNvGrpSpPr/>
          <p:nvPr/>
        </p:nvGrpSpPr>
        <p:grpSpPr>
          <a:xfrm>
            <a:off x="5515270" y="3834704"/>
            <a:ext cx="5824180" cy="692497"/>
            <a:chOff x="5566070" y="4349050"/>
            <a:chExt cx="5824180" cy="692497"/>
          </a:xfrm>
        </p:grpSpPr>
        <p:sp>
          <p:nvSpPr>
            <p:cNvPr id="68" name="任意多边形 67"/>
            <p:cNvSpPr/>
            <p:nvPr/>
          </p:nvSpPr>
          <p:spPr bwMode="auto">
            <a:xfrm>
              <a:off x="5566070" y="4470824"/>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0087A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69" name="文本框 68"/>
            <p:cNvSpPr txBox="1"/>
            <p:nvPr/>
          </p:nvSpPr>
          <p:spPr>
            <a:xfrm>
              <a:off x="5955317" y="4349050"/>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70" name="任意多边形 69"/>
            <p:cNvSpPr/>
            <p:nvPr/>
          </p:nvSpPr>
          <p:spPr bwMode="auto">
            <a:xfrm>
              <a:off x="8839727" y="4470824"/>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rgbClr val="0087A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71" name="文本框 70"/>
            <p:cNvSpPr txBox="1"/>
            <p:nvPr/>
          </p:nvSpPr>
          <p:spPr>
            <a:xfrm>
              <a:off x="9202763" y="4349050"/>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72" name="组合 71"/>
          <p:cNvGrpSpPr/>
          <p:nvPr/>
        </p:nvGrpSpPr>
        <p:grpSpPr>
          <a:xfrm>
            <a:off x="5514827" y="4671051"/>
            <a:ext cx="5824623" cy="692497"/>
            <a:chOff x="5565627" y="5164400"/>
            <a:chExt cx="5824623" cy="692497"/>
          </a:xfrm>
        </p:grpSpPr>
        <p:sp>
          <p:nvSpPr>
            <p:cNvPr id="73" name="任意多边形 72"/>
            <p:cNvSpPr/>
            <p:nvPr/>
          </p:nvSpPr>
          <p:spPr>
            <a:xfrm>
              <a:off x="5565627" y="529118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74" name="文本框 73"/>
            <p:cNvSpPr txBox="1"/>
            <p:nvPr/>
          </p:nvSpPr>
          <p:spPr>
            <a:xfrm>
              <a:off x="5955317" y="5164400"/>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75" name="任意多边形 74"/>
            <p:cNvSpPr/>
            <p:nvPr/>
          </p:nvSpPr>
          <p:spPr>
            <a:xfrm>
              <a:off x="8883121" y="529118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76" name="文本框 75"/>
            <p:cNvSpPr txBox="1"/>
            <p:nvPr/>
          </p:nvSpPr>
          <p:spPr>
            <a:xfrm>
              <a:off x="9202763" y="5164400"/>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endParaRP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sp>
        <p:nvSpPr>
          <p:cNvPr id="77" name="文本框 76"/>
          <p:cNvSpPr txBox="1"/>
          <p:nvPr/>
        </p:nvSpPr>
        <p:spPr>
          <a:xfrm>
            <a:off x="2195033" y="3245319"/>
            <a:ext cx="1261885" cy="523220"/>
          </a:xfrm>
          <a:prstGeom prst="rect">
            <a:avLst/>
          </a:prstGeom>
          <a:noFill/>
        </p:spPr>
        <p:txBody>
          <a:bodyPr wrap="none" rtlCol="0">
            <a:spAutoFit/>
          </a:bodyPr>
          <a:lstStyle/>
          <a:p>
            <a:pPr algn="ctr" fontAlgn="auto">
              <a:spcBef>
                <a:spcPts val="0"/>
              </a:spcBef>
              <a:spcAft>
                <a:spcPts val="0"/>
              </a:spcAft>
            </a:pPr>
            <a:r>
              <a:rPr lang="en-US" altLang="zh-CN" dirty="0" smtClean="0">
                <a:solidFill>
                  <a:srgbClr val="0087AF"/>
                </a:solidFill>
                <a:latin typeface="小米兰亭_GB外压缩" panose="03000502000000000000" charset="-122"/>
                <a:ea typeface="小米兰亭_GB外压缩" panose="03000502000000000000" charset="-122"/>
              </a:rPr>
              <a:t>MEDICAL</a:t>
            </a:r>
            <a:endParaRPr lang="en-US" altLang="zh-CN" dirty="0" smtClean="0">
              <a:solidFill>
                <a:srgbClr val="0087AF"/>
              </a:solidFill>
              <a:latin typeface="小米兰亭_GB外压缩" panose="03000502000000000000" charset="-122"/>
              <a:ea typeface="小米兰亭_GB外压缩" panose="03000502000000000000" charset="-122"/>
            </a:endParaRPr>
          </a:p>
          <a:p>
            <a:pPr algn="ctr" fontAlgn="auto">
              <a:spcBef>
                <a:spcPts val="0"/>
              </a:spcBef>
              <a:spcAft>
                <a:spcPts val="0"/>
              </a:spcAft>
            </a:pPr>
            <a:r>
              <a:rPr lang="en-US" altLang="zh-CN" sz="1000" dirty="0" smtClean="0">
                <a:solidFill>
                  <a:srgbClr val="0087AF"/>
                </a:solidFill>
                <a:latin typeface="小米兰亭_GB外压缩" panose="03000502000000000000" charset="-122"/>
                <a:ea typeface="小米兰亭_GB外压缩" panose="03000502000000000000" charset="-122"/>
              </a:rPr>
              <a:t>INFOGRAPHICS</a:t>
            </a:r>
            <a:endParaRPr lang="zh-CN" altLang="en-US" sz="1000" dirty="0">
              <a:solidFill>
                <a:srgbClr val="0087AF"/>
              </a:solidFill>
              <a:latin typeface="小米兰亭_GB外压缩" panose="03000502000000000000" charset="-122"/>
              <a:ea typeface="小米兰亭_GB外压缩" panose="03000502000000000000" charset="-122"/>
            </a:endParaRPr>
          </a:p>
        </p:txBody>
      </p:sp>
      <p:sp>
        <p:nvSpPr>
          <p:cNvPr id="78"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fltVal val="0"/>
                                          </p:val>
                                        </p:tav>
                                        <p:tav tm="100000">
                                          <p:val>
                                            <p:strVal val="#ppt_w"/>
                                          </p:val>
                                        </p:tav>
                                      </p:tavLst>
                                    </p:anim>
                                    <p:anim calcmode="lin" valueType="num">
                                      <p:cBhvr>
                                        <p:cTn id="12" dur="1000" fill="hold"/>
                                        <p:tgtEl>
                                          <p:spTgt spid="41"/>
                                        </p:tgtEl>
                                        <p:attrNameLst>
                                          <p:attrName>ppt_h</p:attrName>
                                        </p:attrNameLst>
                                      </p:cBhvr>
                                      <p:tavLst>
                                        <p:tav tm="0">
                                          <p:val>
                                            <p:fltVal val="0"/>
                                          </p:val>
                                        </p:tav>
                                        <p:tav tm="100000">
                                          <p:val>
                                            <p:strVal val="#ppt_h"/>
                                          </p:val>
                                        </p:tav>
                                      </p:tavLst>
                                    </p:anim>
                                    <p:anim calcmode="lin" valueType="num">
                                      <p:cBhvr>
                                        <p:cTn id="13" dur="1000" fill="hold"/>
                                        <p:tgtEl>
                                          <p:spTgt spid="41"/>
                                        </p:tgtEl>
                                        <p:attrNameLst>
                                          <p:attrName>style.rotation</p:attrName>
                                        </p:attrNameLst>
                                      </p:cBhvr>
                                      <p:tavLst>
                                        <p:tav tm="0">
                                          <p:val>
                                            <p:fltVal val="360"/>
                                          </p:val>
                                        </p:tav>
                                        <p:tav tm="100000">
                                          <p:val>
                                            <p:fltVal val="0"/>
                                          </p:val>
                                        </p:tav>
                                      </p:tavLst>
                                    </p:anim>
                                    <p:animEffect transition="in" filter="fade">
                                      <p:cBhvr>
                                        <p:cTn id="14" dur="10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childTnLst>
                          </p:cTn>
                        </p:par>
                        <p:par>
                          <p:cTn id="20" fill="hold">
                            <p:stCondLst>
                              <p:cond delay="1500"/>
                            </p:stCondLst>
                            <p:childTnLst>
                              <p:par>
                                <p:cTn id="21" presetID="37"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900" decel="100000" fill="hold"/>
                                        <p:tgtEl>
                                          <p:spTgt spid="6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50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900" decel="100000" fill="hold"/>
                                        <p:tgtEl>
                                          <p:spTgt spid="6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900" decel="100000" fill="hold"/>
                                        <p:tgtEl>
                                          <p:spTgt spid="6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50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900" decel="100000" fill="hold"/>
                                        <p:tgtEl>
                                          <p:spTgt spid="7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7" grpId="0"/>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290539" y="3870048"/>
            <a:ext cx="5610922" cy="923330"/>
          </a:xfrm>
          <a:prstGeom prst="rect">
            <a:avLst/>
          </a:prstGeom>
        </p:spPr>
        <p:txBody>
          <a:bodyPr wrap="square">
            <a:spAutoFit/>
          </a:bodyPr>
          <a:lstStyle/>
          <a:p>
            <a:pPr algn="ctr">
              <a:lnSpc>
                <a:spcPct val="150000"/>
              </a:lnSpc>
              <a:spcAft>
                <a:spcPts val="600"/>
              </a:spcAft>
              <a:buClr>
                <a:schemeClr val="accent1"/>
              </a:buClr>
            </a:pPr>
            <a:r>
              <a:rPr lang="zh-CN" altLang="en-US" sz="1200" dirty="0">
                <a:solidFill>
                  <a:schemeClr val="bg1"/>
                </a:solidFill>
                <a:latin typeface="+mj-ea"/>
                <a:ea typeface="+mj-ea"/>
              </a:rPr>
              <a:t>为客户提供有效服务，是我们工作的方向和价值评价的标尺，成就客户就是成就我们自己。我们坚持以客户为中心，快速响应客户需求，持续为客户创造长期价值进而成就</a:t>
            </a:r>
            <a:r>
              <a:rPr lang="zh-CN" altLang="en-US" sz="1200" dirty="0" smtClean="0">
                <a:solidFill>
                  <a:schemeClr val="bg1"/>
                </a:solidFill>
                <a:latin typeface="+mj-ea"/>
                <a:ea typeface="+mj-ea"/>
              </a:rPr>
              <a:t>客户</a:t>
            </a:r>
            <a:endParaRPr lang="zh-CN" altLang="en-US" sz="1200" dirty="0">
              <a:solidFill>
                <a:schemeClr val="bg1"/>
              </a:solidFill>
              <a:latin typeface="+mj-ea"/>
              <a:ea typeface="+mj-ea"/>
            </a:endParaRPr>
          </a:p>
        </p:txBody>
      </p:sp>
      <p:sp>
        <p:nvSpPr>
          <p:cNvPr id="13" name="文本框 12"/>
          <p:cNvSpPr txBox="1">
            <a:spLocks noChangeArrowheads="1"/>
          </p:cNvSpPr>
          <p:nvPr/>
        </p:nvSpPr>
        <p:spPr bwMode="auto">
          <a:xfrm>
            <a:off x="4630946" y="3383868"/>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schemeClr val="bg1"/>
                </a:solidFill>
                <a:latin typeface="+mn-lt"/>
                <a:ea typeface="+mn-ea"/>
                <a:cs typeface="+mn-ea"/>
                <a:sym typeface="+mn-lt"/>
              </a:rPr>
              <a:t>未来工作计划</a:t>
            </a:r>
            <a:endParaRPr lang="zh-CN" altLang="en-US" sz="2400" b="1" dirty="0">
              <a:solidFill>
                <a:schemeClr val="bg1"/>
              </a:solidFill>
              <a:latin typeface="+mn-lt"/>
              <a:ea typeface="+mn-ea"/>
              <a:cs typeface="+mn-ea"/>
              <a:sym typeface="+mn-lt"/>
            </a:endParaRPr>
          </a:p>
        </p:txBody>
      </p:sp>
      <p:sp>
        <p:nvSpPr>
          <p:cNvPr id="14" name="文本框 8"/>
          <p:cNvSpPr txBox="1">
            <a:spLocks noChangeArrowheads="1"/>
          </p:cNvSpPr>
          <p:nvPr/>
        </p:nvSpPr>
        <p:spPr bwMode="auto">
          <a:xfrm>
            <a:off x="5650878" y="3188230"/>
            <a:ext cx="890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smtClean="0">
                <a:solidFill>
                  <a:schemeClr val="bg1"/>
                </a:solidFill>
                <a:latin typeface="+mn-lt"/>
                <a:ea typeface="+mn-ea"/>
                <a:cs typeface="+mn-ea"/>
                <a:sym typeface="+mn-lt"/>
              </a:rPr>
              <a:t>PART FOUR</a:t>
            </a:r>
            <a:endParaRPr lang="zh-CN" altLang="en-US" sz="1200" dirty="0">
              <a:solidFill>
                <a:schemeClr val="bg1"/>
              </a:solidFill>
              <a:latin typeface="+mn-lt"/>
              <a:ea typeface="+mn-ea"/>
              <a:cs typeface="+mn-ea"/>
              <a:sym typeface="+mn-lt"/>
            </a:endParaRPr>
          </a:p>
        </p:txBody>
      </p:sp>
      <p:grpSp>
        <p:nvGrpSpPr>
          <p:cNvPr id="2" name="组合 1"/>
          <p:cNvGrpSpPr/>
          <p:nvPr/>
        </p:nvGrpSpPr>
        <p:grpSpPr>
          <a:xfrm>
            <a:off x="5296418" y="1495075"/>
            <a:ext cx="1599164" cy="1599164"/>
            <a:chOff x="5296418" y="1545875"/>
            <a:chExt cx="1599164" cy="1599164"/>
          </a:xfrm>
        </p:grpSpPr>
        <p:grpSp>
          <p:nvGrpSpPr>
            <p:cNvPr id="8" name="组合 7"/>
            <p:cNvGrpSpPr/>
            <p:nvPr/>
          </p:nvGrpSpPr>
          <p:grpSpPr>
            <a:xfrm>
              <a:off x="5296418" y="1545875"/>
              <a:ext cx="1599164" cy="1599164"/>
              <a:chOff x="2913647" y="1503947"/>
              <a:chExt cx="3400926" cy="3400926"/>
            </a:xfrm>
          </p:grpSpPr>
          <p:sp>
            <p:nvSpPr>
              <p:cNvPr id="10" name="椭圆 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任意多边形 14"/>
            <p:cNvSpPr/>
            <p:nvPr/>
          </p:nvSpPr>
          <p:spPr>
            <a:xfrm>
              <a:off x="5684739" y="1920680"/>
              <a:ext cx="822522" cy="822520"/>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027" y="1741766"/>
            <a:ext cx="5976664" cy="345877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4" name="组 3"/>
          <p:cNvGrpSpPr/>
          <p:nvPr/>
        </p:nvGrpSpPr>
        <p:grpSpPr>
          <a:xfrm>
            <a:off x="1022672" y="2336124"/>
            <a:ext cx="621798" cy="621798"/>
            <a:chOff x="1022672" y="3408623"/>
            <a:chExt cx="621798" cy="621798"/>
          </a:xfrm>
        </p:grpSpPr>
        <p:sp>
          <p:nvSpPr>
            <p:cNvPr id="5" name="椭圆 4"/>
            <p:cNvSpPr/>
            <p:nvPr/>
          </p:nvSpPr>
          <p:spPr>
            <a:xfrm>
              <a:off x="1022672" y="3408623"/>
              <a:ext cx="621798" cy="621798"/>
            </a:xfrm>
            <a:prstGeom prst="ellipse">
              <a:avLst/>
            </a:prstGeom>
            <a:solidFill>
              <a:srgbClr val="3494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mj-ea"/>
                <a:ea typeface="+mj-ea"/>
                <a:cs typeface="+mn-ea"/>
                <a:sym typeface="+mn-lt"/>
              </a:endParaRPr>
            </a:p>
          </p:txBody>
        </p:sp>
        <p:sp>
          <p:nvSpPr>
            <p:cNvPr id="6" name="Freeform 98"/>
            <p:cNvSpPr>
              <a:spLocks noEditPoints="1"/>
            </p:cNvSpPr>
            <p:nvPr/>
          </p:nvSpPr>
          <p:spPr bwMode="auto">
            <a:xfrm>
              <a:off x="1161182" y="3546828"/>
              <a:ext cx="344778" cy="345388"/>
            </a:xfrm>
            <a:custGeom>
              <a:avLst/>
              <a:gdLst>
                <a:gd name="T0" fmla="*/ 516 w 800"/>
                <a:gd name="T1" fmla="*/ 118 h 800"/>
                <a:gd name="T2" fmla="*/ 451 w 800"/>
                <a:gd name="T3" fmla="*/ 3 h 800"/>
                <a:gd name="T4" fmla="*/ 365 w 800"/>
                <a:gd name="T5" fmla="*/ 123 h 800"/>
                <a:gd name="T6" fmla="*/ 278 w 800"/>
                <a:gd name="T7" fmla="*/ 225 h 800"/>
                <a:gd name="T8" fmla="*/ 303 w 800"/>
                <a:gd name="T9" fmla="*/ 280 h 800"/>
                <a:gd name="T10" fmla="*/ 394 w 800"/>
                <a:gd name="T11" fmla="*/ 303 h 800"/>
                <a:gd name="T12" fmla="*/ 482 w 800"/>
                <a:gd name="T13" fmla="*/ 180 h 800"/>
                <a:gd name="T14" fmla="*/ 462 w 800"/>
                <a:gd name="T15" fmla="*/ 43 h 800"/>
                <a:gd name="T16" fmla="*/ 511 w 800"/>
                <a:gd name="T17" fmla="*/ 470 h 800"/>
                <a:gd name="T18" fmla="*/ 429 w 800"/>
                <a:gd name="T19" fmla="*/ 394 h 800"/>
                <a:gd name="T20" fmla="*/ 365 w 800"/>
                <a:gd name="T21" fmla="*/ 409 h 800"/>
                <a:gd name="T22" fmla="*/ 320 w 800"/>
                <a:gd name="T23" fmla="*/ 528 h 800"/>
                <a:gd name="T24" fmla="*/ 313 w 800"/>
                <a:gd name="T25" fmla="*/ 603 h 800"/>
                <a:gd name="T26" fmla="*/ 484 w 800"/>
                <a:gd name="T27" fmla="*/ 517 h 800"/>
                <a:gd name="T28" fmla="*/ 20 w 800"/>
                <a:gd name="T29" fmla="*/ 456 h 800"/>
                <a:gd name="T30" fmla="*/ 147 w 800"/>
                <a:gd name="T31" fmla="*/ 546 h 800"/>
                <a:gd name="T32" fmla="*/ 224 w 800"/>
                <a:gd name="T33" fmla="*/ 590 h 800"/>
                <a:gd name="T34" fmla="*/ 313 w 800"/>
                <a:gd name="T35" fmla="*/ 481 h 800"/>
                <a:gd name="T36" fmla="*/ 350 w 800"/>
                <a:gd name="T37" fmla="*/ 334 h 800"/>
                <a:gd name="T38" fmla="*/ 232 w 800"/>
                <a:gd name="T39" fmla="*/ 287 h 800"/>
                <a:gd name="T40" fmla="*/ 52 w 800"/>
                <a:gd name="T41" fmla="*/ 383 h 800"/>
                <a:gd name="T42" fmla="*/ 554 w 800"/>
                <a:gd name="T43" fmla="*/ 469 h 800"/>
                <a:gd name="T44" fmla="*/ 710 w 800"/>
                <a:gd name="T45" fmla="*/ 467 h 800"/>
                <a:gd name="T46" fmla="*/ 728 w 800"/>
                <a:gd name="T47" fmla="*/ 427 h 800"/>
                <a:gd name="T48" fmla="*/ 630 w 800"/>
                <a:gd name="T49" fmla="*/ 334 h 800"/>
                <a:gd name="T50" fmla="*/ 579 w 800"/>
                <a:gd name="T51" fmla="*/ 271 h 800"/>
                <a:gd name="T52" fmla="*/ 501 w 800"/>
                <a:gd name="T53" fmla="*/ 184 h 800"/>
                <a:gd name="T54" fmla="*/ 423 w 800"/>
                <a:gd name="T55" fmla="*/ 296 h 800"/>
                <a:gd name="T56" fmla="*/ 443 w 800"/>
                <a:gd name="T57" fmla="*/ 377 h 800"/>
                <a:gd name="T58" fmla="*/ 525 w 800"/>
                <a:gd name="T59" fmla="*/ 457 h 800"/>
                <a:gd name="T60" fmla="*/ 800 w 800"/>
                <a:gd name="T61" fmla="*/ 400 h 800"/>
                <a:gd name="T62" fmla="*/ 541 w 800"/>
                <a:gd name="T63" fmla="*/ 177 h 800"/>
                <a:gd name="T64" fmla="*/ 611 w 800"/>
                <a:gd name="T65" fmla="*/ 281 h 800"/>
                <a:gd name="T66" fmla="*/ 679 w 800"/>
                <a:gd name="T67" fmla="*/ 362 h 800"/>
                <a:gd name="T68" fmla="*/ 754 w 800"/>
                <a:gd name="T69" fmla="*/ 438 h 800"/>
                <a:gd name="T70" fmla="*/ 271 w 800"/>
                <a:gd name="T71" fmla="*/ 703 h 800"/>
                <a:gd name="T72" fmla="*/ 236 w 800"/>
                <a:gd name="T73" fmla="*/ 675 h 800"/>
                <a:gd name="T74" fmla="*/ 168 w 800"/>
                <a:gd name="T75" fmla="*/ 725 h 800"/>
                <a:gd name="T76" fmla="*/ 251 w 800"/>
                <a:gd name="T77" fmla="*/ 627 h 800"/>
                <a:gd name="T78" fmla="*/ 156 w 800"/>
                <a:gd name="T79" fmla="*/ 574 h 800"/>
                <a:gd name="T80" fmla="*/ 49 w 800"/>
                <a:gd name="T81" fmla="*/ 490 h 800"/>
                <a:gd name="T82" fmla="*/ 0 w 800"/>
                <a:gd name="T83" fmla="*/ 404 h 800"/>
                <a:gd name="T84" fmla="*/ 117 w 800"/>
                <a:gd name="T85" fmla="*/ 329 h 800"/>
                <a:gd name="T86" fmla="*/ 198 w 800"/>
                <a:gd name="T87" fmla="*/ 245 h 800"/>
                <a:gd name="T88" fmla="*/ 95 w 800"/>
                <a:gd name="T89" fmla="*/ 197 h 800"/>
                <a:gd name="T90" fmla="*/ 248 w 800"/>
                <a:gd name="T91" fmla="*/ 222 h 800"/>
                <a:gd name="T92" fmla="*/ 318 w 800"/>
                <a:gd name="T93" fmla="*/ 150 h 800"/>
                <a:gd name="T94" fmla="*/ 380 w 800"/>
                <a:gd name="T95" fmla="*/ 77 h 800"/>
                <a:gd name="T96" fmla="*/ 400 w 800"/>
                <a:gd name="T97" fmla="*/ 0 h 800"/>
                <a:gd name="T98" fmla="*/ 536 w 800"/>
                <a:gd name="T99" fmla="*/ 710 h 800"/>
                <a:gd name="T100" fmla="*/ 425 w 800"/>
                <a:gd name="T101" fmla="*/ 690 h 800"/>
                <a:gd name="T102" fmla="*/ 286 w 800"/>
                <a:gd name="T103" fmla="*/ 666 h 800"/>
                <a:gd name="T104" fmla="*/ 400 w 800"/>
                <a:gd name="T105" fmla="*/ 800 h 800"/>
                <a:gd name="T106" fmla="*/ 747 w 800"/>
                <a:gd name="T107" fmla="*/ 471 h 800"/>
                <a:gd name="T108" fmla="*/ 609 w 800"/>
                <a:gd name="T109" fmla="*/ 498 h 800"/>
                <a:gd name="T110" fmla="*/ 631 w 800"/>
                <a:gd name="T111" fmla="*/ 599 h 800"/>
                <a:gd name="T112" fmla="*/ 672 w 800"/>
                <a:gd name="T113" fmla="*/ 681 h 800"/>
                <a:gd name="T114" fmla="*/ 606 w 800"/>
                <a:gd name="T115" fmla="*/ 583 h 800"/>
                <a:gd name="T116" fmla="*/ 521 w 800"/>
                <a:gd name="T117" fmla="*/ 525 h 800"/>
                <a:gd name="T118" fmla="*/ 375 w 800"/>
                <a:gd name="T119" fmla="*/ 589 h 800"/>
                <a:gd name="T120" fmla="*/ 346 w 800"/>
                <a:gd name="T121" fmla="*/ 644 h 800"/>
                <a:gd name="T122" fmla="*/ 451 w 800"/>
                <a:gd name="T123" fmla="*/ 678 h 800"/>
                <a:gd name="T124" fmla="*/ 604 w 800"/>
                <a:gd name="T125" fmla="*/ 70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0" h="800">
                  <a:moveTo>
                    <a:pt x="451" y="3"/>
                  </a:moveTo>
                  <a:cubicBezTo>
                    <a:pt x="509" y="11"/>
                    <a:pt x="563" y="30"/>
                    <a:pt x="610" y="60"/>
                  </a:cubicBezTo>
                  <a:cubicBezTo>
                    <a:pt x="602" y="66"/>
                    <a:pt x="593" y="73"/>
                    <a:pt x="584" y="80"/>
                  </a:cubicBezTo>
                  <a:cubicBezTo>
                    <a:pt x="576" y="87"/>
                    <a:pt x="567" y="94"/>
                    <a:pt x="559" y="102"/>
                  </a:cubicBezTo>
                  <a:cubicBezTo>
                    <a:pt x="535" y="124"/>
                    <a:pt x="535" y="124"/>
                    <a:pt x="535" y="124"/>
                  </a:cubicBezTo>
                  <a:cubicBezTo>
                    <a:pt x="530" y="120"/>
                    <a:pt x="523" y="118"/>
                    <a:pt x="516" y="118"/>
                  </a:cubicBezTo>
                  <a:cubicBezTo>
                    <a:pt x="513" y="118"/>
                    <a:pt x="510" y="118"/>
                    <a:pt x="507" y="119"/>
                  </a:cubicBezTo>
                  <a:cubicBezTo>
                    <a:pt x="506" y="117"/>
                    <a:pt x="505" y="115"/>
                    <a:pt x="504" y="113"/>
                  </a:cubicBezTo>
                  <a:cubicBezTo>
                    <a:pt x="498" y="101"/>
                    <a:pt x="492" y="89"/>
                    <a:pt x="486" y="77"/>
                  </a:cubicBezTo>
                  <a:cubicBezTo>
                    <a:pt x="480" y="65"/>
                    <a:pt x="474" y="53"/>
                    <a:pt x="468" y="40"/>
                  </a:cubicBezTo>
                  <a:cubicBezTo>
                    <a:pt x="460" y="22"/>
                    <a:pt x="460" y="22"/>
                    <a:pt x="460" y="22"/>
                  </a:cubicBezTo>
                  <a:cubicBezTo>
                    <a:pt x="457" y="16"/>
                    <a:pt x="454" y="9"/>
                    <a:pt x="451" y="3"/>
                  </a:cubicBezTo>
                  <a:close/>
                  <a:moveTo>
                    <a:pt x="433" y="8"/>
                  </a:moveTo>
                  <a:cubicBezTo>
                    <a:pt x="431" y="12"/>
                    <a:pt x="428" y="18"/>
                    <a:pt x="425" y="25"/>
                  </a:cubicBezTo>
                  <a:cubicBezTo>
                    <a:pt x="423" y="29"/>
                    <a:pt x="421" y="33"/>
                    <a:pt x="418" y="37"/>
                  </a:cubicBezTo>
                  <a:cubicBezTo>
                    <a:pt x="416" y="42"/>
                    <a:pt x="413" y="46"/>
                    <a:pt x="411" y="51"/>
                  </a:cubicBezTo>
                  <a:cubicBezTo>
                    <a:pt x="405" y="61"/>
                    <a:pt x="399" y="73"/>
                    <a:pt x="391" y="85"/>
                  </a:cubicBezTo>
                  <a:cubicBezTo>
                    <a:pt x="383" y="97"/>
                    <a:pt x="375" y="110"/>
                    <a:pt x="365" y="123"/>
                  </a:cubicBezTo>
                  <a:cubicBezTo>
                    <a:pt x="360" y="130"/>
                    <a:pt x="355" y="136"/>
                    <a:pt x="350" y="143"/>
                  </a:cubicBezTo>
                  <a:cubicBezTo>
                    <a:pt x="345" y="150"/>
                    <a:pt x="339" y="157"/>
                    <a:pt x="334" y="164"/>
                  </a:cubicBezTo>
                  <a:cubicBezTo>
                    <a:pt x="331" y="167"/>
                    <a:pt x="328" y="171"/>
                    <a:pt x="325" y="174"/>
                  </a:cubicBezTo>
                  <a:cubicBezTo>
                    <a:pt x="322" y="178"/>
                    <a:pt x="319" y="181"/>
                    <a:pt x="316" y="184"/>
                  </a:cubicBezTo>
                  <a:cubicBezTo>
                    <a:pt x="310" y="191"/>
                    <a:pt x="304" y="198"/>
                    <a:pt x="297" y="205"/>
                  </a:cubicBezTo>
                  <a:cubicBezTo>
                    <a:pt x="291" y="212"/>
                    <a:pt x="284" y="219"/>
                    <a:pt x="278" y="225"/>
                  </a:cubicBezTo>
                  <a:cubicBezTo>
                    <a:pt x="274" y="229"/>
                    <a:pt x="271" y="232"/>
                    <a:pt x="267" y="235"/>
                  </a:cubicBezTo>
                  <a:cubicBezTo>
                    <a:pt x="264" y="239"/>
                    <a:pt x="264" y="239"/>
                    <a:pt x="264" y="239"/>
                  </a:cubicBezTo>
                  <a:cubicBezTo>
                    <a:pt x="265" y="243"/>
                    <a:pt x="266" y="248"/>
                    <a:pt x="266" y="253"/>
                  </a:cubicBezTo>
                  <a:cubicBezTo>
                    <a:pt x="266" y="255"/>
                    <a:pt x="266" y="257"/>
                    <a:pt x="266" y="260"/>
                  </a:cubicBezTo>
                  <a:cubicBezTo>
                    <a:pt x="268" y="261"/>
                    <a:pt x="270" y="262"/>
                    <a:pt x="272" y="263"/>
                  </a:cubicBezTo>
                  <a:cubicBezTo>
                    <a:pt x="282" y="268"/>
                    <a:pt x="292" y="274"/>
                    <a:pt x="303" y="280"/>
                  </a:cubicBezTo>
                  <a:cubicBezTo>
                    <a:pt x="314" y="285"/>
                    <a:pt x="324" y="292"/>
                    <a:pt x="335" y="298"/>
                  </a:cubicBezTo>
                  <a:cubicBezTo>
                    <a:pt x="340" y="302"/>
                    <a:pt x="345" y="305"/>
                    <a:pt x="351" y="308"/>
                  </a:cubicBezTo>
                  <a:cubicBezTo>
                    <a:pt x="355" y="311"/>
                    <a:pt x="359" y="314"/>
                    <a:pt x="362" y="316"/>
                  </a:cubicBezTo>
                  <a:cubicBezTo>
                    <a:pt x="368" y="312"/>
                    <a:pt x="376" y="309"/>
                    <a:pt x="383" y="309"/>
                  </a:cubicBezTo>
                  <a:cubicBezTo>
                    <a:pt x="386" y="309"/>
                    <a:pt x="388" y="309"/>
                    <a:pt x="390" y="310"/>
                  </a:cubicBezTo>
                  <a:cubicBezTo>
                    <a:pt x="394" y="303"/>
                    <a:pt x="394" y="303"/>
                    <a:pt x="394" y="303"/>
                  </a:cubicBezTo>
                  <a:cubicBezTo>
                    <a:pt x="397" y="297"/>
                    <a:pt x="401" y="291"/>
                    <a:pt x="405" y="285"/>
                  </a:cubicBezTo>
                  <a:cubicBezTo>
                    <a:pt x="429" y="249"/>
                    <a:pt x="429" y="249"/>
                    <a:pt x="429" y="249"/>
                  </a:cubicBezTo>
                  <a:cubicBezTo>
                    <a:pt x="435" y="240"/>
                    <a:pt x="435" y="240"/>
                    <a:pt x="435" y="240"/>
                  </a:cubicBezTo>
                  <a:cubicBezTo>
                    <a:pt x="437" y="237"/>
                    <a:pt x="439" y="234"/>
                    <a:pt x="442" y="231"/>
                  </a:cubicBezTo>
                  <a:cubicBezTo>
                    <a:pt x="446" y="225"/>
                    <a:pt x="450" y="220"/>
                    <a:pt x="455" y="214"/>
                  </a:cubicBezTo>
                  <a:cubicBezTo>
                    <a:pt x="464" y="202"/>
                    <a:pt x="472" y="191"/>
                    <a:pt x="482" y="180"/>
                  </a:cubicBezTo>
                  <a:cubicBezTo>
                    <a:pt x="484" y="178"/>
                    <a:pt x="486" y="176"/>
                    <a:pt x="488" y="173"/>
                  </a:cubicBezTo>
                  <a:cubicBezTo>
                    <a:pt x="484" y="168"/>
                    <a:pt x="481" y="160"/>
                    <a:pt x="481" y="153"/>
                  </a:cubicBezTo>
                  <a:cubicBezTo>
                    <a:pt x="481" y="142"/>
                    <a:pt x="486" y="132"/>
                    <a:pt x="494" y="126"/>
                  </a:cubicBezTo>
                  <a:cubicBezTo>
                    <a:pt x="491" y="119"/>
                    <a:pt x="491" y="119"/>
                    <a:pt x="491" y="119"/>
                  </a:cubicBezTo>
                  <a:cubicBezTo>
                    <a:pt x="486" y="107"/>
                    <a:pt x="480" y="94"/>
                    <a:pt x="475" y="81"/>
                  </a:cubicBezTo>
                  <a:cubicBezTo>
                    <a:pt x="471" y="69"/>
                    <a:pt x="466" y="56"/>
                    <a:pt x="462" y="43"/>
                  </a:cubicBezTo>
                  <a:cubicBezTo>
                    <a:pt x="456" y="23"/>
                    <a:pt x="456" y="23"/>
                    <a:pt x="456" y="23"/>
                  </a:cubicBezTo>
                  <a:cubicBezTo>
                    <a:pt x="455" y="16"/>
                    <a:pt x="453" y="10"/>
                    <a:pt x="451" y="3"/>
                  </a:cubicBezTo>
                  <a:cubicBezTo>
                    <a:pt x="446" y="3"/>
                    <a:pt x="441" y="2"/>
                    <a:pt x="436" y="2"/>
                  </a:cubicBezTo>
                  <a:cubicBezTo>
                    <a:pt x="436" y="2"/>
                    <a:pt x="435" y="4"/>
                    <a:pt x="433" y="8"/>
                  </a:cubicBezTo>
                  <a:close/>
                  <a:moveTo>
                    <a:pt x="523" y="483"/>
                  </a:moveTo>
                  <a:cubicBezTo>
                    <a:pt x="519" y="479"/>
                    <a:pt x="515" y="474"/>
                    <a:pt x="511" y="470"/>
                  </a:cubicBezTo>
                  <a:cubicBezTo>
                    <a:pt x="509" y="468"/>
                    <a:pt x="507" y="465"/>
                    <a:pt x="505" y="463"/>
                  </a:cubicBezTo>
                  <a:cubicBezTo>
                    <a:pt x="502" y="461"/>
                    <a:pt x="500" y="459"/>
                    <a:pt x="498" y="457"/>
                  </a:cubicBezTo>
                  <a:cubicBezTo>
                    <a:pt x="489" y="449"/>
                    <a:pt x="480" y="440"/>
                    <a:pt x="471" y="431"/>
                  </a:cubicBezTo>
                  <a:cubicBezTo>
                    <a:pt x="467" y="427"/>
                    <a:pt x="462" y="423"/>
                    <a:pt x="458" y="419"/>
                  </a:cubicBezTo>
                  <a:cubicBezTo>
                    <a:pt x="453" y="415"/>
                    <a:pt x="448" y="411"/>
                    <a:pt x="444" y="406"/>
                  </a:cubicBezTo>
                  <a:cubicBezTo>
                    <a:pt x="439" y="402"/>
                    <a:pt x="434" y="398"/>
                    <a:pt x="429" y="394"/>
                  </a:cubicBezTo>
                  <a:cubicBezTo>
                    <a:pt x="427" y="392"/>
                    <a:pt x="425" y="390"/>
                    <a:pt x="422" y="388"/>
                  </a:cubicBezTo>
                  <a:cubicBezTo>
                    <a:pt x="415" y="382"/>
                    <a:pt x="415" y="382"/>
                    <a:pt x="415" y="382"/>
                  </a:cubicBezTo>
                  <a:cubicBezTo>
                    <a:pt x="411" y="379"/>
                    <a:pt x="407" y="376"/>
                    <a:pt x="403" y="373"/>
                  </a:cubicBezTo>
                  <a:cubicBezTo>
                    <a:pt x="397" y="377"/>
                    <a:pt x="391" y="379"/>
                    <a:pt x="383" y="379"/>
                  </a:cubicBezTo>
                  <a:cubicBezTo>
                    <a:pt x="382" y="379"/>
                    <a:pt x="380" y="379"/>
                    <a:pt x="379" y="378"/>
                  </a:cubicBezTo>
                  <a:cubicBezTo>
                    <a:pt x="374" y="389"/>
                    <a:pt x="369" y="399"/>
                    <a:pt x="365" y="409"/>
                  </a:cubicBezTo>
                  <a:cubicBezTo>
                    <a:pt x="362" y="415"/>
                    <a:pt x="359" y="422"/>
                    <a:pt x="356" y="428"/>
                  </a:cubicBezTo>
                  <a:cubicBezTo>
                    <a:pt x="348" y="448"/>
                    <a:pt x="348" y="448"/>
                    <a:pt x="348" y="448"/>
                  </a:cubicBezTo>
                  <a:cubicBezTo>
                    <a:pt x="345" y="454"/>
                    <a:pt x="343" y="461"/>
                    <a:pt x="341" y="468"/>
                  </a:cubicBezTo>
                  <a:cubicBezTo>
                    <a:pt x="333" y="488"/>
                    <a:pt x="333" y="488"/>
                    <a:pt x="333" y="488"/>
                  </a:cubicBezTo>
                  <a:cubicBezTo>
                    <a:pt x="326" y="508"/>
                    <a:pt x="326" y="508"/>
                    <a:pt x="326" y="508"/>
                  </a:cubicBezTo>
                  <a:cubicBezTo>
                    <a:pt x="324" y="514"/>
                    <a:pt x="322" y="521"/>
                    <a:pt x="320" y="528"/>
                  </a:cubicBezTo>
                  <a:cubicBezTo>
                    <a:pt x="314" y="548"/>
                    <a:pt x="314" y="548"/>
                    <a:pt x="314" y="548"/>
                  </a:cubicBezTo>
                  <a:cubicBezTo>
                    <a:pt x="311" y="558"/>
                    <a:pt x="311" y="558"/>
                    <a:pt x="311" y="558"/>
                  </a:cubicBezTo>
                  <a:cubicBezTo>
                    <a:pt x="308" y="569"/>
                    <a:pt x="308" y="569"/>
                    <a:pt x="308" y="569"/>
                  </a:cubicBezTo>
                  <a:cubicBezTo>
                    <a:pt x="305" y="579"/>
                    <a:pt x="302" y="590"/>
                    <a:pt x="300" y="600"/>
                  </a:cubicBezTo>
                  <a:cubicBezTo>
                    <a:pt x="303" y="602"/>
                    <a:pt x="306" y="604"/>
                    <a:pt x="308" y="606"/>
                  </a:cubicBezTo>
                  <a:cubicBezTo>
                    <a:pt x="310" y="605"/>
                    <a:pt x="312" y="604"/>
                    <a:pt x="313" y="603"/>
                  </a:cubicBezTo>
                  <a:cubicBezTo>
                    <a:pt x="322" y="598"/>
                    <a:pt x="330" y="592"/>
                    <a:pt x="339" y="587"/>
                  </a:cubicBezTo>
                  <a:cubicBezTo>
                    <a:pt x="356" y="576"/>
                    <a:pt x="375" y="566"/>
                    <a:pt x="394" y="556"/>
                  </a:cubicBezTo>
                  <a:cubicBezTo>
                    <a:pt x="399" y="554"/>
                    <a:pt x="404" y="551"/>
                    <a:pt x="409" y="549"/>
                  </a:cubicBezTo>
                  <a:cubicBezTo>
                    <a:pt x="414" y="547"/>
                    <a:pt x="419" y="544"/>
                    <a:pt x="424" y="542"/>
                  </a:cubicBezTo>
                  <a:cubicBezTo>
                    <a:pt x="434" y="538"/>
                    <a:pt x="443" y="533"/>
                    <a:pt x="454" y="529"/>
                  </a:cubicBezTo>
                  <a:cubicBezTo>
                    <a:pt x="464" y="525"/>
                    <a:pt x="474" y="521"/>
                    <a:pt x="484" y="517"/>
                  </a:cubicBezTo>
                  <a:cubicBezTo>
                    <a:pt x="495" y="513"/>
                    <a:pt x="505" y="510"/>
                    <a:pt x="515" y="506"/>
                  </a:cubicBezTo>
                  <a:cubicBezTo>
                    <a:pt x="517" y="506"/>
                    <a:pt x="518" y="505"/>
                    <a:pt x="520" y="505"/>
                  </a:cubicBezTo>
                  <a:cubicBezTo>
                    <a:pt x="520" y="504"/>
                    <a:pt x="520" y="504"/>
                    <a:pt x="520" y="504"/>
                  </a:cubicBezTo>
                  <a:cubicBezTo>
                    <a:pt x="520" y="497"/>
                    <a:pt x="522" y="491"/>
                    <a:pt x="525" y="485"/>
                  </a:cubicBezTo>
                  <a:cubicBezTo>
                    <a:pt x="525" y="484"/>
                    <a:pt x="524" y="484"/>
                    <a:pt x="523" y="483"/>
                  </a:cubicBezTo>
                  <a:close/>
                  <a:moveTo>
                    <a:pt x="20" y="456"/>
                  </a:moveTo>
                  <a:cubicBezTo>
                    <a:pt x="26" y="461"/>
                    <a:pt x="31" y="465"/>
                    <a:pt x="37" y="470"/>
                  </a:cubicBezTo>
                  <a:cubicBezTo>
                    <a:pt x="49" y="479"/>
                    <a:pt x="61" y="488"/>
                    <a:pt x="73" y="497"/>
                  </a:cubicBezTo>
                  <a:cubicBezTo>
                    <a:pt x="91" y="509"/>
                    <a:pt x="91" y="509"/>
                    <a:pt x="91" y="509"/>
                  </a:cubicBezTo>
                  <a:cubicBezTo>
                    <a:pt x="97" y="514"/>
                    <a:pt x="103" y="518"/>
                    <a:pt x="110" y="522"/>
                  </a:cubicBezTo>
                  <a:cubicBezTo>
                    <a:pt x="128" y="534"/>
                    <a:pt x="128" y="534"/>
                    <a:pt x="128" y="534"/>
                  </a:cubicBezTo>
                  <a:cubicBezTo>
                    <a:pt x="134" y="538"/>
                    <a:pt x="141" y="542"/>
                    <a:pt x="147" y="546"/>
                  </a:cubicBezTo>
                  <a:cubicBezTo>
                    <a:pt x="153" y="550"/>
                    <a:pt x="160" y="554"/>
                    <a:pt x="166" y="558"/>
                  </a:cubicBezTo>
                  <a:cubicBezTo>
                    <a:pt x="175" y="563"/>
                    <a:pt x="175" y="563"/>
                    <a:pt x="175" y="563"/>
                  </a:cubicBezTo>
                  <a:cubicBezTo>
                    <a:pt x="185" y="569"/>
                    <a:pt x="185" y="569"/>
                    <a:pt x="185" y="569"/>
                  </a:cubicBezTo>
                  <a:cubicBezTo>
                    <a:pt x="204" y="580"/>
                    <a:pt x="204" y="580"/>
                    <a:pt x="204" y="580"/>
                  </a:cubicBezTo>
                  <a:cubicBezTo>
                    <a:pt x="208" y="581"/>
                    <a:pt x="211" y="583"/>
                    <a:pt x="214" y="585"/>
                  </a:cubicBezTo>
                  <a:cubicBezTo>
                    <a:pt x="224" y="590"/>
                    <a:pt x="224" y="590"/>
                    <a:pt x="224" y="590"/>
                  </a:cubicBezTo>
                  <a:cubicBezTo>
                    <a:pt x="236" y="596"/>
                    <a:pt x="248" y="602"/>
                    <a:pt x="260" y="608"/>
                  </a:cubicBezTo>
                  <a:cubicBezTo>
                    <a:pt x="266" y="602"/>
                    <a:pt x="274" y="597"/>
                    <a:pt x="283" y="597"/>
                  </a:cubicBezTo>
                  <a:cubicBezTo>
                    <a:pt x="285" y="586"/>
                    <a:pt x="288" y="575"/>
                    <a:pt x="290" y="564"/>
                  </a:cubicBezTo>
                  <a:cubicBezTo>
                    <a:pt x="293" y="550"/>
                    <a:pt x="297" y="536"/>
                    <a:pt x="300" y="522"/>
                  </a:cubicBezTo>
                  <a:cubicBezTo>
                    <a:pt x="302" y="515"/>
                    <a:pt x="304" y="508"/>
                    <a:pt x="306" y="501"/>
                  </a:cubicBezTo>
                  <a:cubicBezTo>
                    <a:pt x="313" y="481"/>
                    <a:pt x="313" y="481"/>
                    <a:pt x="313" y="481"/>
                  </a:cubicBezTo>
                  <a:cubicBezTo>
                    <a:pt x="317" y="467"/>
                    <a:pt x="322" y="453"/>
                    <a:pt x="327" y="440"/>
                  </a:cubicBezTo>
                  <a:cubicBezTo>
                    <a:pt x="335" y="420"/>
                    <a:pt x="335" y="420"/>
                    <a:pt x="335" y="420"/>
                  </a:cubicBezTo>
                  <a:cubicBezTo>
                    <a:pt x="338" y="413"/>
                    <a:pt x="341" y="406"/>
                    <a:pt x="344" y="400"/>
                  </a:cubicBezTo>
                  <a:cubicBezTo>
                    <a:pt x="349" y="389"/>
                    <a:pt x="353" y="378"/>
                    <a:pt x="358" y="368"/>
                  </a:cubicBezTo>
                  <a:cubicBezTo>
                    <a:pt x="352" y="362"/>
                    <a:pt x="349" y="353"/>
                    <a:pt x="349" y="344"/>
                  </a:cubicBezTo>
                  <a:cubicBezTo>
                    <a:pt x="349" y="340"/>
                    <a:pt x="349" y="337"/>
                    <a:pt x="350" y="334"/>
                  </a:cubicBezTo>
                  <a:cubicBezTo>
                    <a:pt x="347" y="331"/>
                    <a:pt x="343" y="328"/>
                    <a:pt x="339" y="326"/>
                  </a:cubicBezTo>
                  <a:cubicBezTo>
                    <a:pt x="334" y="323"/>
                    <a:pt x="329" y="319"/>
                    <a:pt x="324" y="316"/>
                  </a:cubicBezTo>
                  <a:cubicBezTo>
                    <a:pt x="313" y="309"/>
                    <a:pt x="303" y="303"/>
                    <a:pt x="293" y="297"/>
                  </a:cubicBezTo>
                  <a:cubicBezTo>
                    <a:pt x="283" y="291"/>
                    <a:pt x="273" y="285"/>
                    <a:pt x="263" y="279"/>
                  </a:cubicBezTo>
                  <a:cubicBezTo>
                    <a:pt x="261" y="278"/>
                    <a:pt x="259" y="277"/>
                    <a:pt x="257" y="276"/>
                  </a:cubicBezTo>
                  <a:cubicBezTo>
                    <a:pt x="251" y="283"/>
                    <a:pt x="242" y="287"/>
                    <a:pt x="232" y="287"/>
                  </a:cubicBezTo>
                  <a:cubicBezTo>
                    <a:pt x="225" y="287"/>
                    <a:pt x="219" y="286"/>
                    <a:pt x="214" y="283"/>
                  </a:cubicBezTo>
                  <a:cubicBezTo>
                    <a:pt x="199" y="294"/>
                    <a:pt x="185" y="306"/>
                    <a:pt x="170" y="316"/>
                  </a:cubicBezTo>
                  <a:cubicBezTo>
                    <a:pt x="156" y="326"/>
                    <a:pt x="141" y="335"/>
                    <a:pt x="127" y="344"/>
                  </a:cubicBezTo>
                  <a:cubicBezTo>
                    <a:pt x="113" y="352"/>
                    <a:pt x="100" y="360"/>
                    <a:pt x="87" y="366"/>
                  </a:cubicBezTo>
                  <a:cubicBezTo>
                    <a:pt x="80" y="370"/>
                    <a:pt x="74" y="373"/>
                    <a:pt x="69" y="376"/>
                  </a:cubicBezTo>
                  <a:cubicBezTo>
                    <a:pt x="63" y="379"/>
                    <a:pt x="57" y="381"/>
                    <a:pt x="52" y="383"/>
                  </a:cubicBezTo>
                  <a:cubicBezTo>
                    <a:pt x="41" y="388"/>
                    <a:pt x="32" y="392"/>
                    <a:pt x="24" y="395"/>
                  </a:cubicBezTo>
                  <a:cubicBezTo>
                    <a:pt x="9" y="401"/>
                    <a:pt x="0" y="404"/>
                    <a:pt x="0" y="404"/>
                  </a:cubicBezTo>
                  <a:cubicBezTo>
                    <a:pt x="0" y="417"/>
                    <a:pt x="1" y="430"/>
                    <a:pt x="2" y="442"/>
                  </a:cubicBezTo>
                  <a:cubicBezTo>
                    <a:pt x="8" y="447"/>
                    <a:pt x="14" y="451"/>
                    <a:pt x="20" y="456"/>
                  </a:cubicBezTo>
                  <a:close/>
                  <a:moveTo>
                    <a:pt x="539" y="473"/>
                  </a:moveTo>
                  <a:cubicBezTo>
                    <a:pt x="544" y="470"/>
                    <a:pt x="549" y="469"/>
                    <a:pt x="554" y="469"/>
                  </a:cubicBezTo>
                  <a:cubicBezTo>
                    <a:pt x="567" y="469"/>
                    <a:pt x="579" y="476"/>
                    <a:pt x="585" y="487"/>
                  </a:cubicBezTo>
                  <a:cubicBezTo>
                    <a:pt x="592" y="485"/>
                    <a:pt x="599" y="484"/>
                    <a:pt x="605" y="482"/>
                  </a:cubicBezTo>
                  <a:cubicBezTo>
                    <a:pt x="615" y="480"/>
                    <a:pt x="625" y="478"/>
                    <a:pt x="634" y="477"/>
                  </a:cubicBezTo>
                  <a:cubicBezTo>
                    <a:pt x="643" y="475"/>
                    <a:pt x="652" y="474"/>
                    <a:pt x="661" y="472"/>
                  </a:cubicBezTo>
                  <a:cubicBezTo>
                    <a:pt x="669" y="471"/>
                    <a:pt x="678" y="470"/>
                    <a:pt x="686" y="469"/>
                  </a:cubicBezTo>
                  <a:cubicBezTo>
                    <a:pt x="694" y="468"/>
                    <a:pt x="702" y="467"/>
                    <a:pt x="710" y="467"/>
                  </a:cubicBezTo>
                  <a:cubicBezTo>
                    <a:pt x="717" y="466"/>
                    <a:pt x="724" y="465"/>
                    <a:pt x="731" y="465"/>
                  </a:cubicBezTo>
                  <a:cubicBezTo>
                    <a:pt x="736" y="465"/>
                    <a:pt x="742" y="465"/>
                    <a:pt x="747" y="465"/>
                  </a:cubicBezTo>
                  <a:cubicBezTo>
                    <a:pt x="747" y="458"/>
                    <a:pt x="749" y="451"/>
                    <a:pt x="752" y="446"/>
                  </a:cubicBezTo>
                  <a:cubicBezTo>
                    <a:pt x="751" y="445"/>
                    <a:pt x="750" y="444"/>
                    <a:pt x="749" y="443"/>
                  </a:cubicBezTo>
                  <a:cubicBezTo>
                    <a:pt x="738" y="435"/>
                    <a:pt x="738" y="435"/>
                    <a:pt x="738" y="435"/>
                  </a:cubicBezTo>
                  <a:cubicBezTo>
                    <a:pt x="728" y="427"/>
                    <a:pt x="728" y="427"/>
                    <a:pt x="728" y="427"/>
                  </a:cubicBezTo>
                  <a:cubicBezTo>
                    <a:pt x="707" y="410"/>
                    <a:pt x="707" y="410"/>
                    <a:pt x="707" y="410"/>
                  </a:cubicBezTo>
                  <a:cubicBezTo>
                    <a:pt x="704" y="407"/>
                    <a:pt x="700" y="404"/>
                    <a:pt x="697" y="401"/>
                  </a:cubicBezTo>
                  <a:cubicBezTo>
                    <a:pt x="687" y="392"/>
                    <a:pt x="687" y="392"/>
                    <a:pt x="687" y="392"/>
                  </a:cubicBezTo>
                  <a:cubicBezTo>
                    <a:pt x="667" y="373"/>
                    <a:pt x="667" y="373"/>
                    <a:pt x="667" y="373"/>
                  </a:cubicBezTo>
                  <a:cubicBezTo>
                    <a:pt x="661" y="367"/>
                    <a:pt x="655" y="361"/>
                    <a:pt x="649" y="354"/>
                  </a:cubicBezTo>
                  <a:cubicBezTo>
                    <a:pt x="630" y="334"/>
                    <a:pt x="630" y="334"/>
                    <a:pt x="630" y="334"/>
                  </a:cubicBezTo>
                  <a:cubicBezTo>
                    <a:pt x="626" y="329"/>
                    <a:pt x="626" y="329"/>
                    <a:pt x="626" y="329"/>
                  </a:cubicBezTo>
                  <a:cubicBezTo>
                    <a:pt x="621" y="324"/>
                    <a:pt x="621" y="324"/>
                    <a:pt x="621" y="324"/>
                  </a:cubicBezTo>
                  <a:cubicBezTo>
                    <a:pt x="613" y="314"/>
                    <a:pt x="613" y="314"/>
                    <a:pt x="613" y="314"/>
                  </a:cubicBezTo>
                  <a:cubicBezTo>
                    <a:pt x="596" y="293"/>
                    <a:pt x="596" y="293"/>
                    <a:pt x="596" y="293"/>
                  </a:cubicBezTo>
                  <a:cubicBezTo>
                    <a:pt x="593" y="289"/>
                    <a:pt x="590" y="286"/>
                    <a:pt x="587" y="282"/>
                  </a:cubicBezTo>
                  <a:cubicBezTo>
                    <a:pt x="579" y="271"/>
                    <a:pt x="579" y="271"/>
                    <a:pt x="579" y="271"/>
                  </a:cubicBezTo>
                  <a:cubicBezTo>
                    <a:pt x="574" y="264"/>
                    <a:pt x="569" y="257"/>
                    <a:pt x="563" y="249"/>
                  </a:cubicBezTo>
                  <a:cubicBezTo>
                    <a:pt x="558" y="242"/>
                    <a:pt x="554" y="234"/>
                    <a:pt x="549" y="227"/>
                  </a:cubicBezTo>
                  <a:cubicBezTo>
                    <a:pt x="534" y="204"/>
                    <a:pt x="534" y="204"/>
                    <a:pt x="534" y="204"/>
                  </a:cubicBezTo>
                  <a:cubicBezTo>
                    <a:pt x="531" y="198"/>
                    <a:pt x="528" y="192"/>
                    <a:pt x="525" y="186"/>
                  </a:cubicBezTo>
                  <a:cubicBezTo>
                    <a:pt x="522" y="187"/>
                    <a:pt x="519" y="187"/>
                    <a:pt x="516" y="187"/>
                  </a:cubicBezTo>
                  <a:cubicBezTo>
                    <a:pt x="510" y="187"/>
                    <a:pt x="505" y="186"/>
                    <a:pt x="501" y="184"/>
                  </a:cubicBezTo>
                  <a:cubicBezTo>
                    <a:pt x="499" y="186"/>
                    <a:pt x="497" y="188"/>
                    <a:pt x="495" y="191"/>
                  </a:cubicBezTo>
                  <a:cubicBezTo>
                    <a:pt x="486" y="202"/>
                    <a:pt x="478" y="213"/>
                    <a:pt x="470" y="225"/>
                  </a:cubicBezTo>
                  <a:cubicBezTo>
                    <a:pt x="466" y="231"/>
                    <a:pt x="462" y="237"/>
                    <a:pt x="458" y="242"/>
                  </a:cubicBezTo>
                  <a:cubicBezTo>
                    <a:pt x="456" y="245"/>
                    <a:pt x="453" y="248"/>
                    <a:pt x="452" y="251"/>
                  </a:cubicBezTo>
                  <a:cubicBezTo>
                    <a:pt x="446" y="260"/>
                    <a:pt x="446" y="260"/>
                    <a:pt x="446" y="260"/>
                  </a:cubicBezTo>
                  <a:cubicBezTo>
                    <a:pt x="423" y="296"/>
                    <a:pt x="423" y="296"/>
                    <a:pt x="423" y="296"/>
                  </a:cubicBezTo>
                  <a:cubicBezTo>
                    <a:pt x="419" y="304"/>
                    <a:pt x="414" y="313"/>
                    <a:pt x="409" y="321"/>
                  </a:cubicBezTo>
                  <a:cubicBezTo>
                    <a:pt x="415" y="327"/>
                    <a:pt x="418" y="335"/>
                    <a:pt x="418" y="344"/>
                  </a:cubicBezTo>
                  <a:cubicBezTo>
                    <a:pt x="418" y="348"/>
                    <a:pt x="417" y="352"/>
                    <a:pt x="416" y="356"/>
                  </a:cubicBezTo>
                  <a:cubicBezTo>
                    <a:pt x="420" y="359"/>
                    <a:pt x="424" y="362"/>
                    <a:pt x="428" y="365"/>
                  </a:cubicBezTo>
                  <a:cubicBezTo>
                    <a:pt x="436" y="371"/>
                    <a:pt x="436" y="371"/>
                    <a:pt x="436" y="371"/>
                  </a:cubicBezTo>
                  <a:cubicBezTo>
                    <a:pt x="438" y="373"/>
                    <a:pt x="440" y="375"/>
                    <a:pt x="443" y="377"/>
                  </a:cubicBezTo>
                  <a:cubicBezTo>
                    <a:pt x="448" y="382"/>
                    <a:pt x="453" y="386"/>
                    <a:pt x="457" y="390"/>
                  </a:cubicBezTo>
                  <a:cubicBezTo>
                    <a:pt x="462" y="395"/>
                    <a:pt x="467" y="399"/>
                    <a:pt x="472" y="403"/>
                  </a:cubicBezTo>
                  <a:cubicBezTo>
                    <a:pt x="477" y="407"/>
                    <a:pt x="482" y="412"/>
                    <a:pt x="486" y="416"/>
                  </a:cubicBezTo>
                  <a:cubicBezTo>
                    <a:pt x="495" y="425"/>
                    <a:pt x="504" y="434"/>
                    <a:pt x="512" y="443"/>
                  </a:cubicBezTo>
                  <a:cubicBezTo>
                    <a:pt x="514" y="445"/>
                    <a:pt x="517" y="448"/>
                    <a:pt x="519" y="450"/>
                  </a:cubicBezTo>
                  <a:cubicBezTo>
                    <a:pt x="521" y="452"/>
                    <a:pt x="523" y="454"/>
                    <a:pt x="525" y="457"/>
                  </a:cubicBezTo>
                  <a:cubicBezTo>
                    <a:pt x="529" y="461"/>
                    <a:pt x="533" y="466"/>
                    <a:pt x="537" y="470"/>
                  </a:cubicBezTo>
                  <a:cubicBezTo>
                    <a:pt x="538" y="471"/>
                    <a:pt x="538" y="472"/>
                    <a:pt x="539" y="473"/>
                  </a:cubicBezTo>
                  <a:close/>
                  <a:moveTo>
                    <a:pt x="757" y="440"/>
                  </a:moveTo>
                  <a:cubicBezTo>
                    <a:pt x="763" y="434"/>
                    <a:pt x="772" y="430"/>
                    <a:pt x="781" y="430"/>
                  </a:cubicBezTo>
                  <a:cubicBezTo>
                    <a:pt x="788" y="430"/>
                    <a:pt x="793" y="432"/>
                    <a:pt x="798" y="435"/>
                  </a:cubicBezTo>
                  <a:cubicBezTo>
                    <a:pt x="800" y="423"/>
                    <a:pt x="800" y="412"/>
                    <a:pt x="800" y="400"/>
                  </a:cubicBezTo>
                  <a:cubicBezTo>
                    <a:pt x="800" y="256"/>
                    <a:pt x="724" y="130"/>
                    <a:pt x="610" y="60"/>
                  </a:cubicBezTo>
                  <a:cubicBezTo>
                    <a:pt x="603" y="68"/>
                    <a:pt x="595" y="75"/>
                    <a:pt x="587" y="83"/>
                  </a:cubicBezTo>
                  <a:cubicBezTo>
                    <a:pt x="579" y="91"/>
                    <a:pt x="572" y="99"/>
                    <a:pt x="564" y="107"/>
                  </a:cubicBezTo>
                  <a:cubicBezTo>
                    <a:pt x="543" y="131"/>
                    <a:pt x="543" y="131"/>
                    <a:pt x="543" y="131"/>
                  </a:cubicBezTo>
                  <a:cubicBezTo>
                    <a:pt x="548" y="137"/>
                    <a:pt x="551" y="144"/>
                    <a:pt x="551" y="153"/>
                  </a:cubicBezTo>
                  <a:cubicBezTo>
                    <a:pt x="551" y="162"/>
                    <a:pt x="547" y="171"/>
                    <a:pt x="541" y="177"/>
                  </a:cubicBezTo>
                  <a:cubicBezTo>
                    <a:pt x="551" y="194"/>
                    <a:pt x="551" y="194"/>
                    <a:pt x="551" y="194"/>
                  </a:cubicBezTo>
                  <a:cubicBezTo>
                    <a:pt x="566" y="216"/>
                    <a:pt x="566" y="216"/>
                    <a:pt x="566" y="216"/>
                  </a:cubicBezTo>
                  <a:cubicBezTo>
                    <a:pt x="570" y="223"/>
                    <a:pt x="575" y="231"/>
                    <a:pt x="580" y="238"/>
                  </a:cubicBezTo>
                  <a:cubicBezTo>
                    <a:pt x="585" y="245"/>
                    <a:pt x="590" y="252"/>
                    <a:pt x="596" y="259"/>
                  </a:cubicBezTo>
                  <a:cubicBezTo>
                    <a:pt x="603" y="270"/>
                    <a:pt x="603" y="270"/>
                    <a:pt x="603" y="270"/>
                  </a:cubicBezTo>
                  <a:cubicBezTo>
                    <a:pt x="606" y="274"/>
                    <a:pt x="608" y="277"/>
                    <a:pt x="611" y="281"/>
                  </a:cubicBezTo>
                  <a:cubicBezTo>
                    <a:pt x="628" y="302"/>
                    <a:pt x="628" y="302"/>
                    <a:pt x="628" y="302"/>
                  </a:cubicBezTo>
                  <a:cubicBezTo>
                    <a:pt x="636" y="312"/>
                    <a:pt x="636" y="312"/>
                    <a:pt x="636" y="312"/>
                  </a:cubicBezTo>
                  <a:cubicBezTo>
                    <a:pt x="640" y="317"/>
                    <a:pt x="640" y="317"/>
                    <a:pt x="640" y="317"/>
                  </a:cubicBezTo>
                  <a:cubicBezTo>
                    <a:pt x="644" y="322"/>
                    <a:pt x="644" y="322"/>
                    <a:pt x="644" y="322"/>
                  </a:cubicBezTo>
                  <a:cubicBezTo>
                    <a:pt x="661" y="342"/>
                    <a:pt x="661" y="342"/>
                    <a:pt x="661" y="342"/>
                  </a:cubicBezTo>
                  <a:cubicBezTo>
                    <a:pt x="667" y="349"/>
                    <a:pt x="673" y="356"/>
                    <a:pt x="679" y="362"/>
                  </a:cubicBezTo>
                  <a:cubicBezTo>
                    <a:pt x="697" y="381"/>
                    <a:pt x="697" y="381"/>
                    <a:pt x="697" y="381"/>
                  </a:cubicBezTo>
                  <a:cubicBezTo>
                    <a:pt x="706" y="391"/>
                    <a:pt x="706" y="391"/>
                    <a:pt x="706" y="391"/>
                  </a:cubicBezTo>
                  <a:cubicBezTo>
                    <a:pt x="709" y="394"/>
                    <a:pt x="712" y="397"/>
                    <a:pt x="716" y="401"/>
                  </a:cubicBezTo>
                  <a:cubicBezTo>
                    <a:pt x="735" y="419"/>
                    <a:pt x="735" y="419"/>
                    <a:pt x="735" y="419"/>
                  </a:cubicBezTo>
                  <a:cubicBezTo>
                    <a:pt x="744" y="429"/>
                    <a:pt x="744" y="429"/>
                    <a:pt x="744" y="429"/>
                  </a:cubicBezTo>
                  <a:cubicBezTo>
                    <a:pt x="754" y="438"/>
                    <a:pt x="754" y="438"/>
                    <a:pt x="754" y="438"/>
                  </a:cubicBezTo>
                  <a:cubicBezTo>
                    <a:pt x="755" y="439"/>
                    <a:pt x="756" y="439"/>
                    <a:pt x="757" y="440"/>
                  </a:cubicBezTo>
                  <a:close/>
                  <a:moveTo>
                    <a:pt x="167" y="725"/>
                  </a:moveTo>
                  <a:cubicBezTo>
                    <a:pt x="199" y="748"/>
                    <a:pt x="234" y="766"/>
                    <a:pt x="271" y="779"/>
                  </a:cubicBezTo>
                  <a:cubicBezTo>
                    <a:pt x="270" y="764"/>
                    <a:pt x="270" y="750"/>
                    <a:pt x="270" y="736"/>
                  </a:cubicBezTo>
                  <a:cubicBezTo>
                    <a:pt x="271" y="714"/>
                    <a:pt x="271" y="714"/>
                    <a:pt x="271" y="714"/>
                  </a:cubicBezTo>
                  <a:cubicBezTo>
                    <a:pt x="271" y="703"/>
                    <a:pt x="271" y="703"/>
                    <a:pt x="271" y="703"/>
                  </a:cubicBezTo>
                  <a:cubicBezTo>
                    <a:pt x="272" y="693"/>
                    <a:pt x="272" y="693"/>
                    <a:pt x="272" y="693"/>
                  </a:cubicBezTo>
                  <a:cubicBezTo>
                    <a:pt x="273" y="671"/>
                    <a:pt x="273" y="671"/>
                    <a:pt x="273" y="671"/>
                  </a:cubicBezTo>
                  <a:cubicBezTo>
                    <a:pt x="273" y="669"/>
                    <a:pt x="274" y="667"/>
                    <a:pt x="274" y="665"/>
                  </a:cubicBezTo>
                  <a:cubicBezTo>
                    <a:pt x="269" y="663"/>
                    <a:pt x="265" y="660"/>
                    <a:pt x="261" y="657"/>
                  </a:cubicBezTo>
                  <a:cubicBezTo>
                    <a:pt x="259" y="658"/>
                    <a:pt x="257" y="660"/>
                    <a:pt x="254" y="661"/>
                  </a:cubicBezTo>
                  <a:cubicBezTo>
                    <a:pt x="248" y="666"/>
                    <a:pt x="242" y="670"/>
                    <a:pt x="236" y="675"/>
                  </a:cubicBezTo>
                  <a:cubicBezTo>
                    <a:pt x="232" y="677"/>
                    <a:pt x="230" y="679"/>
                    <a:pt x="227" y="681"/>
                  </a:cubicBezTo>
                  <a:cubicBezTo>
                    <a:pt x="224" y="683"/>
                    <a:pt x="221" y="685"/>
                    <a:pt x="219" y="687"/>
                  </a:cubicBezTo>
                  <a:cubicBezTo>
                    <a:pt x="213" y="691"/>
                    <a:pt x="208" y="694"/>
                    <a:pt x="204" y="698"/>
                  </a:cubicBezTo>
                  <a:cubicBezTo>
                    <a:pt x="201" y="699"/>
                    <a:pt x="199" y="701"/>
                    <a:pt x="197" y="703"/>
                  </a:cubicBezTo>
                  <a:cubicBezTo>
                    <a:pt x="195" y="704"/>
                    <a:pt x="193" y="706"/>
                    <a:pt x="191" y="707"/>
                  </a:cubicBezTo>
                  <a:cubicBezTo>
                    <a:pt x="177" y="718"/>
                    <a:pt x="168" y="725"/>
                    <a:pt x="168" y="725"/>
                  </a:cubicBezTo>
                  <a:cubicBezTo>
                    <a:pt x="168" y="724"/>
                    <a:pt x="176" y="717"/>
                    <a:pt x="188" y="704"/>
                  </a:cubicBezTo>
                  <a:cubicBezTo>
                    <a:pt x="195" y="697"/>
                    <a:pt x="203" y="689"/>
                    <a:pt x="213" y="680"/>
                  </a:cubicBezTo>
                  <a:cubicBezTo>
                    <a:pt x="223" y="671"/>
                    <a:pt x="235" y="662"/>
                    <a:pt x="247" y="651"/>
                  </a:cubicBezTo>
                  <a:cubicBezTo>
                    <a:pt x="249" y="649"/>
                    <a:pt x="251" y="648"/>
                    <a:pt x="253" y="646"/>
                  </a:cubicBezTo>
                  <a:cubicBezTo>
                    <a:pt x="251" y="642"/>
                    <a:pt x="250" y="637"/>
                    <a:pt x="250" y="632"/>
                  </a:cubicBezTo>
                  <a:cubicBezTo>
                    <a:pt x="250" y="630"/>
                    <a:pt x="250" y="629"/>
                    <a:pt x="251" y="627"/>
                  </a:cubicBezTo>
                  <a:cubicBezTo>
                    <a:pt x="238" y="622"/>
                    <a:pt x="226" y="615"/>
                    <a:pt x="214" y="609"/>
                  </a:cubicBezTo>
                  <a:cubicBezTo>
                    <a:pt x="204" y="603"/>
                    <a:pt x="204" y="603"/>
                    <a:pt x="204" y="603"/>
                  </a:cubicBezTo>
                  <a:cubicBezTo>
                    <a:pt x="201" y="601"/>
                    <a:pt x="198" y="599"/>
                    <a:pt x="194" y="597"/>
                  </a:cubicBezTo>
                  <a:cubicBezTo>
                    <a:pt x="175" y="586"/>
                    <a:pt x="175" y="586"/>
                    <a:pt x="175" y="586"/>
                  </a:cubicBezTo>
                  <a:cubicBezTo>
                    <a:pt x="165" y="580"/>
                    <a:pt x="165" y="580"/>
                    <a:pt x="165" y="580"/>
                  </a:cubicBezTo>
                  <a:cubicBezTo>
                    <a:pt x="156" y="574"/>
                    <a:pt x="156" y="574"/>
                    <a:pt x="156" y="574"/>
                  </a:cubicBezTo>
                  <a:cubicBezTo>
                    <a:pt x="150" y="569"/>
                    <a:pt x="143" y="565"/>
                    <a:pt x="137" y="561"/>
                  </a:cubicBezTo>
                  <a:cubicBezTo>
                    <a:pt x="131" y="557"/>
                    <a:pt x="125" y="552"/>
                    <a:pt x="119" y="548"/>
                  </a:cubicBezTo>
                  <a:cubicBezTo>
                    <a:pt x="101" y="534"/>
                    <a:pt x="101" y="534"/>
                    <a:pt x="101" y="534"/>
                  </a:cubicBezTo>
                  <a:cubicBezTo>
                    <a:pt x="95" y="530"/>
                    <a:pt x="89" y="525"/>
                    <a:pt x="83" y="520"/>
                  </a:cubicBezTo>
                  <a:cubicBezTo>
                    <a:pt x="66" y="505"/>
                    <a:pt x="66" y="505"/>
                    <a:pt x="66" y="505"/>
                  </a:cubicBezTo>
                  <a:cubicBezTo>
                    <a:pt x="60" y="501"/>
                    <a:pt x="55" y="495"/>
                    <a:pt x="49" y="490"/>
                  </a:cubicBezTo>
                  <a:cubicBezTo>
                    <a:pt x="44" y="485"/>
                    <a:pt x="38" y="480"/>
                    <a:pt x="33" y="475"/>
                  </a:cubicBezTo>
                  <a:cubicBezTo>
                    <a:pt x="23" y="464"/>
                    <a:pt x="12" y="453"/>
                    <a:pt x="2" y="442"/>
                  </a:cubicBezTo>
                  <a:cubicBezTo>
                    <a:pt x="14" y="559"/>
                    <a:pt x="77" y="661"/>
                    <a:pt x="167" y="725"/>
                  </a:cubicBezTo>
                  <a:close/>
                  <a:moveTo>
                    <a:pt x="60" y="189"/>
                  </a:moveTo>
                  <a:cubicBezTo>
                    <a:pt x="22" y="250"/>
                    <a:pt x="0" y="322"/>
                    <a:pt x="0" y="400"/>
                  </a:cubicBezTo>
                  <a:cubicBezTo>
                    <a:pt x="0" y="402"/>
                    <a:pt x="0" y="403"/>
                    <a:pt x="0" y="404"/>
                  </a:cubicBezTo>
                  <a:cubicBezTo>
                    <a:pt x="0" y="404"/>
                    <a:pt x="8" y="399"/>
                    <a:pt x="22" y="391"/>
                  </a:cubicBezTo>
                  <a:cubicBezTo>
                    <a:pt x="29" y="387"/>
                    <a:pt x="38" y="381"/>
                    <a:pt x="47" y="375"/>
                  </a:cubicBezTo>
                  <a:cubicBezTo>
                    <a:pt x="57" y="369"/>
                    <a:pt x="68" y="362"/>
                    <a:pt x="80" y="354"/>
                  </a:cubicBezTo>
                  <a:cubicBezTo>
                    <a:pt x="83" y="352"/>
                    <a:pt x="86" y="350"/>
                    <a:pt x="89" y="348"/>
                  </a:cubicBezTo>
                  <a:cubicBezTo>
                    <a:pt x="92" y="346"/>
                    <a:pt x="95" y="344"/>
                    <a:pt x="98" y="342"/>
                  </a:cubicBezTo>
                  <a:cubicBezTo>
                    <a:pt x="104" y="338"/>
                    <a:pt x="110" y="333"/>
                    <a:pt x="117" y="329"/>
                  </a:cubicBezTo>
                  <a:cubicBezTo>
                    <a:pt x="124" y="324"/>
                    <a:pt x="130" y="319"/>
                    <a:pt x="137" y="314"/>
                  </a:cubicBezTo>
                  <a:cubicBezTo>
                    <a:pt x="144" y="309"/>
                    <a:pt x="151" y="304"/>
                    <a:pt x="157" y="299"/>
                  </a:cubicBezTo>
                  <a:cubicBezTo>
                    <a:pt x="164" y="293"/>
                    <a:pt x="172" y="288"/>
                    <a:pt x="178" y="282"/>
                  </a:cubicBezTo>
                  <a:cubicBezTo>
                    <a:pt x="185" y="276"/>
                    <a:pt x="192" y="271"/>
                    <a:pt x="199" y="265"/>
                  </a:cubicBezTo>
                  <a:cubicBezTo>
                    <a:pt x="198" y="261"/>
                    <a:pt x="197" y="257"/>
                    <a:pt x="197" y="253"/>
                  </a:cubicBezTo>
                  <a:cubicBezTo>
                    <a:pt x="197" y="250"/>
                    <a:pt x="197" y="248"/>
                    <a:pt x="198" y="245"/>
                  </a:cubicBezTo>
                  <a:cubicBezTo>
                    <a:pt x="191" y="242"/>
                    <a:pt x="185" y="239"/>
                    <a:pt x="178" y="236"/>
                  </a:cubicBezTo>
                  <a:cubicBezTo>
                    <a:pt x="161" y="229"/>
                    <a:pt x="145" y="221"/>
                    <a:pt x="131" y="216"/>
                  </a:cubicBezTo>
                  <a:cubicBezTo>
                    <a:pt x="124" y="213"/>
                    <a:pt x="117" y="210"/>
                    <a:pt x="111" y="207"/>
                  </a:cubicBezTo>
                  <a:cubicBezTo>
                    <a:pt x="104" y="205"/>
                    <a:pt x="99" y="203"/>
                    <a:pt x="93" y="201"/>
                  </a:cubicBezTo>
                  <a:cubicBezTo>
                    <a:pt x="74" y="194"/>
                    <a:pt x="62" y="189"/>
                    <a:pt x="60" y="189"/>
                  </a:cubicBezTo>
                  <a:cubicBezTo>
                    <a:pt x="62" y="189"/>
                    <a:pt x="74" y="192"/>
                    <a:pt x="95" y="197"/>
                  </a:cubicBezTo>
                  <a:cubicBezTo>
                    <a:pt x="106" y="199"/>
                    <a:pt x="119" y="203"/>
                    <a:pt x="134" y="207"/>
                  </a:cubicBezTo>
                  <a:cubicBezTo>
                    <a:pt x="141" y="209"/>
                    <a:pt x="149" y="212"/>
                    <a:pt x="157" y="215"/>
                  </a:cubicBezTo>
                  <a:cubicBezTo>
                    <a:pt x="166" y="218"/>
                    <a:pt x="174" y="221"/>
                    <a:pt x="184" y="224"/>
                  </a:cubicBezTo>
                  <a:cubicBezTo>
                    <a:pt x="190" y="226"/>
                    <a:pt x="197" y="229"/>
                    <a:pt x="204" y="232"/>
                  </a:cubicBezTo>
                  <a:cubicBezTo>
                    <a:pt x="210" y="223"/>
                    <a:pt x="220" y="218"/>
                    <a:pt x="232" y="218"/>
                  </a:cubicBezTo>
                  <a:cubicBezTo>
                    <a:pt x="237" y="218"/>
                    <a:pt x="243" y="219"/>
                    <a:pt x="248" y="222"/>
                  </a:cubicBezTo>
                  <a:cubicBezTo>
                    <a:pt x="251" y="219"/>
                    <a:pt x="251" y="219"/>
                    <a:pt x="251" y="219"/>
                  </a:cubicBezTo>
                  <a:cubicBezTo>
                    <a:pt x="255" y="216"/>
                    <a:pt x="258" y="212"/>
                    <a:pt x="261" y="209"/>
                  </a:cubicBezTo>
                  <a:cubicBezTo>
                    <a:pt x="268" y="202"/>
                    <a:pt x="275" y="196"/>
                    <a:pt x="281" y="190"/>
                  </a:cubicBezTo>
                  <a:cubicBezTo>
                    <a:pt x="288" y="183"/>
                    <a:pt x="294" y="176"/>
                    <a:pt x="300" y="170"/>
                  </a:cubicBezTo>
                  <a:cubicBezTo>
                    <a:pt x="303" y="167"/>
                    <a:pt x="306" y="164"/>
                    <a:pt x="309" y="160"/>
                  </a:cubicBezTo>
                  <a:cubicBezTo>
                    <a:pt x="312" y="157"/>
                    <a:pt x="315" y="154"/>
                    <a:pt x="318" y="150"/>
                  </a:cubicBezTo>
                  <a:cubicBezTo>
                    <a:pt x="324" y="144"/>
                    <a:pt x="330" y="138"/>
                    <a:pt x="336" y="131"/>
                  </a:cubicBezTo>
                  <a:cubicBezTo>
                    <a:pt x="341" y="125"/>
                    <a:pt x="346" y="119"/>
                    <a:pt x="351" y="112"/>
                  </a:cubicBezTo>
                  <a:cubicBezTo>
                    <a:pt x="354" y="109"/>
                    <a:pt x="357" y="106"/>
                    <a:pt x="359" y="103"/>
                  </a:cubicBezTo>
                  <a:cubicBezTo>
                    <a:pt x="360" y="102"/>
                    <a:pt x="362" y="100"/>
                    <a:pt x="363" y="99"/>
                  </a:cubicBezTo>
                  <a:cubicBezTo>
                    <a:pt x="364" y="97"/>
                    <a:pt x="365" y="96"/>
                    <a:pt x="366" y="94"/>
                  </a:cubicBezTo>
                  <a:cubicBezTo>
                    <a:pt x="371" y="89"/>
                    <a:pt x="376" y="83"/>
                    <a:pt x="380" y="77"/>
                  </a:cubicBezTo>
                  <a:cubicBezTo>
                    <a:pt x="389" y="66"/>
                    <a:pt x="396" y="56"/>
                    <a:pt x="403" y="47"/>
                  </a:cubicBezTo>
                  <a:cubicBezTo>
                    <a:pt x="407" y="42"/>
                    <a:pt x="410" y="38"/>
                    <a:pt x="413" y="34"/>
                  </a:cubicBezTo>
                  <a:cubicBezTo>
                    <a:pt x="416" y="30"/>
                    <a:pt x="418" y="26"/>
                    <a:pt x="421" y="23"/>
                  </a:cubicBezTo>
                  <a:cubicBezTo>
                    <a:pt x="425" y="16"/>
                    <a:pt x="429" y="11"/>
                    <a:pt x="432" y="7"/>
                  </a:cubicBezTo>
                  <a:cubicBezTo>
                    <a:pt x="435" y="4"/>
                    <a:pt x="436" y="2"/>
                    <a:pt x="436" y="2"/>
                  </a:cubicBezTo>
                  <a:cubicBezTo>
                    <a:pt x="424" y="1"/>
                    <a:pt x="412" y="0"/>
                    <a:pt x="400" y="0"/>
                  </a:cubicBezTo>
                  <a:cubicBezTo>
                    <a:pt x="257" y="0"/>
                    <a:pt x="131" y="75"/>
                    <a:pt x="60" y="189"/>
                  </a:cubicBezTo>
                  <a:close/>
                  <a:moveTo>
                    <a:pt x="648" y="714"/>
                  </a:moveTo>
                  <a:cubicBezTo>
                    <a:pt x="633" y="714"/>
                    <a:pt x="618" y="714"/>
                    <a:pt x="603" y="714"/>
                  </a:cubicBezTo>
                  <a:cubicBezTo>
                    <a:pt x="596" y="714"/>
                    <a:pt x="588" y="713"/>
                    <a:pt x="581" y="713"/>
                  </a:cubicBezTo>
                  <a:cubicBezTo>
                    <a:pt x="558" y="712"/>
                    <a:pt x="558" y="712"/>
                    <a:pt x="558" y="712"/>
                  </a:cubicBezTo>
                  <a:cubicBezTo>
                    <a:pt x="551" y="712"/>
                    <a:pt x="543" y="710"/>
                    <a:pt x="536" y="710"/>
                  </a:cubicBezTo>
                  <a:cubicBezTo>
                    <a:pt x="513" y="707"/>
                    <a:pt x="513" y="707"/>
                    <a:pt x="513" y="707"/>
                  </a:cubicBezTo>
                  <a:cubicBezTo>
                    <a:pt x="506" y="706"/>
                    <a:pt x="499" y="705"/>
                    <a:pt x="491" y="704"/>
                  </a:cubicBezTo>
                  <a:cubicBezTo>
                    <a:pt x="469" y="700"/>
                    <a:pt x="469" y="700"/>
                    <a:pt x="469" y="700"/>
                  </a:cubicBezTo>
                  <a:cubicBezTo>
                    <a:pt x="458" y="698"/>
                    <a:pt x="458" y="698"/>
                    <a:pt x="458" y="698"/>
                  </a:cubicBezTo>
                  <a:cubicBezTo>
                    <a:pt x="447" y="695"/>
                    <a:pt x="447" y="695"/>
                    <a:pt x="447" y="695"/>
                  </a:cubicBezTo>
                  <a:cubicBezTo>
                    <a:pt x="439" y="694"/>
                    <a:pt x="432" y="692"/>
                    <a:pt x="425" y="690"/>
                  </a:cubicBezTo>
                  <a:cubicBezTo>
                    <a:pt x="414" y="688"/>
                    <a:pt x="414" y="688"/>
                    <a:pt x="414" y="688"/>
                  </a:cubicBezTo>
                  <a:cubicBezTo>
                    <a:pt x="410" y="687"/>
                    <a:pt x="406" y="686"/>
                    <a:pt x="403" y="685"/>
                  </a:cubicBezTo>
                  <a:cubicBezTo>
                    <a:pt x="381" y="678"/>
                    <a:pt x="381" y="678"/>
                    <a:pt x="381" y="678"/>
                  </a:cubicBezTo>
                  <a:cubicBezTo>
                    <a:pt x="366" y="675"/>
                    <a:pt x="352" y="669"/>
                    <a:pt x="338" y="664"/>
                  </a:cubicBezTo>
                  <a:cubicBezTo>
                    <a:pt x="329" y="661"/>
                    <a:pt x="320" y="658"/>
                    <a:pt x="311" y="654"/>
                  </a:cubicBezTo>
                  <a:cubicBezTo>
                    <a:pt x="305" y="661"/>
                    <a:pt x="296" y="666"/>
                    <a:pt x="286" y="666"/>
                  </a:cubicBezTo>
                  <a:cubicBezTo>
                    <a:pt x="284" y="675"/>
                    <a:pt x="283" y="685"/>
                    <a:pt x="281" y="694"/>
                  </a:cubicBezTo>
                  <a:cubicBezTo>
                    <a:pt x="280" y="704"/>
                    <a:pt x="280" y="704"/>
                    <a:pt x="280" y="704"/>
                  </a:cubicBezTo>
                  <a:cubicBezTo>
                    <a:pt x="278" y="715"/>
                    <a:pt x="278" y="715"/>
                    <a:pt x="278" y="715"/>
                  </a:cubicBezTo>
                  <a:cubicBezTo>
                    <a:pt x="275" y="736"/>
                    <a:pt x="275" y="736"/>
                    <a:pt x="275" y="736"/>
                  </a:cubicBezTo>
                  <a:cubicBezTo>
                    <a:pt x="274" y="750"/>
                    <a:pt x="273" y="764"/>
                    <a:pt x="271" y="779"/>
                  </a:cubicBezTo>
                  <a:cubicBezTo>
                    <a:pt x="311" y="793"/>
                    <a:pt x="355" y="800"/>
                    <a:pt x="400" y="800"/>
                  </a:cubicBezTo>
                  <a:cubicBezTo>
                    <a:pt x="494" y="800"/>
                    <a:pt x="580" y="768"/>
                    <a:pt x="648" y="714"/>
                  </a:cubicBezTo>
                  <a:close/>
                  <a:moveTo>
                    <a:pt x="648" y="714"/>
                  </a:moveTo>
                  <a:cubicBezTo>
                    <a:pt x="658" y="706"/>
                    <a:pt x="668" y="697"/>
                    <a:pt x="677" y="689"/>
                  </a:cubicBezTo>
                  <a:cubicBezTo>
                    <a:pt x="730" y="638"/>
                    <a:pt x="769" y="572"/>
                    <a:pt x="788" y="499"/>
                  </a:cubicBezTo>
                  <a:cubicBezTo>
                    <a:pt x="786" y="499"/>
                    <a:pt x="784" y="500"/>
                    <a:pt x="781" y="500"/>
                  </a:cubicBezTo>
                  <a:cubicBezTo>
                    <a:pt x="764" y="500"/>
                    <a:pt x="750" y="487"/>
                    <a:pt x="747" y="471"/>
                  </a:cubicBezTo>
                  <a:cubicBezTo>
                    <a:pt x="742" y="471"/>
                    <a:pt x="737" y="472"/>
                    <a:pt x="731" y="473"/>
                  </a:cubicBezTo>
                  <a:cubicBezTo>
                    <a:pt x="725" y="473"/>
                    <a:pt x="718" y="475"/>
                    <a:pt x="711" y="476"/>
                  </a:cubicBezTo>
                  <a:cubicBezTo>
                    <a:pt x="703" y="478"/>
                    <a:pt x="696" y="479"/>
                    <a:pt x="688" y="480"/>
                  </a:cubicBezTo>
                  <a:cubicBezTo>
                    <a:pt x="680" y="482"/>
                    <a:pt x="671" y="483"/>
                    <a:pt x="663" y="485"/>
                  </a:cubicBezTo>
                  <a:cubicBezTo>
                    <a:pt x="655" y="487"/>
                    <a:pt x="646" y="489"/>
                    <a:pt x="637" y="491"/>
                  </a:cubicBezTo>
                  <a:cubicBezTo>
                    <a:pt x="628" y="493"/>
                    <a:pt x="618" y="495"/>
                    <a:pt x="609" y="498"/>
                  </a:cubicBezTo>
                  <a:cubicBezTo>
                    <a:pt x="603" y="500"/>
                    <a:pt x="596" y="502"/>
                    <a:pt x="589" y="504"/>
                  </a:cubicBezTo>
                  <a:cubicBezTo>
                    <a:pt x="589" y="504"/>
                    <a:pt x="589" y="504"/>
                    <a:pt x="589" y="504"/>
                  </a:cubicBezTo>
                  <a:cubicBezTo>
                    <a:pt x="589" y="512"/>
                    <a:pt x="586" y="520"/>
                    <a:pt x="582" y="526"/>
                  </a:cubicBezTo>
                  <a:cubicBezTo>
                    <a:pt x="595" y="542"/>
                    <a:pt x="606" y="560"/>
                    <a:pt x="616" y="576"/>
                  </a:cubicBezTo>
                  <a:cubicBezTo>
                    <a:pt x="619" y="580"/>
                    <a:pt x="622" y="584"/>
                    <a:pt x="624" y="588"/>
                  </a:cubicBezTo>
                  <a:cubicBezTo>
                    <a:pt x="627" y="591"/>
                    <a:pt x="629" y="595"/>
                    <a:pt x="631" y="599"/>
                  </a:cubicBezTo>
                  <a:cubicBezTo>
                    <a:pt x="635" y="607"/>
                    <a:pt x="639" y="614"/>
                    <a:pt x="643" y="621"/>
                  </a:cubicBezTo>
                  <a:cubicBezTo>
                    <a:pt x="647" y="628"/>
                    <a:pt x="651" y="634"/>
                    <a:pt x="654" y="640"/>
                  </a:cubicBezTo>
                  <a:cubicBezTo>
                    <a:pt x="657" y="646"/>
                    <a:pt x="659" y="652"/>
                    <a:pt x="662" y="657"/>
                  </a:cubicBezTo>
                  <a:cubicBezTo>
                    <a:pt x="667" y="667"/>
                    <a:pt x="671" y="675"/>
                    <a:pt x="673" y="680"/>
                  </a:cubicBezTo>
                  <a:cubicBezTo>
                    <a:pt x="675" y="685"/>
                    <a:pt x="677" y="688"/>
                    <a:pt x="677" y="688"/>
                  </a:cubicBezTo>
                  <a:cubicBezTo>
                    <a:pt x="677" y="688"/>
                    <a:pt x="675" y="685"/>
                    <a:pt x="672" y="681"/>
                  </a:cubicBezTo>
                  <a:cubicBezTo>
                    <a:pt x="669" y="676"/>
                    <a:pt x="664" y="668"/>
                    <a:pt x="658" y="659"/>
                  </a:cubicBezTo>
                  <a:cubicBezTo>
                    <a:pt x="655" y="654"/>
                    <a:pt x="652" y="649"/>
                    <a:pt x="649" y="643"/>
                  </a:cubicBezTo>
                  <a:cubicBezTo>
                    <a:pt x="645" y="637"/>
                    <a:pt x="641" y="631"/>
                    <a:pt x="636" y="625"/>
                  </a:cubicBezTo>
                  <a:cubicBezTo>
                    <a:pt x="632" y="619"/>
                    <a:pt x="627" y="612"/>
                    <a:pt x="622" y="605"/>
                  </a:cubicBezTo>
                  <a:cubicBezTo>
                    <a:pt x="620" y="601"/>
                    <a:pt x="618" y="597"/>
                    <a:pt x="615" y="594"/>
                  </a:cubicBezTo>
                  <a:cubicBezTo>
                    <a:pt x="612" y="590"/>
                    <a:pt x="609" y="586"/>
                    <a:pt x="606" y="583"/>
                  </a:cubicBezTo>
                  <a:cubicBezTo>
                    <a:pt x="601" y="575"/>
                    <a:pt x="595" y="567"/>
                    <a:pt x="589" y="559"/>
                  </a:cubicBezTo>
                  <a:cubicBezTo>
                    <a:pt x="586" y="555"/>
                    <a:pt x="582" y="551"/>
                    <a:pt x="579" y="547"/>
                  </a:cubicBezTo>
                  <a:cubicBezTo>
                    <a:pt x="576" y="543"/>
                    <a:pt x="573" y="539"/>
                    <a:pt x="569" y="535"/>
                  </a:cubicBezTo>
                  <a:cubicBezTo>
                    <a:pt x="565" y="537"/>
                    <a:pt x="560" y="539"/>
                    <a:pt x="554" y="539"/>
                  </a:cubicBezTo>
                  <a:cubicBezTo>
                    <a:pt x="542" y="539"/>
                    <a:pt x="532" y="533"/>
                    <a:pt x="526" y="523"/>
                  </a:cubicBezTo>
                  <a:cubicBezTo>
                    <a:pt x="524" y="524"/>
                    <a:pt x="523" y="524"/>
                    <a:pt x="521" y="525"/>
                  </a:cubicBezTo>
                  <a:cubicBezTo>
                    <a:pt x="511" y="529"/>
                    <a:pt x="501" y="532"/>
                    <a:pt x="491" y="536"/>
                  </a:cubicBezTo>
                  <a:cubicBezTo>
                    <a:pt x="481" y="540"/>
                    <a:pt x="472" y="544"/>
                    <a:pt x="462" y="548"/>
                  </a:cubicBezTo>
                  <a:cubicBezTo>
                    <a:pt x="452" y="552"/>
                    <a:pt x="442" y="557"/>
                    <a:pt x="432" y="561"/>
                  </a:cubicBezTo>
                  <a:cubicBezTo>
                    <a:pt x="427" y="563"/>
                    <a:pt x="422" y="565"/>
                    <a:pt x="418" y="567"/>
                  </a:cubicBezTo>
                  <a:cubicBezTo>
                    <a:pt x="413" y="570"/>
                    <a:pt x="408" y="572"/>
                    <a:pt x="403" y="574"/>
                  </a:cubicBezTo>
                  <a:cubicBezTo>
                    <a:pt x="394" y="579"/>
                    <a:pt x="384" y="584"/>
                    <a:pt x="375" y="589"/>
                  </a:cubicBezTo>
                  <a:cubicBezTo>
                    <a:pt x="366" y="594"/>
                    <a:pt x="357" y="598"/>
                    <a:pt x="348" y="603"/>
                  </a:cubicBezTo>
                  <a:cubicBezTo>
                    <a:pt x="340" y="608"/>
                    <a:pt x="331" y="613"/>
                    <a:pt x="323" y="618"/>
                  </a:cubicBezTo>
                  <a:cubicBezTo>
                    <a:pt x="321" y="619"/>
                    <a:pt x="320" y="620"/>
                    <a:pt x="318" y="621"/>
                  </a:cubicBezTo>
                  <a:cubicBezTo>
                    <a:pt x="319" y="624"/>
                    <a:pt x="320" y="628"/>
                    <a:pt x="320" y="632"/>
                  </a:cubicBezTo>
                  <a:cubicBezTo>
                    <a:pt x="320" y="632"/>
                    <a:pt x="320" y="633"/>
                    <a:pt x="320" y="634"/>
                  </a:cubicBezTo>
                  <a:cubicBezTo>
                    <a:pt x="328" y="638"/>
                    <a:pt x="337" y="641"/>
                    <a:pt x="346" y="644"/>
                  </a:cubicBezTo>
                  <a:cubicBezTo>
                    <a:pt x="366" y="652"/>
                    <a:pt x="366" y="652"/>
                    <a:pt x="366" y="652"/>
                  </a:cubicBezTo>
                  <a:cubicBezTo>
                    <a:pt x="373" y="654"/>
                    <a:pt x="380" y="657"/>
                    <a:pt x="387" y="659"/>
                  </a:cubicBezTo>
                  <a:cubicBezTo>
                    <a:pt x="408" y="666"/>
                    <a:pt x="408" y="666"/>
                    <a:pt x="408" y="666"/>
                  </a:cubicBezTo>
                  <a:cubicBezTo>
                    <a:pt x="412" y="667"/>
                    <a:pt x="415" y="668"/>
                    <a:pt x="419" y="669"/>
                  </a:cubicBezTo>
                  <a:cubicBezTo>
                    <a:pt x="429" y="672"/>
                    <a:pt x="429" y="672"/>
                    <a:pt x="429" y="672"/>
                  </a:cubicBezTo>
                  <a:cubicBezTo>
                    <a:pt x="437" y="674"/>
                    <a:pt x="444" y="676"/>
                    <a:pt x="451" y="678"/>
                  </a:cubicBezTo>
                  <a:cubicBezTo>
                    <a:pt x="462" y="681"/>
                    <a:pt x="462" y="681"/>
                    <a:pt x="462" y="681"/>
                  </a:cubicBezTo>
                  <a:cubicBezTo>
                    <a:pt x="472" y="684"/>
                    <a:pt x="472" y="684"/>
                    <a:pt x="472" y="684"/>
                  </a:cubicBezTo>
                  <a:cubicBezTo>
                    <a:pt x="494" y="689"/>
                    <a:pt x="494" y="689"/>
                    <a:pt x="494" y="689"/>
                  </a:cubicBezTo>
                  <a:cubicBezTo>
                    <a:pt x="501" y="690"/>
                    <a:pt x="508" y="692"/>
                    <a:pt x="516" y="693"/>
                  </a:cubicBezTo>
                  <a:cubicBezTo>
                    <a:pt x="530" y="696"/>
                    <a:pt x="545" y="699"/>
                    <a:pt x="560" y="702"/>
                  </a:cubicBezTo>
                  <a:cubicBezTo>
                    <a:pt x="604" y="708"/>
                    <a:pt x="604" y="708"/>
                    <a:pt x="604" y="708"/>
                  </a:cubicBezTo>
                  <a:cubicBezTo>
                    <a:pt x="619" y="710"/>
                    <a:pt x="633" y="712"/>
                    <a:pt x="648" y="714"/>
                  </a:cubicBezTo>
                  <a:cubicBezTo>
                    <a:pt x="648" y="704"/>
                    <a:pt x="648" y="704"/>
                    <a:pt x="648" y="704"/>
                  </a:cubicBezTo>
                  <a:cubicBezTo>
                    <a:pt x="648" y="714"/>
                    <a:pt x="648" y="714"/>
                    <a:pt x="648" y="714"/>
                  </a:cubicBezTo>
                  <a:close/>
                </a:path>
              </a:pathLst>
            </a:custGeom>
            <a:solidFill>
              <a:schemeClr val="bg1"/>
            </a:solidFill>
            <a:ln>
              <a:noFill/>
            </a:ln>
            <a:effectLst>
              <a:innerShdw blurRad="25400">
                <a:prstClr val="black"/>
              </a:innerShdw>
            </a:effectLst>
          </p:spPr>
          <p:txBody>
            <a:bodyPr vert="horz" wrap="square" lIns="91440" tIns="45720" rIns="91440" bIns="45720" numCol="1" anchor="t" anchorCtr="0" compatLnSpc="1"/>
            <a:lstStyle/>
            <a:p>
              <a:endParaRPr lang="zh-CN" altLang="en-US" sz="1600">
                <a:solidFill>
                  <a:schemeClr val="tx1">
                    <a:lumMod val="75000"/>
                    <a:lumOff val="25000"/>
                  </a:schemeClr>
                </a:solidFill>
                <a:latin typeface="+mj-ea"/>
                <a:ea typeface="+mj-ea"/>
                <a:cs typeface="+mn-ea"/>
                <a:sym typeface="+mn-lt"/>
              </a:endParaRPr>
            </a:p>
          </p:txBody>
        </p:sp>
      </p:grpSp>
      <p:sp>
        <p:nvSpPr>
          <p:cNvPr id="7" name="矩形 6"/>
          <p:cNvSpPr/>
          <p:nvPr/>
        </p:nvSpPr>
        <p:spPr>
          <a:xfrm>
            <a:off x="1644470" y="2385413"/>
            <a:ext cx="3730047" cy="369332"/>
          </a:xfrm>
          <a:prstGeom prst="rect">
            <a:avLst/>
          </a:prstGeom>
        </p:spPr>
        <p:txBody>
          <a:bodyPr wrap="square">
            <a:spAutoFit/>
          </a:bodyPr>
          <a:lstStyle/>
          <a:p>
            <a:r>
              <a:rPr lang="zh-CN" altLang="en-US" dirty="0">
                <a:solidFill>
                  <a:schemeClr val="tx1">
                    <a:lumMod val="75000"/>
                    <a:lumOff val="25000"/>
                  </a:schemeClr>
                </a:solidFill>
                <a:latin typeface="+mj-ea"/>
                <a:ea typeface="+mj-ea"/>
                <a:cs typeface="+mn-ea"/>
                <a:sym typeface="+mn-lt"/>
              </a:rPr>
              <a:t>点击此处添加标题</a:t>
            </a:r>
            <a:endParaRPr lang="zh-CN" altLang="en-US" dirty="0">
              <a:solidFill>
                <a:schemeClr val="tx1">
                  <a:lumMod val="75000"/>
                  <a:lumOff val="25000"/>
                </a:schemeClr>
              </a:solidFill>
              <a:latin typeface="+mj-ea"/>
              <a:ea typeface="+mj-ea"/>
              <a:cs typeface="+mn-ea"/>
              <a:sym typeface="+mn-lt"/>
            </a:endParaRPr>
          </a:p>
        </p:txBody>
      </p:sp>
      <p:sp>
        <p:nvSpPr>
          <p:cNvPr id="8" name="矩形 7"/>
          <p:cNvSpPr/>
          <p:nvPr/>
        </p:nvSpPr>
        <p:spPr>
          <a:xfrm>
            <a:off x="1644470" y="2895918"/>
            <a:ext cx="3312541" cy="1708160"/>
          </a:xfrm>
          <a:prstGeom prst="rect">
            <a:avLst/>
          </a:prstGeom>
        </p:spPr>
        <p:txBody>
          <a:bodyPr wrap="square">
            <a:spAutoFit/>
          </a:bodyPr>
          <a:lstStyle/>
          <a:p>
            <a:pPr algn="just">
              <a:lnSpc>
                <a:spcPct val="150000"/>
              </a:lnSpc>
            </a:pPr>
            <a:r>
              <a:rPr lang="zh-CN" altLang="en-US" sz="1000" dirty="0">
                <a:solidFill>
                  <a:schemeClr val="tx1">
                    <a:lumMod val="75000"/>
                    <a:lumOff val="25000"/>
                  </a:schemeClr>
                </a:solidFill>
                <a:latin typeface="+mj-ea"/>
                <a:ea typeface="+mj-ea"/>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000" dirty="0">
              <a:solidFill>
                <a:schemeClr val="tx1">
                  <a:lumMod val="75000"/>
                  <a:lumOff val="25000"/>
                </a:schemeClr>
              </a:solidFill>
              <a:latin typeface="+mj-ea"/>
              <a:ea typeface="+mj-ea"/>
              <a:cs typeface="+mn-ea"/>
              <a:sym typeface="+mn-lt"/>
            </a:endParaRPr>
          </a:p>
        </p:txBody>
      </p:sp>
      <p:sp>
        <p:nvSpPr>
          <p:cNvPr id="9"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4318000" y="1624310"/>
            <a:ext cx="3779253" cy="403957"/>
          </a:xfrm>
          <a:prstGeom prst="rect">
            <a:avLst/>
          </a:prstGeom>
          <a:noFill/>
        </p:spPr>
        <p:txBody>
          <a:bodyPr wrap="square" rtlCol="0">
            <a:spAutoFit/>
          </a:bodyPr>
          <a:lstStyle/>
          <a:p>
            <a:pPr algn="just" fontAlgn="auto">
              <a:lnSpc>
                <a:spcPct val="150000"/>
              </a:lnSpc>
              <a:spcBef>
                <a:spcPts val="0"/>
              </a:spcBef>
              <a:spcAft>
                <a:spcPts val="600"/>
              </a:spcAft>
            </a:pPr>
            <a:r>
              <a:rPr lang="en-US" altLang="zh-CN" sz="1600" dirty="0">
                <a:solidFill>
                  <a:srgbClr val="0087AF"/>
                </a:solidFill>
                <a:latin typeface="小米兰亭_GB外压缩" panose="03000502000000000000" charset="-122"/>
                <a:ea typeface="小米兰亭_GB外压缩" panose="03000502000000000000" charset="-122"/>
              </a:rPr>
              <a:t>Please insert title </a:t>
            </a:r>
            <a:r>
              <a:rPr lang="en-US" altLang="zh-CN" sz="1600" dirty="0" smtClean="0">
                <a:solidFill>
                  <a:srgbClr val="0087AF"/>
                </a:solidFill>
                <a:latin typeface="小米兰亭_GB外压缩" panose="03000502000000000000" charset="-122"/>
                <a:ea typeface="小米兰亭_GB外压缩" panose="03000502000000000000" charset="-122"/>
              </a:rPr>
              <a:t>here</a:t>
            </a:r>
            <a:endParaRPr lang="en-US" altLang="zh-CN" sz="800" b="1" dirty="0">
              <a:solidFill>
                <a:srgbClr val="0087AF"/>
              </a:solidFill>
              <a:latin typeface="小米兰亭_GB外压缩" panose="03000502000000000000" charset="-122"/>
              <a:ea typeface="小米兰亭_GB外压缩" panose="03000502000000000000" charset="-122"/>
            </a:endParaRPr>
          </a:p>
        </p:txBody>
      </p:sp>
      <p:sp>
        <p:nvSpPr>
          <p:cNvPr id="88" name="任意多边形 87"/>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34C2BF"/>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2" name="文本框 41"/>
          <p:cNvSpPr txBox="1"/>
          <p:nvPr/>
        </p:nvSpPr>
        <p:spPr>
          <a:xfrm>
            <a:off x="4318000" y="2058730"/>
            <a:ext cx="6767450" cy="617477"/>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8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我们坚持以客户为中心，快速响应客户</a:t>
            </a: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需求</a:t>
            </a:r>
            <a:endParaRPr lang="en-US" altLang="zh-CN" sz="8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3" name="文本框 42"/>
          <p:cNvSpPr txBox="1"/>
          <p:nvPr/>
        </p:nvSpPr>
        <p:spPr>
          <a:xfrm>
            <a:off x="4318000" y="3112642"/>
            <a:ext cx="3779253" cy="403957"/>
          </a:xfrm>
          <a:prstGeom prst="rect">
            <a:avLst/>
          </a:prstGeom>
          <a:noFill/>
        </p:spPr>
        <p:txBody>
          <a:bodyPr wrap="square" rtlCol="0">
            <a:spAutoFit/>
          </a:bodyPr>
          <a:lstStyle/>
          <a:p>
            <a:pPr algn="just" fontAlgn="auto">
              <a:lnSpc>
                <a:spcPct val="150000"/>
              </a:lnSpc>
              <a:spcBef>
                <a:spcPts val="0"/>
              </a:spcBef>
              <a:spcAft>
                <a:spcPts val="600"/>
              </a:spcAft>
            </a:pPr>
            <a:r>
              <a:rPr lang="en-US" altLang="zh-CN" sz="1600" dirty="0">
                <a:solidFill>
                  <a:srgbClr val="0087AF"/>
                </a:solidFill>
                <a:latin typeface="小米兰亭_GB外压缩" panose="03000502000000000000" charset="-122"/>
                <a:ea typeface="小米兰亭_GB外压缩" panose="03000502000000000000" charset="-122"/>
              </a:rPr>
              <a:t>Please insert title </a:t>
            </a:r>
            <a:r>
              <a:rPr lang="en-US" altLang="zh-CN" sz="1600" dirty="0" smtClean="0">
                <a:solidFill>
                  <a:srgbClr val="0087AF"/>
                </a:solidFill>
                <a:latin typeface="小米兰亭_GB外压缩" panose="03000502000000000000" charset="-122"/>
                <a:ea typeface="小米兰亭_GB外压缩" panose="03000502000000000000" charset="-122"/>
              </a:rPr>
              <a:t>here</a:t>
            </a:r>
            <a:endParaRPr lang="en-US" altLang="zh-CN" sz="800" b="1" dirty="0">
              <a:solidFill>
                <a:srgbClr val="0087AF"/>
              </a:solidFill>
              <a:latin typeface="小米兰亭_GB外压缩" panose="03000502000000000000" charset="-122"/>
              <a:ea typeface="小米兰亭_GB外压缩" panose="03000502000000000000" charset="-122"/>
            </a:endParaRPr>
          </a:p>
        </p:txBody>
      </p:sp>
      <p:sp>
        <p:nvSpPr>
          <p:cNvPr id="45" name="文本框 44"/>
          <p:cNvSpPr txBox="1"/>
          <p:nvPr/>
        </p:nvSpPr>
        <p:spPr>
          <a:xfrm>
            <a:off x="4318000" y="3547062"/>
            <a:ext cx="6767450" cy="617477"/>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8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我们坚持以客户为中心，快速响应客户</a:t>
            </a: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需求</a:t>
            </a:r>
            <a:endParaRPr lang="en-US" altLang="zh-CN" sz="8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7" name="文本框 46"/>
          <p:cNvSpPr txBox="1"/>
          <p:nvPr/>
        </p:nvSpPr>
        <p:spPr>
          <a:xfrm>
            <a:off x="4318000" y="4639885"/>
            <a:ext cx="3779253" cy="403957"/>
          </a:xfrm>
          <a:prstGeom prst="rect">
            <a:avLst/>
          </a:prstGeom>
          <a:noFill/>
        </p:spPr>
        <p:txBody>
          <a:bodyPr wrap="square" rtlCol="0">
            <a:spAutoFit/>
          </a:bodyPr>
          <a:lstStyle/>
          <a:p>
            <a:pPr algn="just" fontAlgn="auto">
              <a:lnSpc>
                <a:spcPct val="150000"/>
              </a:lnSpc>
              <a:spcBef>
                <a:spcPts val="0"/>
              </a:spcBef>
              <a:spcAft>
                <a:spcPts val="600"/>
              </a:spcAft>
            </a:pPr>
            <a:r>
              <a:rPr lang="en-US" altLang="zh-CN" sz="1600" dirty="0">
                <a:solidFill>
                  <a:srgbClr val="0087AF"/>
                </a:solidFill>
                <a:latin typeface="小米兰亭_GB外压缩" panose="03000502000000000000" charset="-122"/>
                <a:ea typeface="小米兰亭_GB外压缩" panose="03000502000000000000" charset="-122"/>
              </a:rPr>
              <a:t>Please insert title </a:t>
            </a:r>
            <a:r>
              <a:rPr lang="en-US" altLang="zh-CN" sz="1600" dirty="0" smtClean="0">
                <a:solidFill>
                  <a:srgbClr val="0087AF"/>
                </a:solidFill>
                <a:latin typeface="小米兰亭_GB外压缩" panose="03000502000000000000" charset="-122"/>
                <a:ea typeface="小米兰亭_GB外压缩" panose="03000502000000000000" charset="-122"/>
              </a:rPr>
              <a:t>here</a:t>
            </a:r>
            <a:endParaRPr lang="en-US" altLang="zh-CN" sz="800" b="1" dirty="0">
              <a:solidFill>
                <a:srgbClr val="0087AF"/>
              </a:solidFill>
              <a:latin typeface="小米兰亭_GB外压缩" panose="03000502000000000000" charset="-122"/>
              <a:ea typeface="小米兰亭_GB外压缩" panose="03000502000000000000" charset="-122"/>
            </a:endParaRPr>
          </a:p>
        </p:txBody>
      </p:sp>
      <p:sp>
        <p:nvSpPr>
          <p:cNvPr id="49" name="文本框 48"/>
          <p:cNvSpPr txBox="1"/>
          <p:nvPr/>
        </p:nvSpPr>
        <p:spPr>
          <a:xfrm>
            <a:off x="4318000" y="5074305"/>
            <a:ext cx="6767450" cy="617477"/>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8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我们坚持以客户为中心，快速响应客户</a:t>
            </a: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需求</a:t>
            </a:r>
            <a:endParaRPr lang="en-US" altLang="zh-CN" sz="8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down)">
                                      <p:cBhvr>
                                        <p:cTn id="11" dur="500"/>
                                        <p:tgtEl>
                                          <p:spTgt spid="88"/>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1+#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1+#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1+#ppt_w/2"/>
                                          </p:val>
                                        </p:tav>
                                        <p:tav tm="100000">
                                          <p:val>
                                            <p:strVal val="#ppt_x"/>
                                          </p:val>
                                        </p:tav>
                                      </p:tavLst>
                                    </p:anim>
                                    <p:anim calcmode="lin" valueType="num">
                                      <p:cBhvr additive="base">
                                        <p:cTn id="31" dur="500" fill="hold"/>
                                        <p:tgtEl>
                                          <p:spTgt spid="4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fill="hold"/>
                                        <p:tgtEl>
                                          <p:spTgt spid="49"/>
                                        </p:tgtEl>
                                        <p:attrNameLst>
                                          <p:attrName>ppt_x</p:attrName>
                                        </p:attrNameLst>
                                      </p:cBhvr>
                                      <p:tavLst>
                                        <p:tav tm="0">
                                          <p:val>
                                            <p:strVal val="1+#ppt_w/2"/>
                                          </p:val>
                                        </p:tav>
                                        <p:tav tm="100000">
                                          <p:val>
                                            <p:strVal val="#ppt_x"/>
                                          </p:val>
                                        </p:tav>
                                      </p:tavLst>
                                    </p:anim>
                                    <p:anim calcmode="lin" valueType="num">
                                      <p:cBhvr additive="base">
                                        <p:cTn id="41"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8" grpId="0" animBg="1"/>
      <p:bldP spid="42" grpId="0"/>
      <p:bldP spid="43" grpId="0"/>
      <p:bldP spid="45" grpId="0"/>
      <p:bldP spid="47" grpId="0"/>
      <p:bldP spid="4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5116957" y="3191122"/>
            <a:ext cx="1939635" cy="2466636"/>
          </a:xfrm>
          <a:custGeom>
            <a:avLst/>
            <a:gdLst>
              <a:gd name="connsiteX0" fmla="*/ 632392 w 1284473"/>
              <a:gd name="connsiteY0" fmla="*/ 0 h 1633466"/>
              <a:gd name="connsiteX1" fmla="*/ 642814 w 1284473"/>
              <a:gd name="connsiteY1" fmla="*/ 0 h 1633466"/>
              <a:gd name="connsiteX2" fmla="*/ 653222 w 1284473"/>
              <a:gd name="connsiteY2" fmla="*/ 0 h 1633466"/>
              <a:gd name="connsiteX3" fmla="*/ 662999 w 1284473"/>
              <a:gd name="connsiteY3" fmla="*/ 316 h 1633466"/>
              <a:gd name="connsiteX4" fmla="*/ 672776 w 1284473"/>
              <a:gd name="connsiteY4" fmla="*/ 1263 h 1633466"/>
              <a:gd name="connsiteX5" fmla="*/ 681606 w 1284473"/>
              <a:gd name="connsiteY5" fmla="*/ 2210 h 1633466"/>
              <a:gd name="connsiteX6" fmla="*/ 690752 w 1284473"/>
              <a:gd name="connsiteY6" fmla="*/ 3472 h 1633466"/>
              <a:gd name="connsiteX7" fmla="*/ 699268 w 1284473"/>
              <a:gd name="connsiteY7" fmla="*/ 5050 h 1633466"/>
              <a:gd name="connsiteX8" fmla="*/ 707152 w 1284473"/>
              <a:gd name="connsiteY8" fmla="*/ 6944 h 1633466"/>
              <a:gd name="connsiteX9" fmla="*/ 715037 w 1284473"/>
              <a:gd name="connsiteY9" fmla="*/ 8838 h 1633466"/>
              <a:gd name="connsiteX10" fmla="*/ 722921 w 1284473"/>
              <a:gd name="connsiteY10" fmla="*/ 11047 h 1633466"/>
              <a:gd name="connsiteX11" fmla="*/ 730175 w 1284473"/>
              <a:gd name="connsiteY11" fmla="*/ 13888 h 1633466"/>
              <a:gd name="connsiteX12" fmla="*/ 736798 w 1284473"/>
              <a:gd name="connsiteY12" fmla="*/ 16413 h 1633466"/>
              <a:gd name="connsiteX13" fmla="*/ 743421 w 1284473"/>
              <a:gd name="connsiteY13" fmla="*/ 19254 h 1633466"/>
              <a:gd name="connsiteX14" fmla="*/ 749729 w 1284473"/>
              <a:gd name="connsiteY14" fmla="*/ 22410 h 1633466"/>
              <a:gd name="connsiteX15" fmla="*/ 755405 w 1284473"/>
              <a:gd name="connsiteY15" fmla="*/ 25882 h 1633466"/>
              <a:gd name="connsiteX16" fmla="*/ 761082 w 1284473"/>
              <a:gd name="connsiteY16" fmla="*/ 29354 h 1633466"/>
              <a:gd name="connsiteX17" fmla="*/ 766444 w 1284473"/>
              <a:gd name="connsiteY17" fmla="*/ 33142 h 1633466"/>
              <a:gd name="connsiteX18" fmla="*/ 771805 w 1284473"/>
              <a:gd name="connsiteY18" fmla="*/ 36929 h 1633466"/>
              <a:gd name="connsiteX19" fmla="*/ 776536 w 1284473"/>
              <a:gd name="connsiteY19" fmla="*/ 41033 h 1633466"/>
              <a:gd name="connsiteX20" fmla="*/ 780951 w 1284473"/>
              <a:gd name="connsiteY20" fmla="*/ 45136 h 1633466"/>
              <a:gd name="connsiteX21" fmla="*/ 785682 w 1284473"/>
              <a:gd name="connsiteY21" fmla="*/ 49555 h 1633466"/>
              <a:gd name="connsiteX22" fmla="*/ 789467 w 1284473"/>
              <a:gd name="connsiteY22" fmla="*/ 54290 h 1633466"/>
              <a:gd name="connsiteX23" fmla="*/ 793251 w 1284473"/>
              <a:gd name="connsiteY23" fmla="*/ 58709 h 1633466"/>
              <a:gd name="connsiteX24" fmla="*/ 797036 w 1284473"/>
              <a:gd name="connsiteY24" fmla="*/ 63443 h 1633466"/>
              <a:gd name="connsiteX25" fmla="*/ 800505 w 1284473"/>
              <a:gd name="connsiteY25" fmla="*/ 68493 h 1633466"/>
              <a:gd name="connsiteX26" fmla="*/ 803343 w 1284473"/>
              <a:gd name="connsiteY26" fmla="*/ 73543 h 1633466"/>
              <a:gd name="connsiteX27" fmla="*/ 806182 w 1284473"/>
              <a:gd name="connsiteY27" fmla="*/ 78278 h 1633466"/>
              <a:gd name="connsiteX28" fmla="*/ 809020 w 1284473"/>
              <a:gd name="connsiteY28" fmla="*/ 83644 h 1633466"/>
              <a:gd name="connsiteX29" fmla="*/ 811543 w 1284473"/>
              <a:gd name="connsiteY29" fmla="*/ 88694 h 1633466"/>
              <a:gd name="connsiteX30" fmla="*/ 815959 w 1284473"/>
              <a:gd name="connsiteY30" fmla="*/ 99425 h 1633466"/>
              <a:gd name="connsiteX31" fmla="*/ 819743 w 1284473"/>
              <a:gd name="connsiteY31" fmla="*/ 110473 h 1633466"/>
              <a:gd name="connsiteX32" fmla="*/ 822897 w 1284473"/>
              <a:gd name="connsiteY32" fmla="*/ 121520 h 1633466"/>
              <a:gd name="connsiteX33" fmla="*/ 825420 w 1284473"/>
              <a:gd name="connsiteY33" fmla="*/ 132567 h 1633466"/>
              <a:gd name="connsiteX34" fmla="*/ 827312 w 1284473"/>
              <a:gd name="connsiteY34" fmla="*/ 143930 h 1633466"/>
              <a:gd name="connsiteX35" fmla="*/ 828889 w 1284473"/>
              <a:gd name="connsiteY35" fmla="*/ 154977 h 1633466"/>
              <a:gd name="connsiteX36" fmla="*/ 830151 w 1284473"/>
              <a:gd name="connsiteY36" fmla="*/ 166025 h 1633466"/>
              <a:gd name="connsiteX37" fmla="*/ 830782 w 1284473"/>
              <a:gd name="connsiteY37" fmla="*/ 177072 h 1633466"/>
              <a:gd name="connsiteX38" fmla="*/ 831097 w 1284473"/>
              <a:gd name="connsiteY38" fmla="*/ 187488 h 1633466"/>
              <a:gd name="connsiteX39" fmla="*/ 831097 w 1284473"/>
              <a:gd name="connsiteY39" fmla="*/ 197904 h 1633466"/>
              <a:gd name="connsiteX40" fmla="*/ 830466 w 1284473"/>
              <a:gd name="connsiteY40" fmla="*/ 217473 h 1633466"/>
              <a:gd name="connsiteX41" fmla="*/ 829836 w 1284473"/>
              <a:gd name="connsiteY41" fmla="*/ 234833 h 1633466"/>
              <a:gd name="connsiteX42" fmla="*/ 828574 w 1284473"/>
              <a:gd name="connsiteY42" fmla="*/ 249984 h 1633466"/>
              <a:gd name="connsiteX43" fmla="*/ 828259 w 1284473"/>
              <a:gd name="connsiteY43" fmla="*/ 261662 h 1633466"/>
              <a:gd name="connsiteX44" fmla="*/ 833620 w 1284473"/>
              <a:gd name="connsiteY44" fmla="*/ 263241 h 1633466"/>
              <a:gd name="connsiteX45" fmla="*/ 838035 w 1284473"/>
              <a:gd name="connsiteY45" fmla="*/ 265450 h 1633466"/>
              <a:gd name="connsiteX46" fmla="*/ 841820 w 1284473"/>
              <a:gd name="connsiteY46" fmla="*/ 267660 h 1633466"/>
              <a:gd name="connsiteX47" fmla="*/ 844974 w 1284473"/>
              <a:gd name="connsiteY47" fmla="*/ 269869 h 1633466"/>
              <a:gd name="connsiteX48" fmla="*/ 847497 w 1284473"/>
              <a:gd name="connsiteY48" fmla="*/ 272710 h 1633466"/>
              <a:gd name="connsiteX49" fmla="*/ 849705 w 1284473"/>
              <a:gd name="connsiteY49" fmla="*/ 275550 h 1633466"/>
              <a:gd name="connsiteX50" fmla="*/ 851281 w 1284473"/>
              <a:gd name="connsiteY50" fmla="*/ 278707 h 1633466"/>
              <a:gd name="connsiteX51" fmla="*/ 852543 w 1284473"/>
              <a:gd name="connsiteY51" fmla="*/ 281548 h 1633466"/>
              <a:gd name="connsiteX52" fmla="*/ 853489 w 1284473"/>
              <a:gd name="connsiteY52" fmla="*/ 285020 h 1633466"/>
              <a:gd name="connsiteX53" fmla="*/ 853805 w 1284473"/>
              <a:gd name="connsiteY53" fmla="*/ 288492 h 1633466"/>
              <a:gd name="connsiteX54" fmla="*/ 853805 w 1284473"/>
              <a:gd name="connsiteY54" fmla="*/ 292279 h 1633466"/>
              <a:gd name="connsiteX55" fmla="*/ 853489 w 1284473"/>
              <a:gd name="connsiteY55" fmla="*/ 296067 h 1633466"/>
              <a:gd name="connsiteX56" fmla="*/ 852858 w 1284473"/>
              <a:gd name="connsiteY56" fmla="*/ 299854 h 1633466"/>
              <a:gd name="connsiteX57" fmla="*/ 852228 w 1284473"/>
              <a:gd name="connsiteY57" fmla="*/ 303958 h 1633466"/>
              <a:gd name="connsiteX58" fmla="*/ 849389 w 1284473"/>
              <a:gd name="connsiteY58" fmla="*/ 312164 h 1633466"/>
              <a:gd name="connsiteX59" fmla="*/ 846235 w 1284473"/>
              <a:gd name="connsiteY59" fmla="*/ 320371 h 1633466"/>
              <a:gd name="connsiteX60" fmla="*/ 842451 w 1284473"/>
              <a:gd name="connsiteY60" fmla="*/ 328893 h 1633466"/>
              <a:gd name="connsiteX61" fmla="*/ 834882 w 1284473"/>
              <a:gd name="connsiteY61" fmla="*/ 345306 h 1633466"/>
              <a:gd name="connsiteX62" fmla="*/ 831097 w 1284473"/>
              <a:gd name="connsiteY62" fmla="*/ 352881 h 1633466"/>
              <a:gd name="connsiteX63" fmla="*/ 827943 w 1284473"/>
              <a:gd name="connsiteY63" fmla="*/ 360141 h 1633466"/>
              <a:gd name="connsiteX64" fmla="*/ 825420 w 1284473"/>
              <a:gd name="connsiteY64" fmla="*/ 366454 h 1633466"/>
              <a:gd name="connsiteX65" fmla="*/ 824474 w 1284473"/>
              <a:gd name="connsiteY65" fmla="*/ 369610 h 1633466"/>
              <a:gd name="connsiteX66" fmla="*/ 824159 w 1284473"/>
              <a:gd name="connsiteY66" fmla="*/ 372451 h 1633466"/>
              <a:gd name="connsiteX67" fmla="*/ 823213 w 1284473"/>
              <a:gd name="connsiteY67" fmla="*/ 377185 h 1633466"/>
              <a:gd name="connsiteX68" fmla="*/ 822266 w 1284473"/>
              <a:gd name="connsiteY68" fmla="*/ 381604 h 1633466"/>
              <a:gd name="connsiteX69" fmla="*/ 820374 w 1284473"/>
              <a:gd name="connsiteY69" fmla="*/ 386023 h 1633466"/>
              <a:gd name="connsiteX70" fmla="*/ 819113 w 1284473"/>
              <a:gd name="connsiteY70" fmla="*/ 389811 h 1633466"/>
              <a:gd name="connsiteX71" fmla="*/ 816905 w 1284473"/>
              <a:gd name="connsiteY71" fmla="*/ 392651 h 1633466"/>
              <a:gd name="connsiteX72" fmla="*/ 815013 w 1284473"/>
              <a:gd name="connsiteY72" fmla="*/ 395808 h 1633466"/>
              <a:gd name="connsiteX73" fmla="*/ 812490 w 1284473"/>
              <a:gd name="connsiteY73" fmla="*/ 398964 h 1633466"/>
              <a:gd name="connsiteX74" fmla="*/ 809967 w 1284473"/>
              <a:gd name="connsiteY74" fmla="*/ 401489 h 1633466"/>
              <a:gd name="connsiteX75" fmla="*/ 807128 w 1284473"/>
              <a:gd name="connsiteY75" fmla="*/ 403383 h 1633466"/>
              <a:gd name="connsiteX76" fmla="*/ 804605 w 1284473"/>
              <a:gd name="connsiteY76" fmla="*/ 405277 h 1633466"/>
              <a:gd name="connsiteX77" fmla="*/ 801767 w 1284473"/>
              <a:gd name="connsiteY77" fmla="*/ 406855 h 1633466"/>
              <a:gd name="connsiteX78" fmla="*/ 798613 w 1284473"/>
              <a:gd name="connsiteY78" fmla="*/ 408433 h 1633466"/>
              <a:gd name="connsiteX79" fmla="*/ 795459 w 1284473"/>
              <a:gd name="connsiteY79" fmla="*/ 409380 h 1633466"/>
              <a:gd name="connsiteX80" fmla="*/ 792305 w 1284473"/>
              <a:gd name="connsiteY80" fmla="*/ 410011 h 1633466"/>
              <a:gd name="connsiteX81" fmla="*/ 789467 w 1284473"/>
              <a:gd name="connsiteY81" fmla="*/ 410327 h 1633466"/>
              <a:gd name="connsiteX82" fmla="*/ 785998 w 1284473"/>
              <a:gd name="connsiteY82" fmla="*/ 410327 h 1633466"/>
              <a:gd name="connsiteX83" fmla="*/ 785051 w 1284473"/>
              <a:gd name="connsiteY83" fmla="*/ 413799 h 1633466"/>
              <a:gd name="connsiteX84" fmla="*/ 784105 w 1284473"/>
              <a:gd name="connsiteY84" fmla="*/ 417587 h 1633466"/>
              <a:gd name="connsiteX85" fmla="*/ 782213 w 1284473"/>
              <a:gd name="connsiteY85" fmla="*/ 421690 h 1633466"/>
              <a:gd name="connsiteX86" fmla="*/ 780636 w 1284473"/>
              <a:gd name="connsiteY86" fmla="*/ 424215 h 1633466"/>
              <a:gd name="connsiteX87" fmla="*/ 779059 w 1284473"/>
              <a:gd name="connsiteY87" fmla="*/ 426425 h 1633466"/>
              <a:gd name="connsiteX88" fmla="*/ 776851 w 1284473"/>
              <a:gd name="connsiteY88" fmla="*/ 428634 h 1633466"/>
              <a:gd name="connsiteX89" fmla="*/ 774959 w 1284473"/>
              <a:gd name="connsiteY89" fmla="*/ 430843 h 1633466"/>
              <a:gd name="connsiteX90" fmla="*/ 772121 w 1284473"/>
              <a:gd name="connsiteY90" fmla="*/ 432737 h 1633466"/>
              <a:gd name="connsiteX91" fmla="*/ 769282 w 1284473"/>
              <a:gd name="connsiteY91" fmla="*/ 434947 h 1633466"/>
              <a:gd name="connsiteX92" fmla="*/ 765813 w 1284473"/>
              <a:gd name="connsiteY92" fmla="*/ 436209 h 1633466"/>
              <a:gd name="connsiteX93" fmla="*/ 762029 w 1284473"/>
              <a:gd name="connsiteY93" fmla="*/ 437787 h 1633466"/>
              <a:gd name="connsiteX94" fmla="*/ 762344 w 1284473"/>
              <a:gd name="connsiteY94" fmla="*/ 447572 h 1633466"/>
              <a:gd name="connsiteX95" fmla="*/ 762659 w 1284473"/>
              <a:gd name="connsiteY95" fmla="*/ 457672 h 1633466"/>
              <a:gd name="connsiteX96" fmla="*/ 763605 w 1284473"/>
              <a:gd name="connsiteY96" fmla="*/ 467457 h 1633466"/>
              <a:gd name="connsiteX97" fmla="*/ 764236 w 1284473"/>
              <a:gd name="connsiteY97" fmla="*/ 476295 h 1633466"/>
              <a:gd name="connsiteX98" fmla="*/ 765498 w 1284473"/>
              <a:gd name="connsiteY98" fmla="*/ 485448 h 1633466"/>
              <a:gd name="connsiteX99" fmla="*/ 767075 w 1284473"/>
              <a:gd name="connsiteY99" fmla="*/ 493971 h 1633466"/>
              <a:gd name="connsiteX100" fmla="*/ 768652 w 1284473"/>
              <a:gd name="connsiteY100" fmla="*/ 502493 h 1633466"/>
              <a:gd name="connsiteX101" fmla="*/ 770228 w 1284473"/>
              <a:gd name="connsiteY101" fmla="*/ 510384 h 1633466"/>
              <a:gd name="connsiteX102" fmla="*/ 772751 w 1284473"/>
              <a:gd name="connsiteY102" fmla="*/ 518590 h 1633466"/>
              <a:gd name="connsiteX103" fmla="*/ 774959 w 1284473"/>
              <a:gd name="connsiteY103" fmla="*/ 526166 h 1633466"/>
              <a:gd name="connsiteX104" fmla="*/ 777482 w 1284473"/>
              <a:gd name="connsiteY104" fmla="*/ 533425 h 1633466"/>
              <a:gd name="connsiteX105" fmla="*/ 780321 w 1284473"/>
              <a:gd name="connsiteY105" fmla="*/ 540054 h 1633466"/>
              <a:gd name="connsiteX106" fmla="*/ 783159 w 1284473"/>
              <a:gd name="connsiteY106" fmla="*/ 546998 h 1633466"/>
              <a:gd name="connsiteX107" fmla="*/ 786628 w 1284473"/>
              <a:gd name="connsiteY107" fmla="*/ 553626 h 1633466"/>
              <a:gd name="connsiteX108" fmla="*/ 789782 w 1284473"/>
              <a:gd name="connsiteY108" fmla="*/ 560254 h 1633466"/>
              <a:gd name="connsiteX109" fmla="*/ 793567 w 1284473"/>
              <a:gd name="connsiteY109" fmla="*/ 565936 h 1633466"/>
              <a:gd name="connsiteX110" fmla="*/ 797036 w 1284473"/>
              <a:gd name="connsiteY110" fmla="*/ 571933 h 1633466"/>
              <a:gd name="connsiteX111" fmla="*/ 800820 w 1284473"/>
              <a:gd name="connsiteY111" fmla="*/ 577930 h 1633466"/>
              <a:gd name="connsiteX112" fmla="*/ 804920 w 1284473"/>
              <a:gd name="connsiteY112" fmla="*/ 583296 h 1633466"/>
              <a:gd name="connsiteX113" fmla="*/ 809020 w 1284473"/>
              <a:gd name="connsiteY113" fmla="*/ 588661 h 1633466"/>
              <a:gd name="connsiteX114" fmla="*/ 813436 w 1284473"/>
              <a:gd name="connsiteY114" fmla="*/ 593396 h 1633466"/>
              <a:gd name="connsiteX115" fmla="*/ 817851 w 1284473"/>
              <a:gd name="connsiteY115" fmla="*/ 598131 h 1633466"/>
              <a:gd name="connsiteX116" fmla="*/ 822582 w 1284473"/>
              <a:gd name="connsiteY116" fmla="*/ 602865 h 1633466"/>
              <a:gd name="connsiteX117" fmla="*/ 827312 w 1284473"/>
              <a:gd name="connsiteY117" fmla="*/ 607600 h 1633466"/>
              <a:gd name="connsiteX118" fmla="*/ 832043 w 1284473"/>
              <a:gd name="connsiteY118" fmla="*/ 611703 h 1633466"/>
              <a:gd name="connsiteX119" fmla="*/ 837089 w 1284473"/>
              <a:gd name="connsiteY119" fmla="*/ 615806 h 1633466"/>
              <a:gd name="connsiteX120" fmla="*/ 847182 w 1284473"/>
              <a:gd name="connsiteY120" fmla="*/ 623381 h 1633466"/>
              <a:gd name="connsiteX121" fmla="*/ 857905 w 1284473"/>
              <a:gd name="connsiteY121" fmla="*/ 630325 h 1633466"/>
              <a:gd name="connsiteX122" fmla="*/ 868627 w 1284473"/>
              <a:gd name="connsiteY122" fmla="*/ 636954 h 1633466"/>
              <a:gd name="connsiteX123" fmla="*/ 879981 w 1284473"/>
              <a:gd name="connsiteY123" fmla="*/ 642320 h 1633466"/>
              <a:gd name="connsiteX124" fmla="*/ 891335 w 1284473"/>
              <a:gd name="connsiteY124" fmla="*/ 648001 h 1633466"/>
              <a:gd name="connsiteX125" fmla="*/ 903319 w 1284473"/>
              <a:gd name="connsiteY125" fmla="*/ 652736 h 1633466"/>
              <a:gd name="connsiteX126" fmla="*/ 914989 w 1284473"/>
              <a:gd name="connsiteY126" fmla="*/ 656839 h 1633466"/>
              <a:gd name="connsiteX127" fmla="*/ 926658 w 1284473"/>
              <a:gd name="connsiteY127" fmla="*/ 660942 h 1633466"/>
              <a:gd name="connsiteX128" fmla="*/ 938327 w 1284473"/>
              <a:gd name="connsiteY128" fmla="*/ 664414 h 1633466"/>
              <a:gd name="connsiteX129" fmla="*/ 949996 w 1284473"/>
              <a:gd name="connsiteY129" fmla="*/ 667571 h 1633466"/>
              <a:gd name="connsiteX130" fmla="*/ 961665 w 1284473"/>
              <a:gd name="connsiteY130" fmla="*/ 670727 h 1633466"/>
              <a:gd name="connsiteX131" fmla="*/ 984688 w 1284473"/>
              <a:gd name="connsiteY131" fmla="*/ 676093 h 1633466"/>
              <a:gd name="connsiteX132" fmla="*/ 1006765 w 1284473"/>
              <a:gd name="connsiteY132" fmla="*/ 680827 h 1633466"/>
              <a:gd name="connsiteX133" fmla="*/ 1026949 w 1284473"/>
              <a:gd name="connsiteY133" fmla="*/ 685246 h 1633466"/>
              <a:gd name="connsiteX134" fmla="*/ 1045557 w 1284473"/>
              <a:gd name="connsiteY134" fmla="*/ 689665 h 1633466"/>
              <a:gd name="connsiteX135" fmla="*/ 1054387 w 1284473"/>
              <a:gd name="connsiteY135" fmla="*/ 692506 h 1633466"/>
              <a:gd name="connsiteX136" fmla="*/ 1062587 w 1284473"/>
              <a:gd name="connsiteY136" fmla="*/ 695031 h 1633466"/>
              <a:gd name="connsiteX137" fmla="*/ 1070472 w 1284473"/>
              <a:gd name="connsiteY137" fmla="*/ 698503 h 1633466"/>
              <a:gd name="connsiteX138" fmla="*/ 1078356 w 1284473"/>
              <a:gd name="connsiteY138" fmla="*/ 702290 h 1633466"/>
              <a:gd name="connsiteX139" fmla="*/ 1085925 w 1284473"/>
              <a:gd name="connsiteY139" fmla="*/ 706709 h 1633466"/>
              <a:gd name="connsiteX140" fmla="*/ 1093179 w 1284473"/>
              <a:gd name="connsiteY140" fmla="*/ 711444 h 1633466"/>
              <a:gd name="connsiteX141" fmla="*/ 1100433 w 1284473"/>
              <a:gd name="connsiteY141" fmla="*/ 716178 h 1633466"/>
              <a:gd name="connsiteX142" fmla="*/ 1107056 w 1284473"/>
              <a:gd name="connsiteY142" fmla="*/ 721860 h 1633466"/>
              <a:gd name="connsiteX143" fmla="*/ 1113679 w 1284473"/>
              <a:gd name="connsiteY143" fmla="*/ 727226 h 1633466"/>
              <a:gd name="connsiteX144" fmla="*/ 1119671 w 1284473"/>
              <a:gd name="connsiteY144" fmla="*/ 733538 h 1633466"/>
              <a:gd name="connsiteX145" fmla="*/ 1125664 w 1284473"/>
              <a:gd name="connsiteY145" fmla="*/ 740167 h 1633466"/>
              <a:gd name="connsiteX146" fmla="*/ 1131025 w 1284473"/>
              <a:gd name="connsiteY146" fmla="*/ 747111 h 1633466"/>
              <a:gd name="connsiteX147" fmla="*/ 1136702 w 1284473"/>
              <a:gd name="connsiteY147" fmla="*/ 754055 h 1633466"/>
              <a:gd name="connsiteX148" fmla="*/ 1141748 w 1284473"/>
              <a:gd name="connsiteY148" fmla="*/ 761946 h 1633466"/>
              <a:gd name="connsiteX149" fmla="*/ 1146794 w 1284473"/>
              <a:gd name="connsiteY149" fmla="*/ 769837 h 1633466"/>
              <a:gd name="connsiteX150" fmla="*/ 1151209 w 1284473"/>
              <a:gd name="connsiteY150" fmla="*/ 778043 h 1633466"/>
              <a:gd name="connsiteX151" fmla="*/ 1155309 w 1284473"/>
              <a:gd name="connsiteY151" fmla="*/ 786565 h 1633466"/>
              <a:gd name="connsiteX152" fmla="*/ 1159409 w 1284473"/>
              <a:gd name="connsiteY152" fmla="*/ 795719 h 1633466"/>
              <a:gd name="connsiteX153" fmla="*/ 1162879 w 1284473"/>
              <a:gd name="connsiteY153" fmla="*/ 805188 h 1633466"/>
              <a:gd name="connsiteX154" fmla="*/ 1166348 w 1284473"/>
              <a:gd name="connsiteY154" fmla="*/ 814973 h 1633466"/>
              <a:gd name="connsiteX155" fmla="*/ 1169502 w 1284473"/>
              <a:gd name="connsiteY155" fmla="*/ 825073 h 1633466"/>
              <a:gd name="connsiteX156" fmla="*/ 1172340 w 1284473"/>
              <a:gd name="connsiteY156" fmla="*/ 835173 h 1633466"/>
              <a:gd name="connsiteX157" fmla="*/ 1174548 w 1284473"/>
              <a:gd name="connsiteY157" fmla="*/ 845905 h 1633466"/>
              <a:gd name="connsiteX158" fmla="*/ 1176755 w 1284473"/>
              <a:gd name="connsiteY158" fmla="*/ 856952 h 1633466"/>
              <a:gd name="connsiteX159" fmla="*/ 1178648 w 1284473"/>
              <a:gd name="connsiteY159" fmla="*/ 867999 h 1633466"/>
              <a:gd name="connsiteX160" fmla="*/ 1180225 w 1284473"/>
              <a:gd name="connsiteY160" fmla="*/ 879994 h 1633466"/>
              <a:gd name="connsiteX161" fmla="*/ 1181486 w 1284473"/>
              <a:gd name="connsiteY161" fmla="*/ 891988 h 1633466"/>
              <a:gd name="connsiteX162" fmla="*/ 1182432 w 1284473"/>
              <a:gd name="connsiteY162" fmla="*/ 903982 h 1633466"/>
              <a:gd name="connsiteX163" fmla="*/ 1183378 w 1284473"/>
              <a:gd name="connsiteY163" fmla="*/ 916923 h 1633466"/>
              <a:gd name="connsiteX164" fmla="*/ 1183694 w 1284473"/>
              <a:gd name="connsiteY164" fmla="*/ 929548 h 1633466"/>
              <a:gd name="connsiteX165" fmla="*/ 1183694 w 1284473"/>
              <a:gd name="connsiteY165" fmla="*/ 942805 h 1633466"/>
              <a:gd name="connsiteX166" fmla="*/ 1183378 w 1284473"/>
              <a:gd name="connsiteY166" fmla="*/ 956062 h 1633466"/>
              <a:gd name="connsiteX167" fmla="*/ 1182432 w 1284473"/>
              <a:gd name="connsiteY167" fmla="*/ 982575 h 1633466"/>
              <a:gd name="connsiteX168" fmla="*/ 1182117 w 1284473"/>
              <a:gd name="connsiteY168" fmla="*/ 1009404 h 1633466"/>
              <a:gd name="connsiteX169" fmla="*/ 1182117 w 1284473"/>
              <a:gd name="connsiteY169" fmla="*/ 1035602 h 1633466"/>
              <a:gd name="connsiteX170" fmla="*/ 1182432 w 1284473"/>
              <a:gd name="connsiteY170" fmla="*/ 1061169 h 1633466"/>
              <a:gd name="connsiteX171" fmla="*/ 1183378 w 1284473"/>
              <a:gd name="connsiteY171" fmla="*/ 1086735 h 1633466"/>
              <a:gd name="connsiteX172" fmla="*/ 1184324 w 1284473"/>
              <a:gd name="connsiteY172" fmla="*/ 1111671 h 1633466"/>
              <a:gd name="connsiteX173" fmla="*/ 1185901 w 1284473"/>
              <a:gd name="connsiteY173" fmla="*/ 1136921 h 1633466"/>
              <a:gd name="connsiteX174" fmla="*/ 1188109 w 1284473"/>
              <a:gd name="connsiteY174" fmla="*/ 1161857 h 1633466"/>
              <a:gd name="connsiteX175" fmla="*/ 1190947 w 1284473"/>
              <a:gd name="connsiteY175" fmla="*/ 1186476 h 1633466"/>
              <a:gd name="connsiteX176" fmla="*/ 1194417 w 1284473"/>
              <a:gd name="connsiteY176" fmla="*/ 1211096 h 1633466"/>
              <a:gd name="connsiteX177" fmla="*/ 1198517 w 1284473"/>
              <a:gd name="connsiteY177" fmla="*/ 1235716 h 1633466"/>
              <a:gd name="connsiteX178" fmla="*/ 1203247 w 1284473"/>
              <a:gd name="connsiteY178" fmla="*/ 1260651 h 1633466"/>
              <a:gd name="connsiteX179" fmla="*/ 1209240 w 1284473"/>
              <a:gd name="connsiteY179" fmla="*/ 1284955 h 1633466"/>
              <a:gd name="connsiteX180" fmla="*/ 1215547 w 1284473"/>
              <a:gd name="connsiteY180" fmla="*/ 1309890 h 1633466"/>
              <a:gd name="connsiteX181" fmla="*/ 1222801 w 1284473"/>
              <a:gd name="connsiteY181" fmla="*/ 1335141 h 1633466"/>
              <a:gd name="connsiteX182" fmla="*/ 1226901 w 1284473"/>
              <a:gd name="connsiteY182" fmla="*/ 1347451 h 1633466"/>
              <a:gd name="connsiteX183" fmla="*/ 1231316 w 1284473"/>
              <a:gd name="connsiteY183" fmla="*/ 1360076 h 1633466"/>
              <a:gd name="connsiteX184" fmla="*/ 1239832 w 1284473"/>
              <a:gd name="connsiteY184" fmla="*/ 1386274 h 1633466"/>
              <a:gd name="connsiteX185" fmla="*/ 1248032 w 1284473"/>
              <a:gd name="connsiteY185" fmla="*/ 1413419 h 1633466"/>
              <a:gd name="connsiteX186" fmla="*/ 1256231 w 1284473"/>
              <a:gd name="connsiteY186" fmla="*/ 1442142 h 1633466"/>
              <a:gd name="connsiteX187" fmla="*/ 1263801 w 1284473"/>
              <a:gd name="connsiteY187" fmla="*/ 1471811 h 1633466"/>
              <a:gd name="connsiteX188" fmla="*/ 1271054 w 1284473"/>
              <a:gd name="connsiteY188" fmla="*/ 1502112 h 1633466"/>
              <a:gd name="connsiteX189" fmla="*/ 1278308 w 1284473"/>
              <a:gd name="connsiteY189" fmla="*/ 1533045 h 1633466"/>
              <a:gd name="connsiteX190" fmla="*/ 1284473 w 1284473"/>
              <a:gd name="connsiteY190" fmla="*/ 1561836 h 1633466"/>
              <a:gd name="connsiteX191" fmla="*/ 1275388 w 1284473"/>
              <a:gd name="connsiteY191" fmla="*/ 1564261 h 1633466"/>
              <a:gd name="connsiteX192" fmla="*/ 1098317 w 1284473"/>
              <a:gd name="connsiteY192" fmla="*/ 1597315 h 1633466"/>
              <a:gd name="connsiteX193" fmla="*/ 1094441 w 1284473"/>
              <a:gd name="connsiteY193" fmla="*/ 1580390 h 1633466"/>
              <a:gd name="connsiteX194" fmla="*/ 1088764 w 1284473"/>
              <a:gd name="connsiteY194" fmla="*/ 1552614 h 1633466"/>
              <a:gd name="connsiteX195" fmla="*/ 1084033 w 1284473"/>
              <a:gd name="connsiteY195" fmla="*/ 1526416 h 1633466"/>
              <a:gd name="connsiteX196" fmla="*/ 1080564 w 1284473"/>
              <a:gd name="connsiteY196" fmla="*/ 1502428 h 1633466"/>
              <a:gd name="connsiteX197" fmla="*/ 1078987 w 1284473"/>
              <a:gd name="connsiteY197" fmla="*/ 1491696 h 1633466"/>
              <a:gd name="connsiteX198" fmla="*/ 1078041 w 1284473"/>
              <a:gd name="connsiteY198" fmla="*/ 1481912 h 1633466"/>
              <a:gd name="connsiteX199" fmla="*/ 1074572 w 1284473"/>
              <a:gd name="connsiteY199" fmla="*/ 1444667 h 1633466"/>
              <a:gd name="connsiteX200" fmla="*/ 1070787 w 1284473"/>
              <a:gd name="connsiteY200" fmla="*/ 1409631 h 1633466"/>
              <a:gd name="connsiteX201" fmla="*/ 1067003 w 1284473"/>
              <a:gd name="connsiteY201" fmla="*/ 1377436 h 1633466"/>
              <a:gd name="connsiteX202" fmla="*/ 1062903 w 1284473"/>
              <a:gd name="connsiteY202" fmla="*/ 1348398 h 1633466"/>
              <a:gd name="connsiteX203" fmla="*/ 1058803 w 1284473"/>
              <a:gd name="connsiteY203" fmla="*/ 1322200 h 1633466"/>
              <a:gd name="connsiteX204" fmla="*/ 1054703 w 1284473"/>
              <a:gd name="connsiteY204" fmla="*/ 1300421 h 1633466"/>
              <a:gd name="connsiteX205" fmla="*/ 1050287 w 1284473"/>
              <a:gd name="connsiteY205" fmla="*/ 1282114 h 1633466"/>
              <a:gd name="connsiteX206" fmla="*/ 1048395 w 1284473"/>
              <a:gd name="connsiteY206" fmla="*/ 1274223 h 1633466"/>
              <a:gd name="connsiteX207" fmla="*/ 1046503 w 1284473"/>
              <a:gd name="connsiteY207" fmla="*/ 1267910 h 1633466"/>
              <a:gd name="connsiteX208" fmla="*/ 1042718 w 1284473"/>
              <a:gd name="connsiteY208" fmla="*/ 1256863 h 1633466"/>
              <a:gd name="connsiteX209" fmla="*/ 1041141 w 1284473"/>
              <a:gd name="connsiteY209" fmla="*/ 1252444 h 1633466"/>
              <a:gd name="connsiteX210" fmla="*/ 1038934 w 1284473"/>
              <a:gd name="connsiteY210" fmla="*/ 1248025 h 1633466"/>
              <a:gd name="connsiteX211" fmla="*/ 1037357 w 1284473"/>
              <a:gd name="connsiteY211" fmla="*/ 1244238 h 1633466"/>
              <a:gd name="connsiteX212" fmla="*/ 1035149 w 1284473"/>
              <a:gd name="connsiteY212" fmla="*/ 1241713 h 1633466"/>
              <a:gd name="connsiteX213" fmla="*/ 1033257 w 1284473"/>
              <a:gd name="connsiteY213" fmla="*/ 1239188 h 1633466"/>
              <a:gd name="connsiteX214" fmla="*/ 1031049 w 1284473"/>
              <a:gd name="connsiteY214" fmla="*/ 1237925 h 1633466"/>
              <a:gd name="connsiteX215" fmla="*/ 1029157 w 1284473"/>
              <a:gd name="connsiteY215" fmla="*/ 1236978 h 1633466"/>
              <a:gd name="connsiteX216" fmla="*/ 1026949 w 1284473"/>
              <a:gd name="connsiteY216" fmla="*/ 1236978 h 1633466"/>
              <a:gd name="connsiteX217" fmla="*/ 1024426 w 1284473"/>
              <a:gd name="connsiteY217" fmla="*/ 1237925 h 1633466"/>
              <a:gd name="connsiteX218" fmla="*/ 1022218 w 1284473"/>
              <a:gd name="connsiteY218" fmla="*/ 1239503 h 1633466"/>
              <a:gd name="connsiteX219" fmla="*/ 1019695 w 1284473"/>
              <a:gd name="connsiteY219" fmla="*/ 1242344 h 1633466"/>
              <a:gd name="connsiteX220" fmla="*/ 1017172 w 1284473"/>
              <a:gd name="connsiteY220" fmla="*/ 1245816 h 1633466"/>
              <a:gd name="connsiteX221" fmla="*/ 1014649 w 1284473"/>
              <a:gd name="connsiteY221" fmla="*/ 1250235 h 1633466"/>
              <a:gd name="connsiteX222" fmla="*/ 1011811 w 1284473"/>
              <a:gd name="connsiteY222" fmla="*/ 1255601 h 1633466"/>
              <a:gd name="connsiteX223" fmla="*/ 1006134 w 1284473"/>
              <a:gd name="connsiteY223" fmla="*/ 1268542 h 1633466"/>
              <a:gd name="connsiteX224" fmla="*/ 1000457 w 1284473"/>
              <a:gd name="connsiteY224" fmla="*/ 1282745 h 1633466"/>
              <a:gd name="connsiteX225" fmla="*/ 994149 w 1284473"/>
              <a:gd name="connsiteY225" fmla="*/ 1299474 h 1633466"/>
              <a:gd name="connsiteX226" fmla="*/ 990680 w 1284473"/>
              <a:gd name="connsiteY226" fmla="*/ 1309574 h 1633466"/>
              <a:gd name="connsiteX227" fmla="*/ 987211 w 1284473"/>
              <a:gd name="connsiteY227" fmla="*/ 1320622 h 1633466"/>
              <a:gd name="connsiteX228" fmla="*/ 983742 w 1284473"/>
              <a:gd name="connsiteY228" fmla="*/ 1332616 h 1633466"/>
              <a:gd name="connsiteX229" fmla="*/ 979957 w 1284473"/>
              <a:gd name="connsiteY229" fmla="*/ 1346504 h 1633466"/>
              <a:gd name="connsiteX230" fmla="*/ 976173 w 1284473"/>
              <a:gd name="connsiteY230" fmla="*/ 1361654 h 1633466"/>
              <a:gd name="connsiteX231" fmla="*/ 972073 w 1284473"/>
              <a:gd name="connsiteY231" fmla="*/ 1378699 h 1633466"/>
              <a:gd name="connsiteX232" fmla="*/ 963242 w 1284473"/>
              <a:gd name="connsiteY232" fmla="*/ 1418469 h 1633466"/>
              <a:gd name="connsiteX233" fmla="*/ 953150 w 1284473"/>
              <a:gd name="connsiteY233" fmla="*/ 1466761 h 1633466"/>
              <a:gd name="connsiteX234" fmla="*/ 950627 w 1284473"/>
              <a:gd name="connsiteY234" fmla="*/ 1479702 h 1633466"/>
              <a:gd name="connsiteX235" fmla="*/ 949050 w 1284473"/>
              <a:gd name="connsiteY235" fmla="*/ 1493275 h 1633466"/>
              <a:gd name="connsiteX236" fmla="*/ 947788 w 1284473"/>
              <a:gd name="connsiteY236" fmla="*/ 1507163 h 1633466"/>
              <a:gd name="connsiteX237" fmla="*/ 946527 w 1284473"/>
              <a:gd name="connsiteY237" fmla="*/ 1520735 h 1633466"/>
              <a:gd name="connsiteX238" fmla="*/ 946211 w 1284473"/>
              <a:gd name="connsiteY238" fmla="*/ 1534623 h 1633466"/>
              <a:gd name="connsiteX239" fmla="*/ 946211 w 1284473"/>
              <a:gd name="connsiteY239" fmla="*/ 1548827 h 1633466"/>
              <a:gd name="connsiteX240" fmla="*/ 946527 w 1284473"/>
              <a:gd name="connsiteY240" fmla="*/ 1563346 h 1633466"/>
              <a:gd name="connsiteX241" fmla="*/ 947158 w 1284473"/>
              <a:gd name="connsiteY241" fmla="*/ 1577865 h 1633466"/>
              <a:gd name="connsiteX242" fmla="*/ 948734 w 1284473"/>
              <a:gd name="connsiteY242" fmla="*/ 1592700 h 1633466"/>
              <a:gd name="connsiteX243" fmla="*/ 949996 w 1284473"/>
              <a:gd name="connsiteY243" fmla="*/ 1607851 h 1633466"/>
              <a:gd name="connsiteX244" fmla="*/ 950959 w 1284473"/>
              <a:gd name="connsiteY244" fmla="*/ 1615557 h 1633466"/>
              <a:gd name="connsiteX245" fmla="*/ 861084 w 1284473"/>
              <a:gd name="connsiteY245" fmla="*/ 1625485 h 1633466"/>
              <a:gd name="connsiteX246" fmla="*/ 642341 w 1284473"/>
              <a:gd name="connsiteY246" fmla="*/ 1633466 h 1633466"/>
              <a:gd name="connsiteX247" fmla="*/ 423599 w 1284473"/>
              <a:gd name="connsiteY247" fmla="*/ 1625485 h 1633466"/>
              <a:gd name="connsiteX248" fmla="*/ 333942 w 1284473"/>
              <a:gd name="connsiteY248" fmla="*/ 1615581 h 1633466"/>
              <a:gd name="connsiteX249" fmla="*/ 334909 w 1284473"/>
              <a:gd name="connsiteY249" fmla="*/ 1607851 h 1633466"/>
              <a:gd name="connsiteX250" fmla="*/ 336488 w 1284473"/>
              <a:gd name="connsiteY250" fmla="*/ 1592700 h 1633466"/>
              <a:gd name="connsiteX251" fmla="*/ 337751 w 1284473"/>
              <a:gd name="connsiteY251" fmla="*/ 1577865 h 1633466"/>
              <a:gd name="connsiteX252" fmla="*/ 338383 w 1284473"/>
              <a:gd name="connsiteY252" fmla="*/ 1563346 h 1633466"/>
              <a:gd name="connsiteX253" fmla="*/ 338698 w 1284473"/>
              <a:gd name="connsiteY253" fmla="*/ 1548827 h 1633466"/>
              <a:gd name="connsiteX254" fmla="*/ 338698 w 1284473"/>
              <a:gd name="connsiteY254" fmla="*/ 1534623 h 1633466"/>
              <a:gd name="connsiteX255" fmla="*/ 338383 w 1284473"/>
              <a:gd name="connsiteY255" fmla="*/ 1520735 h 1633466"/>
              <a:gd name="connsiteX256" fmla="*/ 337435 w 1284473"/>
              <a:gd name="connsiteY256" fmla="*/ 1507163 h 1633466"/>
              <a:gd name="connsiteX257" fmla="*/ 336172 w 1284473"/>
              <a:gd name="connsiteY257" fmla="*/ 1493275 h 1633466"/>
              <a:gd name="connsiteX258" fmla="*/ 334277 w 1284473"/>
              <a:gd name="connsiteY258" fmla="*/ 1479702 h 1633466"/>
              <a:gd name="connsiteX259" fmla="*/ 332067 w 1284473"/>
              <a:gd name="connsiteY259" fmla="*/ 1466761 h 1633466"/>
              <a:gd name="connsiteX260" fmla="*/ 321961 w 1284473"/>
              <a:gd name="connsiteY260" fmla="*/ 1418469 h 1633466"/>
              <a:gd name="connsiteX261" fmla="*/ 312803 w 1284473"/>
              <a:gd name="connsiteY261" fmla="*/ 1378699 h 1633466"/>
              <a:gd name="connsiteX262" fmla="*/ 308697 w 1284473"/>
              <a:gd name="connsiteY262" fmla="*/ 1361654 h 1633466"/>
              <a:gd name="connsiteX263" fmla="*/ 304908 w 1284473"/>
              <a:gd name="connsiteY263" fmla="*/ 1346504 h 1633466"/>
              <a:gd name="connsiteX264" fmla="*/ 301118 w 1284473"/>
              <a:gd name="connsiteY264" fmla="*/ 1332616 h 1633466"/>
              <a:gd name="connsiteX265" fmla="*/ 297644 w 1284473"/>
              <a:gd name="connsiteY265" fmla="*/ 1320622 h 1633466"/>
              <a:gd name="connsiteX266" fmla="*/ 294171 w 1284473"/>
              <a:gd name="connsiteY266" fmla="*/ 1309574 h 1633466"/>
              <a:gd name="connsiteX267" fmla="*/ 290697 w 1284473"/>
              <a:gd name="connsiteY267" fmla="*/ 1299474 h 1633466"/>
              <a:gd name="connsiteX268" fmla="*/ 284697 w 1284473"/>
              <a:gd name="connsiteY268" fmla="*/ 1282745 h 1633466"/>
              <a:gd name="connsiteX269" fmla="*/ 278696 w 1284473"/>
              <a:gd name="connsiteY269" fmla="*/ 1268542 h 1633466"/>
              <a:gd name="connsiteX270" fmla="*/ 273328 w 1284473"/>
              <a:gd name="connsiteY270" fmla="*/ 1255601 h 1633466"/>
              <a:gd name="connsiteX271" fmla="*/ 270486 w 1284473"/>
              <a:gd name="connsiteY271" fmla="*/ 1250235 h 1633466"/>
              <a:gd name="connsiteX272" fmla="*/ 267643 w 1284473"/>
              <a:gd name="connsiteY272" fmla="*/ 1245816 h 1633466"/>
              <a:gd name="connsiteX273" fmla="*/ 265117 w 1284473"/>
              <a:gd name="connsiteY273" fmla="*/ 1242344 h 1633466"/>
              <a:gd name="connsiteX274" fmla="*/ 262591 w 1284473"/>
              <a:gd name="connsiteY274" fmla="*/ 1239503 h 1633466"/>
              <a:gd name="connsiteX275" fmla="*/ 260380 w 1284473"/>
              <a:gd name="connsiteY275" fmla="*/ 1237925 h 1633466"/>
              <a:gd name="connsiteX276" fmla="*/ 258169 w 1284473"/>
              <a:gd name="connsiteY276" fmla="*/ 1236978 h 1633466"/>
              <a:gd name="connsiteX277" fmla="*/ 255959 w 1284473"/>
              <a:gd name="connsiteY277" fmla="*/ 1236978 h 1633466"/>
              <a:gd name="connsiteX278" fmla="*/ 253748 w 1284473"/>
              <a:gd name="connsiteY278" fmla="*/ 1237925 h 1633466"/>
              <a:gd name="connsiteX279" fmla="*/ 251853 w 1284473"/>
              <a:gd name="connsiteY279" fmla="*/ 1239188 h 1633466"/>
              <a:gd name="connsiteX280" fmla="*/ 249643 w 1284473"/>
              <a:gd name="connsiteY280" fmla="*/ 1241713 h 1633466"/>
              <a:gd name="connsiteX281" fmla="*/ 247748 w 1284473"/>
              <a:gd name="connsiteY281" fmla="*/ 1244238 h 1633466"/>
              <a:gd name="connsiteX282" fmla="*/ 245853 w 1284473"/>
              <a:gd name="connsiteY282" fmla="*/ 1248025 h 1633466"/>
              <a:gd name="connsiteX283" fmla="*/ 243958 w 1284473"/>
              <a:gd name="connsiteY283" fmla="*/ 1252444 h 1633466"/>
              <a:gd name="connsiteX284" fmla="*/ 242064 w 1284473"/>
              <a:gd name="connsiteY284" fmla="*/ 1256863 h 1633466"/>
              <a:gd name="connsiteX285" fmla="*/ 238274 w 1284473"/>
              <a:gd name="connsiteY285" fmla="*/ 1267910 h 1633466"/>
              <a:gd name="connsiteX286" fmla="*/ 236695 w 1284473"/>
              <a:gd name="connsiteY286" fmla="*/ 1274223 h 1633466"/>
              <a:gd name="connsiteX287" fmla="*/ 234484 w 1284473"/>
              <a:gd name="connsiteY287" fmla="*/ 1282114 h 1633466"/>
              <a:gd name="connsiteX288" fmla="*/ 230379 w 1284473"/>
              <a:gd name="connsiteY288" fmla="*/ 1300421 h 1633466"/>
              <a:gd name="connsiteX289" fmla="*/ 226274 w 1284473"/>
              <a:gd name="connsiteY289" fmla="*/ 1322200 h 1633466"/>
              <a:gd name="connsiteX290" fmla="*/ 222168 w 1284473"/>
              <a:gd name="connsiteY290" fmla="*/ 1348398 h 1633466"/>
              <a:gd name="connsiteX291" fmla="*/ 218063 w 1284473"/>
              <a:gd name="connsiteY291" fmla="*/ 1377436 h 1633466"/>
              <a:gd name="connsiteX292" fmla="*/ 214273 w 1284473"/>
              <a:gd name="connsiteY292" fmla="*/ 1409631 h 1633466"/>
              <a:gd name="connsiteX293" fmla="*/ 210484 w 1284473"/>
              <a:gd name="connsiteY293" fmla="*/ 1444667 h 1633466"/>
              <a:gd name="connsiteX294" fmla="*/ 207010 w 1284473"/>
              <a:gd name="connsiteY294" fmla="*/ 1481912 h 1633466"/>
              <a:gd name="connsiteX295" fmla="*/ 205747 w 1284473"/>
              <a:gd name="connsiteY295" fmla="*/ 1491696 h 1633466"/>
              <a:gd name="connsiteX296" fmla="*/ 204483 w 1284473"/>
              <a:gd name="connsiteY296" fmla="*/ 1502428 h 1633466"/>
              <a:gd name="connsiteX297" fmla="*/ 201010 w 1284473"/>
              <a:gd name="connsiteY297" fmla="*/ 1526416 h 1633466"/>
              <a:gd name="connsiteX298" fmla="*/ 196273 w 1284473"/>
              <a:gd name="connsiteY298" fmla="*/ 1552614 h 1633466"/>
              <a:gd name="connsiteX299" fmla="*/ 190272 w 1284473"/>
              <a:gd name="connsiteY299" fmla="*/ 1580390 h 1633466"/>
              <a:gd name="connsiteX300" fmla="*/ 186391 w 1284473"/>
              <a:gd name="connsiteY300" fmla="*/ 1597320 h 1633466"/>
              <a:gd name="connsiteX301" fmla="*/ 9295 w 1284473"/>
              <a:gd name="connsiteY301" fmla="*/ 1564261 h 1633466"/>
              <a:gd name="connsiteX302" fmla="*/ 0 w 1284473"/>
              <a:gd name="connsiteY302" fmla="*/ 1561779 h 1633466"/>
              <a:gd name="connsiteX303" fmla="*/ 6161 w 1284473"/>
              <a:gd name="connsiteY303" fmla="*/ 1533045 h 1633466"/>
              <a:gd name="connsiteX304" fmla="*/ 13425 w 1284473"/>
              <a:gd name="connsiteY304" fmla="*/ 1502112 h 1633466"/>
              <a:gd name="connsiteX305" fmla="*/ 20688 w 1284473"/>
              <a:gd name="connsiteY305" fmla="*/ 1471811 h 1633466"/>
              <a:gd name="connsiteX306" fmla="*/ 28267 w 1284473"/>
              <a:gd name="connsiteY306" fmla="*/ 1442142 h 1633466"/>
              <a:gd name="connsiteX307" fmla="*/ 36478 w 1284473"/>
              <a:gd name="connsiteY307" fmla="*/ 1413419 h 1633466"/>
              <a:gd name="connsiteX308" fmla="*/ 45005 w 1284473"/>
              <a:gd name="connsiteY308" fmla="*/ 1386274 h 1633466"/>
              <a:gd name="connsiteX309" fmla="*/ 53531 w 1284473"/>
              <a:gd name="connsiteY309" fmla="*/ 1360076 h 1633466"/>
              <a:gd name="connsiteX310" fmla="*/ 57637 w 1284473"/>
              <a:gd name="connsiteY310" fmla="*/ 1347451 h 1633466"/>
              <a:gd name="connsiteX311" fmla="*/ 61742 w 1284473"/>
              <a:gd name="connsiteY311" fmla="*/ 1335141 h 1633466"/>
              <a:gd name="connsiteX312" fmla="*/ 69005 w 1284473"/>
              <a:gd name="connsiteY312" fmla="*/ 1309890 h 1633466"/>
              <a:gd name="connsiteX313" fmla="*/ 75637 w 1284473"/>
              <a:gd name="connsiteY313" fmla="*/ 1284955 h 1633466"/>
              <a:gd name="connsiteX314" fmla="*/ 81322 w 1284473"/>
              <a:gd name="connsiteY314" fmla="*/ 1260651 h 1633466"/>
              <a:gd name="connsiteX315" fmla="*/ 86374 w 1284473"/>
              <a:gd name="connsiteY315" fmla="*/ 1235716 h 1633466"/>
              <a:gd name="connsiteX316" fmla="*/ 90480 w 1284473"/>
              <a:gd name="connsiteY316" fmla="*/ 1211096 h 1633466"/>
              <a:gd name="connsiteX317" fmla="*/ 93954 w 1284473"/>
              <a:gd name="connsiteY317" fmla="*/ 1186476 h 1633466"/>
              <a:gd name="connsiteX318" fmla="*/ 96796 w 1284473"/>
              <a:gd name="connsiteY318" fmla="*/ 1161857 h 1633466"/>
              <a:gd name="connsiteX319" fmla="*/ 98691 w 1284473"/>
              <a:gd name="connsiteY319" fmla="*/ 1136921 h 1633466"/>
              <a:gd name="connsiteX320" fmla="*/ 100585 w 1284473"/>
              <a:gd name="connsiteY320" fmla="*/ 1111671 h 1633466"/>
              <a:gd name="connsiteX321" fmla="*/ 101533 w 1284473"/>
              <a:gd name="connsiteY321" fmla="*/ 1086735 h 1633466"/>
              <a:gd name="connsiteX322" fmla="*/ 102164 w 1284473"/>
              <a:gd name="connsiteY322" fmla="*/ 1061169 h 1633466"/>
              <a:gd name="connsiteX323" fmla="*/ 102480 w 1284473"/>
              <a:gd name="connsiteY323" fmla="*/ 1035602 h 1633466"/>
              <a:gd name="connsiteX324" fmla="*/ 102480 w 1284473"/>
              <a:gd name="connsiteY324" fmla="*/ 1009404 h 1633466"/>
              <a:gd name="connsiteX325" fmla="*/ 101849 w 1284473"/>
              <a:gd name="connsiteY325" fmla="*/ 982575 h 1633466"/>
              <a:gd name="connsiteX326" fmla="*/ 101217 w 1284473"/>
              <a:gd name="connsiteY326" fmla="*/ 956062 h 1633466"/>
              <a:gd name="connsiteX327" fmla="*/ 101217 w 1284473"/>
              <a:gd name="connsiteY327" fmla="*/ 942805 h 1633466"/>
              <a:gd name="connsiteX328" fmla="*/ 101217 w 1284473"/>
              <a:gd name="connsiteY328" fmla="*/ 929548 h 1633466"/>
              <a:gd name="connsiteX329" fmla="*/ 101533 w 1284473"/>
              <a:gd name="connsiteY329" fmla="*/ 916923 h 1633466"/>
              <a:gd name="connsiteX330" fmla="*/ 102164 w 1284473"/>
              <a:gd name="connsiteY330" fmla="*/ 903982 h 1633466"/>
              <a:gd name="connsiteX331" fmla="*/ 103428 w 1284473"/>
              <a:gd name="connsiteY331" fmla="*/ 891988 h 1633466"/>
              <a:gd name="connsiteX332" fmla="*/ 104375 w 1284473"/>
              <a:gd name="connsiteY332" fmla="*/ 879994 h 1633466"/>
              <a:gd name="connsiteX333" fmla="*/ 105954 w 1284473"/>
              <a:gd name="connsiteY333" fmla="*/ 867999 h 1633466"/>
              <a:gd name="connsiteX334" fmla="*/ 108165 w 1284473"/>
              <a:gd name="connsiteY334" fmla="*/ 856952 h 1633466"/>
              <a:gd name="connsiteX335" fmla="*/ 110059 w 1284473"/>
              <a:gd name="connsiteY335" fmla="*/ 845905 h 1633466"/>
              <a:gd name="connsiteX336" fmla="*/ 112586 w 1284473"/>
              <a:gd name="connsiteY336" fmla="*/ 835173 h 1633466"/>
              <a:gd name="connsiteX337" fmla="*/ 115428 w 1284473"/>
              <a:gd name="connsiteY337" fmla="*/ 825073 h 1633466"/>
              <a:gd name="connsiteX338" fmla="*/ 118586 w 1284473"/>
              <a:gd name="connsiteY338" fmla="*/ 814973 h 1633466"/>
              <a:gd name="connsiteX339" fmla="*/ 122060 w 1284473"/>
              <a:gd name="connsiteY339" fmla="*/ 805188 h 1633466"/>
              <a:gd name="connsiteX340" fmla="*/ 125534 w 1284473"/>
              <a:gd name="connsiteY340" fmla="*/ 795719 h 1633466"/>
              <a:gd name="connsiteX341" fmla="*/ 129639 w 1284473"/>
              <a:gd name="connsiteY341" fmla="*/ 786565 h 1633466"/>
              <a:gd name="connsiteX342" fmla="*/ 133744 w 1284473"/>
              <a:gd name="connsiteY342" fmla="*/ 778043 h 1633466"/>
              <a:gd name="connsiteX343" fmla="*/ 138165 w 1284473"/>
              <a:gd name="connsiteY343" fmla="*/ 769837 h 1633466"/>
              <a:gd name="connsiteX344" fmla="*/ 142902 w 1284473"/>
              <a:gd name="connsiteY344" fmla="*/ 761946 h 1633466"/>
              <a:gd name="connsiteX345" fmla="*/ 148271 w 1284473"/>
              <a:gd name="connsiteY345" fmla="*/ 754055 h 1633466"/>
              <a:gd name="connsiteX346" fmla="*/ 153324 w 1284473"/>
              <a:gd name="connsiteY346" fmla="*/ 747111 h 1633466"/>
              <a:gd name="connsiteX347" fmla="*/ 159324 w 1284473"/>
              <a:gd name="connsiteY347" fmla="*/ 740167 h 1633466"/>
              <a:gd name="connsiteX348" fmla="*/ 165008 w 1284473"/>
              <a:gd name="connsiteY348" fmla="*/ 733538 h 1633466"/>
              <a:gd name="connsiteX349" fmla="*/ 171324 w 1284473"/>
              <a:gd name="connsiteY349" fmla="*/ 727226 h 1633466"/>
              <a:gd name="connsiteX350" fmla="*/ 177956 w 1284473"/>
              <a:gd name="connsiteY350" fmla="*/ 721860 h 1633466"/>
              <a:gd name="connsiteX351" fmla="*/ 184588 w 1284473"/>
              <a:gd name="connsiteY351" fmla="*/ 716178 h 1633466"/>
              <a:gd name="connsiteX352" fmla="*/ 191851 w 1284473"/>
              <a:gd name="connsiteY352" fmla="*/ 711444 h 1633466"/>
              <a:gd name="connsiteX353" fmla="*/ 198799 w 1284473"/>
              <a:gd name="connsiteY353" fmla="*/ 706709 h 1633466"/>
              <a:gd name="connsiteX354" fmla="*/ 206694 w 1284473"/>
              <a:gd name="connsiteY354" fmla="*/ 702290 h 1633466"/>
              <a:gd name="connsiteX355" fmla="*/ 214589 w 1284473"/>
              <a:gd name="connsiteY355" fmla="*/ 698503 h 1633466"/>
              <a:gd name="connsiteX356" fmla="*/ 222484 w 1284473"/>
              <a:gd name="connsiteY356" fmla="*/ 695031 h 1633466"/>
              <a:gd name="connsiteX357" fmla="*/ 230695 w 1284473"/>
              <a:gd name="connsiteY357" fmla="*/ 692506 h 1633466"/>
              <a:gd name="connsiteX358" fmla="*/ 239221 w 1284473"/>
              <a:gd name="connsiteY358" fmla="*/ 689665 h 1633466"/>
              <a:gd name="connsiteX359" fmla="*/ 258169 w 1284473"/>
              <a:gd name="connsiteY359" fmla="*/ 685246 h 1633466"/>
              <a:gd name="connsiteX360" fmla="*/ 278381 w 1284473"/>
              <a:gd name="connsiteY360" fmla="*/ 680827 h 1633466"/>
              <a:gd name="connsiteX361" fmla="*/ 300487 w 1284473"/>
              <a:gd name="connsiteY361" fmla="*/ 676093 h 1633466"/>
              <a:gd name="connsiteX362" fmla="*/ 323224 w 1284473"/>
              <a:gd name="connsiteY362" fmla="*/ 670727 h 1633466"/>
              <a:gd name="connsiteX363" fmla="*/ 334909 w 1284473"/>
              <a:gd name="connsiteY363" fmla="*/ 667571 h 1633466"/>
              <a:gd name="connsiteX364" fmla="*/ 346909 w 1284473"/>
              <a:gd name="connsiteY364" fmla="*/ 664414 h 1633466"/>
              <a:gd name="connsiteX365" fmla="*/ 358594 w 1284473"/>
              <a:gd name="connsiteY365" fmla="*/ 660942 h 1633466"/>
              <a:gd name="connsiteX366" fmla="*/ 370278 w 1284473"/>
              <a:gd name="connsiteY366" fmla="*/ 656839 h 1633466"/>
              <a:gd name="connsiteX367" fmla="*/ 381963 w 1284473"/>
              <a:gd name="connsiteY367" fmla="*/ 652736 h 1633466"/>
              <a:gd name="connsiteX368" fmla="*/ 393648 w 1284473"/>
              <a:gd name="connsiteY368" fmla="*/ 648001 h 1633466"/>
              <a:gd name="connsiteX369" fmla="*/ 405016 w 1284473"/>
              <a:gd name="connsiteY369" fmla="*/ 642320 h 1633466"/>
              <a:gd name="connsiteX370" fmla="*/ 416069 w 1284473"/>
              <a:gd name="connsiteY370" fmla="*/ 636954 h 1633466"/>
              <a:gd name="connsiteX371" fmla="*/ 427122 w 1284473"/>
              <a:gd name="connsiteY371" fmla="*/ 630325 h 1633466"/>
              <a:gd name="connsiteX372" fmla="*/ 437860 w 1284473"/>
              <a:gd name="connsiteY372" fmla="*/ 623381 h 1633466"/>
              <a:gd name="connsiteX373" fmla="*/ 448281 w 1284473"/>
              <a:gd name="connsiteY373" fmla="*/ 615806 h 1633466"/>
              <a:gd name="connsiteX374" fmla="*/ 453018 w 1284473"/>
              <a:gd name="connsiteY374" fmla="*/ 611703 h 1633466"/>
              <a:gd name="connsiteX375" fmla="*/ 458071 w 1284473"/>
              <a:gd name="connsiteY375" fmla="*/ 607600 h 1633466"/>
              <a:gd name="connsiteX376" fmla="*/ 462808 w 1284473"/>
              <a:gd name="connsiteY376" fmla="*/ 602865 h 1633466"/>
              <a:gd name="connsiteX377" fmla="*/ 467229 w 1284473"/>
              <a:gd name="connsiteY377" fmla="*/ 598131 h 1633466"/>
              <a:gd name="connsiteX378" fmla="*/ 471650 w 1284473"/>
              <a:gd name="connsiteY378" fmla="*/ 593396 h 1633466"/>
              <a:gd name="connsiteX379" fmla="*/ 476387 w 1284473"/>
              <a:gd name="connsiteY379" fmla="*/ 588661 h 1633466"/>
              <a:gd name="connsiteX380" fmla="*/ 480493 w 1284473"/>
              <a:gd name="connsiteY380" fmla="*/ 583296 h 1633466"/>
              <a:gd name="connsiteX381" fmla="*/ 484598 w 1284473"/>
              <a:gd name="connsiteY381" fmla="*/ 577930 h 1633466"/>
              <a:gd name="connsiteX382" fmla="*/ 488388 w 1284473"/>
              <a:gd name="connsiteY382" fmla="*/ 571933 h 1633466"/>
              <a:gd name="connsiteX383" fmla="*/ 491861 w 1284473"/>
              <a:gd name="connsiteY383" fmla="*/ 565936 h 1633466"/>
              <a:gd name="connsiteX384" fmla="*/ 495651 w 1284473"/>
              <a:gd name="connsiteY384" fmla="*/ 560254 h 1633466"/>
              <a:gd name="connsiteX385" fmla="*/ 498809 w 1284473"/>
              <a:gd name="connsiteY385" fmla="*/ 553626 h 1633466"/>
              <a:gd name="connsiteX386" fmla="*/ 502283 w 1284473"/>
              <a:gd name="connsiteY386" fmla="*/ 546998 h 1633466"/>
              <a:gd name="connsiteX387" fmla="*/ 504809 w 1284473"/>
              <a:gd name="connsiteY387" fmla="*/ 540054 h 1633466"/>
              <a:gd name="connsiteX388" fmla="*/ 507651 w 1284473"/>
              <a:gd name="connsiteY388" fmla="*/ 533425 h 1633466"/>
              <a:gd name="connsiteX389" fmla="*/ 510494 w 1284473"/>
              <a:gd name="connsiteY389" fmla="*/ 526166 h 1633466"/>
              <a:gd name="connsiteX390" fmla="*/ 512704 w 1284473"/>
              <a:gd name="connsiteY390" fmla="*/ 518590 h 1633466"/>
              <a:gd name="connsiteX391" fmla="*/ 514915 w 1284473"/>
              <a:gd name="connsiteY391" fmla="*/ 510384 h 1633466"/>
              <a:gd name="connsiteX392" fmla="*/ 516810 w 1284473"/>
              <a:gd name="connsiteY392" fmla="*/ 502493 h 1633466"/>
              <a:gd name="connsiteX393" fmla="*/ 518389 w 1284473"/>
              <a:gd name="connsiteY393" fmla="*/ 493971 h 1633466"/>
              <a:gd name="connsiteX394" fmla="*/ 519652 w 1284473"/>
              <a:gd name="connsiteY394" fmla="*/ 485448 h 1633466"/>
              <a:gd name="connsiteX395" fmla="*/ 520915 w 1284473"/>
              <a:gd name="connsiteY395" fmla="*/ 476295 h 1633466"/>
              <a:gd name="connsiteX396" fmla="*/ 521862 w 1284473"/>
              <a:gd name="connsiteY396" fmla="*/ 467457 h 1633466"/>
              <a:gd name="connsiteX397" fmla="*/ 522494 w 1284473"/>
              <a:gd name="connsiteY397" fmla="*/ 457672 h 1633466"/>
              <a:gd name="connsiteX398" fmla="*/ 522810 w 1284473"/>
              <a:gd name="connsiteY398" fmla="*/ 447572 h 1633466"/>
              <a:gd name="connsiteX399" fmla="*/ 523126 w 1284473"/>
              <a:gd name="connsiteY399" fmla="*/ 437787 h 1633466"/>
              <a:gd name="connsiteX400" fmla="*/ 519336 w 1284473"/>
              <a:gd name="connsiteY400" fmla="*/ 436209 h 1633466"/>
              <a:gd name="connsiteX401" fmla="*/ 515862 w 1284473"/>
              <a:gd name="connsiteY401" fmla="*/ 434947 h 1633466"/>
              <a:gd name="connsiteX402" fmla="*/ 513336 w 1284473"/>
              <a:gd name="connsiteY402" fmla="*/ 432737 h 1633466"/>
              <a:gd name="connsiteX403" fmla="*/ 510494 w 1284473"/>
              <a:gd name="connsiteY403" fmla="*/ 430843 h 1633466"/>
              <a:gd name="connsiteX404" fmla="*/ 507967 w 1284473"/>
              <a:gd name="connsiteY404" fmla="*/ 428634 h 1633466"/>
              <a:gd name="connsiteX405" fmla="*/ 506388 w 1284473"/>
              <a:gd name="connsiteY405" fmla="*/ 426425 h 1633466"/>
              <a:gd name="connsiteX406" fmla="*/ 504493 w 1284473"/>
              <a:gd name="connsiteY406" fmla="*/ 424215 h 1633466"/>
              <a:gd name="connsiteX407" fmla="*/ 503230 w 1284473"/>
              <a:gd name="connsiteY407" fmla="*/ 421690 h 1633466"/>
              <a:gd name="connsiteX408" fmla="*/ 501020 w 1284473"/>
              <a:gd name="connsiteY408" fmla="*/ 417587 h 1633466"/>
              <a:gd name="connsiteX409" fmla="*/ 500072 w 1284473"/>
              <a:gd name="connsiteY409" fmla="*/ 413799 h 1633466"/>
              <a:gd name="connsiteX410" fmla="*/ 499125 w 1284473"/>
              <a:gd name="connsiteY410" fmla="*/ 410327 h 1633466"/>
              <a:gd name="connsiteX411" fmla="*/ 495967 w 1284473"/>
              <a:gd name="connsiteY411" fmla="*/ 410327 h 1633466"/>
              <a:gd name="connsiteX412" fmla="*/ 492809 w 1284473"/>
              <a:gd name="connsiteY412" fmla="*/ 410011 h 1633466"/>
              <a:gd name="connsiteX413" fmla="*/ 489651 w 1284473"/>
              <a:gd name="connsiteY413" fmla="*/ 409380 h 1633466"/>
              <a:gd name="connsiteX414" fmla="*/ 486493 w 1284473"/>
              <a:gd name="connsiteY414" fmla="*/ 408433 h 1633466"/>
              <a:gd name="connsiteX415" fmla="*/ 483651 w 1284473"/>
              <a:gd name="connsiteY415" fmla="*/ 406855 h 1633466"/>
              <a:gd name="connsiteX416" fmla="*/ 480808 w 1284473"/>
              <a:gd name="connsiteY416" fmla="*/ 405277 h 1633466"/>
              <a:gd name="connsiteX417" fmla="*/ 477966 w 1284473"/>
              <a:gd name="connsiteY417" fmla="*/ 403383 h 1633466"/>
              <a:gd name="connsiteX418" fmla="*/ 475124 w 1284473"/>
              <a:gd name="connsiteY418" fmla="*/ 401489 h 1633466"/>
              <a:gd name="connsiteX419" fmla="*/ 472913 w 1284473"/>
              <a:gd name="connsiteY419" fmla="*/ 398964 h 1633466"/>
              <a:gd name="connsiteX420" fmla="*/ 470387 w 1284473"/>
              <a:gd name="connsiteY420" fmla="*/ 395808 h 1633466"/>
              <a:gd name="connsiteX421" fmla="*/ 468492 w 1284473"/>
              <a:gd name="connsiteY421" fmla="*/ 392651 h 1633466"/>
              <a:gd name="connsiteX422" fmla="*/ 466282 w 1284473"/>
              <a:gd name="connsiteY422" fmla="*/ 389811 h 1633466"/>
              <a:gd name="connsiteX423" fmla="*/ 465018 w 1284473"/>
              <a:gd name="connsiteY423" fmla="*/ 386023 h 1633466"/>
              <a:gd name="connsiteX424" fmla="*/ 463124 w 1284473"/>
              <a:gd name="connsiteY424" fmla="*/ 381604 h 1633466"/>
              <a:gd name="connsiteX425" fmla="*/ 462176 w 1284473"/>
              <a:gd name="connsiteY425" fmla="*/ 377185 h 1633466"/>
              <a:gd name="connsiteX426" fmla="*/ 461229 w 1284473"/>
              <a:gd name="connsiteY426" fmla="*/ 372451 h 1633466"/>
              <a:gd name="connsiteX427" fmla="*/ 460597 w 1284473"/>
              <a:gd name="connsiteY427" fmla="*/ 369610 h 1633466"/>
              <a:gd name="connsiteX428" fmla="*/ 459650 w 1284473"/>
              <a:gd name="connsiteY428" fmla="*/ 366454 h 1633466"/>
              <a:gd name="connsiteX429" fmla="*/ 457439 w 1284473"/>
              <a:gd name="connsiteY429" fmla="*/ 360141 h 1633466"/>
              <a:gd name="connsiteX430" fmla="*/ 454281 w 1284473"/>
              <a:gd name="connsiteY430" fmla="*/ 352881 h 1633466"/>
              <a:gd name="connsiteX431" fmla="*/ 450492 w 1284473"/>
              <a:gd name="connsiteY431" fmla="*/ 345306 h 1633466"/>
              <a:gd name="connsiteX432" fmla="*/ 442912 w 1284473"/>
              <a:gd name="connsiteY432" fmla="*/ 328893 h 1633466"/>
              <a:gd name="connsiteX433" fmla="*/ 439123 w 1284473"/>
              <a:gd name="connsiteY433" fmla="*/ 320371 h 1633466"/>
              <a:gd name="connsiteX434" fmla="*/ 435965 w 1284473"/>
              <a:gd name="connsiteY434" fmla="*/ 312164 h 1633466"/>
              <a:gd name="connsiteX435" fmla="*/ 433123 w 1284473"/>
              <a:gd name="connsiteY435" fmla="*/ 303958 h 1633466"/>
              <a:gd name="connsiteX436" fmla="*/ 432491 w 1284473"/>
              <a:gd name="connsiteY436" fmla="*/ 299854 h 1633466"/>
              <a:gd name="connsiteX437" fmla="*/ 431859 w 1284473"/>
              <a:gd name="connsiteY437" fmla="*/ 296067 h 1633466"/>
              <a:gd name="connsiteX438" fmla="*/ 431544 w 1284473"/>
              <a:gd name="connsiteY438" fmla="*/ 292279 h 1633466"/>
              <a:gd name="connsiteX439" fmla="*/ 431544 w 1284473"/>
              <a:gd name="connsiteY439" fmla="*/ 288492 h 1633466"/>
              <a:gd name="connsiteX440" fmla="*/ 431859 w 1284473"/>
              <a:gd name="connsiteY440" fmla="*/ 285020 h 1633466"/>
              <a:gd name="connsiteX441" fmla="*/ 432491 w 1284473"/>
              <a:gd name="connsiteY441" fmla="*/ 281548 h 1633466"/>
              <a:gd name="connsiteX442" fmla="*/ 433754 w 1284473"/>
              <a:gd name="connsiteY442" fmla="*/ 278707 h 1633466"/>
              <a:gd name="connsiteX443" fmla="*/ 435649 w 1284473"/>
              <a:gd name="connsiteY443" fmla="*/ 275550 h 1633466"/>
              <a:gd name="connsiteX444" fmla="*/ 437544 w 1284473"/>
              <a:gd name="connsiteY444" fmla="*/ 272710 h 1633466"/>
              <a:gd name="connsiteX445" fmla="*/ 440386 w 1284473"/>
              <a:gd name="connsiteY445" fmla="*/ 269869 h 1633466"/>
              <a:gd name="connsiteX446" fmla="*/ 443544 w 1284473"/>
              <a:gd name="connsiteY446" fmla="*/ 267660 h 1633466"/>
              <a:gd name="connsiteX447" fmla="*/ 447334 w 1284473"/>
              <a:gd name="connsiteY447" fmla="*/ 265450 h 1633466"/>
              <a:gd name="connsiteX448" fmla="*/ 451755 w 1284473"/>
              <a:gd name="connsiteY448" fmla="*/ 263241 h 1633466"/>
              <a:gd name="connsiteX449" fmla="*/ 456808 w 1284473"/>
              <a:gd name="connsiteY449" fmla="*/ 261662 h 1633466"/>
              <a:gd name="connsiteX450" fmla="*/ 456492 w 1284473"/>
              <a:gd name="connsiteY450" fmla="*/ 249984 h 1633466"/>
              <a:gd name="connsiteX451" fmla="*/ 455544 w 1284473"/>
              <a:gd name="connsiteY451" fmla="*/ 234833 h 1633466"/>
              <a:gd name="connsiteX452" fmla="*/ 454913 w 1284473"/>
              <a:gd name="connsiteY452" fmla="*/ 217473 h 1633466"/>
              <a:gd name="connsiteX453" fmla="*/ 454281 w 1284473"/>
              <a:gd name="connsiteY453" fmla="*/ 197904 h 1633466"/>
              <a:gd name="connsiteX454" fmla="*/ 454281 w 1284473"/>
              <a:gd name="connsiteY454" fmla="*/ 187488 h 1633466"/>
              <a:gd name="connsiteX455" fmla="*/ 454597 w 1284473"/>
              <a:gd name="connsiteY455" fmla="*/ 177072 h 1633466"/>
              <a:gd name="connsiteX456" fmla="*/ 455229 w 1284473"/>
              <a:gd name="connsiteY456" fmla="*/ 166025 h 1633466"/>
              <a:gd name="connsiteX457" fmla="*/ 456176 w 1284473"/>
              <a:gd name="connsiteY457" fmla="*/ 154977 h 1633466"/>
              <a:gd name="connsiteX458" fmla="*/ 458071 w 1284473"/>
              <a:gd name="connsiteY458" fmla="*/ 143930 h 1633466"/>
              <a:gd name="connsiteX459" fmla="*/ 459650 w 1284473"/>
              <a:gd name="connsiteY459" fmla="*/ 132567 h 1633466"/>
              <a:gd name="connsiteX460" fmla="*/ 462176 w 1284473"/>
              <a:gd name="connsiteY460" fmla="*/ 121520 h 1633466"/>
              <a:gd name="connsiteX461" fmla="*/ 465650 w 1284473"/>
              <a:gd name="connsiteY461" fmla="*/ 110473 h 1633466"/>
              <a:gd name="connsiteX462" fmla="*/ 469124 w 1284473"/>
              <a:gd name="connsiteY462" fmla="*/ 99425 h 1633466"/>
              <a:gd name="connsiteX463" fmla="*/ 473545 w 1284473"/>
              <a:gd name="connsiteY463" fmla="*/ 88694 h 1633466"/>
              <a:gd name="connsiteX464" fmla="*/ 476387 w 1284473"/>
              <a:gd name="connsiteY464" fmla="*/ 83644 h 1633466"/>
              <a:gd name="connsiteX465" fmla="*/ 478914 w 1284473"/>
              <a:gd name="connsiteY465" fmla="*/ 78278 h 1633466"/>
              <a:gd name="connsiteX466" fmla="*/ 481756 w 1284473"/>
              <a:gd name="connsiteY466" fmla="*/ 73543 h 1633466"/>
              <a:gd name="connsiteX467" fmla="*/ 484914 w 1284473"/>
              <a:gd name="connsiteY467" fmla="*/ 68493 h 1633466"/>
              <a:gd name="connsiteX468" fmla="*/ 488388 w 1284473"/>
              <a:gd name="connsiteY468" fmla="*/ 63443 h 1633466"/>
              <a:gd name="connsiteX469" fmla="*/ 492177 w 1284473"/>
              <a:gd name="connsiteY469" fmla="*/ 58709 h 1633466"/>
              <a:gd name="connsiteX470" fmla="*/ 495967 w 1284473"/>
              <a:gd name="connsiteY470" fmla="*/ 54290 h 1633466"/>
              <a:gd name="connsiteX471" fmla="*/ 499756 w 1284473"/>
              <a:gd name="connsiteY471" fmla="*/ 49555 h 1633466"/>
              <a:gd name="connsiteX472" fmla="*/ 504178 w 1284473"/>
              <a:gd name="connsiteY472" fmla="*/ 45136 h 1633466"/>
              <a:gd name="connsiteX473" fmla="*/ 508599 w 1284473"/>
              <a:gd name="connsiteY473" fmla="*/ 41033 h 1633466"/>
              <a:gd name="connsiteX474" fmla="*/ 513652 w 1284473"/>
              <a:gd name="connsiteY474" fmla="*/ 36929 h 1633466"/>
              <a:gd name="connsiteX475" fmla="*/ 518704 w 1284473"/>
              <a:gd name="connsiteY475" fmla="*/ 33142 h 1633466"/>
              <a:gd name="connsiteX476" fmla="*/ 524389 w 1284473"/>
              <a:gd name="connsiteY476" fmla="*/ 29354 h 1633466"/>
              <a:gd name="connsiteX477" fmla="*/ 529757 w 1284473"/>
              <a:gd name="connsiteY477" fmla="*/ 25882 h 1633466"/>
              <a:gd name="connsiteX478" fmla="*/ 535758 w 1284473"/>
              <a:gd name="connsiteY478" fmla="*/ 22410 h 1633466"/>
              <a:gd name="connsiteX479" fmla="*/ 541758 w 1284473"/>
              <a:gd name="connsiteY479" fmla="*/ 19254 h 1633466"/>
              <a:gd name="connsiteX480" fmla="*/ 548390 w 1284473"/>
              <a:gd name="connsiteY480" fmla="*/ 16413 h 1633466"/>
              <a:gd name="connsiteX481" fmla="*/ 555337 w 1284473"/>
              <a:gd name="connsiteY481" fmla="*/ 13888 h 1633466"/>
              <a:gd name="connsiteX482" fmla="*/ 562601 w 1284473"/>
              <a:gd name="connsiteY482" fmla="*/ 11047 h 1633466"/>
              <a:gd name="connsiteX483" fmla="*/ 570180 w 1284473"/>
              <a:gd name="connsiteY483" fmla="*/ 8838 h 1633466"/>
              <a:gd name="connsiteX484" fmla="*/ 577759 w 1284473"/>
              <a:gd name="connsiteY484" fmla="*/ 6944 h 1633466"/>
              <a:gd name="connsiteX485" fmla="*/ 585970 w 1284473"/>
              <a:gd name="connsiteY485" fmla="*/ 5050 h 1633466"/>
              <a:gd name="connsiteX486" fmla="*/ 594812 w 1284473"/>
              <a:gd name="connsiteY486" fmla="*/ 3472 h 1633466"/>
              <a:gd name="connsiteX487" fmla="*/ 603655 w 1284473"/>
              <a:gd name="connsiteY487" fmla="*/ 2210 h 1633466"/>
              <a:gd name="connsiteX488" fmla="*/ 612813 w 1284473"/>
              <a:gd name="connsiteY488" fmla="*/ 1263 h 1633466"/>
              <a:gd name="connsiteX489" fmla="*/ 622287 w 1284473"/>
              <a:gd name="connsiteY489" fmla="*/ 316 h 1633466"/>
              <a:gd name="connsiteX490" fmla="*/ 632392 w 1284473"/>
              <a:gd name="connsiteY490" fmla="*/ 0 h 163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84473" h="1633466">
                <a:moveTo>
                  <a:pt x="632392" y="0"/>
                </a:moveTo>
                <a:lnTo>
                  <a:pt x="642814" y="0"/>
                </a:lnTo>
                <a:lnTo>
                  <a:pt x="653222" y="0"/>
                </a:lnTo>
                <a:lnTo>
                  <a:pt x="662999" y="316"/>
                </a:lnTo>
                <a:lnTo>
                  <a:pt x="672776" y="1263"/>
                </a:lnTo>
                <a:lnTo>
                  <a:pt x="681606" y="2210"/>
                </a:lnTo>
                <a:lnTo>
                  <a:pt x="690752" y="3472"/>
                </a:lnTo>
                <a:lnTo>
                  <a:pt x="699268" y="5050"/>
                </a:lnTo>
                <a:lnTo>
                  <a:pt x="707152" y="6944"/>
                </a:lnTo>
                <a:lnTo>
                  <a:pt x="715037" y="8838"/>
                </a:lnTo>
                <a:lnTo>
                  <a:pt x="722921" y="11047"/>
                </a:lnTo>
                <a:lnTo>
                  <a:pt x="730175" y="13888"/>
                </a:lnTo>
                <a:lnTo>
                  <a:pt x="736798" y="16413"/>
                </a:lnTo>
                <a:lnTo>
                  <a:pt x="743421" y="19254"/>
                </a:lnTo>
                <a:lnTo>
                  <a:pt x="749729" y="22410"/>
                </a:lnTo>
                <a:lnTo>
                  <a:pt x="755405" y="25882"/>
                </a:lnTo>
                <a:lnTo>
                  <a:pt x="761082" y="29354"/>
                </a:lnTo>
                <a:lnTo>
                  <a:pt x="766444" y="33142"/>
                </a:lnTo>
                <a:lnTo>
                  <a:pt x="771805" y="36929"/>
                </a:lnTo>
                <a:lnTo>
                  <a:pt x="776536" y="41033"/>
                </a:lnTo>
                <a:lnTo>
                  <a:pt x="780951" y="45136"/>
                </a:lnTo>
                <a:lnTo>
                  <a:pt x="785682" y="49555"/>
                </a:lnTo>
                <a:lnTo>
                  <a:pt x="789467" y="54290"/>
                </a:lnTo>
                <a:lnTo>
                  <a:pt x="793251" y="58709"/>
                </a:lnTo>
                <a:lnTo>
                  <a:pt x="797036" y="63443"/>
                </a:lnTo>
                <a:lnTo>
                  <a:pt x="800505" y="68493"/>
                </a:lnTo>
                <a:lnTo>
                  <a:pt x="803343" y="73543"/>
                </a:lnTo>
                <a:lnTo>
                  <a:pt x="806182" y="78278"/>
                </a:lnTo>
                <a:lnTo>
                  <a:pt x="809020" y="83644"/>
                </a:lnTo>
                <a:lnTo>
                  <a:pt x="811543" y="88694"/>
                </a:lnTo>
                <a:lnTo>
                  <a:pt x="815959" y="99425"/>
                </a:lnTo>
                <a:lnTo>
                  <a:pt x="819743" y="110473"/>
                </a:lnTo>
                <a:lnTo>
                  <a:pt x="822897" y="121520"/>
                </a:lnTo>
                <a:lnTo>
                  <a:pt x="825420" y="132567"/>
                </a:lnTo>
                <a:lnTo>
                  <a:pt x="827312" y="143930"/>
                </a:lnTo>
                <a:lnTo>
                  <a:pt x="828889" y="154977"/>
                </a:lnTo>
                <a:lnTo>
                  <a:pt x="830151" y="166025"/>
                </a:lnTo>
                <a:lnTo>
                  <a:pt x="830782" y="177072"/>
                </a:lnTo>
                <a:lnTo>
                  <a:pt x="831097" y="187488"/>
                </a:lnTo>
                <a:lnTo>
                  <a:pt x="831097" y="197904"/>
                </a:lnTo>
                <a:lnTo>
                  <a:pt x="830466" y="217473"/>
                </a:lnTo>
                <a:lnTo>
                  <a:pt x="829836" y="234833"/>
                </a:lnTo>
                <a:lnTo>
                  <a:pt x="828574" y="249984"/>
                </a:lnTo>
                <a:lnTo>
                  <a:pt x="828259" y="261662"/>
                </a:lnTo>
                <a:lnTo>
                  <a:pt x="833620" y="263241"/>
                </a:lnTo>
                <a:lnTo>
                  <a:pt x="838035" y="265450"/>
                </a:lnTo>
                <a:lnTo>
                  <a:pt x="841820" y="267660"/>
                </a:lnTo>
                <a:lnTo>
                  <a:pt x="844974" y="269869"/>
                </a:lnTo>
                <a:lnTo>
                  <a:pt x="847497" y="272710"/>
                </a:lnTo>
                <a:lnTo>
                  <a:pt x="849705" y="275550"/>
                </a:lnTo>
                <a:lnTo>
                  <a:pt x="851281" y="278707"/>
                </a:lnTo>
                <a:lnTo>
                  <a:pt x="852543" y="281548"/>
                </a:lnTo>
                <a:lnTo>
                  <a:pt x="853489" y="285020"/>
                </a:lnTo>
                <a:lnTo>
                  <a:pt x="853805" y="288492"/>
                </a:lnTo>
                <a:lnTo>
                  <a:pt x="853805" y="292279"/>
                </a:lnTo>
                <a:lnTo>
                  <a:pt x="853489" y="296067"/>
                </a:lnTo>
                <a:lnTo>
                  <a:pt x="852858" y="299854"/>
                </a:lnTo>
                <a:lnTo>
                  <a:pt x="852228" y="303958"/>
                </a:lnTo>
                <a:lnTo>
                  <a:pt x="849389" y="312164"/>
                </a:lnTo>
                <a:lnTo>
                  <a:pt x="846235" y="320371"/>
                </a:lnTo>
                <a:lnTo>
                  <a:pt x="842451" y="328893"/>
                </a:lnTo>
                <a:lnTo>
                  <a:pt x="834882" y="345306"/>
                </a:lnTo>
                <a:lnTo>
                  <a:pt x="831097" y="352881"/>
                </a:lnTo>
                <a:lnTo>
                  <a:pt x="827943" y="360141"/>
                </a:lnTo>
                <a:lnTo>
                  <a:pt x="825420" y="366454"/>
                </a:lnTo>
                <a:lnTo>
                  <a:pt x="824474" y="369610"/>
                </a:lnTo>
                <a:lnTo>
                  <a:pt x="824159" y="372451"/>
                </a:lnTo>
                <a:lnTo>
                  <a:pt x="823213" y="377185"/>
                </a:lnTo>
                <a:lnTo>
                  <a:pt x="822266" y="381604"/>
                </a:lnTo>
                <a:lnTo>
                  <a:pt x="820374" y="386023"/>
                </a:lnTo>
                <a:lnTo>
                  <a:pt x="819113" y="389811"/>
                </a:lnTo>
                <a:lnTo>
                  <a:pt x="816905" y="392651"/>
                </a:lnTo>
                <a:lnTo>
                  <a:pt x="815013" y="395808"/>
                </a:lnTo>
                <a:lnTo>
                  <a:pt x="812490" y="398964"/>
                </a:lnTo>
                <a:lnTo>
                  <a:pt x="809967" y="401489"/>
                </a:lnTo>
                <a:lnTo>
                  <a:pt x="807128" y="403383"/>
                </a:lnTo>
                <a:lnTo>
                  <a:pt x="804605" y="405277"/>
                </a:lnTo>
                <a:lnTo>
                  <a:pt x="801767" y="406855"/>
                </a:lnTo>
                <a:lnTo>
                  <a:pt x="798613" y="408433"/>
                </a:lnTo>
                <a:lnTo>
                  <a:pt x="795459" y="409380"/>
                </a:lnTo>
                <a:lnTo>
                  <a:pt x="792305" y="410011"/>
                </a:lnTo>
                <a:lnTo>
                  <a:pt x="789467" y="410327"/>
                </a:lnTo>
                <a:lnTo>
                  <a:pt x="785998" y="410327"/>
                </a:lnTo>
                <a:lnTo>
                  <a:pt x="785051" y="413799"/>
                </a:lnTo>
                <a:lnTo>
                  <a:pt x="784105" y="417587"/>
                </a:lnTo>
                <a:lnTo>
                  <a:pt x="782213" y="421690"/>
                </a:lnTo>
                <a:lnTo>
                  <a:pt x="780636" y="424215"/>
                </a:lnTo>
                <a:lnTo>
                  <a:pt x="779059" y="426425"/>
                </a:lnTo>
                <a:lnTo>
                  <a:pt x="776851" y="428634"/>
                </a:lnTo>
                <a:lnTo>
                  <a:pt x="774959" y="430843"/>
                </a:lnTo>
                <a:lnTo>
                  <a:pt x="772121" y="432737"/>
                </a:lnTo>
                <a:lnTo>
                  <a:pt x="769282" y="434947"/>
                </a:lnTo>
                <a:lnTo>
                  <a:pt x="765813" y="436209"/>
                </a:lnTo>
                <a:lnTo>
                  <a:pt x="762029" y="437787"/>
                </a:lnTo>
                <a:lnTo>
                  <a:pt x="762344" y="447572"/>
                </a:lnTo>
                <a:lnTo>
                  <a:pt x="762659" y="457672"/>
                </a:lnTo>
                <a:lnTo>
                  <a:pt x="763605" y="467457"/>
                </a:lnTo>
                <a:lnTo>
                  <a:pt x="764236" y="476295"/>
                </a:lnTo>
                <a:lnTo>
                  <a:pt x="765498" y="485448"/>
                </a:lnTo>
                <a:lnTo>
                  <a:pt x="767075" y="493971"/>
                </a:lnTo>
                <a:lnTo>
                  <a:pt x="768652" y="502493"/>
                </a:lnTo>
                <a:lnTo>
                  <a:pt x="770228" y="510384"/>
                </a:lnTo>
                <a:lnTo>
                  <a:pt x="772751" y="518590"/>
                </a:lnTo>
                <a:lnTo>
                  <a:pt x="774959" y="526166"/>
                </a:lnTo>
                <a:lnTo>
                  <a:pt x="777482" y="533425"/>
                </a:lnTo>
                <a:lnTo>
                  <a:pt x="780321" y="540054"/>
                </a:lnTo>
                <a:lnTo>
                  <a:pt x="783159" y="546998"/>
                </a:lnTo>
                <a:lnTo>
                  <a:pt x="786628" y="553626"/>
                </a:lnTo>
                <a:lnTo>
                  <a:pt x="789782" y="560254"/>
                </a:lnTo>
                <a:lnTo>
                  <a:pt x="793567" y="565936"/>
                </a:lnTo>
                <a:lnTo>
                  <a:pt x="797036" y="571933"/>
                </a:lnTo>
                <a:lnTo>
                  <a:pt x="800820" y="577930"/>
                </a:lnTo>
                <a:lnTo>
                  <a:pt x="804920" y="583296"/>
                </a:lnTo>
                <a:lnTo>
                  <a:pt x="809020" y="588661"/>
                </a:lnTo>
                <a:lnTo>
                  <a:pt x="813436" y="593396"/>
                </a:lnTo>
                <a:lnTo>
                  <a:pt x="817851" y="598131"/>
                </a:lnTo>
                <a:lnTo>
                  <a:pt x="822582" y="602865"/>
                </a:lnTo>
                <a:lnTo>
                  <a:pt x="827312" y="607600"/>
                </a:lnTo>
                <a:lnTo>
                  <a:pt x="832043" y="611703"/>
                </a:lnTo>
                <a:lnTo>
                  <a:pt x="837089" y="615806"/>
                </a:lnTo>
                <a:lnTo>
                  <a:pt x="847182" y="623381"/>
                </a:lnTo>
                <a:lnTo>
                  <a:pt x="857905" y="630325"/>
                </a:lnTo>
                <a:lnTo>
                  <a:pt x="868627" y="636954"/>
                </a:lnTo>
                <a:lnTo>
                  <a:pt x="879981" y="642320"/>
                </a:lnTo>
                <a:lnTo>
                  <a:pt x="891335" y="648001"/>
                </a:lnTo>
                <a:lnTo>
                  <a:pt x="903319" y="652736"/>
                </a:lnTo>
                <a:lnTo>
                  <a:pt x="914989" y="656839"/>
                </a:lnTo>
                <a:lnTo>
                  <a:pt x="926658" y="660942"/>
                </a:lnTo>
                <a:lnTo>
                  <a:pt x="938327" y="664414"/>
                </a:lnTo>
                <a:lnTo>
                  <a:pt x="949996" y="667571"/>
                </a:lnTo>
                <a:lnTo>
                  <a:pt x="961665" y="670727"/>
                </a:lnTo>
                <a:lnTo>
                  <a:pt x="984688" y="676093"/>
                </a:lnTo>
                <a:lnTo>
                  <a:pt x="1006765" y="680827"/>
                </a:lnTo>
                <a:lnTo>
                  <a:pt x="1026949" y="685246"/>
                </a:lnTo>
                <a:lnTo>
                  <a:pt x="1045557" y="689665"/>
                </a:lnTo>
                <a:lnTo>
                  <a:pt x="1054387" y="692506"/>
                </a:lnTo>
                <a:lnTo>
                  <a:pt x="1062587" y="695031"/>
                </a:lnTo>
                <a:lnTo>
                  <a:pt x="1070472" y="698503"/>
                </a:lnTo>
                <a:lnTo>
                  <a:pt x="1078356" y="702290"/>
                </a:lnTo>
                <a:lnTo>
                  <a:pt x="1085925" y="706709"/>
                </a:lnTo>
                <a:lnTo>
                  <a:pt x="1093179" y="711444"/>
                </a:lnTo>
                <a:lnTo>
                  <a:pt x="1100433" y="716178"/>
                </a:lnTo>
                <a:lnTo>
                  <a:pt x="1107056" y="721860"/>
                </a:lnTo>
                <a:lnTo>
                  <a:pt x="1113679" y="727226"/>
                </a:lnTo>
                <a:lnTo>
                  <a:pt x="1119671" y="733538"/>
                </a:lnTo>
                <a:lnTo>
                  <a:pt x="1125664" y="740167"/>
                </a:lnTo>
                <a:lnTo>
                  <a:pt x="1131025" y="747111"/>
                </a:lnTo>
                <a:lnTo>
                  <a:pt x="1136702" y="754055"/>
                </a:lnTo>
                <a:lnTo>
                  <a:pt x="1141748" y="761946"/>
                </a:lnTo>
                <a:lnTo>
                  <a:pt x="1146794" y="769837"/>
                </a:lnTo>
                <a:lnTo>
                  <a:pt x="1151209" y="778043"/>
                </a:lnTo>
                <a:lnTo>
                  <a:pt x="1155309" y="786565"/>
                </a:lnTo>
                <a:lnTo>
                  <a:pt x="1159409" y="795719"/>
                </a:lnTo>
                <a:lnTo>
                  <a:pt x="1162879" y="805188"/>
                </a:lnTo>
                <a:lnTo>
                  <a:pt x="1166348" y="814973"/>
                </a:lnTo>
                <a:lnTo>
                  <a:pt x="1169502" y="825073"/>
                </a:lnTo>
                <a:lnTo>
                  <a:pt x="1172340" y="835173"/>
                </a:lnTo>
                <a:lnTo>
                  <a:pt x="1174548" y="845905"/>
                </a:lnTo>
                <a:lnTo>
                  <a:pt x="1176755" y="856952"/>
                </a:lnTo>
                <a:lnTo>
                  <a:pt x="1178648" y="867999"/>
                </a:lnTo>
                <a:lnTo>
                  <a:pt x="1180225" y="879994"/>
                </a:lnTo>
                <a:lnTo>
                  <a:pt x="1181486" y="891988"/>
                </a:lnTo>
                <a:lnTo>
                  <a:pt x="1182432" y="903982"/>
                </a:lnTo>
                <a:lnTo>
                  <a:pt x="1183378" y="916923"/>
                </a:lnTo>
                <a:lnTo>
                  <a:pt x="1183694" y="929548"/>
                </a:lnTo>
                <a:lnTo>
                  <a:pt x="1183694" y="942805"/>
                </a:lnTo>
                <a:lnTo>
                  <a:pt x="1183378" y="956062"/>
                </a:lnTo>
                <a:lnTo>
                  <a:pt x="1182432" y="982575"/>
                </a:lnTo>
                <a:lnTo>
                  <a:pt x="1182117" y="1009404"/>
                </a:lnTo>
                <a:lnTo>
                  <a:pt x="1182117" y="1035602"/>
                </a:lnTo>
                <a:lnTo>
                  <a:pt x="1182432" y="1061169"/>
                </a:lnTo>
                <a:lnTo>
                  <a:pt x="1183378" y="1086735"/>
                </a:lnTo>
                <a:lnTo>
                  <a:pt x="1184324" y="1111671"/>
                </a:lnTo>
                <a:lnTo>
                  <a:pt x="1185901" y="1136921"/>
                </a:lnTo>
                <a:lnTo>
                  <a:pt x="1188109" y="1161857"/>
                </a:lnTo>
                <a:lnTo>
                  <a:pt x="1190947" y="1186476"/>
                </a:lnTo>
                <a:lnTo>
                  <a:pt x="1194417" y="1211096"/>
                </a:lnTo>
                <a:lnTo>
                  <a:pt x="1198517" y="1235716"/>
                </a:lnTo>
                <a:lnTo>
                  <a:pt x="1203247" y="1260651"/>
                </a:lnTo>
                <a:lnTo>
                  <a:pt x="1209240" y="1284955"/>
                </a:lnTo>
                <a:lnTo>
                  <a:pt x="1215547" y="1309890"/>
                </a:lnTo>
                <a:lnTo>
                  <a:pt x="1222801" y="1335141"/>
                </a:lnTo>
                <a:lnTo>
                  <a:pt x="1226901" y="1347451"/>
                </a:lnTo>
                <a:lnTo>
                  <a:pt x="1231316" y="1360076"/>
                </a:lnTo>
                <a:lnTo>
                  <a:pt x="1239832" y="1386274"/>
                </a:lnTo>
                <a:lnTo>
                  <a:pt x="1248032" y="1413419"/>
                </a:lnTo>
                <a:lnTo>
                  <a:pt x="1256231" y="1442142"/>
                </a:lnTo>
                <a:lnTo>
                  <a:pt x="1263801" y="1471811"/>
                </a:lnTo>
                <a:lnTo>
                  <a:pt x="1271054" y="1502112"/>
                </a:lnTo>
                <a:lnTo>
                  <a:pt x="1278308" y="1533045"/>
                </a:lnTo>
                <a:lnTo>
                  <a:pt x="1284473" y="1561836"/>
                </a:lnTo>
                <a:lnTo>
                  <a:pt x="1275388" y="1564261"/>
                </a:lnTo>
                <a:lnTo>
                  <a:pt x="1098317" y="1597315"/>
                </a:lnTo>
                <a:lnTo>
                  <a:pt x="1094441" y="1580390"/>
                </a:lnTo>
                <a:lnTo>
                  <a:pt x="1088764" y="1552614"/>
                </a:lnTo>
                <a:lnTo>
                  <a:pt x="1084033" y="1526416"/>
                </a:lnTo>
                <a:lnTo>
                  <a:pt x="1080564" y="1502428"/>
                </a:lnTo>
                <a:lnTo>
                  <a:pt x="1078987" y="1491696"/>
                </a:lnTo>
                <a:lnTo>
                  <a:pt x="1078041" y="1481912"/>
                </a:lnTo>
                <a:lnTo>
                  <a:pt x="1074572" y="1444667"/>
                </a:lnTo>
                <a:lnTo>
                  <a:pt x="1070787" y="1409631"/>
                </a:lnTo>
                <a:lnTo>
                  <a:pt x="1067003" y="1377436"/>
                </a:lnTo>
                <a:lnTo>
                  <a:pt x="1062903" y="1348398"/>
                </a:lnTo>
                <a:lnTo>
                  <a:pt x="1058803" y="1322200"/>
                </a:lnTo>
                <a:lnTo>
                  <a:pt x="1054703" y="1300421"/>
                </a:lnTo>
                <a:lnTo>
                  <a:pt x="1050287" y="1282114"/>
                </a:lnTo>
                <a:lnTo>
                  <a:pt x="1048395" y="1274223"/>
                </a:lnTo>
                <a:lnTo>
                  <a:pt x="1046503" y="1267910"/>
                </a:lnTo>
                <a:lnTo>
                  <a:pt x="1042718" y="1256863"/>
                </a:lnTo>
                <a:lnTo>
                  <a:pt x="1041141" y="1252444"/>
                </a:lnTo>
                <a:lnTo>
                  <a:pt x="1038934" y="1248025"/>
                </a:lnTo>
                <a:lnTo>
                  <a:pt x="1037357" y="1244238"/>
                </a:lnTo>
                <a:lnTo>
                  <a:pt x="1035149" y="1241713"/>
                </a:lnTo>
                <a:lnTo>
                  <a:pt x="1033257" y="1239188"/>
                </a:lnTo>
                <a:lnTo>
                  <a:pt x="1031049" y="1237925"/>
                </a:lnTo>
                <a:lnTo>
                  <a:pt x="1029157" y="1236978"/>
                </a:lnTo>
                <a:lnTo>
                  <a:pt x="1026949" y="1236978"/>
                </a:lnTo>
                <a:lnTo>
                  <a:pt x="1024426" y="1237925"/>
                </a:lnTo>
                <a:lnTo>
                  <a:pt x="1022218" y="1239503"/>
                </a:lnTo>
                <a:lnTo>
                  <a:pt x="1019695" y="1242344"/>
                </a:lnTo>
                <a:lnTo>
                  <a:pt x="1017172" y="1245816"/>
                </a:lnTo>
                <a:lnTo>
                  <a:pt x="1014649" y="1250235"/>
                </a:lnTo>
                <a:lnTo>
                  <a:pt x="1011811" y="1255601"/>
                </a:lnTo>
                <a:lnTo>
                  <a:pt x="1006134" y="1268542"/>
                </a:lnTo>
                <a:lnTo>
                  <a:pt x="1000457" y="1282745"/>
                </a:lnTo>
                <a:lnTo>
                  <a:pt x="994149" y="1299474"/>
                </a:lnTo>
                <a:lnTo>
                  <a:pt x="990680" y="1309574"/>
                </a:lnTo>
                <a:lnTo>
                  <a:pt x="987211" y="1320622"/>
                </a:lnTo>
                <a:lnTo>
                  <a:pt x="983742" y="1332616"/>
                </a:lnTo>
                <a:lnTo>
                  <a:pt x="979957" y="1346504"/>
                </a:lnTo>
                <a:lnTo>
                  <a:pt x="976173" y="1361654"/>
                </a:lnTo>
                <a:lnTo>
                  <a:pt x="972073" y="1378699"/>
                </a:lnTo>
                <a:lnTo>
                  <a:pt x="963242" y="1418469"/>
                </a:lnTo>
                <a:lnTo>
                  <a:pt x="953150" y="1466761"/>
                </a:lnTo>
                <a:lnTo>
                  <a:pt x="950627" y="1479702"/>
                </a:lnTo>
                <a:lnTo>
                  <a:pt x="949050" y="1493275"/>
                </a:lnTo>
                <a:lnTo>
                  <a:pt x="947788" y="1507163"/>
                </a:lnTo>
                <a:lnTo>
                  <a:pt x="946527" y="1520735"/>
                </a:lnTo>
                <a:lnTo>
                  <a:pt x="946211" y="1534623"/>
                </a:lnTo>
                <a:lnTo>
                  <a:pt x="946211" y="1548827"/>
                </a:lnTo>
                <a:lnTo>
                  <a:pt x="946527" y="1563346"/>
                </a:lnTo>
                <a:lnTo>
                  <a:pt x="947158" y="1577865"/>
                </a:lnTo>
                <a:lnTo>
                  <a:pt x="948734" y="1592700"/>
                </a:lnTo>
                <a:lnTo>
                  <a:pt x="949996" y="1607851"/>
                </a:lnTo>
                <a:lnTo>
                  <a:pt x="950959" y="1615557"/>
                </a:lnTo>
                <a:lnTo>
                  <a:pt x="861084" y="1625485"/>
                </a:lnTo>
                <a:cubicBezTo>
                  <a:pt x="789306" y="1630757"/>
                  <a:pt x="716316" y="1633466"/>
                  <a:pt x="642341" y="1633466"/>
                </a:cubicBezTo>
                <a:cubicBezTo>
                  <a:pt x="568367" y="1633466"/>
                  <a:pt x="495377" y="1630757"/>
                  <a:pt x="423599" y="1625485"/>
                </a:cubicBezTo>
                <a:lnTo>
                  <a:pt x="333942" y="1615581"/>
                </a:lnTo>
                <a:lnTo>
                  <a:pt x="334909" y="1607851"/>
                </a:lnTo>
                <a:lnTo>
                  <a:pt x="336488" y="1592700"/>
                </a:lnTo>
                <a:lnTo>
                  <a:pt x="337751" y="1577865"/>
                </a:lnTo>
                <a:lnTo>
                  <a:pt x="338383" y="1563346"/>
                </a:lnTo>
                <a:lnTo>
                  <a:pt x="338698" y="1548827"/>
                </a:lnTo>
                <a:lnTo>
                  <a:pt x="338698" y="1534623"/>
                </a:lnTo>
                <a:lnTo>
                  <a:pt x="338383" y="1520735"/>
                </a:lnTo>
                <a:lnTo>
                  <a:pt x="337435" y="1507163"/>
                </a:lnTo>
                <a:lnTo>
                  <a:pt x="336172" y="1493275"/>
                </a:lnTo>
                <a:lnTo>
                  <a:pt x="334277" y="1479702"/>
                </a:lnTo>
                <a:lnTo>
                  <a:pt x="332067" y="1466761"/>
                </a:lnTo>
                <a:lnTo>
                  <a:pt x="321961" y="1418469"/>
                </a:lnTo>
                <a:lnTo>
                  <a:pt x="312803" y="1378699"/>
                </a:lnTo>
                <a:lnTo>
                  <a:pt x="308697" y="1361654"/>
                </a:lnTo>
                <a:lnTo>
                  <a:pt x="304908" y="1346504"/>
                </a:lnTo>
                <a:lnTo>
                  <a:pt x="301118" y="1332616"/>
                </a:lnTo>
                <a:lnTo>
                  <a:pt x="297644" y="1320622"/>
                </a:lnTo>
                <a:lnTo>
                  <a:pt x="294171" y="1309574"/>
                </a:lnTo>
                <a:lnTo>
                  <a:pt x="290697" y="1299474"/>
                </a:lnTo>
                <a:lnTo>
                  <a:pt x="284697" y="1282745"/>
                </a:lnTo>
                <a:lnTo>
                  <a:pt x="278696" y="1268542"/>
                </a:lnTo>
                <a:lnTo>
                  <a:pt x="273328" y="1255601"/>
                </a:lnTo>
                <a:lnTo>
                  <a:pt x="270486" y="1250235"/>
                </a:lnTo>
                <a:lnTo>
                  <a:pt x="267643" y="1245816"/>
                </a:lnTo>
                <a:lnTo>
                  <a:pt x="265117" y="1242344"/>
                </a:lnTo>
                <a:lnTo>
                  <a:pt x="262591" y="1239503"/>
                </a:lnTo>
                <a:lnTo>
                  <a:pt x="260380" y="1237925"/>
                </a:lnTo>
                <a:lnTo>
                  <a:pt x="258169" y="1236978"/>
                </a:lnTo>
                <a:lnTo>
                  <a:pt x="255959" y="1236978"/>
                </a:lnTo>
                <a:lnTo>
                  <a:pt x="253748" y="1237925"/>
                </a:lnTo>
                <a:lnTo>
                  <a:pt x="251853" y="1239188"/>
                </a:lnTo>
                <a:lnTo>
                  <a:pt x="249643" y="1241713"/>
                </a:lnTo>
                <a:lnTo>
                  <a:pt x="247748" y="1244238"/>
                </a:lnTo>
                <a:lnTo>
                  <a:pt x="245853" y="1248025"/>
                </a:lnTo>
                <a:lnTo>
                  <a:pt x="243958" y="1252444"/>
                </a:lnTo>
                <a:lnTo>
                  <a:pt x="242064" y="1256863"/>
                </a:lnTo>
                <a:lnTo>
                  <a:pt x="238274" y="1267910"/>
                </a:lnTo>
                <a:lnTo>
                  <a:pt x="236695" y="1274223"/>
                </a:lnTo>
                <a:lnTo>
                  <a:pt x="234484" y="1282114"/>
                </a:lnTo>
                <a:lnTo>
                  <a:pt x="230379" y="1300421"/>
                </a:lnTo>
                <a:lnTo>
                  <a:pt x="226274" y="1322200"/>
                </a:lnTo>
                <a:lnTo>
                  <a:pt x="222168" y="1348398"/>
                </a:lnTo>
                <a:lnTo>
                  <a:pt x="218063" y="1377436"/>
                </a:lnTo>
                <a:lnTo>
                  <a:pt x="214273" y="1409631"/>
                </a:lnTo>
                <a:lnTo>
                  <a:pt x="210484" y="1444667"/>
                </a:lnTo>
                <a:lnTo>
                  <a:pt x="207010" y="1481912"/>
                </a:lnTo>
                <a:lnTo>
                  <a:pt x="205747" y="1491696"/>
                </a:lnTo>
                <a:lnTo>
                  <a:pt x="204483" y="1502428"/>
                </a:lnTo>
                <a:lnTo>
                  <a:pt x="201010" y="1526416"/>
                </a:lnTo>
                <a:lnTo>
                  <a:pt x="196273" y="1552614"/>
                </a:lnTo>
                <a:lnTo>
                  <a:pt x="190272" y="1580390"/>
                </a:lnTo>
                <a:lnTo>
                  <a:pt x="186391" y="1597320"/>
                </a:lnTo>
                <a:lnTo>
                  <a:pt x="9295" y="1564261"/>
                </a:lnTo>
                <a:lnTo>
                  <a:pt x="0" y="1561779"/>
                </a:lnTo>
                <a:lnTo>
                  <a:pt x="6161" y="1533045"/>
                </a:lnTo>
                <a:lnTo>
                  <a:pt x="13425" y="1502112"/>
                </a:lnTo>
                <a:lnTo>
                  <a:pt x="20688" y="1471811"/>
                </a:lnTo>
                <a:lnTo>
                  <a:pt x="28267" y="1442142"/>
                </a:lnTo>
                <a:lnTo>
                  <a:pt x="36478" y="1413419"/>
                </a:lnTo>
                <a:lnTo>
                  <a:pt x="45005" y="1386274"/>
                </a:lnTo>
                <a:lnTo>
                  <a:pt x="53531" y="1360076"/>
                </a:lnTo>
                <a:lnTo>
                  <a:pt x="57637" y="1347451"/>
                </a:lnTo>
                <a:lnTo>
                  <a:pt x="61742" y="1335141"/>
                </a:lnTo>
                <a:lnTo>
                  <a:pt x="69005" y="1309890"/>
                </a:lnTo>
                <a:lnTo>
                  <a:pt x="75637" y="1284955"/>
                </a:lnTo>
                <a:lnTo>
                  <a:pt x="81322" y="1260651"/>
                </a:lnTo>
                <a:lnTo>
                  <a:pt x="86374" y="1235716"/>
                </a:lnTo>
                <a:lnTo>
                  <a:pt x="90480" y="1211096"/>
                </a:lnTo>
                <a:lnTo>
                  <a:pt x="93954" y="1186476"/>
                </a:lnTo>
                <a:lnTo>
                  <a:pt x="96796" y="1161857"/>
                </a:lnTo>
                <a:lnTo>
                  <a:pt x="98691" y="1136921"/>
                </a:lnTo>
                <a:lnTo>
                  <a:pt x="100585" y="1111671"/>
                </a:lnTo>
                <a:lnTo>
                  <a:pt x="101533" y="1086735"/>
                </a:lnTo>
                <a:lnTo>
                  <a:pt x="102164" y="1061169"/>
                </a:lnTo>
                <a:lnTo>
                  <a:pt x="102480" y="1035602"/>
                </a:lnTo>
                <a:lnTo>
                  <a:pt x="102480" y="1009404"/>
                </a:lnTo>
                <a:lnTo>
                  <a:pt x="101849" y="982575"/>
                </a:lnTo>
                <a:lnTo>
                  <a:pt x="101217" y="956062"/>
                </a:lnTo>
                <a:lnTo>
                  <a:pt x="101217" y="942805"/>
                </a:lnTo>
                <a:lnTo>
                  <a:pt x="101217" y="929548"/>
                </a:lnTo>
                <a:lnTo>
                  <a:pt x="101533" y="916923"/>
                </a:lnTo>
                <a:lnTo>
                  <a:pt x="102164" y="903982"/>
                </a:lnTo>
                <a:lnTo>
                  <a:pt x="103428" y="891988"/>
                </a:lnTo>
                <a:lnTo>
                  <a:pt x="104375" y="879994"/>
                </a:lnTo>
                <a:lnTo>
                  <a:pt x="105954" y="867999"/>
                </a:lnTo>
                <a:lnTo>
                  <a:pt x="108165" y="856952"/>
                </a:lnTo>
                <a:lnTo>
                  <a:pt x="110059" y="845905"/>
                </a:lnTo>
                <a:lnTo>
                  <a:pt x="112586" y="835173"/>
                </a:lnTo>
                <a:lnTo>
                  <a:pt x="115428" y="825073"/>
                </a:lnTo>
                <a:lnTo>
                  <a:pt x="118586" y="814973"/>
                </a:lnTo>
                <a:lnTo>
                  <a:pt x="122060" y="805188"/>
                </a:lnTo>
                <a:lnTo>
                  <a:pt x="125534" y="795719"/>
                </a:lnTo>
                <a:lnTo>
                  <a:pt x="129639" y="786565"/>
                </a:lnTo>
                <a:lnTo>
                  <a:pt x="133744" y="778043"/>
                </a:lnTo>
                <a:lnTo>
                  <a:pt x="138165" y="769837"/>
                </a:lnTo>
                <a:lnTo>
                  <a:pt x="142902" y="761946"/>
                </a:lnTo>
                <a:lnTo>
                  <a:pt x="148271" y="754055"/>
                </a:lnTo>
                <a:lnTo>
                  <a:pt x="153324" y="747111"/>
                </a:lnTo>
                <a:lnTo>
                  <a:pt x="159324" y="740167"/>
                </a:lnTo>
                <a:lnTo>
                  <a:pt x="165008" y="733538"/>
                </a:lnTo>
                <a:lnTo>
                  <a:pt x="171324" y="727226"/>
                </a:lnTo>
                <a:lnTo>
                  <a:pt x="177956" y="721860"/>
                </a:lnTo>
                <a:lnTo>
                  <a:pt x="184588" y="716178"/>
                </a:lnTo>
                <a:lnTo>
                  <a:pt x="191851" y="711444"/>
                </a:lnTo>
                <a:lnTo>
                  <a:pt x="198799" y="706709"/>
                </a:lnTo>
                <a:lnTo>
                  <a:pt x="206694" y="702290"/>
                </a:lnTo>
                <a:lnTo>
                  <a:pt x="214589" y="698503"/>
                </a:lnTo>
                <a:lnTo>
                  <a:pt x="222484" y="695031"/>
                </a:lnTo>
                <a:lnTo>
                  <a:pt x="230695" y="692506"/>
                </a:lnTo>
                <a:lnTo>
                  <a:pt x="239221" y="689665"/>
                </a:lnTo>
                <a:lnTo>
                  <a:pt x="258169" y="685246"/>
                </a:lnTo>
                <a:lnTo>
                  <a:pt x="278381" y="680827"/>
                </a:lnTo>
                <a:lnTo>
                  <a:pt x="300487" y="676093"/>
                </a:lnTo>
                <a:lnTo>
                  <a:pt x="323224" y="670727"/>
                </a:lnTo>
                <a:lnTo>
                  <a:pt x="334909" y="667571"/>
                </a:lnTo>
                <a:lnTo>
                  <a:pt x="346909" y="664414"/>
                </a:lnTo>
                <a:lnTo>
                  <a:pt x="358594" y="660942"/>
                </a:lnTo>
                <a:lnTo>
                  <a:pt x="370278" y="656839"/>
                </a:lnTo>
                <a:lnTo>
                  <a:pt x="381963" y="652736"/>
                </a:lnTo>
                <a:lnTo>
                  <a:pt x="393648" y="648001"/>
                </a:lnTo>
                <a:lnTo>
                  <a:pt x="405016" y="642320"/>
                </a:lnTo>
                <a:lnTo>
                  <a:pt x="416069" y="636954"/>
                </a:lnTo>
                <a:lnTo>
                  <a:pt x="427122" y="630325"/>
                </a:lnTo>
                <a:lnTo>
                  <a:pt x="437860" y="623381"/>
                </a:lnTo>
                <a:lnTo>
                  <a:pt x="448281" y="615806"/>
                </a:lnTo>
                <a:lnTo>
                  <a:pt x="453018" y="611703"/>
                </a:lnTo>
                <a:lnTo>
                  <a:pt x="458071" y="607600"/>
                </a:lnTo>
                <a:lnTo>
                  <a:pt x="462808" y="602865"/>
                </a:lnTo>
                <a:lnTo>
                  <a:pt x="467229" y="598131"/>
                </a:lnTo>
                <a:lnTo>
                  <a:pt x="471650" y="593396"/>
                </a:lnTo>
                <a:lnTo>
                  <a:pt x="476387" y="588661"/>
                </a:lnTo>
                <a:lnTo>
                  <a:pt x="480493" y="583296"/>
                </a:lnTo>
                <a:lnTo>
                  <a:pt x="484598" y="577930"/>
                </a:lnTo>
                <a:lnTo>
                  <a:pt x="488388" y="571933"/>
                </a:lnTo>
                <a:lnTo>
                  <a:pt x="491861" y="565936"/>
                </a:lnTo>
                <a:lnTo>
                  <a:pt x="495651" y="560254"/>
                </a:lnTo>
                <a:lnTo>
                  <a:pt x="498809" y="553626"/>
                </a:lnTo>
                <a:lnTo>
                  <a:pt x="502283" y="546998"/>
                </a:lnTo>
                <a:lnTo>
                  <a:pt x="504809" y="540054"/>
                </a:lnTo>
                <a:lnTo>
                  <a:pt x="507651" y="533425"/>
                </a:lnTo>
                <a:lnTo>
                  <a:pt x="510494" y="526166"/>
                </a:lnTo>
                <a:lnTo>
                  <a:pt x="512704" y="518590"/>
                </a:lnTo>
                <a:lnTo>
                  <a:pt x="514915" y="510384"/>
                </a:lnTo>
                <a:lnTo>
                  <a:pt x="516810" y="502493"/>
                </a:lnTo>
                <a:lnTo>
                  <a:pt x="518389" y="493971"/>
                </a:lnTo>
                <a:lnTo>
                  <a:pt x="519652" y="485448"/>
                </a:lnTo>
                <a:lnTo>
                  <a:pt x="520915" y="476295"/>
                </a:lnTo>
                <a:lnTo>
                  <a:pt x="521862" y="467457"/>
                </a:lnTo>
                <a:lnTo>
                  <a:pt x="522494" y="457672"/>
                </a:lnTo>
                <a:lnTo>
                  <a:pt x="522810" y="447572"/>
                </a:lnTo>
                <a:lnTo>
                  <a:pt x="523126" y="437787"/>
                </a:lnTo>
                <a:lnTo>
                  <a:pt x="519336" y="436209"/>
                </a:lnTo>
                <a:lnTo>
                  <a:pt x="515862" y="434947"/>
                </a:lnTo>
                <a:lnTo>
                  <a:pt x="513336" y="432737"/>
                </a:lnTo>
                <a:lnTo>
                  <a:pt x="510494" y="430843"/>
                </a:lnTo>
                <a:lnTo>
                  <a:pt x="507967" y="428634"/>
                </a:lnTo>
                <a:lnTo>
                  <a:pt x="506388" y="426425"/>
                </a:lnTo>
                <a:lnTo>
                  <a:pt x="504493" y="424215"/>
                </a:lnTo>
                <a:lnTo>
                  <a:pt x="503230" y="421690"/>
                </a:lnTo>
                <a:lnTo>
                  <a:pt x="501020" y="417587"/>
                </a:lnTo>
                <a:lnTo>
                  <a:pt x="500072" y="413799"/>
                </a:lnTo>
                <a:lnTo>
                  <a:pt x="499125" y="410327"/>
                </a:lnTo>
                <a:lnTo>
                  <a:pt x="495967" y="410327"/>
                </a:lnTo>
                <a:lnTo>
                  <a:pt x="492809" y="410011"/>
                </a:lnTo>
                <a:lnTo>
                  <a:pt x="489651" y="409380"/>
                </a:lnTo>
                <a:lnTo>
                  <a:pt x="486493" y="408433"/>
                </a:lnTo>
                <a:lnTo>
                  <a:pt x="483651" y="406855"/>
                </a:lnTo>
                <a:lnTo>
                  <a:pt x="480808" y="405277"/>
                </a:lnTo>
                <a:lnTo>
                  <a:pt x="477966" y="403383"/>
                </a:lnTo>
                <a:lnTo>
                  <a:pt x="475124" y="401489"/>
                </a:lnTo>
                <a:lnTo>
                  <a:pt x="472913" y="398964"/>
                </a:lnTo>
                <a:lnTo>
                  <a:pt x="470387" y="395808"/>
                </a:lnTo>
                <a:lnTo>
                  <a:pt x="468492" y="392651"/>
                </a:lnTo>
                <a:lnTo>
                  <a:pt x="466282" y="389811"/>
                </a:lnTo>
                <a:lnTo>
                  <a:pt x="465018" y="386023"/>
                </a:lnTo>
                <a:lnTo>
                  <a:pt x="463124" y="381604"/>
                </a:lnTo>
                <a:lnTo>
                  <a:pt x="462176" y="377185"/>
                </a:lnTo>
                <a:lnTo>
                  <a:pt x="461229" y="372451"/>
                </a:lnTo>
                <a:lnTo>
                  <a:pt x="460597" y="369610"/>
                </a:lnTo>
                <a:lnTo>
                  <a:pt x="459650" y="366454"/>
                </a:lnTo>
                <a:lnTo>
                  <a:pt x="457439" y="360141"/>
                </a:lnTo>
                <a:lnTo>
                  <a:pt x="454281" y="352881"/>
                </a:lnTo>
                <a:lnTo>
                  <a:pt x="450492" y="345306"/>
                </a:lnTo>
                <a:lnTo>
                  <a:pt x="442912" y="328893"/>
                </a:lnTo>
                <a:lnTo>
                  <a:pt x="439123" y="320371"/>
                </a:lnTo>
                <a:lnTo>
                  <a:pt x="435965" y="312164"/>
                </a:lnTo>
                <a:lnTo>
                  <a:pt x="433123" y="303958"/>
                </a:lnTo>
                <a:lnTo>
                  <a:pt x="432491" y="299854"/>
                </a:lnTo>
                <a:lnTo>
                  <a:pt x="431859" y="296067"/>
                </a:lnTo>
                <a:lnTo>
                  <a:pt x="431544" y="292279"/>
                </a:lnTo>
                <a:lnTo>
                  <a:pt x="431544" y="288492"/>
                </a:lnTo>
                <a:lnTo>
                  <a:pt x="431859" y="285020"/>
                </a:lnTo>
                <a:lnTo>
                  <a:pt x="432491" y="281548"/>
                </a:lnTo>
                <a:lnTo>
                  <a:pt x="433754" y="278707"/>
                </a:lnTo>
                <a:lnTo>
                  <a:pt x="435649" y="275550"/>
                </a:lnTo>
                <a:lnTo>
                  <a:pt x="437544" y="272710"/>
                </a:lnTo>
                <a:lnTo>
                  <a:pt x="440386" y="269869"/>
                </a:lnTo>
                <a:lnTo>
                  <a:pt x="443544" y="267660"/>
                </a:lnTo>
                <a:lnTo>
                  <a:pt x="447334" y="265450"/>
                </a:lnTo>
                <a:lnTo>
                  <a:pt x="451755" y="263241"/>
                </a:lnTo>
                <a:lnTo>
                  <a:pt x="456808" y="261662"/>
                </a:lnTo>
                <a:lnTo>
                  <a:pt x="456492" y="249984"/>
                </a:lnTo>
                <a:lnTo>
                  <a:pt x="455544" y="234833"/>
                </a:lnTo>
                <a:lnTo>
                  <a:pt x="454913" y="217473"/>
                </a:lnTo>
                <a:lnTo>
                  <a:pt x="454281" y="197904"/>
                </a:lnTo>
                <a:lnTo>
                  <a:pt x="454281" y="187488"/>
                </a:lnTo>
                <a:lnTo>
                  <a:pt x="454597" y="177072"/>
                </a:lnTo>
                <a:lnTo>
                  <a:pt x="455229" y="166025"/>
                </a:lnTo>
                <a:lnTo>
                  <a:pt x="456176" y="154977"/>
                </a:lnTo>
                <a:lnTo>
                  <a:pt x="458071" y="143930"/>
                </a:lnTo>
                <a:lnTo>
                  <a:pt x="459650" y="132567"/>
                </a:lnTo>
                <a:lnTo>
                  <a:pt x="462176" y="121520"/>
                </a:lnTo>
                <a:lnTo>
                  <a:pt x="465650" y="110473"/>
                </a:lnTo>
                <a:lnTo>
                  <a:pt x="469124" y="99425"/>
                </a:lnTo>
                <a:lnTo>
                  <a:pt x="473545" y="88694"/>
                </a:lnTo>
                <a:lnTo>
                  <a:pt x="476387" y="83644"/>
                </a:lnTo>
                <a:lnTo>
                  <a:pt x="478914" y="78278"/>
                </a:lnTo>
                <a:lnTo>
                  <a:pt x="481756" y="73543"/>
                </a:lnTo>
                <a:lnTo>
                  <a:pt x="484914" y="68493"/>
                </a:lnTo>
                <a:lnTo>
                  <a:pt x="488388" y="63443"/>
                </a:lnTo>
                <a:lnTo>
                  <a:pt x="492177" y="58709"/>
                </a:lnTo>
                <a:lnTo>
                  <a:pt x="495967" y="54290"/>
                </a:lnTo>
                <a:lnTo>
                  <a:pt x="499756" y="49555"/>
                </a:lnTo>
                <a:lnTo>
                  <a:pt x="504178" y="45136"/>
                </a:lnTo>
                <a:lnTo>
                  <a:pt x="508599" y="41033"/>
                </a:lnTo>
                <a:lnTo>
                  <a:pt x="513652" y="36929"/>
                </a:lnTo>
                <a:lnTo>
                  <a:pt x="518704" y="33142"/>
                </a:lnTo>
                <a:lnTo>
                  <a:pt x="524389" y="29354"/>
                </a:lnTo>
                <a:lnTo>
                  <a:pt x="529757" y="25882"/>
                </a:lnTo>
                <a:lnTo>
                  <a:pt x="535758" y="22410"/>
                </a:lnTo>
                <a:lnTo>
                  <a:pt x="541758" y="19254"/>
                </a:lnTo>
                <a:lnTo>
                  <a:pt x="548390" y="16413"/>
                </a:lnTo>
                <a:lnTo>
                  <a:pt x="555337" y="13888"/>
                </a:lnTo>
                <a:lnTo>
                  <a:pt x="562601" y="11047"/>
                </a:lnTo>
                <a:lnTo>
                  <a:pt x="570180" y="8838"/>
                </a:lnTo>
                <a:lnTo>
                  <a:pt x="577759" y="6944"/>
                </a:lnTo>
                <a:lnTo>
                  <a:pt x="585970" y="5050"/>
                </a:lnTo>
                <a:lnTo>
                  <a:pt x="594812" y="3472"/>
                </a:lnTo>
                <a:lnTo>
                  <a:pt x="603655" y="2210"/>
                </a:lnTo>
                <a:lnTo>
                  <a:pt x="612813" y="1263"/>
                </a:lnTo>
                <a:lnTo>
                  <a:pt x="622287" y="316"/>
                </a:lnTo>
                <a:lnTo>
                  <a:pt x="632392" y="0"/>
                </a:lnTo>
                <a:close/>
              </a:path>
            </a:pathLst>
          </a:cu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 name="任意多边形 30"/>
          <p:cNvSpPr/>
          <p:nvPr/>
        </p:nvSpPr>
        <p:spPr>
          <a:xfrm>
            <a:off x="3867035" y="4972257"/>
            <a:ext cx="4439478" cy="837493"/>
          </a:xfrm>
          <a:custGeom>
            <a:avLst/>
            <a:gdLst>
              <a:gd name="connsiteX0" fmla="*/ 0 w 3053876"/>
              <a:gd name="connsiteY0" fmla="*/ 0 h 603562"/>
              <a:gd name="connsiteX1" fmla="*/ 56975 w 3053876"/>
              <a:gd name="connsiteY1" fmla="*/ 48954 h 603562"/>
              <a:gd name="connsiteX2" fmla="*/ 1526940 w 3053876"/>
              <a:gd name="connsiteY2" fmla="*/ 494363 h 603562"/>
              <a:gd name="connsiteX3" fmla="*/ 2996904 w 3053876"/>
              <a:gd name="connsiteY3" fmla="*/ 48954 h 603562"/>
              <a:gd name="connsiteX4" fmla="*/ 3053876 w 3053876"/>
              <a:gd name="connsiteY4" fmla="*/ 3 h 603562"/>
              <a:gd name="connsiteX5" fmla="*/ 3053876 w 3053876"/>
              <a:gd name="connsiteY5" fmla="*/ 4 h 603562"/>
              <a:gd name="connsiteX6" fmla="*/ 2996904 w 3053876"/>
              <a:gd name="connsiteY6" fmla="*/ 59768 h 603562"/>
              <a:gd name="connsiteX7" fmla="*/ 1526940 w 3053876"/>
              <a:gd name="connsiteY7" fmla="*/ 603562 h 603562"/>
              <a:gd name="connsiteX8" fmla="*/ 56975 w 3053876"/>
              <a:gd name="connsiteY8" fmla="*/ 59768 h 603562"/>
              <a:gd name="connsiteX9" fmla="*/ 0 w 3053876"/>
              <a:gd name="connsiteY9" fmla="*/ 0 h 603562"/>
              <a:gd name="connsiteX0-1" fmla="*/ 0 w 2996901"/>
              <a:gd name="connsiteY0-2" fmla="*/ 59765 h 603559"/>
              <a:gd name="connsiteX1-3" fmla="*/ 0 w 2996901"/>
              <a:gd name="connsiteY1-4" fmla="*/ 48951 h 603559"/>
              <a:gd name="connsiteX2-5" fmla="*/ 1469965 w 2996901"/>
              <a:gd name="connsiteY2-6" fmla="*/ 494360 h 603559"/>
              <a:gd name="connsiteX3-7" fmla="*/ 2939929 w 2996901"/>
              <a:gd name="connsiteY3-8" fmla="*/ 48951 h 603559"/>
              <a:gd name="connsiteX4-9" fmla="*/ 2996901 w 2996901"/>
              <a:gd name="connsiteY4-10" fmla="*/ 0 h 603559"/>
              <a:gd name="connsiteX5-11" fmla="*/ 2996901 w 2996901"/>
              <a:gd name="connsiteY5-12" fmla="*/ 1 h 603559"/>
              <a:gd name="connsiteX6-13" fmla="*/ 2939929 w 2996901"/>
              <a:gd name="connsiteY6-14" fmla="*/ 59765 h 603559"/>
              <a:gd name="connsiteX7-15" fmla="*/ 1469965 w 2996901"/>
              <a:gd name="connsiteY7-16" fmla="*/ 603559 h 603559"/>
              <a:gd name="connsiteX8-17" fmla="*/ 0 w 2996901"/>
              <a:gd name="connsiteY8-18" fmla="*/ 59765 h 603559"/>
              <a:gd name="connsiteX0-19" fmla="*/ 0 w 2996901"/>
              <a:gd name="connsiteY0-20" fmla="*/ 59765 h 603559"/>
              <a:gd name="connsiteX1-21" fmla="*/ 0 w 2996901"/>
              <a:gd name="connsiteY1-22" fmla="*/ 48951 h 603559"/>
              <a:gd name="connsiteX2-23" fmla="*/ 1469965 w 2996901"/>
              <a:gd name="connsiteY2-24" fmla="*/ 494360 h 603559"/>
              <a:gd name="connsiteX3-25" fmla="*/ 2939929 w 2996901"/>
              <a:gd name="connsiteY3-26" fmla="*/ 48951 h 603559"/>
              <a:gd name="connsiteX4-27" fmla="*/ 2996901 w 2996901"/>
              <a:gd name="connsiteY4-28" fmla="*/ 0 h 603559"/>
              <a:gd name="connsiteX5-29" fmla="*/ 2939929 w 2996901"/>
              <a:gd name="connsiteY5-30" fmla="*/ 59765 h 603559"/>
              <a:gd name="connsiteX6-31" fmla="*/ 1469965 w 2996901"/>
              <a:gd name="connsiteY6-32" fmla="*/ 603559 h 603559"/>
              <a:gd name="connsiteX7-33" fmla="*/ 0 w 2996901"/>
              <a:gd name="connsiteY7-34" fmla="*/ 59765 h 603559"/>
              <a:gd name="connsiteX0-35" fmla="*/ 0 w 2939929"/>
              <a:gd name="connsiteY0-36" fmla="*/ 10814 h 554608"/>
              <a:gd name="connsiteX1-37" fmla="*/ 0 w 2939929"/>
              <a:gd name="connsiteY1-38" fmla="*/ 0 h 554608"/>
              <a:gd name="connsiteX2-39" fmla="*/ 1469965 w 2939929"/>
              <a:gd name="connsiteY2-40" fmla="*/ 445409 h 554608"/>
              <a:gd name="connsiteX3-41" fmla="*/ 2939929 w 2939929"/>
              <a:gd name="connsiteY3-42" fmla="*/ 0 h 554608"/>
              <a:gd name="connsiteX4-43" fmla="*/ 2939929 w 2939929"/>
              <a:gd name="connsiteY4-44" fmla="*/ 10814 h 554608"/>
              <a:gd name="connsiteX5-45" fmla="*/ 1469965 w 2939929"/>
              <a:gd name="connsiteY5-46" fmla="*/ 554608 h 554608"/>
              <a:gd name="connsiteX6-47" fmla="*/ 0 w 2939929"/>
              <a:gd name="connsiteY6-48" fmla="*/ 10814 h 5546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939929" h="554608">
                <a:moveTo>
                  <a:pt x="0" y="10814"/>
                </a:moveTo>
                <a:lnTo>
                  <a:pt x="0" y="0"/>
                </a:lnTo>
                <a:cubicBezTo>
                  <a:pt x="349399" y="272023"/>
                  <a:pt x="878168" y="445409"/>
                  <a:pt x="1469965" y="445409"/>
                </a:cubicBezTo>
                <a:cubicBezTo>
                  <a:pt x="2061763" y="445409"/>
                  <a:pt x="2590532" y="272023"/>
                  <a:pt x="2939929" y="0"/>
                </a:cubicBezTo>
                <a:lnTo>
                  <a:pt x="2939929" y="10814"/>
                </a:lnTo>
                <a:cubicBezTo>
                  <a:pt x="2590532" y="342923"/>
                  <a:pt x="2061763" y="554608"/>
                  <a:pt x="1469965" y="554608"/>
                </a:cubicBezTo>
                <a:cubicBezTo>
                  <a:pt x="878168" y="554608"/>
                  <a:pt x="349399" y="342923"/>
                  <a:pt x="0" y="10814"/>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32" name="组合 31"/>
          <p:cNvGrpSpPr/>
          <p:nvPr/>
        </p:nvGrpSpPr>
        <p:grpSpPr>
          <a:xfrm>
            <a:off x="6199708" y="1939790"/>
            <a:ext cx="879499" cy="879500"/>
            <a:chOff x="6199708" y="1939790"/>
            <a:chExt cx="879499" cy="879500"/>
          </a:xfrm>
        </p:grpSpPr>
        <p:sp>
          <p:nvSpPr>
            <p:cNvPr id="33" name="椭圆 32"/>
            <p:cNvSpPr/>
            <p:nvPr/>
          </p:nvSpPr>
          <p:spPr>
            <a:xfrm>
              <a:off x="6199708" y="1939790"/>
              <a:ext cx="879499" cy="879500"/>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4" name="任意多边形 33"/>
            <p:cNvSpPr/>
            <p:nvPr/>
          </p:nvSpPr>
          <p:spPr bwMode="auto">
            <a:xfrm>
              <a:off x="6477308" y="2155026"/>
              <a:ext cx="324298" cy="449028"/>
            </a:xfrm>
            <a:custGeom>
              <a:avLst/>
              <a:gdLst>
                <a:gd name="connsiteX0" fmla="*/ 2530737 w 4953000"/>
                <a:gd name="connsiteY0" fmla="*/ 1639888 h 6858001"/>
                <a:gd name="connsiteX1" fmla="*/ 2545023 w 4953000"/>
                <a:gd name="connsiteY1" fmla="*/ 1639888 h 6858001"/>
                <a:gd name="connsiteX2" fmla="*/ 2558780 w 4953000"/>
                <a:gd name="connsiteY2" fmla="*/ 1639888 h 6858001"/>
                <a:gd name="connsiteX3" fmla="*/ 2572008 w 4953000"/>
                <a:gd name="connsiteY3" fmla="*/ 1640947 h 6858001"/>
                <a:gd name="connsiteX4" fmla="*/ 2584177 w 4953000"/>
                <a:gd name="connsiteY4" fmla="*/ 1642534 h 6858001"/>
                <a:gd name="connsiteX5" fmla="*/ 2597405 w 4953000"/>
                <a:gd name="connsiteY5" fmla="*/ 1644651 h 6858001"/>
                <a:gd name="connsiteX6" fmla="*/ 2609045 w 4953000"/>
                <a:gd name="connsiteY6" fmla="*/ 1646768 h 6858001"/>
                <a:gd name="connsiteX7" fmla="*/ 2620157 w 4953000"/>
                <a:gd name="connsiteY7" fmla="*/ 1649414 h 6858001"/>
                <a:gd name="connsiteX8" fmla="*/ 2631797 w 4953000"/>
                <a:gd name="connsiteY8" fmla="*/ 1652589 h 6858001"/>
                <a:gd name="connsiteX9" fmla="*/ 2642908 w 4953000"/>
                <a:gd name="connsiteY9" fmla="*/ 1656823 h 6858001"/>
                <a:gd name="connsiteX10" fmla="*/ 2653491 w 4953000"/>
                <a:gd name="connsiteY10" fmla="*/ 1661057 h 6858001"/>
                <a:gd name="connsiteX11" fmla="*/ 2663543 w 4953000"/>
                <a:gd name="connsiteY11" fmla="*/ 1665820 h 6858001"/>
                <a:gd name="connsiteX12" fmla="*/ 2673067 w 4953000"/>
                <a:gd name="connsiteY12" fmla="*/ 1670583 h 6858001"/>
                <a:gd name="connsiteX13" fmla="*/ 2683121 w 4953000"/>
                <a:gd name="connsiteY13" fmla="*/ 1675875 h 6858001"/>
                <a:gd name="connsiteX14" fmla="*/ 2692645 w 4953000"/>
                <a:gd name="connsiteY14" fmla="*/ 1681697 h 6858001"/>
                <a:gd name="connsiteX15" fmla="*/ 2701639 w 4953000"/>
                <a:gd name="connsiteY15" fmla="*/ 1687518 h 6858001"/>
                <a:gd name="connsiteX16" fmla="*/ 2710105 w 4953000"/>
                <a:gd name="connsiteY16" fmla="*/ 1693339 h 6858001"/>
                <a:gd name="connsiteX17" fmla="*/ 2726508 w 4953000"/>
                <a:gd name="connsiteY17" fmla="*/ 1707099 h 6858001"/>
                <a:gd name="connsiteX18" fmla="*/ 2742910 w 4953000"/>
                <a:gd name="connsiteY18" fmla="*/ 1720330 h 6858001"/>
                <a:gd name="connsiteX19" fmla="*/ 2757725 w 4953000"/>
                <a:gd name="connsiteY19" fmla="*/ 1735148 h 6858001"/>
                <a:gd name="connsiteX20" fmla="*/ 2772011 w 4953000"/>
                <a:gd name="connsiteY20" fmla="*/ 1749966 h 6858001"/>
                <a:gd name="connsiteX21" fmla="*/ 2785239 w 4953000"/>
                <a:gd name="connsiteY21" fmla="*/ 1765313 h 6858001"/>
                <a:gd name="connsiteX22" fmla="*/ 2797408 w 4953000"/>
                <a:gd name="connsiteY22" fmla="*/ 1781190 h 6858001"/>
                <a:gd name="connsiteX23" fmla="*/ 2822277 w 4953000"/>
                <a:gd name="connsiteY23" fmla="*/ 1811356 h 6858001"/>
                <a:gd name="connsiteX24" fmla="*/ 2841853 w 4953000"/>
                <a:gd name="connsiteY24" fmla="*/ 1836758 h 6858001"/>
                <a:gd name="connsiteX25" fmla="*/ 2851907 w 4953000"/>
                <a:gd name="connsiteY25" fmla="*/ 1848401 h 6858001"/>
                <a:gd name="connsiteX26" fmla="*/ 2861431 w 4953000"/>
                <a:gd name="connsiteY26" fmla="*/ 1858985 h 6858001"/>
                <a:gd name="connsiteX27" fmla="*/ 2870955 w 4953000"/>
                <a:gd name="connsiteY27" fmla="*/ 1869041 h 6858001"/>
                <a:gd name="connsiteX28" fmla="*/ 2881537 w 4953000"/>
                <a:gd name="connsiteY28" fmla="*/ 1879096 h 6858001"/>
                <a:gd name="connsiteX29" fmla="*/ 2892119 w 4953000"/>
                <a:gd name="connsiteY29" fmla="*/ 1888622 h 6858001"/>
                <a:gd name="connsiteX30" fmla="*/ 2902701 w 4953000"/>
                <a:gd name="connsiteY30" fmla="*/ 1897089 h 6858001"/>
                <a:gd name="connsiteX31" fmla="*/ 2914341 w 4953000"/>
                <a:gd name="connsiteY31" fmla="*/ 1905028 h 6858001"/>
                <a:gd name="connsiteX32" fmla="*/ 2925982 w 4953000"/>
                <a:gd name="connsiteY32" fmla="*/ 1913495 h 6858001"/>
                <a:gd name="connsiteX33" fmla="*/ 2937093 w 4953000"/>
                <a:gd name="connsiteY33" fmla="*/ 1920904 h 6858001"/>
                <a:gd name="connsiteX34" fmla="*/ 2949792 w 4953000"/>
                <a:gd name="connsiteY34" fmla="*/ 1927784 h 6858001"/>
                <a:gd name="connsiteX35" fmla="*/ 2961961 w 4953000"/>
                <a:gd name="connsiteY35" fmla="*/ 1934135 h 6858001"/>
                <a:gd name="connsiteX36" fmla="*/ 2975189 w 4953000"/>
                <a:gd name="connsiteY36" fmla="*/ 1940485 h 6858001"/>
                <a:gd name="connsiteX37" fmla="*/ 2988417 w 4953000"/>
                <a:gd name="connsiteY37" fmla="*/ 1945778 h 6858001"/>
                <a:gd name="connsiteX38" fmla="*/ 3002174 w 4953000"/>
                <a:gd name="connsiteY38" fmla="*/ 1951070 h 6858001"/>
                <a:gd name="connsiteX39" fmla="*/ 3016459 w 4953000"/>
                <a:gd name="connsiteY39" fmla="*/ 1956362 h 6858001"/>
                <a:gd name="connsiteX40" fmla="*/ 3030745 w 4953000"/>
                <a:gd name="connsiteY40" fmla="*/ 1960067 h 6858001"/>
                <a:gd name="connsiteX41" fmla="*/ 3046090 w 4953000"/>
                <a:gd name="connsiteY41" fmla="*/ 1963771 h 6858001"/>
                <a:gd name="connsiteX42" fmla="*/ 3061434 w 4953000"/>
                <a:gd name="connsiteY42" fmla="*/ 1968005 h 6858001"/>
                <a:gd name="connsiteX43" fmla="*/ 3077307 w 4953000"/>
                <a:gd name="connsiteY43" fmla="*/ 1971180 h 6858001"/>
                <a:gd name="connsiteX44" fmla="*/ 3093709 w 4953000"/>
                <a:gd name="connsiteY44" fmla="*/ 1973826 h 6858001"/>
                <a:gd name="connsiteX45" fmla="*/ 3110641 w 4953000"/>
                <a:gd name="connsiteY45" fmla="*/ 1975414 h 6858001"/>
                <a:gd name="connsiteX46" fmla="*/ 3128102 w 4953000"/>
                <a:gd name="connsiteY46" fmla="*/ 1977531 h 6858001"/>
                <a:gd name="connsiteX47" fmla="*/ 3146091 w 4953000"/>
                <a:gd name="connsiteY47" fmla="*/ 1978589 h 6858001"/>
                <a:gd name="connsiteX48" fmla="*/ 3164610 w 4953000"/>
                <a:gd name="connsiteY48" fmla="*/ 1979118 h 6858001"/>
                <a:gd name="connsiteX49" fmla="*/ 3183658 w 4953000"/>
                <a:gd name="connsiteY49" fmla="*/ 1980177 h 6858001"/>
                <a:gd name="connsiteX50" fmla="*/ 3202706 w 4953000"/>
                <a:gd name="connsiteY50" fmla="*/ 1980177 h 6858001"/>
                <a:gd name="connsiteX51" fmla="*/ 3243977 w 4953000"/>
                <a:gd name="connsiteY51" fmla="*/ 1979118 h 6858001"/>
                <a:gd name="connsiteX52" fmla="*/ 3287363 w 4953000"/>
                <a:gd name="connsiteY52" fmla="*/ 1977002 h 6858001"/>
                <a:gd name="connsiteX53" fmla="*/ 3332338 w 4953000"/>
                <a:gd name="connsiteY53" fmla="*/ 1972768 h 6858001"/>
                <a:gd name="connsiteX54" fmla="*/ 3364613 w 4953000"/>
                <a:gd name="connsiteY54" fmla="*/ 1970122 h 6858001"/>
                <a:gd name="connsiteX55" fmla="*/ 3397418 w 4953000"/>
                <a:gd name="connsiteY55" fmla="*/ 1968534 h 6858001"/>
                <a:gd name="connsiteX56" fmla="*/ 3431281 w 4953000"/>
                <a:gd name="connsiteY56" fmla="*/ 1966946 h 6858001"/>
                <a:gd name="connsiteX57" fmla="*/ 3466203 w 4953000"/>
                <a:gd name="connsiteY57" fmla="*/ 1966417 h 6858001"/>
                <a:gd name="connsiteX58" fmla="*/ 3502182 w 4953000"/>
                <a:gd name="connsiteY58" fmla="*/ 1966946 h 6858001"/>
                <a:gd name="connsiteX59" fmla="*/ 3538161 w 4953000"/>
                <a:gd name="connsiteY59" fmla="*/ 1969063 h 6858001"/>
                <a:gd name="connsiteX60" fmla="*/ 3575199 w 4953000"/>
                <a:gd name="connsiteY60" fmla="*/ 1971180 h 6858001"/>
                <a:gd name="connsiteX61" fmla="*/ 3611708 w 4953000"/>
                <a:gd name="connsiteY61" fmla="*/ 1974885 h 6858001"/>
                <a:gd name="connsiteX62" fmla="*/ 3649275 w 4953000"/>
                <a:gd name="connsiteY62" fmla="*/ 1978589 h 6858001"/>
                <a:gd name="connsiteX63" fmla="*/ 3685783 w 4953000"/>
                <a:gd name="connsiteY63" fmla="*/ 1984411 h 6858001"/>
                <a:gd name="connsiteX64" fmla="*/ 3722821 w 4953000"/>
                <a:gd name="connsiteY64" fmla="*/ 1990761 h 6858001"/>
                <a:gd name="connsiteX65" fmla="*/ 3759329 w 4953000"/>
                <a:gd name="connsiteY65" fmla="*/ 1998170 h 6858001"/>
                <a:gd name="connsiteX66" fmla="*/ 3795838 w 4953000"/>
                <a:gd name="connsiteY66" fmla="*/ 2006638 h 6858001"/>
                <a:gd name="connsiteX67" fmla="*/ 3831288 w 4953000"/>
                <a:gd name="connsiteY67" fmla="*/ 2016164 h 6858001"/>
                <a:gd name="connsiteX68" fmla="*/ 3866209 w 4953000"/>
                <a:gd name="connsiteY68" fmla="*/ 2027277 h 6858001"/>
                <a:gd name="connsiteX69" fmla="*/ 3900601 w 4953000"/>
                <a:gd name="connsiteY69" fmla="*/ 2038391 h 6858001"/>
                <a:gd name="connsiteX70" fmla="*/ 3884199 w 4953000"/>
                <a:gd name="connsiteY70" fmla="*/ 2315173 h 6858001"/>
                <a:gd name="connsiteX71" fmla="*/ 3844516 w 4953000"/>
                <a:gd name="connsiteY71" fmla="*/ 2307764 h 6858001"/>
                <a:gd name="connsiteX72" fmla="*/ 3802716 w 4953000"/>
                <a:gd name="connsiteY72" fmla="*/ 2301414 h 6858001"/>
                <a:gd name="connsiteX73" fmla="*/ 3758271 w 4953000"/>
                <a:gd name="connsiteY73" fmla="*/ 2295063 h 6858001"/>
                <a:gd name="connsiteX74" fmla="*/ 3711709 w 4953000"/>
                <a:gd name="connsiteY74" fmla="*/ 2289771 h 6858001"/>
                <a:gd name="connsiteX75" fmla="*/ 3662502 w 4953000"/>
                <a:gd name="connsiteY75" fmla="*/ 2284479 h 6858001"/>
                <a:gd name="connsiteX76" fmla="*/ 3611708 w 4953000"/>
                <a:gd name="connsiteY76" fmla="*/ 2280774 h 6858001"/>
                <a:gd name="connsiteX77" fmla="*/ 3558797 w 4953000"/>
                <a:gd name="connsiteY77" fmla="*/ 2278128 h 6858001"/>
                <a:gd name="connsiteX78" fmla="*/ 3504299 w 4953000"/>
                <a:gd name="connsiteY78" fmla="*/ 2277070 h 6858001"/>
                <a:gd name="connsiteX79" fmla="*/ 3447684 w 4953000"/>
                <a:gd name="connsiteY79" fmla="*/ 2276540 h 6858001"/>
                <a:gd name="connsiteX80" fmla="*/ 3388953 w 4953000"/>
                <a:gd name="connsiteY80" fmla="*/ 2277599 h 6858001"/>
                <a:gd name="connsiteX81" fmla="*/ 3359323 w 4953000"/>
                <a:gd name="connsiteY81" fmla="*/ 2278657 h 6858001"/>
                <a:gd name="connsiteX82" fmla="*/ 3329163 w 4953000"/>
                <a:gd name="connsiteY82" fmla="*/ 2280774 h 6858001"/>
                <a:gd name="connsiteX83" fmla="*/ 3297946 w 4953000"/>
                <a:gd name="connsiteY83" fmla="*/ 2282891 h 6858001"/>
                <a:gd name="connsiteX84" fmla="*/ 3267257 w 4953000"/>
                <a:gd name="connsiteY84" fmla="*/ 2285537 h 6858001"/>
                <a:gd name="connsiteX85" fmla="*/ 3236040 w 4953000"/>
                <a:gd name="connsiteY85" fmla="*/ 2287654 h 6858001"/>
                <a:gd name="connsiteX86" fmla="*/ 3204823 w 4953000"/>
                <a:gd name="connsiteY86" fmla="*/ 2291888 h 6858001"/>
                <a:gd name="connsiteX87" fmla="*/ 3172547 w 4953000"/>
                <a:gd name="connsiteY87" fmla="*/ 2295592 h 6858001"/>
                <a:gd name="connsiteX88" fmla="*/ 3140271 w 4953000"/>
                <a:gd name="connsiteY88" fmla="*/ 2300355 h 6858001"/>
                <a:gd name="connsiteX89" fmla="*/ 3107995 w 4953000"/>
                <a:gd name="connsiteY89" fmla="*/ 2305118 h 6858001"/>
                <a:gd name="connsiteX90" fmla="*/ 3075191 w 4953000"/>
                <a:gd name="connsiteY90" fmla="*/ 2310411 h 6858001"/>
                <a:gd name="connsiteX91" fmla="*/ 3041857 w 4953000"/>
                <a:gd name="connsiteY91" fmla="*/ 2316761 h 6858001"/>
                <a:gd name="connsiteX92" fmla="*/ 3007994 w 4953000"/>
                <a:gd name="connsiteY92" fmla="*/ 2323112 h 6858001"/>
                <a:gd name="connsiteX93" fmla="*/ 2975189 w 4953000"/>
                <a:gd name="connsiteY93" fmla="*/ 2331050 h 6858001"/>
                <a:gd name="connsiteX94" fmla="*/ 2942913 w 4953000"/>
                <a:gd name="connsiteY94" fmla="*/ 2339518 h 6858001"/>
                <a:gd name="connsiteX95" fmla="*/ 2911696 w 4953000"/>
                <a:gd name="connsiteY95" fmla="*/ 2348514 h 6858001"/>
                <a:gd name="connsiteX96" fmla="*/ 2881537 w 4953000"/>
                <a:gd name="connsiteY96" fmla="*/ 2357511 h 6858001"/>
                <a:gd name="connsiteX97" fmla="*/ 2851907 w 4953000"/>
                <a:gd name="connsiteY97" fmla="*/ 2367566 h 6858001"/>
                <a:gd name="connsiteX98" fmla="*/ 2822805 w 4953000"/>
                <a:gd name="connsiteY98" fmla="*/ 2378680 h 6858001"/>
                <a:gd name="connsiteX99" fmla="*/ 2794763 w 4953000"/>
                <a:gd name="connsiteY99" fmla="*/ 2390323 h 6858001"/>
                <a:gd name="connsiteX100" fmla="*/ 2767778 w 4953000"/>
                <a:gd name="connsiteY100" fmla="*/ 2401966 h 6858001"/>
                <a:gd name="connsiteX101" fmla="*/ 2742381 w 4953000"/>
                <a:gd name="connsiteY101" fmla="*/ 2414138 h 6858001"/>
                <a:gd name="connsiteX102" fmla="*/ 2716984 w 4953000"/>
                <a:gd name="connsiteY102" fmla="*/ 2426839 h 6858001"/>
                <a:gd name="connsiteX103" fmla="*/ 2692645 w 4953000"/>
                <a:gd name="connsiteY103" fmla="*/ 2440599 h 6858001"/>
                <a:gd name="connsiteX104" fmla="*/ 2668835 w 4953000"/>
                <a:gd name="connsiteY104" fmla="*/ 2453829 h 6858001"/>
                <a:gd name="connsiteX105" fmla="*/ 2646083 w 4953000"/>
                <a:gd name="connsiteY105" fmla="*/ 2468118 h 6858001"/>
                <a:gd name="connsiteX106" fmla="*/ 2624389 w 4953000"/>
                <a:gd name="connsiteY106" fmla="*/ 2482936 h 6858001"/>
                <a:gd name="connsiteX107" fmla="*/ 2603225 w 4953000"/>
                <a:gd name="connsiteY107" fmla="*/ 2497754 h 6858001"/>
                <a:gd name="connsiteX108" fmla="*/ 2582590 w 4953000"/>
                <a:gd name="connsiteY108" fmla="*/ 2512573 h 6858001"/>
                <a:gd name="connsiteX109" fmla="*/ 2563013 w 4953000"/>
                <a:gd name="connsiteY109" fmla="*/ 2527920 h 6858001"/>
                <a:gd name="connsiteX110" fmla="*/ 2543965 w 4953000"/>
                <a:gd name="connsiteY110" fmla="*/ 2543797 h 6858001"/>
                <a:gd name="connsiteX111" fmla="*/ 2525975 w 4953000"/>
                <a:gd name="connsiteY111" fmla="*/ 2559144 h 6858001"/>
                <a:gd name="connsiteX112" fmla="*/ 2508515 w 4953000"/>
                <a:gd name="connsiteY112" fmla="*/ 2575021 h 6858001"/>
                <a:gd name="connsiteX113" fmla="*/ 2491583 w 4953000"/>
                <a:gd name="connsiteY113" fmla="*/ 2590897 h 6858001"/>
                <a:gd name="connsiteX114" fmla="*/ 2475710 w 4953000"/>
                <a:gd name="connsiteY114" fmla="*/ 2606774 h 6858001"/>
                <a:gd name="connsiteX115" fmla="*/ 2459837 w 4953000"/>
                <a:gd name="connsiteY115" fmla="*/ 2622650 h 6858001"/>
                <a:gd name="connsiteX116" fmla="*/ 2445021 w 4953000"/>
                <a:gd name="connsiteY116" fmla="*/ 2639056 h 6858001"/>
                <a:gd name="connsiteX117" fmla="*/ 2431265 w 4953000"/>
                <a:gd name="connsiteY117" fmla="*/ 2654933 h 6858001"/>
                <a:gd name="connsiteX118" fmla="*/ 2417508 w 4953000"/>
                <a:gd name="connsiteY118" fmla="*/ 2671339 h 6858001"/>
                <a:gd name="connsiteX119" fmla="*/ 2404809 w 4953000"/>
                <a:gd name="connsiteY119" fmla="*/ 2687215 h 6858001"/>
                <a:gd name="connsiteX120" fmla="*/ 2393169 w 4953000"/>
                <a:gd name="connsiteY120" fmla="*/ 2703621 h 6858001"/>
                <a:gd name="connsiteX121" fmla="*/ 2381528 w 4953000"/>
                <a:gd name="connsiteY121" fmla="*/ 2718969 h 6858001"/>
                <a:gd name="connsiteX122" fmla="*/ 2369888 w 4953000"/>
                <a:gd name="connsiteY122" fmla="*/ 2734316 h 6858001"/>
                <a:gd name="connsiteX123" fmla="*/ 2349782 w 4953000"/>
                <a:gd name="connsiteY123" fmla="*/ 2764482 h 6858001"/>
                <a:gd name="connsiteX124" fmla="*/ 2337612 w 4953000"/>
                <a:gd name="connsiteY124" fmla="*/ 2784592 h 6858001"/>
                <a:gd name="connsiteX125" fmla="*/ 2325443 w 4953000"/>
                <a:gd name="connsiteY125" fmla="*/ 2804702 h 6858001"/>
                <a:gd name="connsiteX126" fmla="*/ 2314331 w 4953000"/>
                <a:gd name="connsiteY126" fmla="*/ 2825342 h 6858001"/>
                <a:gd name="connsiteX127" fmla="*/ 2303220 w 4953000"/>
                <a:gd name="connsiteY127" fmla="*/ 2845452 h 6858001"/>
                <a:gd name="connsiteX128" fmla="*/ 2293167 w 4953000"/>
                <a:gd name="connsiteY128" fmla="*/ 2866092 h 6858001"/>
                <a:gd name="connsiteX129" fmla="*/ 2283643 w 4953000"/>
                <a:gd name="connsiteY129" fmla="*/ 2887790 h 6858001"/>
                <a:gd name="connsiteX130" fmla="*/ 2273590 w 4953000"/>
                <a:gd name="connsiteY130" fmla="*/ 2908959 h 6858001"/>
                <a:gd name="connsiteX131" fmla="*/ 2264595 w 4953000"/>
                <a:gd name="connsiteY131" fmla="*/ 2930127 h 6858001"/>
                <a:gd name="connsiteX132" fmla="*/ 2257187 w 4953000"/>
                <a:gd name="connsiteY132" fmla="*/ 2951296 h 6858001"/>
                <a:gd name="connsiteX133" fmla="*/ 2248722 w 4953000"/>
                <a:gd name="connsiteY133" fmla="*/ 2972994 h 6858001"/>
                <a:gd name="connsiteX134" fmla="*/ 2241843 w 4953000"/>
                <a:gd name="connsiteY134" fmla="*/ 2994692 h 6858001"/>
                <a:gd name="connsiteX135" fmla="*/ 2234965 w 4953000"/>
                <a:gd name="connsiteY135" fmla="*/ 3016390 h 6858001"/>
                <a:gd name="connsiteX136" fmla="*/ 2228616 w 4953000"/>
                <a:gd name="connsiteY136" fmla="*/ 3038089 h 6858001"/>
                <a:gd name="connsiteX137" fmla="*/ 2222795 w 4953000"/>
                <a:gd name="connsiteY137" fmla="*/ 3060316 h 6858001"/>
                <a:gd name="connsiteX138" fmla="*/ 2218033 w 4953000"/>
                <a:gd name="connsiteY138" fmla="*/ 3082014 h 6858001"/>
                <a:gd name="connsiteX139" fmla="*/ 2213271 w 4953000"/>
                <a:gd name="connsiteY139" fmla="*/ 3104241 h 6858001"/>
                <a:gd name="connsiteX140" fmla="*/ 2209568 w 4953000"/>
                <a:gd name="connsiteY140" fmla="*/ 3126468 h 6858001"/>
                <a:gd name="connsiteX141" fmla="*/ 2205335 w 4953000"/>
                <a:gd name="connsiteY141" fmla="*/ 3148696 h 6858001"/>
                <a:gd name="connsiteX142" fmla="*/ 2203219 w 4953000"/>
                <a:gd name="connsiteY142" fmla="*/ 3170394 h 6858001"/>
                <a:gd name="connsiteX143" fmla="*/ 2200573 w 4953000"/>
                <a:gd name="connsiteY143" fmla="*/ 3192092 h 6858001"/>
                <a:gd name="connsiteX144" fmla="*/ 2198457 w 4953000"/>
                <a:gd name="connsiteY144" fmla="*/ 3214319 h 6858001"/>
                <a:gd name="connsiteX145" fmla="*/ 2197398 w 4953000"/>
                <a:gd name="connsiteY145" fmla="*/ 3236017 h 6858001"/>
                <a:gd name="connsiteX146" fmla="*/ 2196340 w 4953000"/>
                <a:gd name="connsiteY146" fmla="*/ 3257715 h 6858001"/>
                <a:gd name="connsiteX147" fmla="*/ 2196340 w 4953000"/>
                <a:gd name="connsiteY147" fmla="*/ 3279942 h 6858001"/>
                <a:gd name="connsiteX148" fmla="*/ 2196340 w 4953000"/>
                <a:gd name="connsiteY148" fmla="*/ 3301640 h 6858001"/>
                <a:gd name="connsiteX149" fmla="*/ 2197927 w 4953000"/>
                <a:gd name="connsiteY149" fmla="*/ 3322809 h 6858001"/>
                <a:gd name="connsiteX150" fmla="*/ 2198985 w 4953000"/>
                <a:gd name="connsiteY150" fmla="*/ 3344507 h 6858001"/>
                <a:gd name="connsiteX151" fmla="*/ 2201102 w 4953000"/>
                <a:gd name="connsiteY151" fmla="*/ 3365676 h 6858001"/>
                <a:gd name="connsiteX152" fmla="*/ 2203747 w 4953000"/>
                <a:gd name="connsiteY152" fmla="*/ 3386845 h 6858001"/>
                <a:gd name="connsiteX153" fmla="*/ 2206922 w 4953000"/>
                <a:gd name="connsiteY153" fmla="*/ 3407484 h 6858001"/>
                <a:gd name="connsiteX154" fmla="*/ 2210626 w 4953000"/>
                <a:gd name="connsiteY154" fmla="*/ 3428124 h 6858001"/>
                <a:gd name="connsiteX155" fmla="*/ 2215388 w 4953000"/>
                <a:gd name="connsiteY155" fmla="*/ 3448763 h 6858001"/>
                <a:gd name="connsiteX156" fmla="*/ 2223854 w 4953000"/>
                <a:gd name="connsiteY156" fmla="*/ 3486867 h 6858001"/>
                <a:gd name="connsiteX157" fmla="*/ 2233378 w 4953000"/>
                <a:gd name="connsiteY157" fmla="*/ 3523384 h 6858001"/>
                <a:gd name="connsiteX158" fmla="*/ 2242902 w 4953000"/>
                <a:gd name="connsiteY158" fmla="*/ 3558312 h 6858001"/>
                <a:gd name="connsiteX159" fmla="*/ 2254542 w 4953000"/>
                <a:gd name="connsiteY159" fmla="*/ 3591653 h 6858001"/>
                <a:gd name="connsiteX160" fmla="*/ 2266183 w 4953000"/>
                <a:gd name="connsiteY160" fmla="*/ 3623406 h 6858001"/>
                <a:gd name="connsiteX161" fmla="*/ 2278352 w 4953000"/>
                <a:gd name="connsiteY161" fmla="*/ 3654101 h 6858001"/>
                <a:gd name="connsiteX162" fmla="*/ 2292109 w 4953000"/>
                <a:gd name="connsiteY162" fmla="*/ 3683208 h 6858001"/>
                <a:gd name="connsiteX163" fmla="*/ 2305866 w 4953000"/>
                <a:gd name="connsiteY163" fmla="*/ 3710728 h 6858001"/>
                <a:gd name="connsiteX164" fmla="*/ 2320151 w 4953000"/>
                <a:gd name="connsiteY164" fmla="*/ 3737718 h 6858001"/>
                <a:gd name="connsiteX165" fmla="*/ 2335496 w 4953000"/>
                <a:gd name="connsiteY165" fmla="*/ 3763120 h 6858001"/>
                <a:gd name="connsiteX166" fmla="*/ 2351898 w 4953000"/>
                <a:gd name="connsiteY166" fmla="*/ 3787464 h 6858001"/>
                <a:gd name="connsiteX167" fmla="*/ 2367771 w 4953000"/>
                <a:gd name="connsiteY167" fmla="*/ 3810750 h 6858001"/>
                <a:gd name="connsiteX168" fmla="*/ 2385232 w 4953000"/>
                <a:gd name="connsiteY168" fmla="*/ 3832448 h 6858001"/>
                <a:gd name="connsiteX169" fmla="*/ 2402693 w 4953000"/>
                <a:gd name="connsiteY169" fmla="*/ 3853617 h 6858001"/>
                <a:gd name="connsiteX170" fmla="*/ 2420683 w 4953000"/>
                <a:gd name="connsiteY170" fmla="*/ 3873727 h 6858001"/>
                <a:gd name="connsiteX171" fmla="*/ 2439201 w 4953000"/>
                <a:gd name="connsiteY171" fmla="*/ 3893309 h 6858001"/>
                <a:gd name="connsiteX172" fmla="*/ 2458249 w 4953000"/>
                <a:gd name="connsiteY172" fmla="*/ 3911831 h 6858001"/>
                <a:gd name="connsiteX173" fmla="*/ 2477297 w 4953000"/>
                <a:gd name="connsiteY173" fmla="*/ 3929296 h 6858001"/>
                <a:gd name="connsiteX174" fmla="*/ 2497403 w 4953000"/>
                <a:gd name="connsiteY174" fmla="*/ 3946760 h 6858001"/>
                <a:gd name="connsiteX175" fmla="*/ 2517509 w 4953000"/>
                <a:gd name="connsiteY175" fmla="*/ 3962636 h 6858001"/>
                <a:gd name="connsiteX176" fmla="*/ 2537087 w 4953000"/>
                <a:gd name="connsiteY176" fmla="*/ 3977984 h 6858001"/>
                <a:gd name="connsiteX177" fmla="*/ 2557722 w 4953000"/>
                <a:gd name="connsiteY177" fmla="*/ 3992802 h 6858001"/>
                <a:gd name="connsiteX178" fmla="*/ 2579415 w 4953000"/>
                <a:gd name="connsiteY178" fmla="*/ 4007620 h 6858001"/>
                <a:gd name="connsiteX179" fmla="*/ 2600579 w 4953000"/>
                <a:gd name="connsiteY179" fmla="*/ 4021380 h 6858001"/>
                <a:gd name="connsiteX180" fmla="*/ 2621744 w 4953000"/>
                <a:gd name="connsiteY180" fmla="*/ 4034610 h 6858001"/>
                <a:gd name="connsiteX181" fmla="*/ 2642908 w 4953000"/>
                <a:gd name="connsiteY181" fmla="*/ 4048370 h 6858001"/>
                <a:gd name="connsiteX182" fmla="*/ 2686295 w 4953000"/>
                <a:gd name="connsiteY182" fmla="*/ 4073243 h 6858001"/>
                <a:gd name="connsiteX183" fmla="*/ 2729682 w 4953000"/>
                <a:gd name="connsiteY183" fmla="*/ 4098117 h 6858001"/>
                <a:gd name="connsiteX184" fmla="*/ 2773069 w 4953000"/>
                <a:gd name="connsiteY184" fmla="*/ 4121932 h 6858001"/>
                <a:gd name="connsiteX185" fmla="*/ 2842912 w 4953000"/>
                <a:gd name="connsiteY185" fmla="*/ 4159506 h 6858001"/>
                <a:gd name="connsiteX186" fmla="*/ 2876245 w 4953000"/>
                <a:gd name="connsiteY186" fmla="*/ 4179088 h 6858001"/>
                <a:gd name="connsiteX187" fmla="*/ 2909579 w 4953000"/>
                <a:gd name="connsiteY187" fmla="*/ 4199198 h 6858001"/>
                <a:gd name="connsiteX188" fmla="*/ 2942913 w 4953000"/>
                <a:gd name="connsiteY188" fmla="*/ 4219838 h 6858001"/>
                <a:gd name="connsiteX189" fmla="*/ 2976247 w 4953000"/>
                <a:gd name="connsiteY189" fmla="*/ 4241536 h 6858001"/>
                <a:gd name="connsiteX190" fmla="*/ 3007994 w 4953000"/>
                <a:gd name="connsiteY190" fmla="*/ 4264292 h 6858001"/>
                <a:gd name="connsiteX191" fmla="*/ 3023867 w 4953000"/>
                <a:gd name="connsiteY191" fmla="*/ 4276464 h 6858001"/>
                <a:gd name="connsiteX192" fmla="*/ 3039741 w 4953000"/>
                <a:gd name="connsiteY192" fmla="*/ 4288636 h 6858001"/>
                <a:gd name="connsiteX193" fmla="*/ 3055085 w 4953000"/>
                <a:gd name="connsiteY193" fmla="*/ 4301337 h 6858001"/>
                <a:gd name="connsiteX194" fmla="*/ 3069900 w 4953000"/>
                <a:gd name="connsiteY194" fmla="*/ 4314568 h 6858001"/>
                <a:gd name="connsiteX195" fmla="*/ 3085773 w 4953000"/>
                <a:gd name="connsiteY195" fmla="*/ 4327798 h 6858001"/>
                <a:gd name="connsiteX196" fmla="*/ 3100588 w 4953000"/>
                <a:gd name="connsiteY196" fmla="*/ 4342087 h 6858001"/>
                <a:gd name="connsiteX197" fmla="*/ 3115403 w 4953000"/>
                <a:gd name="connsiteY197" fmla="*/ 4356906 h 6858001"/>
                <a:gd name="connsiteX198" fmla="*/ 3130218 w 4953000"/>
                <a:gd name="connsiteY198" fmla="*/ 4372253 h 6858001"/>
                <a:gd name="connsiteX199" fmla="*/ 3145033 w 4953000"/>
                <a:gd name="connsiteY199" fmla="*/ 4388659 h 6858001"/>
                <a:gd name="connsiteX200" fmla="*/ 3158790 w 4953000"/>
                <a:gd name="connsiteY200" fmla="*/ 4404535 h 6858001"/>
                <a:gd name="connsiteX201" fmla="*/ 3172547 w 4953000"/>
                <a:gd name="connsiteY201" fmla="*/ 4422000 h 6858001"/>
                <a:gd name="connsiteX202" fmla="*/ 3186833 w 4953000"/>
                <a:gd name="connsiteY202" fmla="*/ 4439464 h 6858001"/>
                <a:gd name="connsiteX203" fmla="*/ 3200061 w 4953000"/>
                <a:gd name="connsiteY203" fmla="*/ 4457987 h 6858001"/>
                <a:gd name="connsiteX204" fmla="*/ 3213817 w 4953000"/>
                <a:gd name="connsiteY204" fmla="*/ 4477039 h 6858001"/>
                <a:gd name="connsiteX205" fmla="*/ 3226516 w 4953000"/>
                <a:gd name="connsiteY205" fmla="*/ 4497149 h 6858001"/>
                <a:gd name="connsiteX206" fmla="*/ 3239215 w 4953000"/>
                <a:gd name="connsiteY206" fmla="*/ 4517789 h 6858001"/>
                <a:gd name="connsiteX207" fmla="*/ 3252443 w 4953000"/>
                <a:gd name="connsiteY207" fmla="*/ 4538957 h 6858001"/>
                <a:gd name="connsiteX208" fmla="*/ 3264612 w 4953000"/>
                <a:gd name="connsiteY208" fmla="*/ 4561714 h 6858001"/>
                <a:gd name="connsiteX209" fmla="*/ 3267787 w 4953000"/>
                <a:gd name="connsiteY209" fmla="*/ 4567535 h 6858001"/>
                <a:gd name="connsiteX210" fmla="*/ 3271490 w 4953000"/>
                <a:gd name="connsiteY210" fmla="*/ 4573357 h 6858001"/>
                <a:gd name="connsiteX211" fmla="*/ 3276252 w 4953000"/>
                <a:gd name="connsiteY211" fmla="*/ 4579178 h 6858001"/>
                <a:gd name="connsiteX212" fmla="*/ 3280485 w 4953000"/>
                <a:gd name="connsiteY212" fmla="*/ 4583412 h 6858001"/>
                <a:gd name="connsiteX213" fmla="*/ 3285776 w 4953000"/>
                <a:gd name="connsiteY213" fmla="*/ 4588704 h 6858001"/>
                <a:gd name="connsiteX214" fmla="*/ 3291067 w 4953000"/>
                <a:gd name="connsiteY214" fmla="*/ 4592409 h 6858001"/>
                <a:gd name="connsiteX215" fmla="*/ 3296359 w 4953000"/>
                <a:gd name="connsiteY215" fmla="*/ 4596642 h 6858001"/>
                <a:gd name="connsiteX216" fmla="*/ 3302179 w 4953000"/>
                <a:gd name="connsiteY216" fmla="*/ 4600347 h 6858001"/>
                <a:gd name="connsiteX217" fmla="*/ 3307999 w 4953000"/>
                <a:gd name="connsiteY217" fmla="*/ 4603522 h 6858001"/>
                <a:gd name="connsiteX218" fmla="*/ 3313819 w 4953000"/>
                <a:gd name="connsiteY218" fmla="*/ 4606168 h 6858001"/>
                <a:gd name="connsiteX219" fmla="*/ 3320169 w 4953000"/>
                <a:gd name="connsiteY219" fmla="*/ 4608814 h 6858001"/>
                <a:gd name="connsiteX220" fmla="*/ 3325989 w 4953000"/>
                <a:gd name="connsiteY220" fmla="*/ 4610402 h 6858001"/>
                <a:gd name="connsiteX221" fmla="*/ 3332338 w 4953000"/>
                <a:gd name="connsiteY221" fmla="*/ 4611990 h 6858001"/>
                <a:gd name="connsiteX222" fmla="*/ 3338687 w 4953000"/>
                <a:gd name="connsiteY222" fmla="*/ 4613048 h 6858001"/>
                <a:gd name="connsiteX223" fmla="*/ 3345566 w 4953000"/>
                <a:gd name="connsiteY223" fmla="*/ 4614107 h 6858001"/>
                <a:gd name="connsiteX224" fmla="*/ 3352444 w 4953000"/>
                <a:gd name="connsiteY224" fmla="*/ 4614107 h 6858001"/>
                <a:gd name="connsiteX225" fmla="*/ 3364613 w 4953000"/>
                <a:gd name="connsiteY225" fmla="*/ 4613048 h 6858001"/>
                <a:gd name="connsiteX226" fmla="*/ 3376254 w 4953000"/>
                <a:gd name="connsiteY226" fmla="*/ 4611461 h 6858001"/>
                <a:gd name="connsiteX227" fmla="*/ 3387895 w 4953000"/>
                <a:gd name="connsiteY227" fmla="*/ 4607227 h 6858001"/>
                <a:gd name="connsiteX228" fmla="*/ 3393185 w 4953000"/>
                <a:gd name="connsiteY228" fmla="*/ 4604581 h 6858001"/>
                <a:gd name="connsiteX229" fmla="*/ 3399006 w 4953000"/>
                <a:gd name="connsiteY229" fmla="*/ 4602464 h 6858001"/>
                <a:gd name="connsiteX230" fmla="*/ 3408001 w 4953000"/>
                <a:gd name="connsiteY230" fmla="*/ 4596642 h 6858001"/>
                <a:gd name="connsiteX231" fmla="*/ 3415937 w 4953000"/>
                <a:gd name="connsiteY231" fmla="*/ 4590821 h 6858001"/>
                <a:gd name="connsiteX232" fmla="*/ 3422815 w 4953000"/>
                <a:gd name="connsiteY232" fmla="*/ 4584470 h 6858001"/>
                <a:gd name="connsiteX233" fmla="*/ 3429694 w 4953000"/>
                <a:gd name="connsiteY233" fmla="*/ 4576532 h 6858001"/>
                <a:gd name="connsiteX234" fmla="*/ 3435514 w 4953000"/>
                <a:gd name="connsiteY234" fmla="*/ 4568594 h 6858001"/>
                <a:gd name="connsiteX235" fmla="*/ 3440276 w 4953000"/>
                <a:gd name="connsiteY235" fmla="*/ 4561185 h 6858001"/>
                <a:gd name="connsiteX236" fmla="*/ 3444509 w 4953000"/>
                <a:gd name="connsiteY236" fmla="*/ 4552188 h 6858001"/>
                <a:gd name="connsiteX237" fmla="*/ 3447684 w 4953000"/>
                <a:gd name="connsiteY237" fmla="*/ 4543191 h 6858001"/>
                <a:gd name="connsiteX238" fmla="*/ 3449271 w 4953000"/>
                <a:gd name="connsiteY238" fmla="*/ 4534194 h 6858001"/>
                <a:gd name="connsiteX239" fmla="*/ 3450859 w 4953000"/>
                <a:gd name="connsiteY239" fmla="*/ 4524139 h 6858001"/>
                <a:gd name="connsiteX240" fmla="*/ 3451387 w 4953000"/>
                <a:gd name="connsiteY240" fmla="*/ 4514613 h 6858001"/>
                <a:gd name="connsiteX241" fmla="*/ 3451387 w 4953000"/>
                <a:gd name="connsiteY241" fmla="*/ 4505087 h 6858001"/>
                <a:gd name="connsiteX242" fmla="*/ 3449271 w 4953000"/>
                <a:gd name="connsiteY242" fmla="*/ 4495561 h 6858001"/>
                <a:gd name="connsiteX243" fmla="*/ 3447684 w 4953000"/>
                <a:gd name="connsiteY243" fmla="*/ 4485506 h 6858001"/>
                <a:gd name="connsiteX244" fmla="*/ 3444509 w 4953000"/>
                <a:gd name="connsiteY244" fmla="*/ 4476509 h 6858001"/>
                <a:gd name="connsiteX245" fmla="*/ 3439747 w 4953000"/>
                <a:gd name="connsiteY245" fmla="*/ 4466983 h 6858001"/>
                <a:gd name="connsiteX246" fmla="*/ 3424403 w 4953000"/>
                <a:gd name="connsiteY246" fmla="*/ 4439993 h 6858001"/>
                <a:gd name="connsiteX247" fmla="*/ 3409588 w 4953000"/>
                <a:gd name="connsiteY247" fmla="*/ 4414061 h 6858001"/>
                <a:gd name="connsiteX248" fmla="*/ 3393185 w 4953000"/>
                <a:gd name="connsiteY248" fmla="*/ 4389188 h 6858001"/>
                <a:gd name="connsiteX249" fmla="*/ 3377312 w 4953000"/>
                <a:gd name="connsiteY249" fmla="*/ 4364315 h 6858001"/>
                <a:gd name="connsiteX250" fmla="*/ 3361439 w 4953000"/>
                <a:gd name="connsiteY250" fmla="*/ 4341558 h 6858001"/>
                <a:gd name="connsiteX251" fmla="*/ 3344507 w 4953000"/>
                <a:gd name="connsiteY251" fmla="*/ 4318802 h 6858001"/>
                <a:gd name="connsiteX252" fmla="*/ 3327576 w 4953000"/>
                <a:gd name="connsiteY252" fmla="*/ 4297104 h 6858001"/>
                <a:gd name="connsiteX253" fmla="*/ 3311173 w 4953000"/>
                <a:gd name="connsiteY253" fmla="*/ 4276464 h 6858001"/>
                <a:gd name="connsiteX254" fmla="*/ 3293713 w 4953000"/>
                <a:gd name="connsiteY254" fmla="*/ 4256354 h 6858001"/>
                <a:gd name="connsiteX255" fmla="*/ 3276252 w 4953000"/>
                <a:gd name="connsiteY255" fmla="*/ 4236773 h 6858001"/>
                <a:gd name="connsiteX256" fmla="*/ 3258263 w 4953000"/>
                <a:gd name="connsiteY256" fmla="*/ 4218779 h 6858001"/>
                <a:gd name="connsiteX257" fmla="*/ 3240273 w 4953000"/>
                <a:gd name="connsiteY257" fmla="*/ 4200786 h 6858001"/>
                <a:gd name="connsiteX258" fmla="*/ 3222283 w 4953000"/>
                <a:gd name="connsiteY258" fmla="*/ 4183321 h 6858001"/>
                <a:gd name="connsiteX259" fmla="*/ 3204293 w 4953000"/>
                <a:gd name="connsiteY259" fmla="*/ 4167445 h 6858001"/>
                <a:gd name="connsiteX260" fmla="*/ 3185245 w 4953000"/>
                <a:gd name="connsiteY260" fmla="*/ 4151568 h 6858001"/>
                <a:gd name="connsiteX261" fmla="*/ 3167256 w 4953000"/>
                <a:gd name="connsiteY261" fmla="*/ 4135691 h 6858001"/>
                <a:gd name="connsiteX262" fmla="*/ 3148737 w 4953000"/>
                <a:gd name="connsiteY262" fmla="*/ 4121932 h 6858001"/>
                <a:gd name="connsiteX263" fmla="*/ 3130218 w 4953000"/>
                <a:gd name="connsiteY263" fmla="*/ 4107643 h 6858001"/>
                <a:gd name="connsiteX264" fmla="*/ 3111170 w 4953000"/>
                <a:gd name="connsiteY264" fmla="*/ 4093354 h 6858001"/>
                <a:gd name="connsiteX265" fmla="*/ 3092651 w 4953000"/>
                <a:gd name="connsiteY265" fmla="*/ 4080653 h 6858001"/>
                <a:gd name="connsiteX266" fmla="*/ 3054555 w 4953000"/>
                <a:gd name="connsiteY266" fmla="*/ 4055250 h 6858001"/>
                <a:gd name="connsiteX267" fmla="*/ 3016989 w 4953000"/>
                <a:gd name="connsiteY267" fmla="*/ 4031435 h 6858001"/>
                <a:gd name="connsiteX268" fmla="*/ 2979951 w 4953000"/>
                <a:gd name="connsiteY268" fmla="*/ 4009208 h 6858001"/>
                <a:gd name="connsiteX269" fmla="*/ 2942384 w 4953000"/>
                <a:gd name="connsiteY269" fmla="*/ 3987510 h 6858001"/>
                <a:gd name="connsiteX270" fmla="*/ 2868838 w 4953000"/>
                <a:gd name="connsiteY270" fmla="*/ 3947289 h 6858001"/>
                <a:gd name="connsiteX271" fmla="*/ 2828626 w 4953000"/>
                <a:gd name="connsiteY271" fmla="*/ 3925062 h 6858001"/>
                <a:gd name="connsiteX272" fmla="*/ 2788943 w 4953000"/>
                <a:gd name="connsiteY272" fmla="*/ 3903364 h 6858001"/>
                <a:gd name="connsiteX273" fmla="*/ 2750317 w 4953000"/>
                <a:gd name="connsiteY273" fmla="*/ 3880607 h 6858001"/>
                <a:gd name="connsiteX274" fmla="*/ 2713809 w 4953000"/>
                <a:gd name="connsiteY274" fmla="*/ 3858380 h 6858001"/>
                <a:gd name="connsiteX275" fmla="*/ 2696349 w 4953000"/>
                <a:gd name="connsiteY275" fmla="*/ 3846737 h 6858001"/>
                <a:gd name="connsiteX276" fmla="*/ 2678888 w 4953000"/>
                <a:gd name="connsiteY276" fmla="*/ 3834565 h 6858001"/>
                <a:gd name="connsiteX277" fmla="*/ 2661427 w 4953000"/>
                <a:gd name="connsiteY277" fmla="*/ 3822393 h 6858001"/>
                <a:gd name="connsiteX278" fmla="*/ 2645025 w 4953000"/>
                <a:gd name="connsiteY278" fmla="*/ 3810221 h 6858001"/>
                <a:gd name="connsiteX279" fmla="*/ 2628623 w 4953000"/>
                <a:gd name="connsiteY279" fmla="*/ 3796461 h 6858001"/>
                <a:gd name="connsiteX280" fmla="*/ 2612749 w 4953000"/>
                <a:gd name="connsiteY280" fmla="*/ 3782701 h 6858001"/>
                <a:gd name="connsiteX281" fmla="*/ 2597405 w 4953000"/>
                <a:gd name="connsiteY281" fmla="*/ 3769471 h 6858001"/>
                <a:gd name="connsiteX282" fmla="*/ 2582590 w 4953000"/>
                <a:gd name="connsiteY282" fmla="*/ 3754653 h 6858001"/>
                <a:gd name="connsiteX283" fmla="*/ 2567775 w 4953000"/>
                <a:gd name="connsiteY283" fmla="*/ 3739305 h 6858001"/>
                <a:gd name="connsiteX284" fmla="*/ 2553489 w 4953000"/>
                <a:gd name="connsiteY284" fmla="*/ 3723429 h 6858001"/>
                <a:gd name="connsiteX285" fmla="*/ 2539732 w 4953000"/>
                <a:gd name="connsiteY285" fmla="*/ 3707023 h 6858001"/>
                <a:gd name="connsiteX286" fmla="*/ 2527033 w 4953000"/>
                <a:gd name="connsiteY286" fmla="*/ 3689559 h 6858001"/>
                <a:gd name="connsiteX287" fmla="*/ 2514335 w 4953000"/>
                <a:gd name="connsiteY287" fmla="*/ 3671565 h 6858001"/>
                <a:gd name="connsiteX288" fmla="*/ 2501636 w 4953000"/>
                <a:gd name="connsiteY288" fmla="*/ 3653043 h 6858001"/>
                <a:gd name="connsiteX289" fmla="*/ 2490525 w 4953000"/>
                <a:gd name="connsiteY289" fmla="*/ 3632932 h 6858001"/>
                <a:gd name="connsiteX290" fmla="*/ 2478885 w 4953000"/>
                <a:gd name="connsiteY290" fmla="*/ 3612293 h 6858001"/>
                <a:gd name="connsiteX291" fmla="*/ 2468302 w 4953000"/>
                <a:gd name="connsiteY291" fmla="*/ 3590065 h 6858001"/>
                <a:gd name="connsiteX292" fmla="*/ 2458249 w 4953000"/>
                <a:gd name="connsiteY292" fmla="*/ 3567309 h 6858001"/>
                <a:gd name="connsiteX293" fmla="*/ 2448196 w 4953000"/>
                <a:gd name="connsiteY293" fmla="*/ 3543494 h 6858001"/>
                <a:gd name="connsiteX294" fmla="*/ 2439201 w 4953000"/>
                <a:gd name="connsiteY294" fmla="*/ 3518091 h 6858001"/>
                <a:gd name="connsiteX295" fmla="*/ 2431265 w 4953000"/>
                <a:gd name="connsiteY295" fmla="*/ 3492160 h 6858001"/>
                <a:gd name="connsiteX296" fmla="*/ 2423328 w 4953000"/>
                <a:gd name="connsiteY296" fmla="*/ 3464640 h 6858001"/>
                <a:gd name="connsiteX297" fmla="*/ 2416449 w 4953000"/>
                <a:gd name="connsiteY297" fmla="*/ 3436591 h 6858001"/>
                <a:gd name="connsiteX298" fmla="*/ 2409571 w 4953000"/>
                <a:gd name="connsiteY298" fmla="*/ 3405897 h 6858001"/>
                <a:gd name="connsiteX299" fmla="*/ 2406397 w 4953000"/>
                <a:gd name="connsiteY299" fmla="*/ 3390549 h 6858001"/>
                <a:gd name="connsiteX300" fmla="*/ 2403222 w 4953000"/>
                <a:gd name="connsiteY300" fmla="*/ 3374673 h 6858001"/>
                <a:gd name="connsiteX301" fmla="*/ 2400576 w 4953000"/>
                <a:gd name="connsiteY301" fmla="*/ 3358267 h 6858001"/>
                <a:gd name="connsiteX302" fmla="*/ 2398989 w 4953000"/>
                <a:gd name="connsiteY302" fmla="*/ 3342390 h 6858001"/>
                <a:gd name="connsiteX303" fmla="*/ 2397401 w 4953000"/>
                <a:gd name="connsiteY303" fmla="*/ 3325984 h 6858001"/>
                <a:gd name="connsiteX304" fmla="*/ 2396343 w 4953000"/>
                <a:gd name="connsiteY304" fmla="*/ 3309579 h 6858001"/>
                <a:gd name="connsiteX305" fmla="*/ 2395814 w 4953000"/>
                <a:gd name="connsiteY305" fmla="*/ 3292644 h 6858001"/>
                <a:gd name="connsiteX306" fmla="*/ 2395814 w 4953000"/>
                <a:gd name="connsiteY306" fmla="*/ 3276238 h 6858001"/>
                <a:gd name="connsiteX307" fmla="*/ 2396343 w 4953000"/>
                <a:gd name="connsiteY307" fmla="*/ 3259303 h 6858001"/>
                <a:gd name="connsiteX308" fmla="*/ 2396873 w 4953000"/>
                <a:gd name="connsiteY308" fmla="*/ 3241838 h 6858001"/>
                <a:gd name="connsiteX309" fmla="*/ 2397401 w 4953000"/>
                <a:gd name="connsiteY309" fmla="*/ 3224903 h 6858001"/>
                <a:gd name="connsiteX310" fmla="*/ 2399518 w 4953000"/>
                <a:gd name="connsiteY310" fmla="*/ 3207968 h 6858001"/>
                <a:gd name="connsiteX311" fmla="*/ 2401635 w 4953000"/>
                <a:gd name="connsiteY311" fmla="*/ 3190504 h 6858001"/>
                <a:gd name="connsiteX312" fmla="*/ 2403751 w 4953000"/>
                <a:gd name="connsiteY312" fmla="*/ 3173040 h 6858001"/>
                <a:gd name="connsiteX313" fmla="*/ 2406397 w 4953000"/>
                <a:gd name="connsiteY313" fmla="*/ 3155575 h 6858001"/>
                <a:gd name="connsiteX314" fmla="*/ 2409571 w 4953000"/>
                <a:gd name="connsiteY314" fmla="*/ 3138111 h 6858001"/>
                <a:gd name="connsiteX315" fmla="*/ 2413804 w 4953000"/>
                <a:gd name="connsiteY315" fmla="*/ 3121176 h 6858001"/>
                <a:gd name="connsiteX316" fmla="*/ 2417508 w 4953000"/>
                <a:gd name="connsiteY316" fmla="*/ 3104241 h 6858001"/>
                <a:gd name="connsiteX317" fmla="*/ 2422270 w 4953000"/>
                <a:gd name="connsiteY317" fmla="*/ 3086777 h 6858001"/>
                <a:gd name="connsiteX318" fmla="*/ 2427032 w 4953000"/>
                <a:gd name="connsiteY318" fmla="*/ 3069313 h 6858001"/>
                <a:gd name="connsiteX319" fmla="*/ 2432323 w 4953000"/>
                <a:gd name="connsiteY319" fmla="*/ 3051848 h 6858001"/>
                <a:gd name="connsiteX320" fmla="*/ 2438143 w 4953000"/>
                <a:gd name="connsiteY320" fmla="*/ 3034913 h 6858001"/>
                <a:gd name="connsiteX321" fmla="*/ 2444492 w 4953000"/>
                <a:gd name="connsiteY321" fmla="*/ 3018507 h 6858001"/>
                <a:gd name="connsiteX322" fmla="*/ 2450842 w 4953000"/>
                <a:gd name="connsiteY322" fmla="*/ 3001043 h 6858001"/>
                <a:gd name="connsiteX323" fmla="*/ 2458249 w 4953000"/>
                <a:gd name="connsiteY323" fmla="*/ 2984108 h 6858001"/>
                <a:gd name="connsiteX324" fmla="*/ 2465127 w 4953000"/>
                <a:gd name="connsiteY324" fmla="*/ 2968231 h 6858001"/>
                <a:gd name="connsiteX325" fmla="*/ 2473064 w 4953000"/>
                <a:gd name="connsiteY325" fmla="*/ 2951296 h 6858001"/>
                <a:gd name="connsiteX326" fmla="*/ 2481530 w 4953000"/>
                <a:gd name="connsiteY326" fmla="*/ 2935420 h 6858001"/>
                <a:gd name="connsiteX327" fmla="*/ 2489467 w 4953000"/>
                <a:gd name="connsiteY327" fmla="*/ 2919014 h 6858001"/>
                <a:gd name="connsiteX328" fmla="*/ 2498461 w 4953000"/>
                <a:gd name="connsiteY328" fmla="*/ 2903137 h 6858001"/>
                <a:gd name="connsiteX329" fmla="*/ 2507456 w 4953000"/>
                <a:gd name="connsiteY329" fmla="*/ 2887790 h 6858001"/>
                <a:gd name="connsiteX330" fmla="*/ 2517509 w 4953000"/>
                <a:gd name="connsiteY330" fmla="*/ 2871913 h 6858001"/>
                <a:gd name="connsiteX331" fmla="*/ 2533383 w 4953000"/>
                <a:gd name="connsiteY331" fmla="*/ 2847569 h 6858001"/>
                <a:gd name="connsiteX332" fmla="*/ 2551373 w 4953000"/>
                <a:gd name="connsiteY332" fmla="*/ 2822696 h 6858001"/>
                <a:gd name="connsiteX333" fmla="*/ 2572008 w 4953000"/>
                <a:gd name="connsiteY333" fmla="*/ 2797293 h 6858001"/>
                <a:gd name="connsiteX334" fmla="*/ 2594230 w 4953000"/>
                <a:gd name="connsiteY334" fmla="*/ 2771891 h 6858001"/>
                <a:gd name="connsiteX335" fmla="*/ 2605341 w 4953000"/>
                <a:gd name="connsiteY335" fmla="*/ 2758660 h 6858001"/>
                <a:gd name="connsiteX336" fmla="*/ 2618040 w 4953000"/>
                <a:gd name="connsiteY336" fmla="*/ 2745959 h 6858001"/>
                <a:gd name="connsiteX337" fmla="*/ 2630739 w 4953000"/>
                <a:gd name="connsiteY337" fmla="*/ 2732728 h 6858001"/>
                <a:gd name="connsiteX338" fmla="*/ 2644496 w 4953000"/>
                <a:gd name="connsiteY338" fmla="*/ 2720027 h 6858001"/>
                <a:gd name="connsiteX339" fmla="*/ 2658253 w 4953000"/>
                <a:gd name="connsiteY339" fmla="*/ 2707326 h 6858001"/>
                <a:gd name="connsiteX340" fmla="*/ 2673067 w 4953000"/>
                <a:gd name="connsiteY340" fmla="*/ 2695154 h 6858001"/>
                <a:gd name="connsiteX341" fmla="*/ 2688941 w 4953000"/>
                <a:gd name="connsiteY341" fmla="*/ 2682982 h 6858001"/>
                <a:gd name="connsiteX342" fmla="*/ 2704285 w 4953000"/>
                <a:gd name="connsiteY342" fmla="*/ 2670280 h 6858001"/>
                <a:gd name="connsiteX343" fmla="*/ 2720687 w 4953000"/>
                <a:gd name="connsiteY343" fmla="*/ 2658108 h 6858001"/>
                <a:gd name="connsiteX344" fmla="*/ 2738148 w 4953000"/>
                <a:gd name="connsiteY344" fmla="*/ 2646466 h 6858001"/>
                <a:gd name="connsiteX345" fmla="*/ 2755609 w 4953000"/>
                <a:gd name="connsiteY345" fmla="*/ 2634822 h 6858001"/>
                <a:gd name="connsiteX346" fmla="*/ 2774127 w 4953000"/>
                <a:gd name="connsiteY346" fmla="*/ 2623709 h 6858001"/>
                <a:gd name="connsiteX347" fmla="*/ 2793175 w 4953000"/>
                <a:gd name="connsiteY347" fmla="*/ 2612595 h 6858001"/>
                <a:gd name="connsiteX348" fmla="*/ 2813281 w 4953000"/>
                <a:gd name="connsiteY348" fmla="*/ 2601482 h 6858001"/>
                <a:gd name="connsiteX349" fmla="*/ 2833388 w 4953000"/>
                <a:gd name="connsiteY349" fmla="*/ 2591426 h 6858001"/>
                <a:gd name="connsiteX350" fmla="*/ 2854023 w 4953000"/>
                <a:gd name="connsiteY350" fmla="*/ 2581371 h 6858001"/>
                <a:gd name="connsiteX351" fmla="*/ 2876245 w 4953000"/>
                <a:gd name="connsiteY351" fmla="*/ 2571845 h 6858001"/>
                <a:gd name="connsiteX352" fmla="*/ 2898468 w 4953000"/>
                <a:gd name="connsiteY352" fmla="*/ 2562849 h 6858001"/>
                <a:gd name="connsiteX353" fmla="*/ 2921749 w 4953000"/>
                <a:gd name="connsiteY353" fmla="*/ 2553852 h 6858001"/>
                <a:gd name="connsiteX354" fmla="*/ 2945559 w 4953000"/>
                <a:gd name="connsiteY354" fmla="*/ 2545384 h 6858001"/>
                <a:gd name="connsiteX355" fmla="*/ 2970956 w 4953000"/>
                <a:gd name="connsiteY355" fmla="*/ 2538504 h 6858001"/>
                <a:gd name="connsiteX356" fmla="*/ 2995824 w 4953000"/>
                <a:gd name="connsiteY356" fmla="*/ 2530566 h 6858001"/>
                <a:gd name="connsiteX357" fmla="*/ 3022280 w 4953000"/>
                <a:gd name="connsiteY357" fmla="*/ 2524215 h 6858001"/>
                <a:gd name="connsiteX358" fmla="*/ 3049264 w 4953000"/>
                <a:gd name="connsiteY358" fmla="*/ 2518394 h 6858001"/>
                <a:gd name="connsiteX359" fmla="*/ 3083657 w 4953000"/>
                <a:gd name="connsiteY359" fmla="*/ 2511514 h 6858001"/>
                <a:gd name="connsiteX360" fmla="*/ 3116990 w 4953000"/>
                <a:gd name="connsiteY360" fmla="*/ 2505163 h 6858001"/>
                <a:gd name="connsiteX361" fmla="*/ 3150324 w 4953000"/>
                <a:gd name="connsiteY361" fmla="*/ 2499871 h 6858001"/>
                <a:gd name="connsiteX362" fmla="*/ 3184187 w 4953000"/>
                <a:gd name="connsiteY362" fmla="*/ 2494579 h 6858001"/>
                <a:gd name="connsiteX363" fmla="*/ 3216992 w 4953000"/>
                <a:gd name="connsiteY363" fmla="*/ 2490875 h 6858001"/>
                <a:gd name="connsiteX364" fmla="*/ 3249268 w 4953000"/>
                <a:gd name="connsiteY364" fmla="*/ 2487170 h 6858001"/>
                <a:gd name="connsiteX365" fmla="*/ 3281543 w 4953000"/>
                <a:gd name="connsiteY365" fmla="*/ 2483466 h 6858001"/>
                <a:gd name="connsiteX366" fmla="*/ 3312761 w 4953000"/>
                <a:gd name="connsiteY366" fmla="*/ 2481349 h 6858001"/>
                <a:gd name="connsiteX367" fmla="*/ 3344507 w 4953000"/>
                <a:gd name="connsiteY367" fmla="*/ 2479232 h 6858001"/>
                <a:gd name="connsiteX368" fmla="*/ 3375196 w 4953000"/>
                <a:gd name="connsiteY368" fmla="*/ 2478173 h 6858001"/>
                <a:gd name="connsiteX369" fmla="*/ 3405884 w 4953000"/>
                <a:gd name="connsiteY369" fmla="*/ 2476586 h 6858001"/>
                <a:gd name="connsiteX370" fmla="*/ 3436043 w 4953000"/>
                <a:gd name="connsiteY370" fmla="*/ 2476056 h 6858001"/>
                <a:gd name="connsiteX371" fmla="*/ 3465144 w 4953000"/>
                <a:gd name="connsiteY371" fmla="*/ 2476056 h 6858001"/>
                <a:gd name="connsiteX372" fmla="*/ 3493716 w 4953000"/>
                <a:gd name="connsiteY372" fmla="*/ 2476056 h 6858001"/>
                <a:gd name="connsiteX373" fmla="*/ 3550860 w 4953000"/>
                <a:gd name="connsiteY373" fmla="*/ 2478173 h 6858001"/>
                <a:gd name="connsiteX374" fmla="*/ 3604829 w 4953000"/>
                <a:gd name="connsiteY374" fmla="*/ 2480290 h 6858001"/>
                <a:gd name="connsiteX375" fmla="*/ 3656682 w 4953000"/>
                <a:gd name="connsiteY375" fmla="*/ 2485053 h 6858001"/>
                <a:gd name="connsiteX376" fmla="*/ 3706418 w 4953000"/>
                <a:gd name="connsiteY376" fmla="*/ 2490345 h 6858001"/>
                <a:gd name="connsiteX377" fmla="*/ 3753509 w 4953000"/>
                <a:gd name="connsiteY377" fmla="*/ 2496167 h 6858001"/>
                <a:gd name="connsiteX378" fmla="*/ 3797425 w 4953000"/>
                <a:gd name="connsiteY378" fmla="*/ 2502518 h 6858001"/>
                <a:gd name="connsiteX379" fmla="*/ 3838695 w 4953000"/>
                <a:gd name="connsiteY379" fmla="*/ 2509397 h 6858001"/>
                <a:gd name="connsiteX380" fmla="*/ 3876791 w 4953000"/>
                <a:gd name="connsiteY380" fmla="*/ 2516807 h 6858001"/>
                <a:gd name="connsiteX381" fmla="*/ 3911183 w 4953000"/>
                <a:gd name="connsiteY381" fmla="*/ 2524215 h 6858001"/>
                <a:gd name="connsiteX382" fmla="*/ 3922824 w 4953000"/>
                <a:gd name="connsiteY382" fmla="*/ 2539563 h 6858001"/>
                <a:gd name="connsiteX383" fmla="*/ 3934993 w 4953000"/>
                <a:gd name="connsiteY383" fmla="*/ 2557556 h 6858001"/>
                <a:gd name="connsiteX384" fmla="*/ 3948221 w 4953000"/>
                <a:gd name="connsiteY384" fmla="*/ 2578196 h 6858001"/>
                <a:gd name="connsiteX385" fmla="*/ 3961449 w 4953000"/>
                <a:gd name="connsiteY385" fmla="*/ 2601482 h 6858001"/>
                <a:gd name="connsiteX386" fmla="*/ 3975735 w 4953000"/>
                <a:gd name="connsiteY386" fmla="*/ 2627943 h 6858001"/>
                <a:gd name="connsiteX387" fmla="*/ 3990021 w 4953000"/>
                <a:gd name="connsiteY387" fmla="*/ 2657050 h 6858001"/>
                <a:gd name="connsiteX388" fmla="*/ 4004836 w 4953000"/>
                <a:gd name="connsiteY388" fmla="*/ 2688803 h 6858001"/>
                <a:gd name="connsiteX389" fmla="*/ 4019122 w 4953000"/>
                <a:gd name="connsiteY389" fmla="*/ 2723202 h 6858001"/>
                <a:gd name="connsiteX390" fmla="*/ 4032879 w 4953000"/>
                <a:gd name="connsiteY390" fmla="*/ 2761306 h 6858001"/>
                <a:gd name="connsiteX391" fmla="*/ 4046635 w 4953000"/>
                <a:gd name="connsiteY391" fmla="*/ 2802056 h 6858001"/>
                <a:gd name="connsiteX392" fmla="*/ 4052985 w 4953000"/>
                <a:gd name="connsiteY392" fmla="*/ 2823754 h 6858001"/>
                <a:gd name="connsiteX393" fmla="*/ 4059334 w 4953000"/>
                <a:gd name="connsiteY393" fmla="*/ 2845452 h 6858001"/>
                <a:gd name="connsiteX394" fmla="*/ 4066213 w 4953000"/>
                <a:gd name="connsiteY394" fmla="*/ 2869796 h 6858001"/>
                <a:gd name="connsiteX395" fmla="*/ 4071504 w 4953000"/>
                <a:gd name="connsiteY395" fmla="*/ 2893611 h 6858001"/>
                <a:gd name="connsiteX396" fmla="*/ 4077324 w 4953000"/>
                <a:gd name="connsiteY396" fmla="*/ 2917955 h 6858001"/>
                <a:gd name="connsiteX397" fmla="*/ 4083144 w 4953000"/>
                <a:gd name="connsiteY397" fmla="*/ 2943887 h 6858001"/>
                <a:gd name="connsiteX398" fmla="*/ 4088435 w 4953000"/>
                <a:gd name="connsiteY398" fmla="*/ 2970877 h 6858001"/>
                <a:gd name="connsiteX399" fmla="*/ 4093197 w 4953000"/>
                <a:gd name="connsiteY399" fmla="*/ 2997868 h 6858001"/>
                <a:gd name="connsiteX400" fmla="*/ 4097430 w 4953000"/>
                <a:gd name="connsiteY400" fmla="*/ 3025917 h 6858001"/>
                <a:gd name="connsiteX401" fmla="*/ 4102192 w 4953000"/>
                <a:gd name="connsiteY401" fmla="*/ 3055023 h 6858001"/>
                <a:gd name="connsiteX402" fmla="*/ 4105896 w 4953000"/>
                <a:gd name="connsiteY402" fmla="*/ 3085189 h 6858001"/>
                <a:gd name="connsiteX403" fmla="*/ 4109071 w 4953000"/>
                <a:gd name="connsiteY403" fmla="*/ 3115355 h 6858001"/>
                <a:gd name="connsiteX404" fmla="*/ 4085790 w 4953000"/>
                <a:gd name="connsiteY404" fmla="*/ 3104770 h 6858001"/>
                <a:gd name="connsiteX405" fmla="*/ 4061980 w 4953000"/>
                <a:gd name="connsiteY405" fmla="*/ 3094186 h 6858001"/>
                <a:gd name="connsiteX406" fmla="*/ 4038170 w 4953000"/>
                <a:gd name="connsiteY406" fmla="*/ 3084131 h 6858001"/>
                <a:gd name="connsiteX407" fmla="*/ 4014360 w 4953000"/>
                <a:gd name="connsiteY407" fmla="*/ 3074605 h 6858001"/>
                <a:gd name="connsiteX408" fmla="*/ 3966211 w 4953000"/>
                <a:gd name="connsiteY408" fmla="*/ 3055023 h 6858001"/>
                <a:gd name="connsiteX409" fmla="*/ 3917004 w 4953000"/>
                <a:gd name="connsiteY409" fmla="*/ 3037559 h 6858001"/>
                <a:gd name="connsiteX410" fmla="*/ 3868326 w 4953000"/>
                <a:gd name="connsiteY410" fmla="*/ 3022212 h 6858001"/>
                <a:gd name="connsiteX411" fmla="*/ 3819119 w 4953000"/>
                <a:gd name="connsiteY411" fmla="*/ 3007394 h 6858001"/>
                <a:gd name="connsiteX412" fmla="*/ 3770441 w 4953000"/>
                <a:gd name="connsiteY412" fmla="*/ 2993105 h 6858001"/>
                <a:gd name="connsiteX413" fmla="*/ 3721233 w 4953000"/>
                <a:gd name="connsiteY413" fmla="*/ 2980933 h 6858001"/>
                <a:gd name="connsiteX414" fmla="*/ 3672555 w 4953000"/>
                <a:gd name="connsiteY414" fmla="*/ 2969819 h 6858001"/>
                <a:gd name="connsiteX415" fmla="*/ 3623877 w 4953000"/>
                <a:gd name="connsiteY415" fmla="*/ 2959764 h 6858001"/>
                <a:gd name="connsiteX416" fmla="*/ 3576257 w 4953000"/>
                <a:gd name="connsiteY416" fmla="*/ 2950238 h 6858001"/>
                <a:gd name="connsiteX417" fmla="*/ 3529167 w 4953000"/>
                <a:gd name="connsiteY417" fmla="*/ 2941770 h 6858001"/>
                <a:gd name="connsiteX418" fmla="*/ 3483134 w 4953000"/>
                <a:gd name="connsiteY418" fmla="*/ 2934361 h 6858001"/>
                <a:gd name="connsiteX419" fmla="*/ 3437631 w 4953000"/>
                <a:gd name="connsiteY419" fmla="*/ 2928011 h 6858001"/>
                <a:gd name="connsiteX420" fmla="*/ 3394244 w 4953000"/>
                <a:gd name="connsiteY420" fmla="*/ 2922189 h 6858001"/>
                <a:gd name="connsiteX421" fmla="*/ 3350857 w 4953000"/>
                <a:gd name="connsiteY421" fmla="*/ 2917426 h 6858001"/>
                <a:gd name="connsiteX422" fmla="*/ 3309586 w 4953000"/>
                <a:gd name="connsiteY422" fmla="*/ 2912663 h 6858001"/>
                <a:gd name="connsiteX423" fmla="*/ 3269903 w 4953000"/>
                <a:gd name="connsiteY423" fmla="*/ 2909488 h 6858001"/>
                <a:gd name="connsiteX424" fmla="*/ 3231278 w 4953000"/>
                <a:gd name="connsiteY424" fmla="*/ 2906313 h 6858001"/>
                <a:gd name="connsiteX425" fmla="*/ 3194240 w 4953000"/>
                <a:gd name="connsiteY425" fmla="*/ 2903666 h 6858001"/>
                <a:gd name="connsiteX426" fmla="*/ 3127573 w 4953000"/>
                <a:gd name="connsiteY426" fmla="*/ 2900491 h 6858001"/>
                <a:gd name="connsiteX427" fmla="*/ 3069371 w 4953000"/>
                <a:gd name="connsiteY427" fmla="*/ 2898374 h 6858001"/>
                <a:gd name="connsiteX428" fmla="*/ 3020693 w 4953000"/>
                <a:gd name="connsiteY428" fmla="*/ 2897845 h 6858001"/>
                <a:gd name="connsiteX429" fmla="*/ 2983126 w 4953000"/>
                <a:gd name="connsiteY429" fmla="*/ 2897845 h 6858001"/>
                <a:gd name="connsiteX430" fmla="*/ 2945559 w 4953000"/>
                <a:gd name="connsiteY430" fmla="*/ 2898374 h 6858001"/>
                <a:gd name="connsiteX431" fmla="*/ 2935506 w 4953000"/>
                <a:gd name="connsiteY431" fmla="*/ 2899433 h 6858001"/>
                <a:gd name="connsiteX432" fmla="*/ 2925982 w 4953000"/>
                <a:gd name="connsiteY432" fmla="*/ 2901020 h 6858001"/>
                <a:gd name="connsiteX433" fmla="*/ 2915929 w 4953000"/>
                <a:gd name="connsiteY433" fmla="*/ 2903666 h 6858001"/>
                <a:gd name="connsiteX434" fmla="*/ 2906934 w 4953000"/>
                <a:gd name="connsiteY434" fmla="*/ 2907371 h 6858001"/>
                <a:gd name="connsiteX435" fmla="*/ 2898468 w 4953000"/>
                <a:gd name="connsiteY435" fmla="*/ 2912134 h 6858001"/>
                <a:gd name="connsiteX436" fmla="*/ 2891061 w 4953000"/>
                <a:gd name="connsiteY436" fmla="*/ 2917426 h 6858001"/>
                <a:gd name="connsiteX437" fmla="*/ 2883124 w 4953000"/>
                <a:gd name="connsiteY437" fmla="*/ 2923777 h 6858001"/>
                <a:gd name="connsiteX438" fmla="*/ 2876245 w 4953000"/>
                <a:gd name="connsiteY438" fmla="*/ 2930127 h 6858001"/>
                <a:gd name="connsiteX439" fmla="*/ 2870425 w 4953000"/>
                <a:gd name="connsiteY439" fmla="*/ 2937007 h 6858001"/>
                <a:gd name="connsiteX440" fmla="*/ 2864605 w 4953000"/>
                <a:gd name="connsiteY440" fmla="*/ 2944946 h 6858001"/>
                <a:gd name="connsiteX441" fmla="*/ 2859843 w 4953000"/>
                <a:gd name="connsiteY441" fmla="*/ 2953413 h 6858001"/>
                <a:gd name="connsiteX442" fmla="*/ 2856139 w 4953000"/>
                <a:gd name="connsiteY442" fmla="*/ 2962410 h 6858001"/>
                <a:gd name="connsiteX443" fmla="*/ 2853494 w 4953000"/>
                <a:gd name="connsiteY443" fmla="*/ 2971936 h 6858001"/>
                <a:gd name="connsiteX444" fmla="*/ 2850848 w 4953000"/>
                <a:gd name="connsiteY444" fmla="*/ 2980933 h 6858001"/>
                <a:gd name="connsiteX445" fmla="*/ 2849790 w 4953000"/>
                <a:gd name="connsiteY445" fmla="*/ 2991517 h 6858001"/>
                <a:gd name="connsiteX446" fmla="*/ 2849790 w 4953000"/>
                <a:gd name="connsiteY446" fmla="*/ 3001572 h 6858001"/>
                <a:gd name="connsiteX447" fmla="*/ 2850848 w 4953000"/>
                <a:gd name="connsiteY447" fmla="*/ 3011098 h 6858001"/>
                <a:gd name="connsiteX448" fmla="*/ 2852436 w 4953000"/>
                <a:gd name="connsiteY448" fmla="*/ 3021683 h 6858001"/>
                <a:gd name="connsiteX449" fmla="*/ 2855610 w 4953000"/>
                <a:gd name="connsiteY449" fmla="*/ 3030679 h 6858001"/>
                <a:gd name="connsiteX450" fmla="*/ 2858785 w 4953000"/>
                <a:gd name="connsiteY450" fmla="*/ 3039676 h 6858001"/>
                <a:gd name="connsiteX451" fmla="*/ 2863018 w 4953000"/>
                <a:gd name="connsiteY451" fmla="*/ 3048144 h 6858001"/>
                <a:gd name="connsiteX452" fmla="*/ 2868309 w 4953000"/>
                <a:gd name="connsiteY452" fmla="*/ 3056082 h 6858001"/>
                <a:gd name="connsiteX453" fmla="*/ 2874129 w 4953000"/>
                <a:gd name="connsiteY453" fmla="*/ 3063491 h 6858001"/>
                <a:gd name="connsiteX454" fmla="*/ 2881537 w 4953000"/>
                <a:gd name="connsiteY454" fmla="*/ 3070371 h 6858001"/>
                <a:gd name="connsiteX455" fmla="*/ 2888415 w 4953000"/>
                <a:gd name="connsiteY455" fmla="*/ 3076192 h 6858001"/>
                <a:gd name="connsiteX456" fmla="*/ 2896352 w 4953000"/>
                <a:gd name="connsiteY456" fmla="*/ 3082014 h 6858001"/>
                <a:gd name="connsiteX457" fmla="*/ 2904289 w 4953000"/>
                <a:gd name="connsiteY457" fmla="*/ 3086777 h 6858001"/>
                <a:gd name="connsiteX458" fmla="*/ 2913283 w 4953000"/>
                <a:gd name="connsiteY458" fmla="*/ 3090481 h 6858001"/>
                <a:gd name="connsiteX459" fmla="*/ 2922278 w 4953000"/>
                <a:gd name="connsiteY459" fmla="*/ 3093657 h 6858001"/>
                <a:gd name="connsiteX460" fmla="*/ 2932331 w 4953000"/>
                <a:gd name="connsiteY460" fmla="*/ 3095773 h 6858001"/>
                <a:gd name="connsiteX461" fmla="*/ 2942384 w 4953000"/>
                <a:gd name="connsiteY461" fmla="*/ 3096832 h 6858001"/>
                <a:gd name="connsiteX462" fmla="*/ 2952967 w 4953000"/>
                <a:gd name="connsiteY462" fmla="*/ 3096832 h 6858001"/>
                <a:gd name="connsiteX463" fmla="*/ 2984184 w 4953000"/>
                <a:gd name="connsiteY463" fmla="*/ 3096832 h 6858001"/>
                <a:gd name="connsiteX464" fmla="*/ 3019105 w 4953000"/>
                <a:gd name="connsiteY464" fmla="*/ 3096832 h 6858001"/>
                <a:gd name="connsiteX465" fmla="*/ 3066196 w 4953000"/>
                <a:gd name="connsiteY465" fmla="*/ 3097361 h 6858001"/>
                <a:gd name="connsiteX466" fmla="*/ 3122811 w 4953000"/>
                <a:gd name="connsiteY466" fmla="*/ 3099478 h 6858001"/>
                <a:gd name="connsiteX467" fmla="*/ 3189478 w 4953000"/>
                <a:gd name="connsiteY467" fmla="*/ 3103183 h 6858001"/>
                <a:gd name="connsiteX468" fmla="*/ 3225458 w 4953000"/>
                <a:gd name="connsiteY468" fmla="*/ 3105829 h 6858001"/>
                <a:gd name="connsiteX469" fmla="*/ 3262495 w 4953000"/>
                <a:gd name="connsiteY469" fmla="*/ 3109004 h 6858001"/>
                <a:gd name="connsiteX470" fmla="*/ 3302179 w 4953000"/>
                <a:gd name="connsiteY470" fmla="*/ 3113238 h 6858001"/>
                <a:gd name="connsiteX471" fmla="*/ 3343449 w 4953000"/>
                <a:gd name="connsiteY471" fmla="*/ 3116942 h 6858001"/>
                <a:gd name="connsiteX472" fmla="*/ 3385249 w 4953000"/>
                <a:gd name="connsiteY472" fmla="*/ 3122234 h 6858001"/>
                <a:gd name="connsiteX473" fmla="*/ 3428636 w 4953000"/>
                <a:gd name="connsiteY473" fmla="*/ 3128056 h 6858001"/>
                <a:gd name="connsiteX474" fmla="*/ 3473081 w 4953000"/>
                <a:gd name="connsiteY474" fmla="*/ 3134936 h 6858001"/>
                <a:gd name="connsiteX475" fmla="*/ 3518585 w 4953000"/>
                <a:gd name="connsiteY475" fmla="*/ 3142874 h 6858001"/>
                <a:gd name="connsiteX476" fmla="*/ 3564088 w 4953000"/>
                <a:gd name="connsiteY476" fmla="*/ 3150813 h 6858001"/>
                <a:gd name="connsiteX477" fmla="*/ 3610649 w 4953000"/>
                <a:gd name="connsiteY477" fmla="*/ 3159809 h 6858001"/>
                <a:gd name="connsiteX478" fmla="*/ 3657740 w 4953000"/>
                <a:gd name="connsiteY478" fmla="*/ 3170923 h 6858001"/>
                <a:gd name="connsiteX479" fmla="*/ 3704831 w 4953000"/>
                <a:gd name="connsiteY479" fmla="*/ 3182037 h 6858001"/>
                <a:gd name="connsiteX480" fmla="*/ 3751393 w 4953000"/>
                <a:gd name="connsiteY480" fmla="*/ 3194738 h 6858001"/>
                <a:gd name="connsiteX481" fmla="*/ 3798483 w 4953000"/>
                <a:gd name="connsiteY481" fmla="*/ 3209027 h 6858001"/>
                <a:gd name="connsiteX482" fmla="*/ 3845574 w 4953000"/>
                <a:gd name="connsiteY482" fmla="*/ 3223845 h 6858001"/>
                <a:gd name="connsiteX483" fmla="*/ 3892136 w 4953000"/>
                <a:gd name="connsiteY483" fmla="*/ 3239721 h 6858001"/>
                <a:gd name="connsiteX484" fmla="*/ 3938168 w 4953000"/>
                <a:gd name="connsiteY484" fmla="*/ 3257715 h 6858001"/>
                <a:gd name="connsiteX485" fmla="*/ 3960920 w 4953000"/>
                <a:gd name="connsiteY485" fmla="*/ 3267241 h 6858001"/>
                <a:gd name="connsiteX486" fmla="*/ 3983671 w 4953000"/>
                <a:gd name="connsiteY486" fmla="*/ 3276767 h 6858001"/>
                <a:gd name="connsiteX487" fmla="*/ 4005894 w 4953000"/>
                <a:gd name="connsiteY487" fmla="*/ 3286822 h 6858001"/>
                <a:gd name="connsiteX488" fmla="*/ 4028117 w 4953000"/>
                <a:gd name="connsiteY488" fmla="*/ 3297406 h 6858001"/>
                <a:gd name="connsiteX489" fmla="*/ 4049810 w 4953000"/>
                <a:gd name="connsiteY489" fmla="*/ 3307991 h 6858001"/>
                <a:gd name="connsiteX490" fmla="*/ 4070975 w 4953000"/>
                <a:gd name="connsiteY490" fmla="*/ 3319104 h 6858001"/>
                <a:gd name="connsiteX491" fmla="*/ 4138701 w 4953000"/>
                <a:gd name="connsiteY491" fmla="*/ 3355621 h 6858001"/>
                <a:gd name="connsiteX492" fmla="*/ 4204310 w 4953000"/>
                <a:gd name="connsiteY492" fmla="*/ 3392137 h 6858001"/>
                <a:gd name="connsiteX493" fmla="*/ 4267803 w 4953000"/>
                <a:gd name="connsiteY493" fmla="*/ 3428124 h 6858001"/>
                <a:gd name="connsiteX494" fmla="*/ 4328651 w 4953000"/>
                <a:gd name="connsiteY494" fmla="*/ 3464111 h 6858001"/>
                <a:gd name="connsiteX495" fmla="*/ 4387911 w 4953000"/>
                <a:gd name="connsiteY495" fmla="*/ 3500098 h 6858001"/>
                <a:gd name="connsiteX496" fmla="*/ 4445584 w 4953000"/>
                <a:gd name="connsiteY496" fmla="*/ 3536085 h 6858001"/>
                <a:gd name="connsiteX497" fmla="*/ 4500611 w 4953000"/>
                <a:gd name="connsiteY497" fmla="*/ 3572072 h 6858001"/>
                <a:gd name="connsiteX498" fmla="*/ 4555109 w 4953000"/>
                <a:gd name="connsiteY498" fmla="*/ 3609117 h 6858001"/>
                <a:gd name="connsiteX499" fmla="*/ 4574157 w 4953000"/>
                <a:gd name="connsiteY499" fmla="*/ 3634520 h 6858001"/>
                <a:gd name="connsiteX500" fmla="*/ 4592677 w 4953000"/>
                <a:gd name="connsiteY500" fmla="*/ 3660981 h 6858001"/>
                <a:gd name="connsiteX501" fmla="*/ 4611195 w 4953000"/>
                <a:gd name="connsiteY501" fmla="*/ 3689030 h 6858001"/>
                <a:gd name="connsiteX502" fmla="*/ 4629714 w 4953000"/>
                <a:gd name="connsiteY502" fmla="*/ 3716549 h 6858001"/>
                <a:gd name="connsiteX503" fmla="*/ 4647175 w 4953000"/>
                <a:gd name="connsiteY503" fmla="*/ 3745656 h 6858001"/>
                <a:gd name="connsiteX504" fmla="*/ 4664635 w 4953000"/>
                <a:gd name="connsiteY504" fmla="*/ 3775292 h 6858001"/>
                <a:gd name="connsiteX505" fmla="*/ 4681038 w 4953000"/>
                <a:gd name="connsiteY505" fmla="*/ 3804929 h 6858001"/>
                <a:gd name="connsiteX506" fmla="*/ 4697969 w 4953000"/>
                <a:gd name="connsiteY506" fmla="*/ 3835624 h 6858001"/>
                <a:gd name="connsiteX507" fmla="*/ 4713843 w 4953000"/>
                <a:gd name="connsiteY507" fmla="*/ 3867377 h 6858001"/>
                <a:gd name="connsiteX508" fmla="*/ 4729716 w 4953000"/>
                <a:gd name="connsiteY508" fmla="*/ 3899659 h 6858001"/>
                <a:gd name="connsiteX509" fmla="*/ 4745060 w 4953000"/>
                <a:gd name="connsiteY509" fmla="*/ 3932471 h 6858001"/>
                <a:gd name="connsiteX510" fmla="*/ 4759346 w 4953000"/>
                <a:gd name="connsiteY510" fmla="*/ 3966341 h 6858001"/>
                <a:gd name="connsiteX511" fmla="*/ 4774161 w 4953000"/>
                <a:gd name="connsiteY511" fmla="*/ 4000740 h 6858001"/>
                <a:gd name="connsiteX512" fmla="*/ 4787389 w 4953000"/>
                <a:gd name="connsiteY512" fmla="*/ 4035669 h 6858001"/>
                <a:gd name="connsiteX513" fmla="*/ 4801145 w 4953000"/>
                <a:gd name="connsiteY513" fmla="*/ 4071656 h 6858001"/>
                <a:gd name="connsiteX514" fmla="*/ 4813844 w 4953000"/>
                <a:gd name="connsiteY514" fmla="*/ 4108172 h 6858001"/>
                <a:gd name="connsiteX515" fmla="*/ 4826013 w 4953000"/>
                <a:gd name="connsiteY515" fmla="*/ 4145747 h 6858001"/>
                <a:gd name="connsiteX516" fmla="*/ 4837654 w 4953000"/>
                <a:gd name="connsiteY516" fmla="*/ 4183321 h 6858001"/>
                <a:gd name="connsiteX517" fmla="*/ 4849295 w 4953000"/>
                <a:gd name="connsiteY517" fmla="*/ 4222484 h 6858001"/>
                <a:gd name="connsiteX518" fmla="*/ 4860406 w 4953000"/>
                <a:gd name="connsiteY518" fmla="*/ 4261646 h 6858001"/>
                <a:gd name="connsiteX519" fmla="*/ 4869930 w 4953000"/>
                <a:gd name="connsiteY519" fmla="*/ 4301337 h 6858001"/>
                <a:gd name="connsiteX520" fmla="*/ 4879454 w 4953000"/>
                <a:gd name="connsiteY520" fmla="*/ 4342617 h 6858001"/>
                <a:gd name="connsiteX521" fmla="*/ 4888978 w 4953000"/>
                <a:gd name="connsiteY521" fmla="*/ 4383896 h 6858001"/>
                <a:gd name="connsiteX522" fmla="*/ 4897443 w 4953000"/>
                <a:gd name="connsiteY522" fmla="*/ 4426233 h 6858001"/>
                <a:gd name="connsiteX523" fmla="*/ 4905380 w 4953000"/>
                <a:gd name="connsiteY523" fmla="*/ 4469630 h 6858001"/>
                <a:gd name="connsiteX524" fmla="*/ 4912259 w 4953000"/>
                <a:gd name="connsiteY524" fmla="*/ 4513555 h 6858001"/>
                <a:gd name="connsiteX525" fmla="*/ 4919666 w 4953000"/>
                <a:gd name="connsiteY525" fmla="*/ 4558539 h 6858001"/>
                <a:gd name="connsiteX526" fmla="*/ 4925487 w 4953000"/>
                <a:gd name="connsiteY526" fmla="*/ 4603522 h 6858001"/>
                <a:gd name="connsiteX527" fmla="*/ 4931307 w 4953000"/>
                <a:gd name="connsiteY527" fmla="*/ 4650094 h 6858001"/>
                <a:gd name="connsiteX528" fmla="*/ 4935539 w 4953000"/>
                <a:gd name="connsiteY528" fmla="*/ 4697194 h 6858001"/>
                <a:gd name="connsiteX529" fmla="*/ 4940301 w 4953000"/>
                <a:gd name="connsiteY529" fmla="*/ 4744824 h 6858001"/>
                <a:gd name="connsiteX530" fmla="*/ 4943476 w 4953000"/>
                <a:gd name="connsiteY530" fmla="*/ 4792983 h 6858001"/>
                <a:gd name="connsiteX531" fmla="*/ 4947709 w 4953000"/>
                <a:gd name="connsiteY531" fmla="*/ 4871308 h 6858001"/>
                <a:gd name="connsiteX532" fmla="*/ 4950883 w 4953000"/>
                <a:gd name="connsiteY532" fmla="*/ 4950162 h 6858001"/>
                <a:gd name="connsiteX533" fmla="*/ 4953000 w 4953000"/>
                <a:gd name="connsiteY533" fmla="*/ 5027428 h 6858001"/>
                <a:gd name="connsiteX534" fmla="*/ 4953000 w 4953000"/>
                <a:gd name="connsiteY534" fmla="*/ 5103636 h 6858001"/>
                <a:gd name="connsiteX535" fmla="*/ 4952471 w 4953000"/>
                <a:gd name="connsiteY535" fmla="*/ 5178785 h 6858001"/>
                <a:gd name="connsiteX536" fmla="*/ 4950355 w 4953000"/>
                <a:gd name="connsiteY536" fmla="*/ 5252876 h 6858001"/>
                <a:gd name="connsiteX537" fmla="*/ 4947180 w 4953000"/>
                <a:gd name="connsiteY537" fmla="*/ 5326437 h 6858001"/>
                <a:gd name="connsiteX538" fmla="*/ 4943476 w 4953000"/>
                <a:gd name="connsiteY538" fmla="*/ 5398411 h 6858001"/>
                <a:gd name="connsiteX539" fmla="*/ 4937656 w 4953000"/>
                <a:gd name="connsiteY539" fmla="*/ 5469327 h 6858001"/>
                <a:gd name="connsiteX540" fmla="*/ 4931307 w 4953000"/>
                <a:gd name="connsiteY540" fmla="*/ 5538655 h 6858001"/>
                <a:gd name="connsiteX541" fmla="*/ 4923899 w 4953000"/>
                <a:gd name="connsiteY541" fmla="*/ 5606924 h 6858001"/>
                <a:gd name="connsiteX542" fmla="*/ 4915433 w 4953000"/>
                <a:gd name="connsiteY542" fmla="*/ 5673606 h 6858001"/>
                <a:gd name="connsiteX543" fmla="*/ 4905909 w 4953000"/>
                <a:gd name="connsiteY543" fmla="*/ 5739229 h 6858001"/>
                <a:gd name="connsiteX544" fmla="*/ 4896385 w 4953000"/>
                <a:gd name="connsiteY544" fmla="*/ 5802736 h 6858001"/>
                <a:gd name="connsiteX545" fmla="*/ 4885274 w 4953000"/>
                <a:gd name="connsiteY545" fmla="*/ 5864655 h 6858001"/>
                <a:gd name="connsiteX546" fmla="*/ 4873105 w 4953000"/>
                <a:gd name="connsiteY546" fmla="*/ 5925515 h 6858001"/>
                <a:gd name="connsiteX547" fmla="*/ 4860935 w 4953000"/>
                <a:gd name="connsiteY547" fmla="*/ 5983729 h 6858001"/>
                <a:gd name="connsiteX548" fmla="*/ 4847178 w 4953000"/>
                <a:gd name="connsiteY548" fmla="*/ 6041414 h 6858001"/>
                <a:gd name="connsiteX549" fmla="*/ 4833421 w 4953000"/>
                <a:gd name="connsiteY549" fmla="*/ 6096453 h 6858001"/>
                <a:gd name="connsiteX550" fmla="*/ 4818606 w 4953000"/>
                <a:gd name="connsiteY550" fmla="*/ 6149375 h 6858001"/>
                <a:gd name="connsiteX551" fmla="*/ 4802733 w 4953000"/>
                <a:gd name="connsiteY551" fmla="*/ 6201239 h 6858001"/>
                <a:gd name="connsiteX552" fmla="*/ 4787389 w 4953000"/>
                <a:gd name="connsiteY552" fmla="*/ 6249927 h 6858001"/>
                <a:gd name="connsiteX553" fmla="*/ 4770457 w 4953000"/>
                <a:gd name="connsiteY553" fmla="*/ 6297557 h 6858001"/>
                <a:gd name="connsiteX554" fmla="*/ 4754055 w 4953000"/>
                <a:gd name="connsiteY554" fmla="*/ 6342541 h 6858001"/>
                <a:gd name="connsiteX555" fmla="*/ 4736595 w 4953000"/>
                <a:gd name="connsiteY555" fmla="*/ 6385407 h 6858001"/>
                <a:gd name="connsiteX556" fmla="*/ 4718605 w 4953000"/>
                <a:gd name="connsiteY556" fmla="*/ 6425628 h 6858001"/>
                <a:gd name="connsiteX557" fmla="*/ 4700615 w 4953000"/>
                <a:gd name="connsiteY557" fmla="*/ 6463732 h 6858001"/>
                <a:gd name="connsiteX558" fmla="*/ 4681567 w 4953000"/>
                <a:gd name="connsiteY558" fmla="*/ 6499719 h 6858001"/>
                <a:gd name="connsiteX559" fmla="*/ 4663048 w 4953000"/>
                <a:gd name="connsiteY559" fmla="*/ 6533589 h 6858001"/>
                <a:gd name="connsiteX560" fmla="*/ 4653524 w 4953000"/>
                <a:gd name="connsiteY560" fmla="*/ 6548937 h 6858001"/>
                <a:gd name="connsiteX561" fmla="*/ 4644000 w 4953000"/>
                <a:gd name="connsiteY561" fmla="*/ 6564284 h 6858001"/>
                <a:gd name="connsiteX562" fmla="*/ 4635005 w 4953000"/>
                <a:gd name="connsiteY562" fmla="*/ 6578573 h 6858001"/>
                <a:gd name="connsiteX563" fmla="*/ 4624952 w 4953000"/>
                <a:gd name="connsiteY563" fmla="*/ 6591803 h 6858001"/>
                <a:gd name="connsiteX564" fmla="*/ 4614899 w 4953000"/>
                <a:gd name="connsiteY564" fmla="*/ 6605563 h 6858001"/>
                <a:gd name="connsiteX565" fmla="*/ 4605375 w 4953000"/>
                <a:gd name="connsiteY565" fmla="*/ 6617735 h 6858001"/>
                <a:gd name="connsiteX566" fmla="*/ 4596381 w 4953000"/>
                <a:gd name="connsiteY566" fmla="*/ 6627790 h 6858001"/>
                <a:gd name="connsiteX567" fmla="*/ 4585798 w 4953000"/>
                <a:gd name="connsiteY567" fmla="*/ 6638375 h 6858001"/>
                <a:gd name="connsiteX568" fmla="*/ 4573629 w 4953000"/>
                <a:gd name="connsiteY568" fmla="*/ 6648430 h 6858001"/>
                <a:gd name="connsiteX569" fmla="*/ 4559871 w 4953000"/>
                <a:gd name="connsiteY569" fmla="*/ 6658485 h 6858001"/>
                <a:gd name="connsiteX570" fmla="*/ 4545057 w 4953000"/>
                <a:gd name="connsiteY570" fmla="*/ 6668011 h 6858001"/>
                <a:gd name="connsiteX571" fmla="*/ 4528655 w 4953000"/>
                <a:gd name="connsiteY571" fmla="*/ 6678066 h 6858001"/>
                <a:gd name="connsiteX572" fmla="*/ 4511193 w 4953000"/>
                <a:gd name="connsiteY572" fmla="*/ 6688122 h 6858001"/>
                <a:gd name="connsiteX573" fmla="*/ 4492675 w 4953000"/>
                <a:gd name="connsiteY573" fmla="*/ 6697118 h 6858001"/>
                <a:gd name="connsiteX574" fmla="*/ 4466749 w 4953000"/>
                <a:gd name="connsiteY574" fmla="*/ 6682300 h 6858001"/>
                <a:gd name="connsiteX575" fmla="*/ 4442409 w 4953000"/>
                <a:gd name="connsiteY575" fmla="*/ 6667482 h 6858001"/>
                <a:gd name="connsiteX576" fmla="*/ 4417541 w 4953000"/>
                <a:gd name="connsiteY576" fmla="*/ 6652135 h 6858001"/>
                <a:gd name="connsiteX577" fmla="*/ 4394261 w 4953000"/>
                <a:gd name="connsiteY577" fmla="*/ 6637316 h 6858001"/>
                <a:gd name="connsiteX578" fmla="*/ 4372038 w 4953000"/>
                <a:gd name="connsiteY578" fmla="*/ 6621440 h 6858001"/>
                <a:gd name="connsiteX579" fmla="*/ 4349286 w 4953000"/>
                <a:gd name="connsiteY579" fmla="*/ 6605563 h 6858001"/>
                <a:gd name="connsiteX580" fmla="*/ 4328122 w 4953000"/>
                <a:gd name="connsiteY580" fmla="*/ 6589157 h 6858001"/>
                <a:gd name="connsiteX581" fmla="*/ 4307487 w 4953000"/>
                <a:gd name="connsiteY581" fmla="*/ 6573810 h 6858001"/>
                <a:gd name="connsiteX582" fmla="*/ 4287381 w 4953000"/>
                <a:gd name="connsiteY582" fmla="*/ 6557404 h 6858001"/>
                <a:gd name="connsiteX583" fmla="*/ 4268333 w 4953000"/>
                <a:gd name="connsiteY583" fmla="*/ 6540998 h 6858001"/>
                <a:gd name="connsiteX584" fmla="*/ 4249813 w 4953000"/>
                <a:gd name="connsiteY584" fmla="*/ 6524592 h 6858001"/>
                <a:gd name="connsiteX585" fmla="*/ 4231295 w 4953000"/>
                <a:gd name="connsiteY585" fmla="*/ 6507657 h 6858001"/>
                <a:gd name="connsiteX586" fmla="*/ 4214363 w 4953000"/>
                <a:gd name="connsiteY586" fmla="*/ 6490722 h 6858001"/>
                <a:gd name="connsiteX587" fmla="*/ 4197432 w 4953000"/>
                <a:gd name="connsiteY587" fmla="*/ 6474316 h 6858001"/>
                <a:gd name="connsiteX588" fmla="*/ 4181029 w 4953000"/>
                <a:gd name="connsiteY588" fmla="*/ 6456852 h 6858001"/>
                <a:gd name="connsiteX589" fmla="*/ 4165156 w 4953000"/>
                <a:gd name="connsiteY589" fmla="*/ 6439388 h 6858001"/>
                <a:gd name="connsiteX590" fmla="*/ 4150341 w 4953000"/>
                <a:gd name="connsiteY590" fmla="*/ 6421924 h 6858001"/>
                <a:gd name="connsiteX591" fmla="*/ 4135526 w 4953000"/>
                <a:gd name="connsiteY591" fmla="*/ 6404459 h 6858001"/>
                <a:gd name="connsiteX592" fmla="*/ 4121769 w 4953000"/>
                <a:gd name="connsiteY592" fmla="*/ 6386466 h 6858001"/>
                <a:gd name="connsiteX593" fmla="*/ 4108541 w 4953000"/>
                <a:gd name="connsiteY593" fmla="*/ 6369002 h 6858001"/>
                <a:gd name="connsiteX594" fmla="*/ 4095843 w 4953000"/>
                <a:gd name="connsiteY594" fmla="*/ 6351008 h 6858001"/>
                <a:gd name="connsiteX595" fmla="*/ 4082615 w 4953000"/>
                <a:gd name="connsiteY595" fmla="*/ 6333015 h 6858001"/>
                <a:gd name="connsiteX596" fmla="*/ 4070975 w 4953000"/>
                <a:gd name="connsiteY596" fmla="*/ 6314492 h 6858001"/>
                <a:gd name="connsiteX597" fmla="*/ 4059334 w 4953000"/>
                <a:gd name="connsiteY597" fmla="*/ 6296498 h 6858001"/>
                <a:gd name="connsiteX598" fmla="*/ 4048752 w 4953000"/>
                <a:gd name="connsiteY598" fmla="*/ 6277446 h 6858001"/>
                <a:gd name="connsiteX599" fmla="*/ 4037641 w 4953000"/>
                <a:gd name="connsiteY599" fmla="*/ 6259453 h 6858001"/>
                <a:gd name="connsiteX600" fmla="*/ 4028117 w 4953000"/>
                <a:gd name="connsiteY600" fmla="*/ 6240930 h 6858001"/>
                <a:gd name="connsiteX601" fmla="*/ 4018064 w 4953000"/>
                <a:gd name="connsiteY601" fmla="*/ 6222408 h 6858001"/>
                <a:gd name="connsiteX602" fmla="*/ 4008540 w 4953000"/>
                <a:gd name="connsiteY602" fmla="*/ 6202826 h 6858001"/>
                <a:gd name="connsiteX603" fmla="*/ 4000074 w 4953000"/>
                <a:gd name="connsiteY603" fmla="*/ 6184304 h 6858001"/>
                <a:gd name="connsiteX604" fmla="*/ 3992137 w 4953000"/>
                <a:gd name="connsiteY604" fmla="*/ 6164723 h 6858001"/>
                <a:gd name="connsiteX605" fmla="*/ 3983671 w 4953000"/>
                <a:gd name="connsiteY605" fmla="*/ 6146200 h 6858001"/>
                <a:gd name="connsiteX606" fmla="*/ 3968857 w 4953000"/>
                <a:gd name="connsiteY606" fmla="*/ 6107567 h 6858001"/>
                <a:gd name="connsiteX607" fmla="*/ 3955100 w 4953000"/>
                <a:gd name="connsiteY607" fmla="*/ 6068404 h 6858001"/>
                <a:gd name="connsiteX608" fmla="*/ 3942930 w 4953000"/>
                <a:gd name="connsiteY608" fmla="*/ 6029771 h 6858001"/>
                <a:gd name="connsiteX609" fmla="*/ 3931819 w 4953000"/>
                <a:gd name="connsiteY609" fmla="*/ 5989551 h 6858001"/>
                <a:gd name="connsiteX610" fmla="*/ 3922295 w 4953000"/>
                <a:gd name="connsiteY610" fmla="*/ 5950388 h 6858001"/>
                <a:gd name="connsiteX611" fmla="*/ 3913829 w 4953000"/>
                <a:gd name="connsiteY611" fmla="*/ 5910697 h 6858001"/>
                <a:gd name="connsiteX612" fmla="*/ 3906421 w 4953000"/>
                <a:gd name="connsiteY612" fmla="*/ 5870476 h 6858001"/>
                <a:gd name="connsiteX613" fmla="*/ 3899014 w 4953000"/>
                <a:gd name="connsiteY613" fmla="*/ 5829726 h 6858001"/>
                <a:gd name="connsiteX614" fmla="*/ 3892665 w 4953000"/>
                <a:gd name="connsiteY614" fmla="*/ 5790034 h 6858001"/>
                <a:gd name="connsiteX615" fmla="*/ 3887374 w 4953000"/>
                <a:gd name="connsiteY615" fmla="*/ 5749284 h 6858001"/>
                <a:gd name="connsiteX616" fmla="*/ 3882612 w 4953000"/>
                <a:gd name="connsiteY616" fmla="*/ 5709064 h 6858001"/>
                <a:gd name="connsiteX617" fmla="*/ 3877850 w 4953000"/>
                <a:gd name="connsiteY617" fmla="*/ 5668314 h 6858001"/>
                <a:gd name="connsiteX618" fmla="*/ 3869913 w 4953000"/>
                <a:gd name="connsiteY618" fmla="*/ 5587343 h 6858001"/>
                <a:gd name="connsiteX619" fmla="*/ 3863035 w 4953000"/>
                <a:gd name="connsiteY619" fmla="*/ 5505314 h 6858001"/>
                <a:gd name="connsiteX620" fmla="*/ 3854040 w 4953000"/>
                <a:gd name="connsiteY620" fmla="*/ 5400528 h 6858001"/>
                <a:gd name="connsiteX621" fmla="*/ 3848749 w 4953000"/>
                <a:gd name="connsiteY621" fmla="*/ 5348665 h 6858001"/>
                <a:gd name="connsiteX622" fmla="*/ 3842929 w 4953000"/>
                <a:gd name="connsiteY622" fmla="*/ 5297859 h 6858001"/>
                <a:gd name="connsiteX623" fmla="*/ 3836579 w 4953000"/>
                <a:gd name="connsiteY623" fmla="*/ 5247054 h 6858001"/>
                <a:gd name="connsiteX624" fmla="*/ 3828643 w 4953000"/>
                <a:gd name="connsiteY624" fmla="*/ 5197308 h 6858001"/>
                <a:gd name="connsiteX625" fmla="*/ 3819648 w 4953000"/>
                <a:gd name="connsiteY625" fmla="*/ 5148619 h 6858001"/>
                <a:gd name="connsiteX626" fmla="*/ 3814886 w 4953000"/>
                <a:gd name="connsiteY626" fmla="*/ 5123746 h 6858001"/>
                <a:gd name="connsiteX627" fmla="*/ 3809595 w 4953000"/>
                <a:gd name="connsiteY627" fmla="*/ 5099931 h 6858001"/>
                <a:gd name="connsiteX628" fmla="*/ 3803775 w 4953000"/>
                <a:gd name="connsiteY628" fmla="*/ 5076116 h 6858001"/>
                <a:gd name="connsiteX629" fmla="*/ 3797425 w 4953000"/>
                <a:gd name="connsiteY629" fmla="*/ 5052301 h 6858001"/>
                <a:gd name="connsiteX630" fmla="*/ 3791076 w 4953000"/>
                <a:gd name="connsiteY630" fmla="*/ 5029545 h 6858001"/>
                <a:gd name="connsiteX631" fmla="*/ 3783139 w 4953000"/>
                <a:gd name="connsiteY631" fmla="*/ 5006788 h 6858001"/>
                <a:gd name="connsiteX632" fmla="*/ 3775203 w 4953000"/>
                <a:gd name="connsiteY632" fmla="*/ 4983503 h 6858001"/>
                <a:gd name="connsiteX633" fmla="*/ 3767266 w 4953000"/>
                <a:gd name="connsiteY633" fmla="*/ 4961275 h 6858001"/>
                <a:gd name="connsiteX634" fmla="*/ 3758800 w 4953000"/>
                <a:gd name="connsiteY634" fmla="*/ 4939048 h 6858001"/>
                <a:gd name="connsiteX635" fmla="*/ 3749276 w 4953000"/>
                <a:gd name="connsiteY635" fmla="*/ 4917350 h 6858001"/>
                <a:gd name="connsiteX636" fmla="*/ 3738694 w 4953000"/>
                <a:gd name="connsiteY636" fmla="*/ 4896181 h 6858001"/>
                <a:gd name="connsiteX637" fmla="*/ 3727583 w 4953000"/>
                <a:gd name="connsiteY637" fmla="*/ 4874483 h 6858001"/>
                <a:gd name="connsiteX638" fmla="*/ 3715942 w 4953000"/>
                <a:gd name="connsiteY638" fmla="*/ 4853314 h 6858001"/>
                <a:gd name="connsiteX639" fmla="*/ 3703773 w 4953000"/>
                <a:gd name="connsiteY639" fmla="*/ 4832675 h 6858001"/>
                <a:gd name="connsiteX640" fmla="*/ 3691074 w 4953000"/>
                <a:gd name="connsiteY640" fmla="*/ 4813094 h 6858001"/>
                <a:gd name="connsiteX641" fmla="*/ 3677317 w 4953000"/>
                <a:gd name="connsiteY641" fmla="*/ 4792983 h 6858001"/>
                <a:gd name="connsiteX642" fmla="*/ 3662502 w 4953000"/>
                <a:gd name="connsiteY642" fmla="*/ 4772873 h 6858001"/>
                <a:gd name="connsiteX643" fmla="*/ 3647158 w 4953000"/>
                <a:gd name="connsiteY643" fmla="*/ 4754350 h 6858001"/>
                <a:gd name="connsiteX644" fmla="*/ 3640279 w 4953000"/>
                <a:gd name="connsiteY644" fmla="*/ 4746412 h 6858001"/>
                <a:gd name="connsiteX645" fmla="*/ 3632872 w 4953000"/>
                <a:gd name="connsiteY645" fmla="*/ 4740061 h 6858001"/>
                <a:gd name="connsiteX646" fmla="*/ 3624935 w 4953000"/>
                <a:gd name="connsiteY646" fmla="*/ 4734240 h 6858001"/>
                <a:gd name="connsiteX647" fmla="*/ 3616470 w 4953000"/>
                <a:gd name="connsiteY647" fmla="*/ 4728948 h 6858001"/>
                <a:gd name="connsiteX648" fmla="*/ 3608004 w 4953000"/>
                <a:gd name="connsiteY648" fmla="*/ 4725243 h 6858001"/>
                <a:gd name="connsiteX649" fmla="*/ 3599009 w 4953000"/>
                <a:gd name="connsiteY649" fmla="*/ 4722068 h 6858001"/>
                <a:gd name="connsiteX650" fmla="*/ 3589485 w 4953000"/>
                <a:gd name="connsiteY650" fmla="*/ 4719951 h 6858001"/>
                <a:gd name="connsiteX651" fmla="*/ 3579432 w 4953000"/>
                <a:gd name="connsiteY651" fmla="*/ 4718892 h 6858001"/>
                <a:gd name="connsiteX652" fmla="*/ 3570437 w 4953000"/>
                <a:gd name="connsiteY652" fmla="*/ 4718363 h 6858001"/>
                <a:gd name="connsiteX653" fmla="*/ 3560913 w 4953000"/>
                <a:gd name="connsiteY653" fmla="*/ 4718892 h 6858001"/>
                <a:gd name="connsiteX654" fmla="*/ 3551389 w 4953000"/>
                <a:gd name="connsiteY654" fmla="*/ 4719951 h 6858001"/>
                <a:gd name="connsiteX655" fmla="*/ 3542394 w 4953000"/>
                <a:gd name="connsiteY655" fmla="*/ 4722597 h 6858001"/>
                <a:gd name="connsiteX656" fmla="*/ 3532341 w 4953000"/>
                <a:gd name="connsiteY656" fmla="*/ 4725772 h 6858001"/>
                <a:gd name="connsiteX657" fmla="*/ 3524405 w 4953000"/>
                <a:gd name="connsiteY657" fmla="*/ 4730006 h 6858001"/>
                <a:gd name="connsiteX658" fmla="*/ 3515410 w 4953000"/>
                <a:gd name="connsiteY658" fmla="*/ 4734769 h 6858001"/>
                <a:gd name="connsiteX659" fmla="*/ 3507473 w 4953000"/>
                <a:gd name="connsiteY659" fmla="*/ 4741649 h 6858001"/>
                <a:gd name="connsiteX660" fmla="*/ 3499537 w 4953000"/>
                <a:gd name="connsiteY660" fmla="*/ 4748529 h 6858001"/>
                <a:gd name="connsiteX661" fmla="*/ 3493187 w 4953000"/>
                <a:gd name="connsiteY661" fmla="*/ 4755409 h 6858001"/>
                <a:gd name="connsiteX662" fmla="*/ 3487367 w 4953000"/>
                <a:gd name="connsiteY662" fmla="*/ 4763876 h 6858001"/>
                <a:gd name="connsiteX663" fmla="*/ 3482076 w 4953000"/>
                <a:gd name="connsiteY663" fmla="*/ 4772344 h 6858001"/>
                <a:gd name="connsiteX664" fmla="*/ 3478372 w 4953000"/>
                <a:gd name="connsiteY664" fmla="*/ 4780811 h 6858001"/>
                <a:gd name="connsiteX665" fmla="*/ 3475197 w 4953000"/>
                <a:gd name="connsiteY665" fmla="*/ 4789808 h 6858001"/>
                <a:gd name="connsiteX666" fmla="*/ 3473081 w 4953000"/>
                <a:gd name="connsiteY666" fmla="*/ 4799334 h 6858001"/>
                <a:gd name="connsiteX667" fmla="*/ 3472023 w 4953000"/>
                <a:gd name="connsiteY667" fmla="*/ 4808860 h 6858001"/>
                <a:gd name="connsiteX668" fmla="*/ 3471494 w 4953000"/>
                <a:gd name="connsiteY668" fmla="*/ 4817857 h 6858001"/>
                <a:gd name="connsiteX669" fmla="*/ 3472023 w 4953000"/>
                <a:gd name="connsiteY669" fmla="*/ 4827912 h 6858001"/>
                <a:gd name="connsiteX670" fmla="*/ 3473081 w 4953000"/>
                <a:gd name="connsiteY670" fmla="*/ 4837438 h 6858001"/>
                <a:gd name="connsiteX671" fmla="*/ 3475727 w 4953000"/>
                <a:gd name="connsiteY671" fmla="*/ 4846434 h 6858001"/>
                <a:gd name="connsiteX672" fmla="*/ 3478901 w 4953000"/>
                <a:gd name="connsiteY672" fmla="*/ 4855960 h 6858001"/>
                <a:gd name="connsiteX673" fmla="*/ 3483134 w 4953000"/>
                <a:gd name="connsiteY673" fmla="*/ 4864428 h 6858001"/>
                <a:gd name="connsiteX674" fmla="*/ 3487896 w 4953000"/>
                <a:gd name="connsiteY674" fmla="*/ 4873425 h 6858001"/>
                <a:gd name="connsiteX675" fmla="*/ 3494775 w 4953000"/>
                <a:gd name="connsiteY675" fmla="*/ 4881363 h 6858001"/>
                <a:gd name="connsiteX676" fmla="*/ 3506415 w 4953000"/>
                <a:gd name="connsiteY676" fmla="*/ 4896181 h 6858001"/>
                <a:gd name="connsiteX677" fmla="*/ 3516997 w 4953000"/>
                <a:gd name="connsiteY677" fmla="*/ 4911529 h 6858001"/>
                <a:gd name="connsiteX678" fmla="*/ 3528109 w 4953000"/>
                <a:gd name="connsiteY678" fmla="*/ 4926876 h 6858001"/>
                <a:gd name="connsiteX679" fmla="*/ 3537632 w 4953000"/>
                <a:gd name="connsiteY679" fmla="*/ 4942223 h 6858001"/>
                <a:gd name="connsiteX680" fmla="*/ 3547156 w 4953000"/>
                <a:gd name="connsiteY680" fmla="*/ 4959158 h 6858001"/>
                <a:gd name="connsiteX681" fmla="*/ 3556151 w 4953000"/>
                <a:gd name="connsiteY681" fmla="*/ 4976093 h 6858001"/>
                <a:gd name="connsiteX682" fmla="*/ 3564617 w 4953000"/>
                <a:gd name="connsiteY682" fmla="*/ 4992499 h 6858001"/>
                <a:gd name="connsiteX683" fmla="*/ 3572553 w 4953000"/>
                <a:gd name="connsiteY683" fmla="*/ 5009964 h 6858001"/>
                <a:gd name="connsiteX684" fmla="*/ 3579432 w 4953000"/>
                <a:gd name="connsiteY684" fmla="*/ 5027957 h 6858001"/>
                <a:gd name="connsiteX685" fmla="*/ 3586839 w 4953000"/>
                <a:gd name="connsiteY685" fmla="*/ 5045951 h 6858001"/>
                <a:gd name="connsiteX686" fmla="*/ 3593189 w 4953000"/>
                <a:gd name="connsiteY686" fmla="*/ 5065002 h 6858001"/>
                <a:gd name="connsiteX687" fmla="*/ 3599009 w 4953000"/>
                <a:gd name="connsiteY687" fmla="*/ 5083525 h 6858001"/>
                <a:gd name="connsiteX688" fmla="*/ 3604829 w 4953000"/>
                <a:gd name="connsiteY688" fmla="*/ 5102577 h 6858001"/>
                <a:gd name="connsiteX689" fmla="*/ 3610120 w 4953000"/>
                <a:gd name="connsiteY689" fmla="*/ 5122158 h 6858001"/>
                <a:gd name="connsiteX690" fmla="*/ 3614882 w 4953000"/>
                <a:gd name="connsiteY690" fmla="*/ 5142269 h 6858001"/>
                <a:gd name="connsiteX691" fmla="*/ 3619644 w 4953000"/>
                <a:gd name="connsiteY691" fmla="*/ 5161850 h 6858001"/>
                <a:gd name="connsiteX692" fmla="*/ 3628110 w 4953000"/>
                <a:gd name="connsiteY692" fmla="*/ 5203129 h 6858001"/>
                <a:gd name="connsiteX693" fmla="*/ 3634989 w 4953000"/>
                <a:gd name="connsiteY693" fmla="*/ 5245996 h 6858001"/>
                <a:gd name="connsiteX694" fmla="*/ 3641338 w 4953000"/>
                <a:gd name="connsiteY694" fmla="*/ 5289392 h 6858001"/>
                <a:gd name="connsiteX695" fmla="*/ 3647158 w 4953000"/>
                <a:gd name="connsiteY695" fmla="*/ 5333846 h 6858001"/>
                <a:gd name="connsiteX696" fmla="*/ 3651920 w 4953000"/>
                <a:gd name="connsiteY696" fmla="*/ 5379889 h 6858001"/>
                <a:gd name="connsiteX697" fmla="*/ 3656153 w 4953000"/>
                <a:gd name="connsiteY697" fmla="*/ 5425931 h 6858001"/>
                <a:gd name="connsiteX698" fmla="*/ 3664619 w 4953000"/>
                <a:gd name="connsiteY698" fmla="*/ 5522778 h 6858001"/>
                <a:gd name="connsiteX699" fmla="*/ 3671497 w 4953000"/>
                <a:gd name="connsiteY699" fmla="*/ 5600044 h 6858001"/>
                <a:gd name="connsiteX700" fmla="*/ 3678905 w 4953000"/>
                <a:gd name="connsiteY700" fmla="*/ 5678369 h 6858001"/>
                <a:gd name="connsiteX701" fmla="*/ 3683137 w 4953000"/>
                <a:gd name="connsiteY701" fmla="*/ 5718590 h 6858001"/>
                <a:gd name="connsiteX702" fmla="*/ 3688429 w 4953000"/>
                <a:gd name="connsiteY702" fmla="*/ 5759340 h 6858001"/>
                <a:gd name="connsiteX703" fmla="*/ 3693719 w 4953000"/>
                <a:gd name="connsiteY703" fmla="*/ 5799560 h 6858001"/>
                <a:gd name="connsiteX704" fmla="*/ 3699540 w 4953000"/>
                <a:gd name="connsiteY704" fmla="*/ 5840310 h 6858001"/>
                <a:gd name="connsiteX705" fmla="*/ 3705889 w 4953000"/>
                <a:gd name="connsiteY705" fmla="*/ 5881060 h 6858001"/>
                <a:gd name="connsiteX706" fmla="*/ 3713826 w 4953000"/>
                <a:gd name="connsiteY706" fmla="*/ 5922340 h 6858001"/>
                <a:gd name="connsiteX707" fmla="*/ 3721763 w 4953000"/>
                <a:gd name="connsiteY707" fmla="*/ 5963090 h 6858001"/>
                <a:gd name="connsiteX708" fmla="*/ 3730757 w 4953000"/>
                <a:gd name="connsiteY708" fmla="*/ 6003840 h 6858001"/>
                <a:gd name="connsiteX709" fmla="*/ 3741339 w 4953000"/>
                <a:gd name="connsiteY709" fmla="*/ 6045119 h 6858001"/>
                <a:gd name="connsiteX710" fmla="*/ 3752980 w 4953000"/>
                <a:gd name="connsiteY710" fmla="*/ 6086398 h 6858001"/>
                <a:gd name="connsiteX711" fmla="*/ 3765679 w 4953000"/>
                <a:gd name="connsiteY711" fmla="*/ 6127677 h 6858001"/>
                <a:gd name="connsiteX712" fmla="*/ 3779965 w 4953000"/>
                <a:gd name="connsiteY712" fmla="*/ 6167898 h 6858001"/>
                <a:gd name="connsiteX713" fmla="*/ 3795309 w 4953000"/>
                <a:gd name="connsiteY713" fmla="*/ 6209177 h 6858001"/>
                <a:gd name="connsiteX714" fmla="*/ 3812240 w 4953000"/>
                <a:gd name="connsiteY714" fmla="*/ 6249927 h 6858001"/>
                <a:gd name="connsiteX715" fmla="*/ 3821235 w 4953000"/>
                <a:gd name="connsiteY715" fmla="*/ 6270037 h 6858001"/>
                <a:gd name="connsiteX716" fmla="*/ 3830759 w 4953000"/>
                <a:gd name="connsiteY716" fmla="*/ 6290677 h 6858001"/>
                <a:gd name="connsiteX717" fmla="*/ 3840283 w 4953000"/>
                <a:gd name="connsiteY717" fmla="*/ 6310258 h 6858001"/>
                <a:gd name="connsiteX718" fmla="*/ 3850865 w 4953000"/>
                <a:gd name="connsiteY718" fmla="*/ 6330369 h 6858001"/>
                <a:gd name="connsiteX719" fmla="*/ 3860918 w 4953000"/>
                <a:gd name="connsiteY719" fmla="*/ 6350479 h 6858001"/>
                <a:gd name="connsiteX720" fmla="*/ 3872559 w 4953000"/>
                <a:gd name="connsiteY720" fmla="*/ 6370589 h 6858001"/>
                <a:gd name="connsiteX721" fmla="*/ 3884199 w 4953000"/>
                <a:gd name="connsiteY721" fmla="*/ 6390170 h 6858001"/>
                <a:gd name="connsiteX722" fmla="*/ 3895839 w 4953000"/>
                <a:gd name="connsiteY722" fmla="*/ 6409752 h 6858001"/>
                <a:gd name="connsiteX723" fmla="*/ 3908538 w 4953000"/>
                <a:gd name="connsiteY723" fmla="*/ 6429862 h 6858001"/>
                <a:gd name="connsiteX724" fmla="*/ 3921766 w 4953000"/>
                <a:gd name="connsiteY724" fmla="*/ 6448914 h 6858001"/>
                <a:gd name="connsiteX725" fmla="*/ 3934993 w 4953000"/>
                <a:gd name="connsiteY725" fmla="*/ 6468495 h 6858001"/>
                <a:gd name="connsiteX726" fmla="*/ 3949279 w 4953000"/>
                <a:gd name="connsiteY726" fmla="*/ 6488076 h 6858001"/>
                <a:gd name="connsiteX727" fmla="*/ 3963565 w 4953000"/>
                <a:gd name="connsiteY727" fmla="*/ 6507128 h 6858001"/>
                <a:gd name="connsiteX728" fmla="*/ 3978381 w 4953000"/>
                <a:gd name="connsiteY728" fmla="*/ 6526180 h 6858001"/>
                <a:gd name="connsiteX729" fmla="*/ 3994254 w 4953000"/>
                <a:gd name="connsiteY729" fmla="*/ 6545761 h 6858001"/>
                <a:gd name="connsiteX730" fmla="*/ 4010656 w 4953000"/>
                <a:gd name="connsiteY730" fmla="*/ 6564284 h 6858001"/>
                <a:gd name="connsiteX731" fmla="*/ 4027059 w 4953000"/>
                <a:gd name="connsiteY731" fmla="*/ 6582807 h 6858001"/>
                <a:gd name="connsiteX732" fmla="*/ 4043990 w 4953000"/>
                <a:gd name="connsiteY732" fmla="*/ 6601859 h 6858001"/>
                <a:gd name="connsiteX733" fmla="*/ 4061980 w 4953000"/>
                <a:gd name="connsiteY733" fmla="*/ 6619852 h 6858001"/>
                <a:gd name="connsiteX734" fmla="*/ 4081028 w 4953000"/>
                <a:gd name="connsiteY734" fmla="*/ 6638375 h 6858001"/>
                <a:gd name="connsiteX735" fmla="*/ 4099547 w 4953000"/>
                <a:gd name="connsiteY735" fmla="*/ 6656368 h 6858001"/>
                <a:gd name="connsiteX736" fmla="*/ 4119653 w 4953000"/>
                <a:gd name="connsiteY736" fmla="*/ 6674362 h 6858001"/>
                <a:gd name="connsiteX737" fmla="*/ 4139230 w 4953000"/>
                <a:gd name="connsiteY737" fmla="*/ 6692355 h 6858001"/>
                <a:gd name="connsiteX738" fmla="*/ 4160394 w 4953000"/>
                <a:gd name="connsiteY738" fmla="*/ 6709820 h 6858001"/>
                <a:gd name="connsiteX739" fmla="*/ 4182087 w 4953000"/>
                <a:gd name="connsiteY739" fmla="*/ 6727284 h 6858001"/>
                <a:gd name="connsiteX740" fmla="*/ 4203781 w 4953000"/>
                <a:gd name="connsiteY740" fmla="*/ 6744748 h 6858001"/>
                <a:gd name="connsiteX741" fmla="*/ 4227062 w 4953000"/>
                <a:gd name="connsiteY741" fmla="*/ 6762212 h 6858001"/>
                <a:gd name="connsiteX742" fmla="*/ 4250343 w 4953000"/>
                <a:gd name="connsiteY742" fmla="*/ 6778618 h 6858001"/>
                <a:gd name="connsiteX743" fmla="*/ 4222300 w 4953000"/>
                <a:gd name="connsiteY743" fmla="*/ 6786027 h 6858001"/>
                <a:gd name="connsiteX744" fmla="*/ 4193728 w 4953000"/>
                <a:gd name="connsiteY744" fmla="*/ 6792378 h 6858001"/>
                <a:gd name="connsiteX745" fmla="*/ 4164627 w 4953000"/>
                <a:gd name="connsiteY745" fmla="*/ 6798199 h 6858001"/>
                <a:gd name="connsiteX746" fmla="*/ 4134468 w 4953000"/>
                <a:gd name="connsiteY746" fmla="*/ 6804021 h 6858001"/>
                <a:gd name="connsiteX747" fmla="*/ 4070975 w 4953000"/>
                <a:gd name="connsiteY747" fmla="*/ 6814605 h 6858001"/>
                <a:gd name="connsiteX748" fmla="*/ 4005365 w 4953000"/>
                <a:gd name="connsiteY748" fmla="*/ 6825190 h 6858001"/>
                <a:gd name="connsiteX749" fmla="*/ 3937110 w 4953000"/>
                <a:gd name="connsiteY749" fmla="*/ 6833657 h 6858001"/>
                <a:gd name="connsiteX750" fmla="*/ 3866209 w 4953000"/>
                <a:gd name="connsiteY750" fmla="*/ 6841066 h 6858001"/>
                <a:gd name="connsiteX751" fmla="*/ 3792663 w 4953000"/>
                <a:gd name="connsiteY751" fmla="*/ 6846888 h 6858001"/>
                <a:gd name="connsiteX752" fmla="*/ 3755625 w 4953000"/>
                <a:gd name="connsiteY752" fmla="*/ 6849534 h 6858001"/>
                <a:gd name="connsiteX753" fmla="*/ 3717529 w 4953000"/>
                <a:gd name="connsiteY753" fmla="*/ 6852180 h 6858001"/>
                <a:gd name="connsiteX754" fmla="*/ 3678905 w 4953000"/>
                <a:gd name="connsiteY754" fmla="*/ 6854297 h 6858001"/>
                <a:gd name="connsiteX755" fmla="*/ 3640279 w 4953000"/>
                <a:gd name="connsiteY755" fmla="*/ 6855355 h 6858001"/>
                <a:gd name="connsiteX756" fmla="*/ 3601125 w 4953000"/>
                <a:gd name="connsiteY756" fmla="*/ 6856943 h 6858001"/>
                <a:gd name="connsiteX757" fmla="*/ 3560913 w 4953000"/>
                <a:gd name="connsiteY757" fmla="*/ 6857472 h 6858001"/>
                <a:gd name="connsiteX758" fmla="*/ 3520172 w 4953000"/>
                <a:gd name="connsiteY758" fmla="*/ 6858001 h 6858001"/>
                <a:gd name="connsiteX759" fmla="*/ 3479959 w 4953000"/>
                <a:gd name="connsiteY759" fmla="*/ 6858001 h 6858001"/>
                <a:gd name="connsiteX760" fmla="*/ 3438689 w 4953000"/>
                <a:gd name="connsiteY760" fmla="*/ 6857472 h 6858001"/>
                <a:gd name="connsiteX761" fmla="*/ 3396889 w 4953000"/>
                <a:gd name="connsiteY761" fmla="*/ 6855884 h 6858001"/>
                <a:gd name="connsiteX762" fmla="*/ 3354561 w 4953000"/>
                <a:gd name="connsiteY762" fmla="*/ 6854826 h 6858001"/>
                <a:gd name="connsiteX763" fmla="*/ 3312761 w 4953000"/>
                <a:gd name="connsiteY763" fmla="*/ 6853238 h 6858001"/>
                <a:gd name="connsiteX764" fmla="*/ 3270432 w 4953000"/>
                <a:gd name="connsiteY764" fmla="*/ 6851121 h 6858001"/>
                <a:gd name="connsiteX765" fmla="*/ 3227045 w 4953000"/>
                <a:gd name="connsiteY765" fmla="*/ 6848475 h 6858001"/>
                <a:gd name="connsiteX766" fmla="*/ 3184187 w 4953000"/>
                <a:gd name="connsiteY766" fmla="*/ 6845300 h 6858001"/>
                <a:gd name="connsiteX767" fmla="*/ 3140800 w 4953000"/>
                <a:gd name="connsiteY767" fmla="*/ 6842125 h 6858001"/>
                <a:gd name="connsiteX768" fmla="*/ 3096884 w 4953000"/>
                <a:gd name="connsiteY768" fmla="*/ 6837362 h 6858001"/>
                <a:gd name="connsiteX769" fmla="*/ 3053497 w 4953000"/>
                <a:gd name="connsiteY769" fmla="*/ 6833128 h 6858001"/>
                <a:gd name="connsiteX770" fmla="*/ 3009581 w 4953000"/>
                <a:gd name="connsiteY770" fmla="*/ 6827836 h 6858001"/>
                <a:gd name="connsiteX771" fmla="*/ 2965136 w 4953000"/>
                <a:gd name="connsiteY771" fmla="*/ 6822543 h 6858001"/>
                <a:gd name="connsiteX772" fmla="*/ 2920691 w 4953000"/>
                <a:gd name="connsiteY772" fmla="*/ 6816193 h 6858001"/>
                <a:gd name="connsiteX773" fmla="*/ 2876245 w 4953000"/>
                <a:gd name="connsiteY773" fmla="*/ 6809842 h 6858001"/>
                <a:gd name="connsiteX774" fmla="*/ 2831801 w 4953000"/>
                <a:gd name="connsiteY774" fmla="*/ 6802433 h 6858001"/>
                <a:gd name="connsiteX775" fmla="*/ 2787355 w 4953000"/>
                <a:gd name="connsiteY775" fmla="*/ 6795024 h 6858001"/>
                <a:gd name="connsiteX776" fmla="*/ 2742381 w 4953000"/>
                <a:gd name="connsiteY776" fmla="*/ 6786556 h 6858001"/>
                <a:gd name="connsiteX777" fmla="*/ 2697936 w 4953000"/>
                <a:gd name="connsiteY777" fmla="*/ 6777560 h 6858001"/>
                <a:gd name="connsiteX778" fmla="*/ 2652432 w 4953000"/>
                <a:gd name="connsiteY778" fmla="*/ 6768563 h 6858001"/>
                <a:gd name="connsiteX779" fmla="*/ 2607458 w 4953000"/>
                <a:gd name="connsiteY779" fmla="*/ 6757979 h 6858001"/>
                <a:gd name="connsiteX780" fmla="*/ 2563013 w 4953000"/>
                <a:gd name="connsiteY780" fmla="*/ 6747923 h 6858001"/>
                <a:gd name="connsiteX781" fmla="*/ 2518039 w 4953000"/>
                <a:gd name="connsiteY781" fmla="*/ 6736281 h 6858001"/>
                <a:gd name="connsiteX782" fmla="*/ 2473064 w 4953000"/>
                <a:gd name="connsiteY782" fmla="*/ 6724638 h 6858001"/>
                <a:gd name="connsiteX783" fmla="*/ 2428619 w 4953000"/>
                <a:gd name="connsiteY783" fmla="*/ 6712466 h 6858001"/>
                <a:gd name="connsiteX784" fmla="*/ 2384174 w 4953000"/>
                <a:gd name="connsiteY784" fmla="*/ 6699764 h 6858001"/>
                <a:gd name="connsiteX785" fmla="*/ 2338671 w 4953000"/>
                <a:gd name="connsiteY785" fmla="*/ 6686005 h 6858001"/>
                <a:gd name="connsiteX786" fmla="*/ 2294225 w 4953000"/>
                <a:gd name="connsiteY786" fmla="*/ 6671186 h 6858001"/>
                <a:gd name="connsiteX787" fmla="*/ 2250838 w 4953000"/>
                <a:gd name="connsiteY787" fmla="*/ 6656368 h 6858001"/>
                <a:gd name="connsiteX788" fmla="*/ 2206393 w 4953000"/>
                <a:gd name="connsiteY788" fmla="*/ 6641021 h 6858001"/>
                <a:gd name="connsiteX789" fmla="*/ 2162477 w 4953000"/>
                <a:gd name="connsiteY789" fmla="*/ 6624615 h 6858001"/>
                <a:gd name="connsiteX790" fmla="*/ 2118561 w 4953000"/>
                <a:gd name="connsiteY790" fmla="*/ 6607680 h 6858001"/>
                <a:gd name="connsiteX791" fmla="*/ 2074645 w 4953000"/>
                <a:gd name="connsiteY791" fmla="*/ 6590216 h 6858001"/>
                <a:gd name="connsiteX792" fmla="*/ 2031787 w 4953000"/>
                <a:gd name="connsiteY792" fmla="*/ 6572222 h 6858001"/>
                <a:gd name="connsiteX793" fmla="*/ 1988400 w 4953000"/>
                <a:gd name="connsiteY793" fmla="*/ 6552641 h 6858001"/>
                <a:gd name="connsiteX794" fmla="*/ 1946071 w 4953000"/>
                <a:gd name="connsiteY794" fmla="*/ 6532531 h 6858001"/>
                <a:gd name="connsiteX795" fmla="*/ 1903213 w 4953000"/>
                <a:gd name="connsiteY795" fmla="*/ 6512950 h 6858001"/>
                <a:gd name="connsiteX796" fmla="*/ 1861414 w 4953000"/>
                <a:gd name="connsiteY796" fmla="*/ 6491252 h 6858001"/>
                <a:gd name="connsiteX797" fmla="*/ 1819614 w 4953000"/>
                <a:gd name="connsiteY797" fmla="*/ 6469553 h 6858001"/>
                <a:gd name="connsiteX798" fmla="*/ 1778344 w 4953000"/>
                <a:gd name="connsiteY798" fmla="*/ 6446797 h 6858001"/>
                <a:gd name="connsiteX799" fmla="*/ 1737073 w 4953000"/>
                <a:gd name="connsiteY799" fmla="*/ 6422982 h 6858001"/>
                <a:gd name="connsiteX800" fmla="*/ 1696861 w 4953000"/>
                <a:gd name="connsiteY800" fmla="*/ 6399167 h 6858001"/>
                <a:gd name="connsiteX801" fmla="*/ 1656119 w 4953000"/>
                <a:gd name="connsiteY801" fmla="*/ 6374294 h 6858001"/>
                <a:gd name="connsiteX802" fmla="*/ 1614320 w 4953000"/>
                <a:gd name="connsiteY802" fmla="*/ 6346774 h 6858001"/>
                <a:gd name="connsiteX803" fmla="*/ 1572520 w 4953000"/>
                <a:gd name="connsiteY803" fmla="*/ 6318726 h 6858001"/>
                <a:gd name="connsiteX804" fmla="*/ 1532308 w 4953000"/>
                <a:gd name="connsiteY804" fmla="*/ 6290677 h 6858001"/>
                <a:gd name="connsiteX805" fmla="*/ 1492625 w 4953000"/>
                <a:gd name="connsiteY805" fmla="*/ 6262099 h 6858001"/>
                <a:gd name="connsiteX806" fmla="*/ 1454529 w 4953000"/>
                <a:gd name="connsiteY806" fmla="*/ 6232992 h 6858001"/>
                <a:gd name="connsiteX807" fmla="*/ 1416433 w 4953000"/>
                <a:gd name="connsiteY807" fmla="*/ 6204414 h 6858001"/>
                <a:gd name="connsiteX808" fmla="*/ 1380453 w 4953000"/>
                <a:gd name="connsiteY808" fmla="*/ 6174778 h 6858001"/>
                <a:gd name="connsiteX809" fmla="*/ 1344474 w 4953000"/>
                <a:gd name="connsiteY809" fmla="*/ 6145141 h 6858001"/>
                <a:gd name="connsiteX810" fmla="*/ 1309553 w 4953000"/>
                <a:gd name="connsiteY810" fmla="*/ 6114447 h 6858001"/>
                <a:gd name="connsiteX811" fmla="*/ 1276219 w 4953000"/>
                <a:gd name="connsiteY811" fmla="*/ 6084281 h 6858001"/>
                <a:gd name="connsiteX812" fmla="*/ 1242356 w 4953000"/>
                <a:gd name="connsiteY812" fmla="*/ 6053586 h 6858001"/>
                <a:gd name="connsiteX813" fmla="*/ 1211138 w 4953000"/>
                <a:gd name="connsiteY813" fmla="*/ 6022362 h 6858001"/>
                <a:gd name="connsiteX814" fmla="*/ 1179392 w 4953000"/>
                <a:gd name="connsiteY814" fmla="*/ 5991667 h 6858001"/>
                <a:gd name="connsiteX815" fmla="*/ 1149233 w 4953000"/>
                <a:gd name="connsiteY815" fmla="*/ 5960973 h 6858001"/>
                <a:gd name="connsiteX816" fmla="*/ 1119603 w 4953000"/>
                <a:gd name="connsiteY816" fmla="*/ 5929219 h 6858001"/>
                <a:gd name="connsiteX817" fmla="*/ 1090502 w 4953000"/>
                <a:gd name="connsiteY817" fmla="*/ 5897466 h 6858001"/>
                <a:gd name="connsiteX818" fmla="*/ 1062988 w 4953000"/>
                <a:gd name="connsiteY818" fmla="*/ 5866242 h 6858001"/>
                <a:gd name="connsiteX819" fmla="*/ 1035474 w 4953000"/>
                <a:gd name="connsiteY819" fmla="*/ 5834489 h 6858001"/>
                <a:gd name="connsiteX820" fmla="*/ 1009548 w 4953000"/>
                <a:gd name="connsiteY820" fmla="*/ 5802736 h 6858001"/>
                <a:gd name="connsiteX821" fmla="*/ 983621 w 4953000"/>
                <a:gd name="connsiteY821" fmla="*/ 5771512 h 6858001"/>
                <a:gd name="connsiteX822" fmla="*/ 959282 w 4953000"/>
                <a:gd name="connsiteY822" fmla="*/ 5739229 h 6858001"/>
                <a:gd name="connsiteX823" fmla="*/ 935473 w 4953000"/>
                <a:gd name="connsiteY823" fmla="*/ 5707476 h 6858001"/>
                <a:gd name="connsiteX824" fmla="*/ 912192 w 4953000"/>
                <a:gd name="connsiteY824" fmla="*/ 5675194 h 6858001"/>
                <a:gd name="connsiteX825" fmla="*/ 889440 w 4953000"/>
                <a:gd name="connsiteY825" fmla="*/ 5643970 h 6858001"/>
                <a:gd name="connsiteX826" fmla="*/ 867747 w 4953000"/>
                <a:gd name="connsiteY826" fmla="*/ 5612216 h 6858001"/>
                <a:gd name="connsiteX827" fmla="*/ 846582 w 4953000"/>
                <a:gd name="connsiteY827" fmla="*/ 5580463 h 6858001"/>
                <a:gd name="connsiteX828" fmla="*/ 825947 w 4953000"/>
                <a:gd name="connsiteY828" fmla="*/ 5549239 h 6858001"/>
                <a:gd name="connsiteX829" fmla="*/ 806370 w 4953000"/>
                <a:gd name="connsiteY829" fmla="*/ 5517486 h 6858001"/>
                <a:gd name="connsiteX830" fmla="*/ 787322 w 4953000"/>
                <a:gd name="connsiteY830" fmla="*/ 5486262 h 6858001"/>
                <a:gd name="connsiteX831" fmla="*/ 768803 w 4953000"/>
                <a:gd name="connsiteY831" fmla="*/ 5455038 h 6858001"/>
                <a:gd name="connsiteX832" fmla="*/ 750813 w 4953000"/>
                <a:gd name="connsiteY832" fmla="*/ 5423285 h 6858001"/>
                <a:gd name="connsiteX833" fmla="*/ 734411 w 4953000"/>
                <a:gd name="connsiteY833" fmla="*/ 5393119 h 6858001"/>
                <a:gd name="connsiteX834" fmla="*/ 717479 w 4953000"/>
                <a:gd name="connsiteY834" fmla="*/ 5362424 h 6858001"/>
                <a:gd name="connsiteX835" fmla="*/ 702135 w 4953000"/>
                <a:gd name="connsiteY835" fmla="*/ 5332259 h 6858001"/>
                <a:gd name="connsiteX836" fmla="*/ 686791 w 4953000"/>
                <a:gd name="connsiteY836" fmla="*/ 5301564 h 6858001"/>
                <a:gd name="connsiteX837" fmla="*/ 671976 w 4953000"/>
                <a:gd name="connsiteY837" fmla="*/ 5271928 h 6858001"/>
                <a:gd name="connsiteX838" fmla="*/ 658219 w 4953000"/>
                <a:gd name="connsiteY838" fmla="*/ 5242291 h 6858001"/>
                <a:gd name="connsiteX839" fmla="*/ 644462 w 4953000"/>
                <a:gd name="connsiteY839" fmla="*/ 5212655 h 6858001"/>
                <a:gd name="connsiteX840" fmla="*/ 619594 w 4953000"/>
                <a:gd name="connsiteY840" fmla="*/ 5155499 h 6858001"/>
                <a:gd name="connsiteX841" fmla="*/ 596313 w 4953000"/>
                <a:gd name="connsiteY841" fmla="*/ 5099402 h 6858001"/>
                <a:gd name="connsiteX842" fmla="*/ 575149 w 4953000"/>
                <a:gd name="connsiteY842" fmla="*/ 5044892 h 6858001"/>
                <a:gd name="connsiteX843" fmla="*/ 556630 w 4953000"/>
                <a:gd name="connsiteY843" fmla="*/ 4992499 h 6858001"/>
                <a:gd name="connsiteX844" fmla="*/ 539170 w 4953000"/>
                <a:gd name="connsiteY844" fmla="*/ 4941694 h 6858001"/>
                <a:gd name="connsiteX845" fmla="*/ 523825 w 4953000"/>
                <a:gd name="connsiteY845" fmla="*/ 4893006 h 6858001"/>
                <a:gd name="connsiteX846" fmla="*/ 510069 w 4953000"/>
                <a:gd name="connsiteY846" fmla="*/ 4846964 h 6858001"/>
                <a:gd name="connsiteX847" fmla="*/ 497899 w 4953000"/>
                <a:gd name="connsiteY847" fmla="*/ 4803038 h 6858001"/>
                <a:gd name="connsiteX848" fmla="*/ 486788 w 4953000"/>
                <a:gd name="connsiteY848" fmla="*/ 4761230 h 6858001"/>
                <a:gd name="connsiteX849" fmla="*/ 477793 w 4953000"/>
                <a:gd name="connsiteY849" fmla="*/ 4723126 h 6858001"/>
                <a:gd name="connsiteX850" fmla="*/ 470385 w 4953000"/>
                <a:gd name="connsiteY850" fmla="*/ 4687139 h 6858001"/>
                <a:gd name="connsiteX851" fmla="*/ 463507 w 4953000"/>
                <a:gd name="connsiteY851" fmla="*/ 4654857 h 6858001"/>
                <a:gd name="connsiteX852" fmla="*/ 457687 w 4953000"/>
                <a:gd name="connsiteY852" fmla="*/ 4625220 h 6858001"/>
                <a:gd name="connsiteX853" fmla="*/ 481497 w 4953000"/>
                <a:gd name="connsiteY853" fmla="*/ 4615694 h 6858001"/>
                <a:gd name="connsiteX854" fmla="*/ 515360 w 4953000"/>
                <a:gd name="connsiteY854" fmla="*/ 4601405 h 6858001"/>
                <a:gd name="connsiteX855" fmla="*/ 547635 w 4953000"/>
                <a:gd name="connsiteY855" fmla="*/ 4586058 h 6858001"/>
                <a:gd name="connsiteX856" fmla="*/ 578853 w 4953000"/>
                <a:gd name="connsiteY856" fmla="*/ 4570711 h 6858001"/>
                <a:gd name="connsiteX857" fmla="*/ 609541 w 4953000"/>
                <a:gd name="connsiteY857" fmla="*/ 4554834 h 6858001"/>
                <a:gd name="connsiteX858" fmla="*/ 639700 w 4953000"/>
                <a:gd name="connsiteY858" fmla="*/ 4538428 h 6858001"/>
                <a:gd name="connsiteX859" fmla="*/ 668801 w 4953000"/>
                <a:gd name="connsiteY859" fmla="*/ 4521493 h 6858001"/>
                <a:gd name="connsiteX860" fmla="*/ 697373 w 4953000"/>
                <a:gd name="connsiteY860" fmla="*/ 4504558 h 6858001"/>
                <a:gd name="connsiteX861" fmla="*/ 725416 w 4953000"/>
                <a:gd name="connsiteY861" fmla="*/ 4486565 h 6858001"/>
                <a:gd name="connsiteX862" fmla="*/ 752401 w 4953000"/>
                <a:gd name="connsiteY862" fmla="*/ 4469100 h 6858001"/>
                <a:gd name="connsiteX863" fmla="*/ 778856 w 4953000"/>
                <a:gd name="connsiteY863" fmla="*/ 4450048 h 6858001"/>
                <a:gd name="connsiteX864" fmla="*/ 803724 w 4953000"/>
                <a:gd name="connsiteY864" fmla="*/ 4431526 h 6858001"/>
                <a:gd name="connsiteX865" fmla="*/ 829122 w 4953000"/>
                <a:gd name="connsiteY865" fmla="*/ 4413003 h 6858001"/>
                <a:gd name="connsiteX866" fmla="*/ 853461 w 4953000"/>
                <a:gd name="connsiteY866" fmla="*/ 4393422 h 6858001"/>
                <a:gd name="connsiteX867" fmla="*/ 877270 w 4953000"/>
                <a:gd name="connsiteY867" fmla="*/ 4374370 h 6858001"/>
                <a:gd name="connsiteX868" fmla="*/ 900022 w 4953000"/>
                <a:gd name="connsiteY868" fmla="*/ 4354789 h 6858001"/>
                <a:gd name="connsiteX869" fmla="*/ 922245 w 4953000"/>
                <a:gd name="connsiteY869" fmla="*/ 4335208 h 6858001"/>
                <a:gd name="connsiteX870" fmla="*/ 943409 w 4953000"/>
                <a:gd name="connsiteY870" fmla="*/ 4315097 h 6858001"/>
                <a:gd name="connsiteX871" fmla="*/ 965103 w 4953000"/>
                <a:gd name="connsiteY871" fmla="*/ 4294987 h 6858001"/>
                <a:gd name="connsiteX872" fmla="*/ 984680 w 4953000"/>
                <a:gd name="connsiteY872" fmla="*/ 4274347 h 6858001"/>
                <a:gd name="connsiteX873" fmla="*/ 1004786 w 4953000"/>
                <a:gd name="connsiteY873" fmla="*/ 4254237 h 6858001"/>
                <a:gd name="connsiteX874" fmla="*/ 1024363 w 4953000"/>
                <a:gd name="connsiteY874" fmla="*/ 4233597 h 6858001"/>
                <a:gd name="connsiteX875" fmla="*/ 1042353 w 4953000"/>
                <a:gd name="connsiteY875" fmla="*/ 4214016 h 6858001"/>
                <a:gd name="connsiteX876" fmla="*/ 1060342 w 4953000"/>
                <a:gd name="connsiteY876" fmla="*/ 4193376 h 6858001"/>
                <a:gd name="connsiteX877" fmla="*/ 1077803 w 4953000"/>
                <a:gd name="connsiteY877" fmla="*/ 4172737 h 6858001"/>
                <a:gd name="connsiteX878" fmla="*/ 1094205 w 4953000"/>
                <a:gd name="connsiteY878" fmla="*/ 4152097 h 6858001"/>
                <a:gd name="connsiteX879" fmla="*/ 1110608 w 4953000"/>
                <a:gd name="connsiteY879" fmla="*/ 4131987 h 6858001"/>
                <a:gd name="connsiteX880" fmla="*/ 1125952 w 4953000"/>
                <a:gd name="connsiteY880" fmla="*/ 4111347 h 6858001"/>
                <a:gd name="connsiteX881" fmla="*/ 1140767 w 4953000"/>
                <a:gd name="connsiteY881" fmla="*/ 4091237 h 6858001"/>
                <a:gd name="connsiteX882" fmla="*/ 1169868 w 4953000"/>
                <a:gd name="connsiteY882" fmla="*/ 4051016 h 6858001"/>
                <a:gd name="connsiteX883" fmla="*/ 1195265 w 4953000"/>
                <a:gd name="connsiteY883" fmla="*/ 4011854 h 6858001"/>
                <a:gd name="connsiteX884" fmla="*/ 1220133 w 4953000"/>
                <a:gd name="connsiteY884" fmla="*/ 3972692 h 6858001"/>
                <a:gd name="connsiteX885" fmla="*/ 1241827 w 4953000"/>
                <a:gd name="connsiteY885" fmla="*/ 3935117 h 6858001"/>
                <a:gd name="connsiteX886" fmla="*/ 1262462 w 4953000"/>
                <a:gd name="connsiteY886" fmla="*/ 3898072 h 6858001"/>
                <a:gd name="connsiteX887" fmla="*/ 1280452 w 4953000"/>
                <a:gd name="connsiteY887" fmla="*/ 3863672 h 6858001"/>
                <a:gd name="connsiteX888" fmla="*/ 1297383 w 4953000"/>
                <a:gd name="connsiteY888" fmla="*/ 3829273 h 6858001"/>
                <a:gd name="connsiteX889" fmla="*/ 1312198 w 4953000"/>
                <a:gd name="connsiteY889" fmla="*/ 3797520 h 6858001"/>
                <a:gd name="connsiteX890" fmla="*/ 1324897 w 4953000"/>
                <a:gd name="connsiteY890" fmla="*/ 3767354 h 6858001"/>
                <a:gd name="connsiteX891" fmla="*/ 1336537 w 4953000"/>
                <a:gd name="connsiteY891" fmla="*/ 3739835 h 6858001"/>
                <a:gd name="connsiteX892" fmla="*/ 1347120 w 4953000"/>
                <a:gd name="connsiteY892" fmla="*/ 3713903 h 6858001"/>
                <a:gd name="connsiteX893" fmla="*/ 1355056 w 4953000"/>
                <a:gd name="connsiteY893" fmla="*/ 3690617 h 6858001"/>
                <a:gd name="connsiteX894" fmla="*/ 1362464 w 4953000"/>
                <a:gd name="connsiteY894" fmla="*/ 3669978 h 6858001"/>
                <a:gd name="connsiteX895" fmla="*/ 1368284 w 4953000"/>
                <a:gd name="connsiteY895" fmla="*/ 3653043 h 6858001"/>
                <a:gd name="connsiteX896" fmla="*/ 1376750 w 4953000"/>
                <a:gd name="connsiteY896" fmla="*/ 3626582 h 6858001"/>
                <a:gd name="connsiteX897" fmla="*/ 1379924 w 4953000"/>
                <a:gd name="connsiteY897" fmla="*/ 3614409 h 6858001"/>
                <a:gd name="connsiteX898" fmla="*/ 1381512 w 4953000"/>
                <a:gd name="connsiteY898" fmla="*/ 3603825 h 6858001"/>
                <a:gd name="connsiteX899" fmla="*/ 1383099 w 4953000"/>
                <a:gd name="connsiteY899" fmla="*/ 3594299 h 6858001"/>
                <a:gd name="connsiteX900" fmla="*/ 1383099 w 4953000"/>
                <a:gd name="connsiteY900" fmla="*/ 3584773 h 6858001"/>
                <a:gd name="connsiteX901" fmla="*/ 1381512 w 4953000"/>
                <a:gd name="connsiteY901" fmla="*/ 3574718 h 6858001"/>
                <a:gd name="connsiteX902" fmla="*/ 1379924 w 4953000"/>
                <a:gd name="connsiteY902" fmla="*/ 3565192 h 6858001"/>
                <a:gd name="connsiteX903" fmla="*/ 1377279 w 4953000"/>
                <a:gd name="connsiteY903" fmla="*/ 3556195 h 6858001"/>
                <a:gd name="connsiteX904" fmla="*/ 1373046 w 4953000"/>
                <a:gd name="connsiteY904" fmla="*/ 3547198 h 6858001"/>
                <a:gd name="connsiteX905" fmla="*/ 1368813 w 4953000"/>
                <a:gd name="connsiteY905" fmla="*/ 3538731 h 6858001"/>
                <a:gd name="connsiteX906" fmla="*/ 1363522 w 4953000"/>
                <a:gd name="connsiteY906" fmla="*/ 3531322 h 6858001"/>
                <a:gd name="connsiteX907" fmla="*/ 1357702 w 4953000"/>
                <a:gd name="connsiteY907" fmla="*/ 3523384 h 6858001"/>
                <a:gd name="connsiteX908" fmla="*/ 1350823 w 4953000"/>
                <a:gd name="connsiteY908" fmla="*/ 3517033 h 6858001"/>
                <a:gd name="connsiteX909" fmla="*/ 1343416 w 4953000"/>
                <a:gd name="connsiteY909" fmla="*/ 3510682 h 6858001"/>
                <a:gd name="connsiteX910" fmla="*/ 1335479 w 4953000"/>
                <a:gd name="connsiteY910" fmla="*/ 3504861 h 6858001"/>
                <a:gd name="connsiteX911" fmla="*/ 1327013 w 4953000"/>
                <a:gd name="connsiteY911" fmla="*/ 3500098 h 6858001"/>
                <a:gd name="connsiteX912" fmla="*/ 1318019 w 4953000"/>
                <a:gd name="connsiteY912" fmla="*/ 3496393 h 6858001"/>
                <a:gd name="connsiteX913" fmla="*/ 1307966 w 4953000"/>
                <a:gd name="connsiteY913" fmla="*/ 3493218 h 6858001"/>
                <a:gd name="connsiteX914" fmla="*/ 1297912 w 4953000"/>
                <a:gd name="connsiteY914" fmla="*/ 3491101 h 6858001"/>
                <a:gd name="connsiteX915" fmla="*/ 1288388 w 4953000"/>
                <a:gd name="connsiteY915" fmla="*/ 3490572 h 6858001"/>
                <a:gd name="connsiteX916" fmla="*/ 1278335 w 4953000"/>
                <a:gd name="connsiteY916" fmla="*/ 3490572 h 6858001"/>
                <a:gd name="connsiteX917" fmla="*/ 1268811 w 4953000"/>
                <a:gd name="connsiteY917" fmla="*/ 3491101 h 6858001"/>
                <a:gd name="connsiteX918" fmla="*/ 1259287 w 4953000"/>
                <a:gd name="connsiteY918" fmla="*/ 3493218 h 6858001"/>
                <a:gd name="connsiteX919" fmla="*/ 1250293 w 4953000"/>
                <a:gd name="connsiteY919" fmla="*/ 3496393 h 6858001"/>
                <a:gd name="connsiteX920" fmla="*/ 1241298 w 4953000"/>
                <a:gd name="connsiteY920" fmla="*/ 3499569 h 6858001"/>
                <a:gd name="connsiteX921" fmla="*/ 1232832 w 4953000"/>
                <a:gd name="connsiteY921" fmla="*/ 3503802 h 6858001"/>
                <a:gd name="connsiteX922" fmla="*/ 1224366 w 4953000"/>
                <a:gd name="connsiteY922" fmla="*/ 3509095 h 6858001"/>
                <a:gd name="connsiteX923" fmla="*/ 1217488 w 4953000"/>
                <a:gd name="connsiteY923" fmla="*/ 3515445 h 6858001"/>
                <a:gd name="connsiteX924" fmla="*/ 1210080 w 4953000"/>
                <a:gd name="connsiteY924" fmla="*/ 3521796 h 6858001"/>
                <a:gd name="connsiteX925" fmla="*/ 1204260 w 4953000"/>
                <a:gd name="connsiteY925" fmla="*/ 3529205 h 6858001"/>
                <a:gd name="connsiteX926" fmla="*/ 1198969 w 4953000"/>
                <a:gd name="connsiteY926" fmla="*/ 3537672 h 6858001"/>
                <a:gd name="connsiteX927" fmla="*/ 1194207 w 4953000"/>
                <a:gd name="connsiteY927" fmla="*/ 3546140 h 6858001"/>
                <a:gd name="connsiteX928" fmla="*/ 1190503 w 4953000"/>
                <a:gd name="connsiteY928" fmla="*/ 3555137 h 6858001"/>
                <a:gd name="connsiteX929" fmla="*/ 1187329 w 4953000"/>
                <a:gd name="connsiteY929" fmla="*/ 3564663 h 6858001"/>
                <a:gd name="connsiteX930" fmla="*/ 1184683 w 4953000"/>
                <a:gd name="connsiteY930" fmla="*/ 3573130 h 6858001"/>
                <a:gd name="connsiteX931" fmla="*/ 1178334 w 4953000"/>
                <a:gd name="connsiteY931" fmla="*/ 3592711 h 6858001"/>
                <a:gd name="connsiteX932" fmla="*/ 1167222 w 4953000"/>
                <a:gd name="connsiteY932" fmla="*/ 3624465 h 6858001"/>
                <a:gd name="connsiteX933" fmla="*/ 1159815 w 4953000"/>
                <a:gd name="connsiteY933" fmla="*/ 3644046 h 6858001"/>
                <a:gd name="connsiteX934" fmla="*/ 1150820 w 4953000"/>
                <a:gd name="connsiteY934" fmla="*/ 3665744 h 6858001"/>
                <a:gd name="connsiteX935" fmla="*/ 1141296 w 4953000"/>
                <a:gd name="connsiteY935" fmla="*/ 3689559 h 6858001"/>
                <a:gd name="connsiteX936" fmla="*/ 1129656 w 4953000"/>
                <a:gd name="connsiteY936" fmla="*/ 3715491 h 6858001"/>
                <a:gd name="connsiteX937" fmla="*/ 1116957 w 4953000"/>
                <a:gd name="connsiteY937" fmla="*/ 3743010 h 6858001"/>
                <a:gd name="connsiteX938" fmla="*/ 1102142 w 4953000"/>
                <a:gd name="connsiteY938" fmla="*/ 3772646 h 6858001"/>
                <a:gd name="connsiteX939" fmla="*/ 1085740 w 4953000"/>
                <a:gd name="connsiteY939" fmla="*/ 3802812 h 6858001"/>
                <a:gd name="connsiteX940" fmla="*/ 1067750 w 4953000"/>
                <a:gd name="connsiteY940" fmla="*/ 3835094 h 6858001"/>
                <a:gd name="connsiteX941" fmla="*/ 1048702 w 4953000"/>
                <a:gd name="connsiteY941" fmla="*/ 3867906 h 6858001"/>
                <a:gd name="connsiteX942" fmla="*/ 1027538 w 4953000"/>
                <a:gd name="connsiteY942" fmla="*/ 3902305 h 6858001"/>
                <a:gd name="connsiteX943" fmla="*/ 1004257 w 4953000"/>
                <a:gd name="connsiteY943" fmla="*/ 3936705 h 6858001"/>
                <a:gd name="connsiteX944" fmla="*/ 979918 w 4953000"/>
                <a:gd name="connsiteY944" fmla="*/ 3971633 h 6858001"/>
                <a:gd name="connsiteX945" fmla="*/ 952404 w 4953000"/>
                <a:gd name="connsiteY945" fmla="*/ 4007620 h 6858001"/>
                <a:gd name="connsiteX946" fmla="*/ 923832 w 4953000"/>
                <a:gd name="connsiteY946" fmla="*/ 4043607 h 6858001"/>
                <a:gd name="connsiteX947" fmla="*/ 909017 w 4953000"/>
                <a:gd name="connsiteY947" fmla="*/ 4061601 h 6858001"/>
                <a:gd name="connsiteX948" fmla="*/ 892615 w 4953000"/>
                <a:gd name="connsiteY948" fmla="*/ 4080123 h 6858001"/>
                <a:gd name="connsiteX949" fmla="*/ 876741 w 4953000"/>
                <a:gd name="connsiteY949" fmla="*/ 4098117 h 6858001"/>
                <a:gd name="connsiteX950" fmla="*/ 859810 w 4953000"/>
                <a:gd name="connsiteY950" fmla="*/ 4115052 h 6858001"/>
                <a:gd name="connsiteX951" fmla="*/ 842878 w 4953000"/>
                <a:gd name="connsiteY951" fmla="*/ 4133575 h 6858001"/>
                <a:gd name="connsiteX952" fmla="*/ 824889 w 4953000"/>
                <a:gd name="connsiteY952" fmla="*/ 4151568 h 6858001"/>
                <a:gd name="connsiteX953" fmla="*/ 806370 w 4953000"/>
                <a:gd name="connsiteY953" fmla="*/ 4168503 h 6858001"/>
                <a:gd name="connsiteX954" fmla="*/ 787851 w 4953000"/>
                <a:gd name="connsiteY954" fmla="*/ 4187026 h 6858001"/>
                <a:gd name="connsiteX955" fmla="*/ 768274 w 4953000"/>
                <a:gd name="connsiteY955" fmla="*/ 4203961 h 6858001"/>
                <a:gd name="connsiteX956" fmla="*/ 748168 w 4953000"/>
                <a:gd name="connsiteY956" fmla="*/ 4220896 h 6858001"/>
                <a:gd name="connsiteX957" fmla="*/ 728062 w 4953000"/>
                <a:gd name="connsiteY957" fmla="*/ 4238360 h 6858001"/>
                <a:gd name="connsiteX958" fmla="*/ 706368 w 4953000"/>
                <a:gd name="connsiteY958" fmla="*/ 4255295 h 6858001"/>
                <a:gd name="connsiteX959" fmla="*/ 684675 w 4953000"/>
                <a:gd name="connsiteY959" fmla="*/ 4271701 h 6858001"/>
                <a:gd name="connsiteX960" fmla="*/ 661923 w 4953000"/>
                <a:gd name="connsiteY960" fmla="*/ 4288107 h 6858001"/>
                <a:gd name="connsiteX961" fmla="*/ 639171 w 4953000"/>
                <a:gd name="connsiteY961" fmla="*/ 4303984 h 6858001"/>
                <a:gd name="connsiteX962" fmla="*/ 615890 w 4953000"/>
                <a:gd name="connsiteY962" fmla="*/ 4320389 h 6858001"/>
                <a:gd name="connsiteX963" fmla="*/ 591022 w 4953000"/>
                <a:gd name="connsiteY963" fmla="*/ 4335737 h 6858001"/>
                <a:gd name="connsiteX964" fmla="*/ 566683 w 4953000"/>
                <a:gd name="connsiteY964" fmla="*/ 4350555 h 6858001"/>
                <a:gd name="connsiteX965" fmla="*/ 540757 w 4953000"/>
                <a:gd name="connsiteY965" fmla="*/ 4365373 h 6858001"/>
                <a:gd name="connsiteX966" fmla="*/ 514831 w 4953000"/>
                <a:gd name="connsiteY966" fmla="*/ 4379133 h 6858001"/>
                <a:gd name="connsiteX967" fmla="*/ 488375 w 4953000"/>
                <a:gd name="connsiteY967" fmla="*/ 4393422 h 6858001"/>
                <a:gd name="connsiteX968" fmla="*/ 460332 w 4953000"/>
                <a:gd name="connsiteY968" fmla="*/ 4407182 h 6858001"/>
                <a:gd name="connsiteX969" fmla="*/ 432819 w 4953000"/>
                <a:gd name="connsiteY969" fmla="*/ 4419883 h 6858001"/>
                <a:gd name="connsiteX970" fmla="*/ 403718 w 4953000"/>
                <a:gd name="connsiteY970" fmla="*/ 4433113 h 6858001"/>
                <a:gd name="connsiteX971" fmla="*/ 390490 w 4953000"/>
                <a:gd name="connsiteY971" fmla="*/ 4438406 h 6858001"/>
                <a:gd name="connsiteX972" fmla="*/ 374087 w 4953000"/>
                <a:gd name="connsiteY972" fmla="*/ 4410886 h 6858001"/>
                <a:gd name="connsiteX973" fmla="*/ 357156 w 4953000"/>
                <a:gd name="connsiteY973" fmla="*/ 4379133 h 6858001"/>
                <a:gd name="connsiteX974" fmla="*/ 338637 w 4953000"/>
                <a:gd name="connsiteY974" fmla="*/ 4344734 h 6858001"/>
                <a:gd name="connsiteX975" fmla="*/ 319589 w 4953000"/>
                <a:gd name="connsiteY975" fmla="*/ 4306630 h 6858001"/>
                <a:gd name="connsiteX976" fmla="*/ 299483 w 4953000"/>
                <a:gd name="connsiteY976" fmla="*/ 4265350 h 6858001"/>
                <a:gd name="connsiteX977" fmla="*/ 278848 w 4953000"/>
                <a:gd name="connsiteY977" fmla="*/ 4220896 h 6858001"/>
                <a:gd name="connsiteX978" fmla="*/ 257683 w 4953000"/>
                <a:gd name="connsiteY978" fmla="*/ 4173795 h 6858001"/>
                <a:gd name="connsiteX979" fmla="*/ 237048 w 4953000"/>
                <a:gd name="connsiteY979" fmla="*/ 4124578 h 6858001"/>
                <a:gd name="connsiteX980" fmla="*/ 215884 w 4953000"/>
                <a:gd name="connsiteY980" fmla="*/ 4071656 h 6858001"/>
                <a:gd name="connsiteX981" fmla="*/ 195778 w 4953000"/>
                <a:gd name="connsiteY981" fmla="*/ 4016617 h 6858001"/>
                <a:gd name="connsiteX982" fmla="*/ 175671 w 4953000"/>
                <a:gd name="connsiteY982" fmla="*/ 3959461 h 6858001"/>
                <a:gd name="connsiteX983" fmla="*/ 166147 w 4953000"/>
                <a:gd name="connsiteY983" fmla="*/ 3929825 h 6858001"/>
                <a:gd name="connsiteX984" fmla="*/ 157153 w 4953000"/>
                <a:gd name="connsiteY984" fmla="*/ 3900188 h 6858001"/>
                <a:gd name="connsiteX985" fmla="*/ 148158 w 4953000"/>
                <a:gd name="connsiteY985" fmla="*/ 3869494 h 6858001"/>
                <a:gd name="connsiteX986" fmla="*/ 139163 w 4953000"/>
                <a:gd name="connsiteY986" fmla="*/ 3838270 h 6858001"/>
                <a:gd name="connsiteX987" fmla="*/ 130697 w 4953000"/>
                <a:gd name="connsiteY987" fmla="*/ 3806516 h 6858001"/>
                <a:gd name="connsiteX988" fmla="*/ 122761 w 4953000"/>
                <a:gd name="connsiteY988" fmla="*/ 3774763 h 6858001"/>
                <a:gd name="connsiteX989" fmla="*/ 115353 w 4953000"/>
                <a:gd name="connsiteY989" fmla="*/ 3742481 h 6858001"/>
                <a:gd name="connsiteX990" fmla="*/ 107945 w 4953000"/>
                <a:gd name="connsiteY990" fmla="*/ 3709669 h 6858001"/>
                <a:gd name="connsiteX991" fmla="*/ 101067 w 4953000"/>
                <a:gd name="connsiteY991" fmla="*/ 3675799 h 6858001"/>
                <a:gd name="connsiteX992" fmla="*/ 94718 w 4953000"/>
                <a:gd name="connsiteY992" fmla="*/ 3642458 h 6858001"/>
                <a:gd name="connsiteX993" fmla="*/ 88898 w 4953000"/>
                <a:gd name="connsiteY993" fmla="*/ 3608588 h 6858001"/>
                <a:gd name="connsiteX994" fmla="*/ 83606 w 4953000"/>
                <a:gd name="connsiteY994" fmla="*/ 3573659 h 6858001"/>
                <a:gd name="connsiteX995" fmla="*/ 78315 w 4953000"/>
                <a:gd name="connsiteY995" fmla="*/ 3538731 h 6858001"/>
                <a:gd name="connsiteX996" fmla="*/ 74612 w 4953000"/>
                <a:gd name="connsiteY996" fmla="*/ 3503273 h 6858001"/>
                <a:gd name="connsiteX997" fmla="*/ 70908 w 4953000"/>
                <a:gd name="connsiteY997" fmla="*/ 3467815 h 6858001"/>
                <a:gd name="connsiteX998" fmla="*/ 68262 w 4953000"/>
                <a:gd name="connsiteY998" fmla="*/ 3432358 h 6858001"/>
                <a:gd name="connsiteX999" fmla="*/ 65617 w 4953000"/>
                <a:gd name="connsiteY999" fmla="*/ 3396371 h 6858001"/>
                <a:gd name="connsiteX1000" fmla="*/ 64558 w 4953000"/>
                <a:gd name="connsiteY1000" fmla="*/ 3359854 h 6858001"/>
                <a:gd name="connsiteX1001" fmla="*/ 63500 w 4953000"/>
                <a:gd name="connsiteY1001" fmla="*/ 3322809 h 6858001"/>
                <a:gd name="connsiteX1002" fmla="*/ 63500 w 4953000"/>
                <a:gd name="connsiteY1002" fmla="*/ 3286293 h 6858001"/>
                <a:gd name="connsiteX1003" fmla="*/ 64558 w 4953000"/>
                <a:gd name="connsiteY1003" fmla="*/ 3248718 h 6858001"/>
                <a:gd name="connsiteX1004" fmla="*/ 65617 w 4953000"/>
                <a:gd name="connsiteY1004" fmla="*/ 3212202 h 6858001"/>
                <a:gd name="connsiteX1005" fmla="*/ 68262 w 4953000"/>
                <a:gd name="connsiteY1005" fmla="*/ 3174098 h 6858001"/>
                <a:gd name="connsiteX1006" fmla="*/ 71437 w 4953000"/>
                <a:gd name="connsiteY1006" fmla="*/ 3137053 h 6858001"/>
                <a:gd name="connsiteX1007" fmla="*/ 75141 w 4953000"/>
                <a:gd name="connsiteY1007" fmla="*/ 3098949 h 6858001"/>
                <a:gd name="connsiteX1008" fmla="*/ 80432 w 4953000"/>
                <a:gd name="connsiteY1008" fmla="*/ 3060845 h 6858001"/>
                <a:gd name="connsiteX1009" fmla="*/ 86252 w 4953000"/>
                <a:gd name="connsiteY1009" fmla="*/ 3022741 h 6858001"/>
                <a:gd name="connsiteX1010" fmla="*/ 93130 w 4953000"/>
                <a:gd name="connsiteY1010" fmla="*/ 2984637 h 6858001"/>
                <a:gd name="connsiteX1011" fmla="*/ 101067 w 4953000"/>
                <a:gd name="connsiteY1011" fmla="*/ 2946004 h 6858001"/>
                <a:gd name="connsiteX1012" fmla="*/ 110062 w 4953000"/>
                <a:gd name="connsiteY1012" fmla="*/ 2908429 h 6858001"/>
                <a:gd name="connsiteX1013" fmla="*/ 120115 w 4953000"/>
                <a:gd name="connsiteY1013" fmla="*/ 2869796 h 6858001"/>
                <a:gd name="connsiteX1014" fmla="*/ 131755 w 4953000"/>
                <a:gd name="connsiteY1014" fmla="*/ 2831693 h 6858001"/>
                <a:gd name="connsiteX1015" fmla="*/ 143925 w 4953000"/>
                <a:gd name="connsiteY1015" fmla="*/ 2793059 h 6858001"/>
                <a:gd name="connsiteX1016" fmla="*/ 157682 w 4953000"/>
                <a:gd name="connsiteY1016" fmla="*/ 2754426 h 6858001"/>
                <a:gd name="connsiteX1017" fmla="*/ 171968 w 4953000"/>
                <a:gd name="connsiteY1017" fmla="*/ 2715793 h 6858001"/>
                <a:gd name="connsiteX1018" fmla="*/ 187841 w 4953000"/>
                <a:gd name="connsiteY1018" fmla="*/ 2677690 h 6858001"/>
                <a:gd name="connsiteX1019" fmla="*/ 204772 w 4953000"/>
                <a:gd name="connsiteY1019" fmla="*/ 2639056 h 6858001"/>
                <a:gd name="connsiteX1020" fmla="*/ 223291 w 4953000"/>
                <a:gd name="connsiteY1020" fmla="*/ 2600423 h 6858001"/>
                <a:gd name="connsiteX1021" fmla="*/ 242868 w 4953000"/>
                <a:gd name="connsiteY1021" fmla="*/ 2562319 h 6858001"/>
                <a:gd name="connsiteX1022" fmla="*/ 264033 w 4953000"/>
                <a:gd name="connsiteY1022" fmla="*/ 2524215 h 6858001"/>
                <a:gd name="connsiteX1023" fmla="*/ 286784 w 4953000"/>
                <a:gd name="connsiteY1023" fmla="*/ 2486112 h 6858001"/>
                <a:gd name="connsiteX1024" fmla="*/ 309536 w 4953000"/>
                <a:gd name="connsiteY1024" fmla="*/ 2448537 h 6858001"/>
                <a:gd name="connsiteX1025" fmla="*/ 327526 w 4953000"/>
                <a:gd name="connsiteY1025" fmla="*/ 2437423 h 6858001"/>
                <a:gd name="connsiteX1026" fmla="*/ 346045 w 4953000"/>
                <a:gd name="connsiteY1026" fmla="*/ 2426839 h 6858001"/>
                <a:gd name="connsiteX1027" fmla="*/ 364563 w 4953000"/>
                <a:gd name="connsiteY1027" fmla="*/ 2417313 h 6858001"/>
                <a:gd name="connsiteX1028" fmla="*/ 383082 w 4953000"/>
                <a:gd name="connsiteY1028" fmla="*/ 2407787 h 6858001"/>
                <a:gd name="connsiteX1029" fmla="*/ 402659 w 4953000"/>
                <a:gd name="connsiteY1029" fmla="*/ 2398790 h 6858001"/>
                <a:gd name="connsiteX1030" fmla="*/ 422236 w 4953000"/>
                <a:gd name="connsiteY1030" fmla="*/ 2390323 h 6858001"/>
                <a:gd name="connsiteX1031" fmla="*/ 442343 w 4953000"/>
                <a:gd name="connsiteY1031" fmla="*/ 2381855 h 6858001"/>
                <a:gd name="connsiteX1032" fmla="*/ 462449 w 4953000"/>
                <a:gd name="connsiteY1032" fmla="*/ 2374446 h 6858001"/>
                <a:gd name="connsiteX1033" fmla="*/ 483084 w 4953000"/>
                <a:gd name="connsiteY1033" fmla="*/ 2367037 h 6858001"/>
                <a:gd name="connsiteX1034" fmla="*/ 504248 w 4953000"/>
                <a:gd name="connsiteY1034" fmla="*/ 2360157 h 6858001"/>
                <a:gd name="connsiteX1035" fmla="*/ 525413 w 4953000"/>
                <a:gd name="connsiteY1035" fmla="*/ 2354336 h 6858001"/>
                <a:gd name="connsiteX1036" fmla="*/ 547635 w 4953000"/>
                <a:gd name="connsiteY1036" fmla="*/ 2348514 h 6858001"/>
                <a:gd name="connsiteX1037" fmla="*/ 569329 w 4953000"/>
                <a:gd name="connsiteY1037" fmla="*/ 2343222 h 6858001"/>
                <a:gd name="connsiteX1038" fmla="*/ 591022 w 4953000"/>
                <a:gd name="connsiteY1038" fmla="*/ 2338988 h 6858001"/>
                <a:gd name="connsiteX1039" fmla="*/ 613774 w 4953000"/>
                <a:gd name="connsiteY1039" fmla="*/ 2334225 h 6858001"/>
                <a:gd name="connsiteX1040" fmla="*/ 636526 w 4953000"/>
                <a:gd name="connsiteY1040" fmla="*/ 2331050 h 6858001"/>
                <a:gd name="connsiteX1041" fmla="*/ 659277 w 4953000"/>
                <a:gd name="connsiteY1041" fmla="*/ 2328404 h 6858001"/>
                <a:gd name="connsiteX1042" fmla="*/ 682558 w 4953000"/>
                <a:gd name="connsiteY1042" fmla="*/ 2325758 h 6858001"/>
                <a:gd name="connsiteX1043" fmla="*/ 705839 w 4953000"/>
                <a:gd name="connsiteY1043" fmla="*/ 2324699 h 6858001"/>
                <a:gd name="connsiteX1044" fmla="*/ 729649 w 4953000"/>
                <a:gd name="connsiteY1044" fmla="*/ 2324170 h 6858001"/>
                <a:gd name="connsiteX1045" fmla="*/ 753988 w 4953000"/>
                <a:gd name="connsiteY1045" fmla="*/ 2324170 h 6858001"/>
                <a:gd name="connsiteX1046" fmla="*/ 778327 w 4953000"/>
                <a:gd name="connsiteY1046" fmla="*/ 2324699 h 6858001"/>
                <a:gd name="connsiteX1047" fmla="*/ 802666 w 4953000"/>
                <a:gd name="connsiteY1047" fmla="*/ 2325758 h 6858001"/>
                <a:gd name="connsiteX1048" fmla="*/ 827005 w 4953000"/>
                <a:gd name="connsiteY1048" fmla="*/ 2327875 h 6858001"/>
                <a:gd name="connsiteX1049" fmla="*/ 852402 w 4953000"/>
                <a:gd name="connsiteY1049" fmla="*/ 2331050 h 6858001"/>
                <a:gd name="connsiteX1050" fmla="*/ 876741 w 4953000"/>
                <a:gd name="connsiteY1050" fmla="*/ 2334755 h 6858001"/>
                <a:gd name="connsiteX1051" fmla="*/ 902139 w 4953000"/>
                <a:gd name="connsiteY1051" fmla="*/ 2339518 h 6858001"/>
                <a:gd name="connsiteX1052" fmla="*/ 927536 w 4953000"/>
                <a:gd name="connsiteY1052" fmla="*/ 2344810 h 6858001"/>
                <a:gd name="connsiteX1053" fmla="*/ 952404 w 4953000"/>
                <a:gd name="connsiteY1053" fmla="*/ 2351160 h 6858001"/>
                <a:gd name="connsiteX1054" fmla="*/ 978330 w 4953000"/>
                <a:gd name="connsiteY1054" fmla="*/ 2358040 h 6858001"/>
                <a:gd name="connsiteX1055" fmla="*/ 1004257 w 4953000"/>
                <a:gd name="connsiteY1055" fmla="*/ 2366508 h 6858001"/>
                <a:gd name="connsiteX1056" fmla="*/ 1030712 w 4953000"/>
                <a:gd name="connsiteY1056" fmla="*/ 2375504 h 6858001"/>
                <a:gd name="connsiteX1057" fmla="*/ 1068808 w 4953000"/>
                <a:gd name="connsiteY1057" fmla="*/ 2389794 h 6858001"/>
                <a:gd name="connsiteX1058" fmla="*/ 1104788 w 4953000"/>
                <a:gd name="connsiteY1058" fmla="*/ 2405141 h 6858001"/>
                <a:gd name="connsiteX1059" fmla="*/ 1138121 w 4953000"/>
                <a:gd name="connsiteY1059" fmla="*/ 2420488 h 6858001"/>
                <a:gd name="connsiteX1060" fmla="*/ 1169868 w 4953000"/>
                <a:gd name="connsiteY1060" fmla="*/ 2436894 h 6858001"/>
                <a:gd name="connsiteX1061" fmla="*/ 1198969 w 4953000"/>
                <a:gd name="connsiteY1061" fmla="*/ 2452771 h 6858001"/>
                <a:gd name="connsiteX1062" fmla="*/ 1225954 w 4953000"/>
                <a:gd name="connsiteY1062" fmla="*/ 2469706 h 6858001"/>
                <a:gd name="connsiteX1063" fmla="*/ 1250822 w 4953000"/>
                <a:gd name="connsiteY1063" fmla="*/ 2486112 h 6858001"/>
                <a:gd name="connsiteX1064" fmla="*/ 1273573 w 4953000"/>
                <a:gd name="connsiteY1064" fmla="*/ 2503047 h 6858001"/>
                <a:gd name="connsiteX1065" fmla="*/ 1294738 w 4953000"/>
                <a:gd name="connsiteY1065" fmla="*/ 2519982 h 6858001"/>
                <a:gd name="connsiteX1066" fmla="*/ 1313786 w 4953000"/>
                <a:gd name="connsiteY1066" fmla="*/ 2536387 h 6858001"/>
                <a:gd name="connsiteX1067" fmla="*/ 1332305 w 4953000"/>
                <a:gd name="connsiteY1067" fmla="*/ 2553323 h 6858001"/>
                <a:gd name="connsiteX1068" fmla="*/ 1348178 w 4953000"/>
                <a:gd name="connsiteY1068" fmla="*/ 2570258 h 6858001"/>
                <a:gd name="connsiteX1069" fmla="*/ 1362464 w 4953000"/>
                <a:gd name="connsiteY1069" fmla="*/ 2586663 h 6858001"/>
                <a:gd name="connsiteX1070" fmla="*/ 1375162 w 4953000"/>
                <a:gd name="connsiteY1070" fmla="*/ 2603598 h 6858001"/>
                <a:gd name="connsiteX1071" fmla="*/ 1386803 w 4953000"/>
                <a:gd name="connsiteY1071" fmla="*/ 2618946 h 6858001"/>
                <a:gd name="connsiteX1072" fmla="*/ 1397385 w 4953000"/>
                <a:gd name="connsiteY1072" fmla="*/ 2634822 h 6858001"/>
                <a:gd name="connsiteX1073" fmla="*/ 1406380 w 4953000"/>
                <a:gd name="connsiteY1073" fmla="*/ 2649641 h 6858001"/>
                <a:gd name="connsiteX1074" fmla="*/ 1414316 w 4953000"/>
                <a:gd name="connsiteY1074" fmla="*/ 2664459 h 6858001"/>
                <a:gd name="connsiteX1075" fmla="*/ 1421195 w 4953000"/>
                <a:gd name="connsiteY1075" fmla="*/ 2678748 h 6858001"/>
                <a:gd name="connsiteX1076" fmla="*/ 1427015 w 4953000"/>
                <a:gd name="connsiteY1076" fmla="*/ 2693037 h 6858001"/>
                <a:gd name="connsiteX1077" fmla="*/ 1431777 w 4953000"/>
                <a:gd name="connsiteY1077" fmla="*/ 2705738 h 6858001"/>
                <a:gd name="connsiteX1078" fmla="*/ 1436010 w 4953000"/>
                <a:gd name="connsiteY1078" fmla="*/ 2718439 h 6858001"/>
                <a:gd name="connsiteX1079" fmla="*/ 1439185 w 4953000"/>
                <a:gd name="connsiteY1079" fmla="*/ 2729024 h 6858001"/>
                <a:gd name="connsiteX1080" fmla="*/ 1441830 w 4953000"/>
                <a:gd name="connsiteY1080" fmla="*/ 2740137 h 6858001"/>
                <a:gd name="connsiteX1081" fmla="*/ 1445534 w 4953000"/>
                <a:gd name="connsiteY1081" fmla="*/ 2758131 h 6858001"/>
                <a:gd name="connsiteX1082" fmla="*/ 1446592 w 4953000"/>
                <a:gd name="connsiteY1082" fmla="*/ 2772420 h 6858001"/>
                <a:gd name="connsiteX1083" fmla="*/ 1447121 w 4953000"/>
                <a:gd name="connsiteY1083" fmla="*/ 2781946 h 6858001"/>
                <a:gd name="connsiteX1084" fmla="*/ 1447121 w 4953000"/>
                <a:gd name="connsiteY1084" fmla="*/ 2786709 h 6858001"/>
                <a:gd name="connsiteX1085" fmla="*/ 1447121 w 4953000"/>
                <a:gd name="connsiteY1085" fmla="*/ 2793589 h 6858001"/>
                <a:gd name="connsiteX1086" fmla="*/ 1447121 w 4953000"/>
                <a:gd name="connsiteY1086" fmla="*/ 2801527 h 6858001"/>
                <a:gd name="connsiteX1087" fmla="*/ 1448709 w 4953000"/>
                <a:gd name="connsiteY1087" fmla="*/ 2808407 h 6858001"/>
                <a:gd name="connsiteX1088" fmla="*/ 1449767 w 4953000"/>
                <a:gd name="connsiteY1088" fmla="*/ 2815287 h 6858001"/>
                <a:gd name="connsiteX1089" fmla="*/ 1436010 w 4953000"/>
                <a:gd name="connsiteY1089" fmla="*/ 2852861 h 6858001"/>
                <a:gd name="connsiteX1090" fmla="*/ 1422253 w 4953000"/>
                <a:gd name="connsiteY1090" fmla="*/ 2889378 h 6858001"/>
                <a:gd name="connsiteX1091" fmla="*/ 1410613 w 4953000"/>
                <a:gd name="connsiteY1091" fmla="*/ 2924835 h 6858001"/>
                <a:gd name="connsiteX1092" fmla="*/ 1398972 w 4953000"/>
                <a:gd name="connsiteY1092" fmla="*/ 2958176 h 6858001"/>
                <a:gd name="connsiteX1093" fmla="*/ 1388919 w 4953000"/>
                <a:gd name="connsiteY1093" fmla="*/ 2990459 h 6858001"/>
                <a:gd name="connsiteX1094" fmla="*/ 1379924 w 4953000"/>
                <a:gd name="connsiteY1094" fmla="*/ 3021153 h 6858001"/>
                <a:gd name="connsiteX1095" fmla="*/ 1364051 w 4953000"/>
                <a:gd name="connsiteY1095" fmla="*/ 3075663 h 6858001"/>
                <a:gd name="connsiteX1096" fmla="*/ 1351882 w 4953000"/>
                <a:gd name="connsiteY1096" fmla="*/ 3121176 h 6858001"/>
                <a:gd name="connsiteX1097" fmla="*/ 1342887 w 4953000"/>
                <a:gd name="connsiteY1097" fmla="*/ 3156634 h 6858001"/>
                <a:gd name="connsiteX1098" fmla="*/ 1335479 w 4953000"/>
                <a:gd name="connsiteY1098" fmla="*/ 3191562 h 6858001"/>
                <a:gd name="connsiteX1099" fmla="*/ 1333363 w 4953000"/>
                <a:gd name="connsiteY1099" fmla="*/ 3201088 h 6858001"/>
                <a:gd name="connsiteX1100" fmla="*/ 1333363 w 4953000"/>
                <a:gd name="connsiteY1100" fmla="*/ 3211673 h 6858001"/>
                <a:gd name="connsiteX1101" fmla="*/ 1333363 w 4953000"/>
                <a:gd name="connsiteY1101" fmla="*/ 3221199 h 6858001"/>
                <a:gd name="connsiteX1102" fmla="*/ 1334421 w 4953000"/>
                <a:gd name="connsiteY1102" fmla="*/ 3230725 h 6858001"/>
                <a:gd name="connsiteX1103" fmla="*/ 1337067 w 4953000"/>
                <a:gd name="connsiteY1103" fmla="*/ 3240780 h 6858001"/>
                <a:gd name="connsiteX1104" fmla="*/ 1340241 w 4953000"/>
                <a:gd name="connsiteY1104" fmla="*/ 3249777 h 6858001"/>
                <a:gd name="connsiteX1105" fmla="*/ 1344474 w 4953000"/>
                <a:gd name="connsiteY1105" fmla="*/ 3257715 h 6858001"/>
                <a:gd name="connsiteX1106" fmla="*/ 1349236 w 4953000"/>
                <a:gd name="connsiteY1106" fmla="*/ 3266182 h 6858001"/>
                <a:gd name="connsiteX1107" fmla="*/ 1355056 w 4953000"/>
                <a:gd name="connsiteY1107" fmla="*/ 3274121 h 6858001"/>
                <a:gd name="connsiteX1108" fmla="*/ 1361935 w 4953000"/>
                <a:gd name="connsiteY1108" fmla="*/ 3281001 h 6858001"/>
                <a:gd name="connsiteX1109" fmla="*/ 1368284 w 4953000"/>
                <a:gd name="connsiteY1109" fmla="*/ 3287351 h 6858001"/>
                <a:gd name="connsiteX1110" fmla="*/ 1375692 w 4953000"/>
                <a:gd name="connsiteY1110" fmla="*/ 3293173 h 6858001"/>
                <a:gd name="connsiteX1111" fmla="*/ 1384157 w 4953000"/>
                <a:gd name="connsiteY1111" fmla="*/ 3298465 h 6858001"/>
                <a:gd name="connsiteX1112" fmla="*/ 1393152 w 4953000"/>
                <a:gd name="connsiteY1112" fmla="*/ 3303228 h 6858001"/>
                <a:gd name="connsiteX1113" fmla="*/ 1402147 w 4953000"/>
                <a:gd name="connsiteY1113" fmla="*/ 3306403 h 6858001"/>
                <a:gd name="connsiteX1114" fmla="*/ 1412729 w 4953000"/>
                <a:gd name="connsiteY1114" fmla="*/ 3309049 h 6858001"/>
                <a:gd name="connsiteX1115" fmla="*/ 1422253 w 4953000"/>
                <a:gd name="connsiteY1115" fmla="*/ 3310637 h 6858001"/>
                <a:gd name="connsiteX1116" fmla="*/ 1432306 w 4953000"/>
                <a:gd name="connsiteY1116" fmla="*/ 3310637 h 6858001"/>
                <a:gd name="connsiteX1117" fmla="*/ 1440772 w 4953000"/>
                <a:gd name="connsiteY1117" fmla="*/ 3310637 h 6858001"/>
                <a:gd name="connsiteX1118" fmla="*/ 1449767 w 4953000"/>
                <a:gd name="connsiteY1118" fmla="*/ 3309579 h 6858001"/>
                <a:gd name="connsiteX1119" fmla="*/ 1457703 w 4953000"/>
                <a:gd name="connsiteY1119" fmla="*/ 3307462 h 6858001"/>
                <a:gd name="connsiteX1120" fmla="*/ 1466169 w 4953000"/>
                <a:gd name="connsiteY1120" fmla="*/ 3304816 h 6858001"/>
                <a:gd name="connsiteX1121" fmla="*/ 1473577 w 4953000"/>
                <a:gd name="connsiteY1121" fmla="*/ 3302169 h 6858001"/>
                <a:gd name="connsiteX1122" fmla="*/ 1480984 w 4953000"/>
                <a:gd name="connsiteY1122" fmla="*/ 3298465 h 6858001"/>
                <a:gd name="connsiteX1123" fmla="*/ 1487863 w 4953000"/>
                <a:gd name="connsiteY1123" fmla="*/ 3294231 h 6858001"/>
                <a:gd name="connsiteX1124" fmla="*/ 1495270 w 4953000"/>
                <a:gd name="connsiteY1124" fmla="*/ 3288939 h 6858001"/>
                <a:gd name="connsiteX1125" fmla="*/ 1501620 w 4953000"/>
                <a:gd name="connsiteY1125" fmla="*/ 3283647 h 6858001"/>
                <a:gd name="connsiteX1126" fmla="*/ 1507440 w 4953000"/>
                <a:gd name="connsiteY1126" fmla="*/ 3277296 h 6858001"/>
                <a:gd name="connsiteX1127" fmla="*/ 1512202 w 4953000"/>
                <a:gd name="connsiteY1127" fmla="*/ 3270945 h 6858001"/>
                <a:gd name="connsiteX1128" fmla="*/ 1516964 w 4953000"/>
                <a:gd name="connsiteY1128" fmla="*/ 3263536 h 6858001"/>
                <a:gd name="connsiteX1129" fmla="*/ 1521197 w 4953000"/>
                <a:gd name="connsiteY1129" fmla="*/ 3256656 h 6858001"/>
                <a:gd name="connsiteX1130" fmla="*/ 1524900 w 4953000"/>
                <a:gd name="connsiteY1130" fmla="*/ 3248718 h 6858001"/>
                <a:gd name="connsiteX1131" fmla="*/ 1528075 w 4953000"/>
                <a:gd name="connsiteY1131" fmla="*/ 3240780 h 6858001"/>
                <a:gd name="connsiteX1132" fmla="*/ 1529662 w 4953000"/>
                <a:gd name="connsiteY1132" fmla="*/ 3231783 h 6858001"/>
                <a:gd name="connsiteX1133" fmla="*/ 1534953 w 4953000"/>
                <a:gd name="connsiteY1133" fmla="*/ 3211144 h 6858001"/>
                <a:gd name="connsiteX1134" fmla="*/ 1540774 w 4953000"/>
                <a:gd name="connsiteY1134" fmla="*/ 3187329 h 6858001"/>
                <a:gd name="connsiteX1135" fmla="*/ 1548710 w 4953000"/>
                <a:gd name="connsiteY1135" fmla="*/ 3155575 h 6858001"/>
                <a:gd name="connsiteX1136" fmla="*/ 1559292 w 4953000"/>
                <a:gd name="connsiteY1136" fmla="*/ 3116942 h 6858001"/>
                <a:gd name="connsiteX1137" fmla="*/ 1572520 w 4953000"/>
                <a:gd name="connsiteY1137" fmla="*/ 3072488 h 6858001"/>
                <a:gd name="connsiteX1138" fmla="*/ 1587864 w 4953000"/>
                <a:gd name="connsiteY1138" fmla="*/ 3022212 h 6858001"/>
                <a:gd name="connsiteX1139" fmla="*/ 1606383 w 4953000"/>
                <a:gd name="connsiteY1139" fmla="*/ 2967702 h 6858001"/>
                <a:gd name="connsiteX1140" fmla="*/ 1627018 w 4953000"/>
                <a:gd name="connsiteY1140" fmla="*/ 2908959 h 6858001"/>
                <a:gd name="connsiteX1141" fmla="*/ 1638659 w 4953000"/>
                <a:gd name="connsiteY1141" fmla="*/ 2878793 h 6858001"/>
                <a:gd name="connsiteX1142" fmla="*/ 1650828 w 4953000"/>
                <a:gd name="connsiteY1142" fmla="*/ 2847569 h 6858001"/>
                <a:gd name="connsiteX1143" fmla="*/ 1664585 w 4953000"/>
                <a:gd name="connsiteY1143" fmla="*/ 2815287 h 6858001"/>
                <a:gd name="connsiteX1144" fmla="*/ 1677813 w 4953000"/>
                <a:gd name="connsiteY1144" fmla="*/ 2784063 h 6858001"/>
                <a:gd name="connsiteX1145" fmla="*/ 1692099 w 4953000"/>
                <a:gd name="connsiteY1145" fmla="*/ 2751251 h 6858001"/>
                <a:gd name="connsiteX1146" fmla="*/ 1707443 w 4953000"/>
                <a:gd name="connsiteY1146" fmla="*/ 2718439 h 6858001"/>
                <a:gd name="connsiteX1147" fmla="*/ 1723845 w 4953000"/>
                <a:gd name="connsiteY1147" fmla="*/ 2685098 h 6858001"/>
                <a:gd name="connsiteX1148" fmla="*/ 1740248 w 4953000"/>
                <a:gd name="connsiteY1148" fmla="*/ 2652287 h 6858001"/>
                <a:gd name="connsiteX1149" fmla="*/ 1757708 w 4953000"/>
                <a:gd name="connsiteY1149" fmla="*/ 2619475 h 6858001"/>
                <a:gd name="connsiteX1150" fmla="*/ 1775698 w 4953000"/>
                <a:gd name="connsiteY1150" fmla="*/ 2586663 h 6858001"/>
                <a:gd name="connsiteX1151" fmla="*/ 1795275 w 4953000"/>
                <a:gd name="connsiteY1151" fmla="*/ 2553852 h 6858001"/>
                <a:gd name="connsiteX1152" fmla="*/ 1815381 w 4953000"/>
                <a:gd name="connsiteY1152" fmla="*/ 2521570 h 6858001"/>
                <a:gd name="connsiteX1153" fmla="*/ 1836017 w 4953000"/>
                <a:gd name="connsiteY1153" fmla="*/ 2489287 h 6858001"/>
                <a:gd name="connsiteX1154" fmla="*/ 1857181 w 4953000"/>
                <a:gd name="connsiteY1154" fmla="*/ 2458592 h 6858001"/>
                <a:gd name="connsiteX1155" fmla="*/ 1876229 w 4953000"/>
                <a:gd name="connsiteY1155" fmla="*/ 2431073 h 6858001"/>
                <a:gd name="connsiteX1156" fmla="*/ 1895277 w 4953000"/>
                <a:gd name="connsiteY1156" fmla="*/ 2405670 h 6858001"/>
                <a:gd name="connsiteX1157" fmla="*/ 1913267 w 4953000"/>
                <a:gd name="connsiteY1157" fmla="*/ 2381855 h 6858001"/>
                <a:gd name="connsiteX1158" fmla="*/ 1930727 w 4953000"/>
                <a:gd name="connsiteY1158" fmla="*/ 2360157 h 6858001"/>
                <a:gd name="connsiteX1159" fmla="*/ 1946600 w 4953000"/>
                <a:gd name="connsiteY1159" fmla="*/ 2340047 h 6858001"/>
                <a:gd name="connsiteX1160" fmla="*/ 1961945 w 4953000"/>
                <a:gd name="connsiteY1160" fmla="*/ 2321524 h 6858001"/>
                <a:gd name="connsiteX1161" fmla="*/ 1976760 w 4953000"/>
                <a:gd name="connsiteY1161" fmla="*/ 2304589 h 6858001"/>
                <a:gd name="connsiteX1162" fmla="*/ 1991575 w 4953000"/>
                <a:gd name="connsiteY1162" fmla="*/ 2288712 h 6858001"/>
                <a:gd name="connsiteX1163" fmla="*/ 2018030 w 4953000"/>
                <a:gd name="connsiteY1163" fmla="*/ 2260664 h 6858001"/>
                <a:gd name="connsiteX1164" fmla="*/ 2041840 w 4953000"/>
                <a:gd name="connsiteY1164" fmla="*/ 2236320 h 6858001"/>
                <a:gd name="connsiteX1165" fmla="*/ 2064592 w 4953000"/>
                <a:gd name="connsiteY1165" fmla="*/ 2215680 h 6858001"/>
                <a:gd name="connsiteX1166" fmla="*/ 2084698 w 4953000"/>
                <a:gd name="connsiteY1166" fmla="*/ 2197687 h 6858001"/>
                <a:gd name="connsiteX1167" fmla="*/ 2111683 w 4953000"/>
                <a:gd name="connsiteY1167" fmla="*/ 2171755 h 6858001"/>
                <a:gd name="connsiteX1168" fmla="*/ 2124381 w 4953000"/>
                <a:gd name="connsiteY1168" fmla="*/ 2159583 h 6858001"/>
                <a:gd name="connsiteX1169" fmla="*/ 2136551 w 4953000"/>
                <a:gd name="connsiteY1169" fmla="*/ 2147411 h 6858001"/>
                <a:gd name="connsiteX1170" fmla="*/ 2148191 w 4953000"/>
                <a:gd name="connsiteY1170" fmla="*/ 2134709 h 6858001"/>
                <a:gd name="connsiteX1171" fmla="*/ 2159302 w 4953000"/>
                <a:gd name="connsiteY1171" fmla="*/ 2121479 h 6858001"/>
                <a:gd name="connsiteX1172" fmla="*/ 2169355 w 4953000"/>
                <a:gd name="connsiteY1172" fmla="*/ 2108248 h 6858001"/>
                <a:gd name="connsiteX1173" fmla="*/ 2179937 w 4953000"/>
                <a:gd name="connsiteY1173" fmla="*/ 2093430 h 6858001"/>
                <a:gd name="connsiteX1174" fmla="*/ 2188933 w 4953000"/>
                <a:gd name="connsiteY1174" fmla="*/ 2078083 h 6858001"/>
                <a:gd name="connsiteX1175" fmla="*/ 2197927 w 4953000"/>
                <a:gd name="connsiteY1175" fmla="*/ 2061677 h 6858001"/>
                <a:gd name="connsiteX1176" fmla="*/ 2206922 w 4953000"/>
                <a:gd name="connsiteY1176" fmla="*/ 2043683 h 6858001"/>
                <a:gd name="connsiteX1177" fmla="*/ 2215388 w 4953000"/>
                <a:gd name="connsiteY1177" fmla="*/ 2024631 h 6858001"/>
                <a:gd name="connsiteX1178" fmla="*/ 2222795 w 4953000"/>
                <a:gd name="connsiteY1178" fmla="*/ 2002933 h 6858001"/>
                <a:gd name="connsiteX1179" fmla="*/ 2230732 w 4953000"/>
                <a:gd name="connsiteY1179" fmla="*/ 1980177 h 6858001"/>
                <a:gd name="connsiteX1180" fmla="*/ 2238669 w 4953000"/>
                <a:gd name="connsiteY1180" fmla="*/ 1954774 h 6858001"/>
                <a:gd name="connsiteX1181" fmla="*/ 2245547 w 4953000"/>
                <a:gd name="connsiteY1181" fmla="*/ 1927784 h 6858001"/>
                <a:gd name="connsiteX1182" fmla="*/ 2255071 w 4953000"/>
                <a:gd name="connsiteY1182" fmla="*/ 1889680 h 6858001"/>
                <a:gd name="connsiteX1183" fmla="*/ 2266183 w 4953000"/>
                <a:gd name="connsiteY1183" fmla="*/ 1854222 h 6858001"/>
                <a:gd name="connsiteX1184" fmla="*/ 2271473 w 4953000"/>
                <a:gd name="connsiteY1184" fmla="*/ 1838346 h 6858001"/>
                <a:gd name="connsiteX1185" fmla="*/ 2277294 w 4953000"/>
                <a:gd name="connsiteY1185" fmla="*/ 1822998 h 6858001"/>
                <a:gd name="connsiteX1186" fmla="*/ 2283114 w 4953000"/>
                <a:gd name="connsiteY1186" fmla="*/ 1808180 h 6858001"/>
                <a:gd name="connsiteX1187" fmla="*/ 2289463 w 4953000"/>
                <a:gd name="connsiteY1187" fmla="*/ 1793891 h 6858001"/>
                <a:gd name="connsiteX1188" fmla="*/ 2295283 w 4953000"/>
                <a:gd name="connsiteY1188" fmla="*/ 1781190 h 6858001"/>
                <a:gd name="connsiteX1189" fmla="*/ 2301633 w 4953000"/>
                <a:gd name="connsiteY1189" fmla="*/ 1767960 h 6858001"/>
                <a:gd name="connsiteX1190" fmla="*/ 2308511 w 4953000"/>
                <a:gd name="connsiteY1190" fmla="*/ 1756317 h 6858001"/>
                <a:gd name="connsiteX1191" fmla="*/ 2314861 w 4953000"/>
                <a:gd name="connsiteY1191" fmla="*/ 1744674 h 6858001"/>
                <a:gd name="connsiteX1192" fmla="*/ 2322797 w 4953000"/>
                <a:gd name="connsiteY1192" fmla="*/ 1734619 h 6858001"/>
                <a:gd name="connsiteX1193" fmla="*/ 2329675 w 4953000"/>
                <a:gd name="connsiteY1193" fmla="*/ 1725093 h 6858001"/>
                <a:gd name="connsiteX1194" fmla="*/ 2337612 w 4953000"/>
                <a:gd name="connsiteY1194" fmla="*/ 1715037 h 6858001"/>
                <a:gd name="connsiteX1195" fmla="*/ 2346078 w 4953000"/>
                <a:gd name="connsiteY1195" fmla="*/ 1707099 h 6858001"/>
                <a:gd name="connsiteX1196" fmla="*/ 2354544 w 4953000"/>
                <a:gd name="connsiteY1196" fmla="*/ 1698632 h 6858001"/>
                <a:gd name="connsiteX1197" fmla="*/ 2363539 w 4953000"/>
                <a:gd name="connsiteY1197" fmla="*/ 1691223 h 6858001"/>
                <a:gd name="connsiteX1198" fmla="*/ 2372533 w 4953000"/>
                <a:gd name="connsiteY1198" fmla="*/ 1684343 h 6858001"/>
                <a:gd name="connsiteX1199" fmla="*/ 2382057 w 4953000"/>
                <a:gd name="connsiteY1199" fmla="*/ 1678521 h 6858001"/>
                <a:gd name="connsiteX1200" fmla="*/ 2391581 w 4953000"/>
                <a:gd name="connsiteY1200" fmla="*/ 1672700 h 6858001"/>
                <a:gd name="connsiteX1201" fmla="*/ 2402163 w 4953000"/>
                <a:gd name="connsiteY1201" fmla="*/ 1666878 h 6858001"/>
                <a:gd name="connsiteX1202" fmla="*/ 2412746 w 4953000"/>
                <a:gd name="connsiteY1202" fmla="*/ 1662645 h 6858001"/>
                <a:gd name="connsiteX1203" fmla="*/ 2423857 w 4953000"/>
                <a:gd name="connsiteY1203" fmla="*/ 1657882 h 6858001"/>
                <a:gd name="connsiteX1204" fmla="*/ 2435497 w 4953000"/>
                <a:gd name="connsiteY1204" fmla="*/ 1654706 h 6858001"/>
                <a:gd name="connsiteX1205" fmla="*/ 2447667 w 4953000"/>
                <a:gd name="connsiteY1205" fmla="*/ 1651531 h 6858001"/>
                <a:gd name="connsiteX1206" fmla="*/ 2459837 w 4953000"/>
                <a:gd name="connsiteY1206" fmla="*/ 1648356 h 6858001"/>
                <a:gd name="connsiteX1207" fmla="*/ 2473593 w 4953000"/>
                <a:gd name="connsiteY1207" fmla="*/ 1645710 h 6858001"/>
                <a:gd name="connsiteX1208" fmla="*/ 2486821 w 4953000"/>
                <a:gd name="connsiteY1208" fmla="*/ 1643593 h 6858001"/>
                <a:gd name="connsiteX1209" fmla="*/ 2501107 w 4953000"/>
                <a:gd name="connsiteY1209" fmla="*/ 1642534 h 6858001"/>
                <a:gd name="connsiteX1210" fmla="*/ 2515922 w 4953000"/>
                <a:gd name="connsiteY1210" fmla="*/ 1640947 h 6858001"/>
                <a:gd name="connsiteX1211" fmla="*/ 168804 w 4953000"/>
                <a:gd name="connsiteY1211" fmla="*/ 249238 h 6858001"/>
                <a:gd name="connsiteX1212" fmla="*/ 186796 w 4953000"/>
                <a:gd name="connsiteY1212" fmla="*/ 264055 h 6858001"/>
                <a:gd name="connsiteX1213" fmla="*/ 207434 w 4953000"/>
                <a:gd name="connsiteY1213" fmla="*/ 280459 h 6858001"/>
                <a:gd name="connsiteX1214" fmla="*/ 236538 w 4953000"/>
                <a:gd name="connsiteY1214" fmla="*/ 302684 h 6858001"/>
                <a:gd name="connsiteX1215" fmla="*/ 271992 w 4953000"/>
                <a:gd name="connsiteY1215" fmla="*/ 328613 h 6858001"/>
                <a:gd name="connsiteX1216" fmla="*/ 313796 w 4953000"/>
                <a:gd name="connsiteY1216" fmla="*/ 358247 h 6858001"/>
                <a:gd name="connsiteX1217" fmla="*/ 337079 w 4953000"/>
                <a:gd name="connsiteY1217" fmla="*/ 373592 h 6858001"/>
                <a:gd name="connsiteX1218" fmla="*/ 361421 w 4953000"/>
                <a:gd name="connsiteY1218" fmla="*/ 389467 h 6858001"/>
                <a:gd name="connsiteX1219" fmla="*/ 387350 w 4953000"/>
                <a:gd name="connsiteY1219" fmla="*/ 405872 h 6858001"/>
                <a:gd name="connsiteX1220" fmla="*/ 413809 w 4953000"/>
                <a:gd name="connsiteY1220" fmla="*/ 422276 h 6858001"/>
                <a:gd name="connsiteX1221" fmla="*/ 441854 w 4953000"/>
                <a:gd name="connsiteY1221" fmla="*/ 439209 h 6858001"/>
                <a:gd name="connsiteX1222" fmla="*/ 470959 w 4953000"/>
                <a:gd name="connsiteY1222" fmla="*/ 456142 h 6858001"/>
                <a:gd name="connsiteX1223" fmla="*/ 501121 w 4953000"/>
                <a:gd name="connsiteY1223" fmla="*/ 472547 h 6858001"/>
                <a:gd name="connsiteX1224" fmla="*/ 532342 w 4953000"/>
                <a:gd name="connsiteY1224" fmla="*/ 488951 h 6858001"/>
                <a:gd name="connsiteX1225" fmla="*/ 564621 w 4953000"/>
                <a:gd name="connsiteY1225" fmla="*/ 504826 h 6858001"/>
                <a:gd name="connsiteX1226" fmla="*/ 596371 w 4953000"/>
                <a:gd name="connsiteY1226" fmla="*/ 520172 h 6858001"/>
                <a:gd name="connsiteX1227" fmla="*/ 630238 w 4953000"/>
                <a:gd name="connsiteY1227" fmla="*/ 534988 h 6858001"/>
                <a:gd name="connsiteX1228" fmla="*/ 664104 w 4953000"/>
                <a:gd name="connsiteY1228" fmla="*/ 549276 h 6858001"/>
                <a:gd name="connsiteX1229" fmla="*/ 698500 w 4953000"/>
                <a:gd name="connsiteY1229" fmla="*/ 561976 h 6858001"/>
                <a:gd name="connsiteX1230" fmla="*/ 733954 w 4953000"/>
                <a:gd name="connsiteY1230" fmla="*/ 574147 h 6858001"/>
                <a:gd name="connsiteX1231" fmla="*/ 769409 w 4953000"/>
                <a:gd name="connsiteY1231" fmla="*/ 585788 h 6858001"/>
                <a:gd name="connsiteX1232" fmla="*/ 804863 w 4953000"/>
                <a:gd name="connsiteY1232" fmla="*/ 596372 h 6858001"/>
                <a:gd name="connsiteX1233" fmla="*/ 840846 w 4953000"/>
                <a:gd name="connsiteY1233" fmla="*/ 604838 h 6858001"/>
                <a:gd name="connsiteX1234" fmla="*/ 876829 w 4953000"/>
                <a:gd name="connsiteY1234" fmla="*/ 612247 h 6858001"/>
                <a:gd name="connsiteX1235" fmla="*/ 894821 w 4953000"/>
                <a:gd name="connsiteY1235" fmla="*/ 614892 h 6858001"/>
                <a:gd name="connsiteX1236" fmla="*/ 913342 w 4953000"/>
                <a:gd name="connsiteY1236" fmla="*/ 618067 h 6858001"/>
                <a:gd name="connsiteX1237" fmla="*/ 931334 w 4953000"/>
                <a:gd name="connsiteY1237" fmla="*/ 620184 h 6858001"/>
                <a:gd name="connsiteX1238" fmla="*/ 949854 w 4953000"/>
                <a:gd name="connsiteY1238" fmla="*/ 622301 h 6858001"/>
                <a:gd name="connsiteX1239" fmla="*/ 978429 w 4953000"/>
                <a:gd name="connsiteY1239" fmla="*/ 623888 h 6858001"/>
                <a:gd name="connsiteX1240" fmla="*/ 1009121 w 4953000"/>
                <a:gd name="connsiteY1240" fmla="*/ 624417 h 6858001"/>
                <a:gd name="connsiteX1241" fmla="*/ 1038754 w 4953000"/>
                <a:gd name="connsiteY1241" fmla="*/ 623888 h 6858001"/>
                <a:gd name="connsiteX1242" fmla="*/ 1068917 w 4953000"/>
                <a:gd name="connsiteY1242" fmla="*/ 622830 h 6858001"/>
                <a:gd name="connsiteX1243" fmla="*/ 1099609 w 4953000"/>
                <a:gd name="connsiteY1243" fmla="*/ 620184 h 6858001"/>
                <a:gd name="connsiteX1244" fmla="*/ 1130829 w 4953000"/>
                <a:gd name="connsiteY1244" fmla="*/ 616480 h 6858001"/>
                <a:gd name="connsiteX1245" fmla="*/ 1161521 w 4953000"/>
                <a:gd name="connsiteY1245" fmla="*/ 611717 h 6858001"/>
                <a:gd name="connsiteX1246" fmla="*/ 1193271 w 4953000"/>
                <a:gd name="connsiteY1246" fmla="*/ 605897 h 6858001"/>
                <a:gd name="connsiteX1247" fmla="*/ 1223963 w 4953000"/>
                <a:gd name="connsiteY1247" fmla="*/ 600076 h 6858001"/>
                <a:gd name="connsiteX1248" fmla="*/ 1255713 w 4953000"/>
                <a:gd name="connsiteY1248" fmla="*/ 593197 h 6858001"/>
                <a:gd name="connsiteX1249" fmla="*/ 1286404 w 4953000"/>
                <a:gd name="connsiteY1249" fmla="*/ 585259 h 6858001"/>
                <a:gd name="connsiteX1250" fmla="*/ 1317625 w 4953000"/>
                <a:gd name="connsiteY1250" fmla="*/ 576792 h 6858001"/>
                <a:gd name="connsiteX1251" fmla="*/ 1348317 w 4953000"/>
                <a:gd name="connsiteY1251" fmla="*/ 567797 h 6858001"/>
                <a:gd name="connsiteX1252" fmla="*/ 1378479 w 4953000"/>
                <a:gd name="connsiteY1252" fmla="*/ 558272 h 6858001"/>
                <a:gd name="connsiteX1253" fmla="*/ 1409171 w 4953000"/>
                <a:gd name="connsiteY1253" fmla="*/ 548747 h 6858001"/>
                <a:gd name="connsiteX1254" fmla="*/ 1438804 w 4953000"/>
                <a:gd name="connsiteY1254" fmla="*/ 538163 h 6858001"/>
                <a:gd name="connsiteX1255" fmla="*/ 1467379 w 4953000"/>
                <a:gd name="connsiteY1255" fmla="*/ 527580 h 6858001"/>
                <a:gd name="connsiteX1256" fmla="*/ 1496484 w 4953000"/>
                <a:gd name="connsiteY1256" fmla="*/ 516997 h 6858001"/>
                <a:gd name="connsiteX1257" fmla="*/ 1552046 w 4953000"/>
                <a:gd name="connsiteY1257" fmla="*/ 494771 h 6858001"/>
                <a:gd name="connsiteX1258" fmla="*/ 1604963 w 4953000"/>
                <a:gd name="connsiteY1258" fmla="*/ 472017 h 6858001"/>
                <a:gd name="connsiteX1259" fmla="*/ 1654175 w 4953000"/>
                <a:gd name="connsiteY1259" fmla="*/ 450321 h 6858001"/>
                <a:gd name="connsiteX1260" fmla="*/ 1700213 w 4953000"/>
                <a:gd name="connsiteY1260" fmla="*/ 428097 h 6858001"/>
                <a:gd name="connsiteX1261" fmla="*/ 1741488 w 4953000"/>
                <a:gd name="connsiteY1261" fmla="*/ 407988 h 6858001"/>
                <a:gd name="connsiteX1262" fmla="*/ 1777471 w 4953000"/>
                <a:gd name="connsiteY1262" fmla="*/ 389467 h 6858001"/>
                <a:gd name="connsiteX1263" fmla="*/ 1809221 w 4953000"/>
                <a:gd name="connsiteY1263" fmla="*/ 373063 h 6858001"/>
                <a:gd name="connsiteX1264" fmla="*/ 1818217 w 4953000"/>
                <a:gd name="connsiteY1264" fmla="*/ 393172 h 6858001"/>
                <a:gd name="connsiteX1265" fmla="*/ 1827213 w 4953000"/>
                <a:gd name="connsiteY1265" fmla="*/ 414867 h 6858001"/>
                <a:gd name="connsiteX1266" fmla="*/ 1835679 w 4953000"/>
                <a:gd name="connsiteY1266" fmla="*/ 436563 h 6858001"/>
                <a:gd name="connsiteX1267" fmla="*/ 1843087 w 4953000"/>
                <a:gd name="connsiteY1267" fmla="*/ 457730 h 6858001"/>
                <a:gd name="connsiteX1268" fmla="*/ 1851025 w 4953000"/>
                <a:gd name="connsiteY1268" fmla="*/ 479955 h 6858001"/>
                <a:gd name="connsiteX1269" fmla="*/ 1857375 w 4953000"/>
                <a:gd name="connsiteY1269" fmla="*/ 502180 h 6858001"/>
                <a:gd name="connsiteX1270" fmla="*/ 1863725 w 4953000"/>
                <a:gd name="connsiteY1270" fmla="*/ 524934 h 6858001"/>
                <a:gd name="connsiteX1271" fmla="*/ 1869017 w 4953000"/>
                <a:gd name="connsiteY1271" fmla="*/ 547159 h 6858001"/>
                <a:gd name="connsiteX1272" fmla="*/ 1874308 w 4953000"/>
                <a:gd name="connsiteY1272" fmla="*/ 569913 h 6858001"/>
                <a:gd name="connsiteX1273" fmla="*/ 1878013 w 4953000"/>
                <a:gd name="connsiteY1273" fmla="*/ 593197 h 6858001"/>
                <a:gd name="connsiteX1274" fmla="*/ 1881187 w 4953000"/>
                <a:gd name="connsiteY1274" fmla="*/ 615422 h 6858001"/>
                <a:gd name="connsiteX1275" fmla="*/ 1883833 w 4953000"/>
                <a:gd name="connsiteY1275" fmla="*/ 638705 h 6858001"/>
                <a:gd name="connsiteX1276" fmla="*/ 1884892 w 4953000"/>
                <a:gd name="connsiteY1276" fmla="*/ 661988 h 6858001"/>
                <a:gd name="connsiteX1277" fmla="*/ 1885950 w 4953000"/>
                <a:gd name="connsiteY1277" fmla="*/ 685272 h 6858001"/>
                <a:gd name="connsiteX1278" fmla="*/ 1884892 w 4953000"/>
                <a:gd name="connsiteY1278" fmla="*/ 708555 h 6858001"/>
                <a:gd name="connsiteX1279" fmla="*/ 1883833 w 4953000"/>
                <a:gd name="connsiteY1279" fmla="*/ 732367 h 6858001"/>
                <a:gd name="connsiteX1280" fmla="*/ 1866371 w 4953000"/>
                <a:gd name="connsiteY1280" fmla="*/ 733955 h 6858001"/>
                <a:gd name="connsiteX1281" fmla="*/ 1848379 w 4953000"/>
                <a:gd name="connsiteY1281" fmla="*/ 737130 h 6858001"/>
                <a:gd name="connsiteX1282" fmla="*/ 1830388 w 4953000"/>
                <a:gd name="connsiteY1282" fmla="*/ 740305 h 6858001"/>
                <a:gd name="connsiteX1283" fmla="*/ 1812396 w 4953000"/>
                <a:gd name="connsiteY1283" fmla="*/ 744009 h 6858001"/>
                <a:gd name="connsiteX1284" fmla="*/ 1793346 w 4953000"/>
                <a:gd name="connsiteY1284" fmla="*/ 748242 h 6858001"/>
                <a:gd name="connsiteX1285" fmla="*/ 1774825 w 4953000"/>
                <a:gd name="connsiteY1285" fmla="*/ 753005 h 6858001"/>
                <a:gd name="connsiteX1286" fmla="*/ 1755775 w 4953000"/>
                <a:gd name="connsiteY1286" fmla="*/ 757767 h 6858001"/>
                <a:gd name="connsiteX1287" fmla="*/ 1736196 w 4953000"/>
                <a:gd name="connsiteY1287" fmla="*/ 763588 h 6858001"/>
                <a:gd name="connsiteX1288" fmla="*/ 1717146 w 4953000"/>
                <a:gd name="connsiteY1288" fmla="*/ 769409 h 6858001"/>
                <a:gd name="connsiteX1289" fmla="*/ 1697567 w 4953000"/>
                <a:gd name="connsiteY1289" fmla="*/ 776817 h 6858001"/>
                <a:gd name="connsiteX1290" fmla="*/ 1677459 w 4953000"/>
                <a:gd name="connsiteY1290" fmla="*/ 783697 h 6858001"/>
                <a:gd name="connsiteX1291" fmla="*/ 1657879 w 4953000"/>
                <a:gd name="connsiteY1291" fmla="*/ 791634 h 6858001"/>
                <a:gd name="connsiteX1292" fmla="*/ 1637771 w 4953000"/>
                <a:gd name="connsiteY1292" fmla="*/ 799042 h 6858001"/>
                <a:gd name="connsiteX1293" fmla="*/ 1617663 w 4953000"/>
                <a:gd name="connsiteY1293" fmla="*/ 808038 h 6858001"/>
                <a:gd name="connsiteX1294" fmla="*/ 1597554 w 4953000"/>
                <a:gd name="connsiteY1294" fmla="*/ 818092 h 6858001"/>
                <a:gd name="connsiteX1295" fmla="*/ 1577975 w 4953000"/>
                <a:gd name="connsiteY1295" fmla="*/ 827617 h 6858001"/>
                <a:gd name="connsiteX1296" fmla="*/ 1557338 w 4953000"/>
                <a:gd name="connsiteY1296" fmla="*/ 837672 h 6858001"/>
                <a:gd name="connsiteX1297" fmla="*/ 1537229 w 4953000"/>
                <a:gd name="connsiteY1297" fmla="*/ 848784 h 6858001"/>
                <a:gd name="connsiteX1298" fmla="*/ 1516592 w 4953000"/>
                <a:gd name="connsiteY1298" fmla="*/ 860426 h 6858001"/>
                <a:gd name="connsiteX1299" fmla="*/ 1496484 w 4953000"/>
                <a:gd name="connsiteY1299" fmla="*/ 872597 h 6858001"/>
                <a:gd name="connsiteX1300" fmla="*/ 1475846 w 4953000"/>
                <a:gd name="connsiteY1300" fmla="*/ 885296 h 6858001"/>
                <a:gd name="connsiteX1301" fmla="*/ 1456267 w 4953000"/>
                <a:gd name="connsiteY1301" fmla="*/ 899055 h 6858001"/>
                <a:gd name="connsiteX1302" fmla="*/ 1436159 w 4953000"/>
                <a:gd name="connsiteY1302" fmla="*/ 912284 h 6858001"/>
                <a:gd name="connsiteX1303" fmla="*/ 1415521 w 4953000"/>
                <a:gd name="connsiteY1303" fmla="*/ 927101 h 6858001"/>
                <a:gd name="connsiteX1304" fmla="*/ 1395413 w 4953000"/>
                <a:gd name="connsiteY1304" fmla="*/ 942976 h 6858001"/>
                <a:gd name="connsiteX1305" fmla="*/ 1376363 w 4953000"/>
                <a:gd name="connsiteY1305" fmla="*/ 958851 h 6858001"/>
                <a:gd name="connsiteX1306" fmla="*/ 1356254 w 4953000"/>
                <a:gd name="connsiteY1306" fmla="*/ 975255 h 6858001"/>
                <a:gd name="connsiteX1307" fmla="*/ 1336146 w 4953000"/>
                <a:gd name="connsiteY1307" fmla="*/ 992188 h 6858001"/>
                <a:gd name="connsiteX1308" fmla="*/ 1317096 w 4953000"/>
                <a:gd name="connsiteY1308" fmla="*/ 1010180 h 6858001"/>
                <a:gd name="connsiteX1309" fmla="*/ 1297517 w 4953000"/>
                <a:gd name="connsiteY1309" fmla="*/ 1029230 h 6858001"/>
                <a:gd name="connsiteX1310" fmla="*/ 1278996 w 4953000"/>
                <a:gd name="connsiteY1310" fmla="*/ 1048280 h 6858001"/>
                <a:gd name="connsiteX1311" fmla="*/ 1259946 w 4953000"/>
                <a:gd name="connsiteY1311" fmla="*/ 1067859 h 6858001"/>
                <a:gd name="connsiteX1312" fmla="*/ 1244071 w 4953000"/>
                <a:gd name="connsiteY1312" fmla="*/ 1085851 h 6858001"/>
                <a:gd name="connsiteX1313" fmla="*/ 1227138 w 4953000"/>
                <a:gd name="connsiteY1313" fmla="*/ 1104371 h 6858001"/>
                <a:gd name="connsiteX1314" fmla="*/ 1211263 w 4953000"/>
                <a:gd name="connsiteY1314" fmla="*/ 1124480 h 6858001"/>
                <a:gd name="connsiteX1315" fmla="*/ 1194859 w 4953000"/>
                <a:gd name="connsiteY1315" fmla="*/ 1145117 h 6858001"/>
                <a:gd name="connsiteX1316" fmla="*/ 1178984 w 4953000"/>
                <a:gd name="connsiteY1316" fmla="*/ 1166284 h 6858001"/>
                <a:gd name="connsiteX1317" fmla="*/ 1163109 w 4953000"/>
                <a:gd name="connsiteY1317" fmla="*/ 1189038 h 6858001"/>
                <a:gd name="connsiteX1318" fmla="*/ 1146704 w 4953000"/>
                <a:gd name="connsiteY1318" fmla="*/ 1211792 h 6858001"/>
                <a:gd name="connsiteX1319" fmla="*/ 1130829 w 4953000"/>
                <a:gd name="connsiteY1319" fmla="*/ 1236663 h 6858001"/>
                <a:gd name="connsiteX1320" fmla="*/ 1114954 w 4953000"/>
                <a:gd name="connsiteY1320" fmla="*/ 1261534 h 6858001"/>
                <a:gd name="connsiteX1321" fmla="*/ 1099609 w 4953000"/>
                <a:gd name="connsiteY1321" fmla="*/ 1287992 h 6858001"/>
                <a:gd name="connsiteX1322" fmla="*/ 1084792 w 4953000"/>
                <a:gd name="connsiteY1322" fmla="*/ 1314980 h 6858001"/>
                <a:gd name="connsiteX1323" fmla="*/ 1069975 w 4953000"/>
                <a:gd name="connsiteY1323" fmla="*/ 1343555 h 6858001"/>
                <a:gd name="connsiteX1324" fmla="*/ 1055688 w 4953000"/>
                <a:gd name="connsiteY1324" fmla="*/ 1373188 h 6858001"/>
                <a:gd name="connsiteX1325" fmla="*/ 1041929 w 4953000"/>
                <a:gd name="connsiteY1325" fmla="*/ 1403351 h 6858001"/>
                <a:gd name="connsiteX1326" fmla="*/ 1028171 w 4953000"/>
                <a:gd name="connsiteY1326" fmla="*/ 1435101 h 6858001"/>
                <a:gd name="connsiteX1327" fmla="*/ 1015471 w 4953000"/>
                <a:gd name="connsiteY1327" fmla="*/ 1466851 h 6858001"/>
                <a:gd name="connsiteX1328" fmla="*/ 1003300 w 4953000"/>
                <a:gd name="connsiteY1328" fmla="*/ 1500717 h 6858001"/>
                <a:gd name="connsiteX1329" fmla="*/ 991659 w 4953000"/>
                <a:gd name="connsiteY1329" fmla="*/ 1535113 h 6858001"/>
                <a:gd name="connsiteX1330" fmla="*/ 980546 w 4953000"/>
                <a:gd name="connsiteY1330" fmla="*/ 1570567 h 6858001"/>
                <a:gd name="connsiteX1331" fmla="*/ 969434 w 4953000"/>
                <a:gd name="connsiteY1331" fmla="*/ 1607609 h 6858001"/>
                <a:gd name="connsiteX1332" fmla="*/ 959909 w 4953000"/>
                <a:gd name="connsiteY1332" fmla="*/ 1645709 h 6858001"/>
                <a:gd name="connsiteX1333" fmla="*/ 951442 w 4953000"/>
                <a:gd name="connsiteY1333" fmla="*/ 1684867 h 6858001"/>
                <a:gd name="connsiteX1334" fmla="*/ 942975 w 4953000"/>
                <a:gd name="connsiteY1334" fmla="*/ 1724555 h 6858001"/>
                <a:gd name="connsiteX1335" fmla="*/ 936096 w 4953000"/>
                <a:gd name="connsiteY1335" fmla="*/ 1766359 h 6858001"/>
                <a:gd name="connsiteX1336" fmla="*/ 929746 w 4953000"/>
                <a:gd name="connsiteY1336" fmla="*/ 1809221 h 6858001"/>
                <a:gd name="connsiteX1337" fmla="*/ 923925 w 4953000"/>
                <a:gd name="connsiteY1337" fmla="*/ 1852613 h 6858001"/>
                <a:gd name="connsiteX1338" fmla="*/ 920221 w 4953000"/>
                <a:gd name="connsiteY1338" fmla="*/ 1897063 h 6858001"/>
                <a:gd name="connsiteX1339" fmla="*/ 915988 w 4953000"/>
                <a:gd name="connsiteY1339" fmla="*/ 1943630 h 6858001"/>
                <a:gd name="connsiteX1340" fmla="*/ 914400 w 4953000"/>
                <a:gd name="connsiteY1340" fmla="*/ 1991255 h 6858001"/>
                <a:gd name="connsiteX1341" fmla="*/ 912813 w 4953000"/>
                <a:gd name="connsiteY1341" fmla="*/ 2039409 h 6858001"/>
                <a:gd name="connsiteX1342" fmla="*/ 912813 w 4953000"/>
                <a:gd name="connsiteY1342" fmla="*/ 2089680 h 6858001"/>
                <a:gd name="connsiteX1343" fmla="*/ 914400 w 4953000"/>
                <a:gd name="connsiteY1343" fmla="*/ 2141009 h 6858001"/>
                <a:gd name="connsiteX1344" fmla="*/ 892175 w 4953000"/>
                <a:gd name="connsiteY1344" fmla="*/ 2137305 h 6858001"/>
                <a:gd name="connsiteX1345" fmla="*/ 871009 w 4953000"/>
                <a:gd name="connsiteY1345" fmla="*/ 2134130 h 6858001"/>
                <a:gd name="connsiteX1346" fmla="*/ 849842 w 4953000"/>
                <a:gd name="connsiteY1346" fmla="*/ 2131484 h 6858001"/>
                <a:gd name="connsiteX1347" fmla="*/ 828675 w 4953000"/>
                <a:gd name="connsiteY1347" fmla="*/ 2129897 h 6858001"/>
                <a:gd name="connsiteX1348" fmla="*/ 808038 w 4953000"/>
                <a:gd name="connsiteY1348" fmla="*/ 2128309 h 6858001"/>
                <a:gd name="connsiteX1349" fmla="*/ 786871 w 4953000"/>
                <a:gd name="connsiteY1349" fmla="*/ 2127251 h 6858001"/>
                <a:gd name="connsiteX1350" fmla="*/ 766234 w 4953000"/>
                <a:gd name="connsiteY1350" fmla="*/ 2126722 h 6858001"/>
                <a:gd name="connsiteX1351" fmla="*/ 745596 w 4953000"/>
                <a:gd name="connsiteY1351" fmla="*/ 2126722 h 6858001"/>
                <a:gd name="connsiteX1352" fmla="*/ 724959 w 4953000"/>
                <a:gd name="connsiteY1352" fmla="*/ 2127251 h 6858001"/>
                <a:gd name="connsiteX1353" fmla="*/ 704321 w 4953000"/>
                <a:gd name="connsiteY1353" fmla="*/ 2127780 h 6858001"/>
                <a:gd name="connsiteX1354" fmla="*/ 684213 w 4953000"/>
                <a:gd name="connsiteY1354" fmla="*/ 2128309 h 6858001"/>
                <a:gd name="connsiteX1355" fmla="*/ 664104 w 4953000"/>
                <a:gd name="connsiteY1355" fmla="*/ 2130426 h 6858001"/>
                <a:gd name="connsiteX1356" fmla="*/ 643996 w 4953000"/>
                <a:gd name="connsiteY1356" fmla="*/ 2132542 h 6858001"/>
                <a:gd name="connsiteX1357" fmla="*/ 624417 w 4953000"/>
                <a:gd name="connsiteY1357" fmla="*/ 2134130 h 6858001"/>
                <a:gd name="connsiteX1358" fmla="*/ 604309 w 4953000"/>
                <a:gd name="connsiteY1358" fmla="*/ 2136776 h 6858001"/>
                <a:gd name="connsiteX1359" fmla="*/ 584729 w 4953000"/>
                <a:gd name="connsiteY1359" fmla="*/ 2139951 h 6858001"/>
                <a:gd name="connsiteX1360" fmla="*/ 546100 w 4953000"/>
                <a:gd name="connsiteY1360" fmla="*/ 2147359 h 6858001"/>
                <a:gd name="connsiteX1361" fmla="*/ 509059 w 4953000"/>
                <a:gd name="connsiteY1361" fmla="*/ 2156355 h 6858001"/>
                <a:gd name="connsiteX1362" fmla="*/ 471488 w 4953000"/>
                <a:gd name="connsiteY1362" fmla="*/ 2165880 h 6858001"/>
                <a:gd name="connsiteX1363" fmla="*/ 434975 w 4953000"/>
                <a:gd name="connsiteY1363" fmla="*/ 2176992 h 6858001"/>
                <a:gd name="connsiteX1364" fmla="*/ 399521 w 4953000"/>
                <a:gd name="connsiteY1364" fmla="*/ 2189692 h 6858001"/>
                <a:gd name="connsiteX1365" fmla="*/ 364067 w 4953000"/>
                <a:gd name="connsiteY1365" fmla="*/ 2203451 h 6858001"/>
                <a:gd name="connsiteX1366" fmla="*/ 329671 w 4953000"/>
                <a:gd name="connsiteY1366" fmla="*/ 2217209 h 6858001"/>
                <a:gd name="connsiteX1367" fmla="*/ 296334 w 4953000"/>
                <a:gd name="connsiteY1367" fmla="*/ 2233613 h 6858001"/>
                <a:gd name="connsiteX1368" fmla="*/ 290513 w 4953000"/>
                <a:gd name="connsiteY1368" fmla="*/ 2213505 h 6858001"/>
                <a:gd name="connsiteX1369" fmla="*/ 285221 w 4953000"/>
                <a:gd name="connsiteY1369" fmla="*/ 2194455 h 6858001"/>
                <a:gd name="connsiteX1370" fmla="*/ 280459 w 4953000"/>
                <a:gd name="connsiteY1370" fmla="*/ 2174347 h 6858001"/>
                <a:gd name="connsiteX1371" fmla="*/ 276225 w 4953000"/>
                <a:gd name="connsiteY1371" fmla="*/ 2154238 h 6858001"/>
                <a:gd name="connsiteX1372" fmla="*/ 272521 w 4953000"/>
                <a:gd name="connsiteY1372" fmla="*/ 2135188 h 6858001"/>
                <a:gd name="connsiteX1373" fmla="*/ 268817 w 4953000"/>
                <a:gd name="connsiteY1373" fmla="*/ 2115080 h 6858001"/>
                <a:gd name="connsiteX1374" fmla="*/ 265642 w 4953000"/>
                <a:gd name="connsiteY1374" fmla="*/ 2094972 h 6858001"/>
                <a:gd name="connsiteX1375" fmla="*/ 262996 w 4953000"/>
                <a:gd name="connsiteY1375" fmla="*/ 2074334 h 6858001"/>
                <a:gd name="connsiteX1376" fmla="*/ 260879 w 4953000"/>
                <a:gd name="connsiteY1376" fmla="*/ 2054226 h 6858001"/>
                <a:gd name="connsiteX1377" fmla="*/ 258763 w 4953000"/>
                <a:gd name="connsiteY1377" fmla="*/ 2034647 h 6858001"/>
                <a:gd name="connsiteX1378" fmla="*/ 257704 w 4953000"/>
                <a:gd name="connsiteY1378" fmla="*/ 2014538 h 6858001"/>
                <a:gd name="connsiteX1379" fmla="*/ 256646 w 4953000"/>
                <a:gd name="connsiteY1379" fmla="*/ 1994430 h 6858001"/>
                <a:gd name="connsiteX1380" fmla="*/ 255588 w 4953000"/>
                <a:gd name="connsiteY1380" fmla="*/ 1954213 h 6858001"/>
                <a:gd name="connsiteX1381" fmla="*/ 256646 w 4953000"/>
                <a:gd name="connsiteY1381" fmla="*/ 1913997 h 6858001"/>
                <a:gd name="connsiteX1382" fmla="*/ 257704 w 4953000"/>
                <a:gd name="connsiteY1382" fmla="*/ 1874309 h 6858001"/>
                <a:gd name="connsiteX1383" fmla="*/ 260879 w 4953000"/>
                <a:gd name="connsiteY1383" fmla="*/ 1834092 h 6858001"/>
                <a:gd name="connsiteX1384" fmla="*/ 265642 w 4953000"/>
                <a:gd name="connsiteY1384" fmla="*/ 1794934 h 6858001"/>
                <a:gd name="connsiteX1385" fmla="*/ 270404 w 4953000"/>
                <a:gd name="connsiteY1385" fmla="*/ 1756305 h 6858001"/>
                <a:gd name="connsiteX1386" fmla="*/ 277284 w 4953000"/>
                <a:gd name="connsiteY1386" fmla="*/ 1717676 h 6858001"/>
                <a:gd name="connsiteX1387" fmla="*/ 284163 w 4953000"/>
                <a:gd name="connsiteY1387" fmla="*/ 1679576 h 6858001"/>
                <a:gd name="connsiteX1388" fmla="*/ 292100 w 4953000"/>
                <a:gd name="connsiteY1388" fmla="*/ 1643063 h 6858001"/>
                <a:gd name="connsiteX1389" fmla="*/ 301096 w 4953000"/>
                <a:gd name="connsiteY1389" fmla="*/ 1606022 h 6858001"/>
                <a:gd name="connsiteX1390" fmla="*/ 310092 w 4953000"/>
                <a:gd name="connsiteY1390" fmla="*/ 1570567 h 6858001"/>
                <a:gd name="connsiteX1391" fmla="*/ 320146 w 4953000"/>
                <a:gd name="connsiteY1391" fmla="*/ 1535113 h 6858001"/>
                <a:gd name="connsiteX1392" fmla="*/ 330729 w 4953000"/>
                <a:gd name="connsiteY1392" fmla="*/ 1501776 h 6858001"/>
                <a:gd name="connsiteX1393" fmla="*/ 341313 w 4953000"/>
                <a:gd name="connsiteY1393" fmla="*/ 1468967 h 6858001"/>
                <a:gd name="connsiteX1394" fmla="*/ 352425 w 4953000"/>
                <a:gd name="connsiteY1394" fmla="*/ 1437217 h 6858001"/>
                <a:gd name="connsiteX1395" fmla="*/ 364067 w 4953000"/>
                <a:gd name="connsiteY1395" fmla="*/ 1406526 h 6858001"/>
                <a:gd name="connsiteX1396" fmla="*/ 375709 w 4953000"/>
                <a:gd name="connsiteY1396" fmla="*/ 1377422 h 6858001"/>
                <a:gd name="connsiteX1397" fmla="*/ 387350 w 4953000"/>
                <a:gd name="connsiteY1397" fmla="*/ 1349376 h 6858001"/>
                <a:gd name="connsiteX1398" fmla="*/ 398992 w 4953000"/>
                <a:gd name="connsiteY1398" fmla="*/ 1322917 h 6858001"/>
                <a:gd name="connsiteX1399" fmla="*/ 410634 w 4953000"/>
                <a:gd name="connsiteY1399" fmla="*/ 1297517 h 6858001"/>
                <a:gd name="connsiteX1400" fmla="*/ 421217 w 4953000"/>
                <a:gd name="connsiteY1400" fmla="*/ 1274234 h 6858001"/>
                <a:gd name="connsiteX1401" fmla="*/ 432329 w 4953000"/>
                <a:gd name="connsiteY1401" fmla="*/ 1252538 h 6858001"/>
                <a:gd name="connsiteX1402" fmla="*/ 443442 w 4953000"/>
                <a:gd name="connsiteY1402" fmla="*/ 1232430 h 6858001"/>
                <a:gd name="connsiteX1403" fmla="*/ 453496 w 4953000"/>
                <a:gd name="connsiteY1403" fmla="*/ 1214438 h 6858001"/>
                <a:gd name="connsiteX1404" fmla="*/ 463021 w 4953000"/>
                <a:gd name="connsiteY1404" fmla="*/ 1198563 h 6858001"/>
                <a:gd name="connsiteX1405" fmla="*/ 472017 w 4953000"/>
                <a:gd name="connsiteY1405" fmla="*/ 1183746 h 6858001"/>
                <a:gd name="connsiteX1406" fmla="*/ 476779 w 4953000"/>
                <a:gd name="connsiteY1406" fmla="*/ 1176338 h 6858001"/>
                <a:gd name="connsiteX1407" fmla="*/ 480484 w 4953000"/>
                <a:gd name="connsiteY1407" fmla="*/ 1168401 h 6858001"/>
                <a:gd name="connsiteX1408" fmla="*/ 483659 w 4953000"/>
                <a:gd name="connsiteY1408" fmla="*/ 1160463 h 6858001"/>
                <a:gd name="connsiteX1409" fmla="*/ 486304 w 4953000"/>
                <a:gd name="connsiteY1409" fmla="*/ 1151996 h 6858001"/>
                <a:gd name="connsiteX1410" fmla="*/ 488421 w 4953000"/>
                <a:gd name="connsiteY1410" fmla="*/ 1143530 h 6858001"/>
                <a:gd name="connsiteX1411" fmla="*/ 488950 w 4953000"/>
                <a:gd name="connsiteY1411" fmla="*/ 1134534 h 6858001"/>
                <a:gd name="connsiteX1412" fmla="*/ 489479 w 4953000"/>
                <a:gd name="connsiteY1412" fmla="*/ 1125538 h 6858001"/>
                <a:gd name="connsiteX1413" fmla="*/ 489479 w 4953000"/>
                <a:gd name="connsiteY1413" fmla="*/ 1116542 h 6858001"/>
                <a:gd name="connsiteX1414" fmla="*/ 488950 w 4953000"/>
                <a:gd name="connsiteY1414" fmla="*/ 1107546 h 6858001"/>
                <a:gd name="connsiteX1415" fmla="*/ 487892 w 4953000"/>
                <a:gd name="connsiteY1415" fmla="*/ 1098021 h 6858001"/>
                <a:gd name="connsiteX1416" fmla="*/ 485775 w 4953000"/>
                <a:gd name="connsiteY1416" fmla="*/ 1088496 h 6858001"/>
                <a:gd name="connsiteX1417" fmla="*/ 483659 w 4953000"/>
                <a:gd name="connsiteY1417" fmla="*/ 1078442 h 6858001"/>
                <a:gd name="connsiteX1418" fmla="*/ 480484 w 4953000"/>
                <a:gd name="connsiteY1418" fmla="*/ 1068388 h 6858001"/>
                <a:gd name="connsiteX1419" fmla="*/ 477309 w 4953000"/>
                <a:gd name="connsiteY1419" fmla="*/ 1058863 h 6858001"/>
                <a:gd name="connsiteX1420" fmla="*/ 473604 w 4953000"/>
                <a:gd name="connsiteY1420" fmla="*/ 1048280 h 6858001"/>
                <a:gd name="connsiteX1421" fmla="*/ 468842 w 4953000"/>
                <a:gd name="connsiteY1421" fmla="*/ 1038226 h 6858001"/>
                <a:gd name="connsiteX1422" fmla="*/ 458788 w 4953000"/>
                <a:gd name="connsiteY1422" fmla="*/ 1017588 h 6858001"/>
                <a:gd name="connsiteX1423" fmla="*/ 447146 w 4953000"/>
                <a:gd name="connsiteY1423" fmla="*/ 996421 h 6858001"/>
                <a:gd name="connsiteX1424" fmla="*/ 433388 w 4953000"/>
                <a:gd name="connsiteY1424" fmla="*/ 975255 h 6858001"/>
                <a:gd name="connsiteX1425" fmla="*/ 418571 w 4953000"/>
                <a:gd name="connsiteY1425" fmla="*/ 953030 h 6858001"/>
                <a:gd name="connsiteX1426" fmla="*/ 402167 w 4953000"/>
                <a:gd name="connsiteY1426" fmla="*/ 931863 h 6858001"/>
                <a:gd name="connsiteX1427" fmla="*/ 384704 w 4953000"/>
                <a:gd name="connsiteY1427" fmla="*/ 910167 h 6858001"/>
                <a:gd name="connsiteX1428" fmla="*/ 366184 w 4953000"/>
                <a:gd name="connsiteY1428" fmla="*/ 888471 h 6858001"/>
                <a:gd name="connsiteX1429" fmla="*/ 346075 w 4953000"/>
                <a:gd name="connsiteY1429" fmla="*/ 867305 h 6858001"/>
                <a:gd name="connsiteX1430" fmla="*/ 325438 w 4953000"/>
                <a:gd name="connsiteY1430" fmla="*/ 846667 h 6858001"/>
                <a:gd name="connsiteX1431" fmla="*/ 304271 w 4953000"/>
                <a:gd name="connsiteY1431" fmla="*/ 826030 h 6858001"/>
                <a:gd name="connsiteX1432" fmla="*/ 282046 w 4953000"/>
                <a:gd name="connsiteY1432" fmla="*/ 805392 h 6858001"/>
                <a:gd name="connsiteX1433" fmla="*/ 259821 w 4953000"/>
                <a:gd name="connsiteY1433" fmla="*/ 786342 h 6858001"/>
                <a:gd name="connsiteX1434" fmla="*/ 237067 w 4953000"/>
                <a:gd name="connsiteY1434" fmla="*/ 766763 h 6858001"/>
                <a:gd name="connsiteX1435" fmla="*/ 213784 w 4953000"/>
                <a:gd name="connsiteY1435" fmla="*/ 748772 h 6858001"/>
                <a:gd name="connsiteX1436" fmla="*/ 191559 w 4953000"/>
                <a:gd name="connsiteY1436" fmla="*/ 731309 h 6858001"/>
                <a:gd name="connsiteX1437" fmla="*/ 168275 w 4953000"/>
                <a:gd name="connsiteY1437" fmla="*/ 714905 h 6858001"/>
                <a:gd name="connsiteX1438" fmla="*/ 144992 w 4953000"/>
                <a:gd name="connsiteY1438" fmla="*/ 698501 h 6858001"/>
                <a:gd name="connsiteX1439" fmla="*/ 122238 w 4953000"/>
                <a:gd name="connsiteY1439" fmla="*/ 684742 h 6858001"/>
                <a:gd name="connsiteX1440" fmla="*/ 100542 w 4953000"/>
                <a:gd name="connsiteY1440" fmla="*/ 670455 h 6858001"/>
                <a:gd name="connsiteX1441" fmla="*/ 78846 w 4953000"/>
                <a:gd name="connsiteY1441" fmla="*/ 658284 h 6858001"/>
                <a:gd name="connsiteX1442" fmla="*/ 57150 w 4953000"/>
                <a:gd name="connsiteY1442" fmla="*/ 647172 h 6858001"/>
                <a:gd name="connsiteX1443" fmla="*/ 37571 w 4953000"/>
                <a:gd name="connsiteY1443" fmla="*/ 637647 h 6858001"/>
                <a:gd name="connsiteX1444" fmla="*/ 17992 w 4953000"/>
                <a:gd name="connsiteY1444" fmla="*/ 629180 h 6858001"/>
                <a:gd name="connsiteX1445" fmla="*/ 0 w 4953000"/>
                <a:gd name="connsiteY1445" fmla="*/ 622301 h 6858001"/>
                <a:gd name="connsiteX1446" fmla="*/ 1168135 w 4953000"/>
                <a:gd name="connsiteY1446" fmla="*/ 92075 h 6858001"/>
                <a:gd name="connsiteX1447" fmla="*/ 1178159 w 4953000"/>
                <a:gd name="connsiteY1447" fmla="*/ 92075 h 6858001"/>
                <a:gd name="connsiteX1448" fmla="*/ 1187656 w 4953000"/>
                <a:gd name="connsiteY1448" fmla="*/ 92075 h 6858001"/>
                <a:gd name="connsiteX1449" fmla="*/ 1196626 w 4953000"/>
                <a:gd name="connsiteY1449" fmla="*/ 93660 h 6858001"/>
                <a:gd name="connsiteX1450" fmla="*/ 1206123 w 4953000"/>
                <a:gd name="connsiteY1450" fmla="*/ 95773 h 6858001"/>
                <a:gd name="connsiteX1451" fmla="*/ 1215092 w 4953000"/>
                <a:gd name="connsiteY1451" fmla="*/ 98943 h 6858001"/>
                <a:gd name="connsiteX1452" fmla="*/ 1224061 w 4953000"/>
                <a:gd name="connsiteY1452" fmla="*/ 103698 h 6858001"/>
                <a:gd name="connsiteX1453" fmla="*/ 1232503 w 4953000"/>
                <a:gd name="connsiteY1453" fmla="*/ 108453 h 6858001"/>
                <a:gd name="connsiteX1454" fmla="*/ 1240945 w 4953000"/>
                <a:gd name="connsiteY1454" fmla="*/ 114264 h 6858001"/>
                <a:gd name="connsiteX1455" fmla="*/ 1247276 w 4953000"/>
                <a:gd name="connsiteY1455" fmla="*/ 121132 h 6858001"/>
                <a:gd name="connsiteX1456" fmla="*/ 1263104 w 4953000"/>
                <a:gd name="connsiteY1456" fmla="*/ 134868 h 6858001"/>
                <a:gd name="connsiteX1457" fmla="*/ 1285792 w 4953000"/>
                <a:gd name="connsiteY1457" fmla="*/ 157056 h 6858001"/>
                <a:gd name="connsiteX1458" fmla="*/ 1298454 w 4953000"/>
                <a:gd name="connsiteY1458" fmla="*/ 169736 h 6858001"/>
                <a:gd name="connsiteX1459" fmla="*/ 1312700 w 4953000"/>
                <a:gd name="connsiteY1459" fmla="*/ 185057 h 6858001"/>
                <a:gd name="connsiteX1460" fmla="*/ 1328001 w 4953000"/>
                <a:gd name="connsiteY1460" fmla="*/ 201962 h 6858001"/>
                <a:gd name="connsiteX1461" fmla="*/ 1343829 w 4953000"/>
                <a:gd name="connsiteY1461" fmla="*/ 219925 h 6858001"/>
                <a:gd name="connsiteX1462" fmla="*/ 1359657 w 4953000"/>
                <a:gd name="connsiteY1462" fmla="*/ 239472 h 6858001"/>
                <a:gd name="connsiteX1463" fmla="*/ 1376013 w 4953000"/>
                <a:gd name="connsiteY1463" fmla="*/ 260604 h 6858001"/>
                <a:gd name="connsiteX1464" fmla="*/ 1391841 w 4953000"/>
                <a:gd name="connsiteY1464" fmla="*/ 282264 h 6858001"/>
                <a:gd name="connsiteX1465" fmla="*/ 1407142 w 4953000"/>
                <a:gd name="connsiteY1465" fmla="*/ 305510 h 6858001"/>
                <a:gd name="connsiteX1466" fmla="*/ 1422443 w 4953000"/>
                <a:gd name="connsiteY1466" fmla="*/ 329812 h 6858001"/>
                <a:gd name="connsiteX1467" fmla="*/ 1436688 w 4953000"/>
                <a:gd name="connsiteY1467" fmla="*/ 355170 h 6858001"/>
                <a:gd name="connsiteX1468" fmla="*/ 1412418 w 4953000"/>
                <a:gd name="connsiteY1468" fmla="*/ 365208 h 6858001"/>
                <a:gd name="connsiteX1469" fmla="*/ 1388148 w 4953000"/>
                <a:gd name="connsiteY1469" fmla="*/ 374718 h 6858001"/>
                <a:gd name="connsiteX1470" fmla="*/ 1363350 w 4953000"/>
                <a:gd name="connsiteY1470" fmla="*/ 383170 h 6858001"/>
                <a:gd name="connsiteX1471" fmla="*/ 1339080 w 4953000"/>
                <a:gd name="connsiteY1471" fmla="*/ 391623 h 6858001"/>
                <a:gd name="connsiteX1472" fmla="*/ 1314810 w 4953000"/>
                <a:gd name="connsiteY1472" fmla="*/ 398491 h 6858001"/>
                <a:gd name="connsiteX1473" fmla="*/ 1290540 w 4953000"/>
                <a:gd name="connsiteY1473" fmla="*/ 405359 h 6858001"/>
                <a:gd name="connsiteX1474" fmla="*/ 1266798 w 4953000"/>
                <a:gd name="connsiteY1474" fmla="*/ 411170 h 6858001"/>
                <a:gd name="connsiteX1475" fmla="*/ 1243055 w 4953000"/>
                <a:gd name="connsiteY1475" fmla="*/ 415925 h 6858001"/>
                <a:gd name="connsiteX1476" fmla="*/ 1232503 w 4953000"/>
                <a:gd name="connsiteY1476" fmla="*/ 400076 h 6858001"/>
                <a:gd name="connsiteX1477" fmla="*/ 1221423 w 4953000"/>
                <a:gd name="connsiteY1477" fmla="*/ 385284 h 6858001"/>
                <a:gd name="connsiteX1478" fmla="*/ 1210871 w 4953000"/>
                <a:gd name="connsiteY1478" fmla="*/ 370491 h 6858001"/>
                <a:gd name="connsiteX1479" fmla="*/ 1199791 w 4953000"/>
                <a:gd name="connsiteY1479" fmla="*/ 356755 h 6858001"/>
                <a:gd name="connsiteX1480" fmla="*/ 1178159 w 4953000"/>
                <a:gd name="connsiteY1480" fmla="*/ 331397 h 6858001"/>
                <a:gd name="connsiteX1481" fmla="*/ 1158110 w 4953000"/>
                <a:gd name="connsiteY1481" fmla="*/ 309736 h 6858001"/>
                <a:gd name="connsiteX1482" fmla="*/ 1140699 w 4953000"/>
                <a:gd name="connsiteY1482" fmla="*/ 291774 h 6858001"/>
                <a:gd name="connsiteX1483" fmla="*/ 1126453 w 4953000"/>
                <a:gd name="connsiteY1483" fmla="*/ 278566 h 6858001"/>
                <a:gd name="connsiteX1484" fmla="*/ 1113791 w 4953000"/>
                <a:gd name="connsiteY1484" fmla="*/ 266944 h 6858001"/>
                <a:gd name="connsiteX1485" fmla="*/ 1105877 w 4953000"/>
                <a:gd name="connsiteY1485" fmla="*/ 260604 h 6858001"/>
                <a:gd name="connsiteX1486" fmla="*/ 1099545 w 4953000"/>
                <a:gd name="connsiteY1486" fmla="*/ 252679 h 6858001"/>
                <a:gd name="connsiteX1487" fmla="*/ 1093742 w 4953000"/>
                <a:gd name="connsiteY1487" fmla="*/ 245283 h 6858001"/>
                <a:gd name="connsiteX1488" fmla="*/ 1088465 w 4953000"/>
                <a:gd name="connsiteY1488" fmla="*/ 235774 h 6858001"/>
                <a:gd name="connsiteX1489" fmla="*/ 1084772 w 4953000"/>
                <a:gd name="connsiteY1489" fmla="*/ 227849 h 6858001"/>
                <a:gd name="connsiteX1490" fmla="*/ 1081607 w 4953000"/>
                <a:gd name="connsiteY1490" fmla="*/ 218868 h 6858001"/>
                <a:gd name="connsiteX1491" fmla="*/ 1079496 w 4953000"/>
                <a:gd name="connsiteY1491" fmla="*/ 208830 h 6858001"/>
                <a:gd name="connsiteX1492" fmla="*/ 1078441 w 4953000"/>
                <a:gd name="connsiteY1492" fmla="*/ 199849 h 6858001"/>
                <a:gd name="connsiteX1493" fmla="*/ 1077913 w 4953000"/>
                <a:gd name="connsiteY1493" fmla="*/ 190340 h 6858001"/>
                <a:gd name="connsiteX1494" fmla="*/ 1078441 w 4953000"/>
                <a:gd name="connsiteY1494" fmla="*/ 180830 h 6858001"/>
                <a:gd name="connsiteX1495" fmla="*/ 1080024 w 4953000"/>
                <a:gd name="connsiteY1495" fmla="*/ 171321 h 6858001"/>
                <a:gd name="connsiteX1496" fmla="*/ 1082134 w 4953000"/>
                <a:gd name="connsiteY1496" fmla="*/ 161811 h 6858001"/>
                <a:gd name="connsiteX1497" fmla="*/ 1085300 w 4953000"/>
                <a:gd name="connsiteY1497" fmla="*/ 152830 h 6858001"/>
                <a:gd name="connsiteX1498" fmla="*/ 1090048 w 4953000"/>
                <a:gd name="connsiteY1498" fmla="*/ 143849 h 6858001"/>
                <a:gd name="connsiteX1499" fmla="*/ 1095324 w 4953000"/>
                <a:gd name="connsiteY1499" fmla="*/ 135924 h 6858001"/>
                <a:gd name="connsiteX1500" fmla="*/ 1100600 w 4953000"/>
                <a:gd name="connsiteY1500" fmla="*/ 127472 h 6858001"/>
                <a:gd name="connsiteX1501" fmla="*/ 1107987 w 4953000"/>
                <a:gd name="connsiteY1501" fmla="*/ 119547 h 6858001"/>
                <a:gd name="connsiteX1502" fmla="*/ 1115374 w 4953000"/>
                <a:gd name="connsiteY1502" fmla="*/ 113207 h 6858001"/>
                <a:gd name="connsiteX1503" fmla="*/ 1123288 w 4953000"/>
                <a:gd name="connsiteY1503" fmla="*/ 107396 h 6858001"/>
                <a:gd name="connsiteX1504" fmla="*/ 1131729 w 4953000"/>
                <a:gd name="connsiteY1504" fmla="*/ 103170 h 6858001"/>
                <a:gd name="connsiteX1505" fmla="*/ 1140699 w 4953000"/>
                <a:gd name="connsiteY1505" fmla="*/ 98415 h 6858001"/>
                <a:gd name="connsiteX1506" fmla="*/ 1149668 w 4953000"/>
                <a:gd name="connsiteY1506" fmla="*/ 95773 h 6858001"/>
                <a:gd name="connsiteX1507" fmla="*/ 1158638 w 4953000"/>
                <a:gd name="connsiteY1507" fmla="*/ 93132 h 6858001"/>
                <a:gd name="connsiteX1508" fmla="*/ 2004357 w 4953000"/>
                <a:gd name="connsiteY1508" fmla="*/ 0 h 6858001"/>
                <a:gd name="connsiteX1509" fmla="*/ 2010181 w 4953000"/>
                <a:gd name="connsiteY1509" fmla="*/ 8469 h 6858001"/>
                <a:gd name="connsiteX1510" fmla="*/ 2026063 w 4953000"/>
                <a:gd name="connsiteY1510" fmla="*/ 33345 h 6858001"/>
                <a:gd name="connsiteX1511" fmla="*/ 2050415 w 4953000"/>
                <a:gd name="connsiteY1511" fmla="*/ 71982 h 6858001"/>
                <a:gd name="connsiteX1512" fmla="*/ 2064709 w 4953000"/>
                <a:gd name="connsiteY1512" fmla="*/ 96858 h 6858001"/>
                <a:gd name="connsiteX1513" fmla="*/ 2080062 w 4953000"/>
                <a:gd name="connsiteY1513" fmla="*/ 124380 h 6858001"/>
                <a:gd name="connsiteX1514" fmla="*/ 2097003 w 4953000"/>
                <a:gd name="connsiteY1514" fmla="*/ 154549 h 6858001"/>
                <a:gd name="connsiteX1515" fmla="*/ 2114473 w 4953000"/>
                <a:gd name="connsiteY1515" fmla="*/ 187364 h 6858001"/>
                <a:gd name="connsiteX1516" fmla="*/ 2130885 w 4953000"/>
                <a:gd name="connsiteY1516" fmla="*/ 222826 h 6858001"/>
                <a:gd name="connsiteX1517" fmla="*/ 2148355 w 4953000"/>
                <a:gd name="connsiteY1517" fmla="*/ 260404 h 6858001"/>
                <a:gd name="connsiteX1518" fmla="*/ 2165826 w 4953000"/>
                <a:gd name="connsiteY1518" fmla="*/ 299571 h 6858001"/>
                <a:gd name="connsiteX1519" fmla="*/ 2182767 w 4953000"/>
                <a:gd name="connsiteY1519" fmla="*/ 340854 h 6858001"/>
                <a:gd name="connsiteX1520" fmla="*/ 2198119 w 4953000"/>
                <a:gd name="connsiteY1520" fmla="*/ 383197 h 6858001"/>
                <a:gd name="connsiteX1521" fmla="*/ 2206061 w 4953000"/>
                <a:gd name="connsiteY1521" fmla="*/ 405426 h 6858001"/>
                <a:gd name="connsiteX1522" fmla="*/ 2212943 w 4953000"/>
                <a:gd name="connsiteY1522" fmla="*/ 427656 h 6858001"/>
                <a:gd name="connsiteX1523" fmla="*/ 2239943 w 4953000"/>
                <a:gd name="connsiteY1523" fmla="*/ 512340 h 6858001"/>
                <a:gd name="connsiteX1524" fmla="*/ 2253178 w 4953000"/>
                <a:gd name="connsiteY1524" fmla="*/ 549919 h 6858001"/>
                <a:gd name="connsiteX1525" fmla="*/ 2265354 w 4953000"/>
                <a:gd name="connsiteY1525" fmla="*/ 585380 h 6858001"/>
                <a:gd name="connsiteX1526" fmla="*/ 2278060 w 4953000"/>
                <a:gd name="connsiteY1526" fmla="*/ 618196 h 6858001"/>
                <a:gd name="connsiteX1527" fmla="*/ 2290236 w 4953000"/>
                <a:gd name="connsiteY1527" fmla="*/ 648893 h 6858001"/>
                <a:gd name="connsiteX1528" fmla="*/ 2302412 w 4953000"/>
                <a:gd name="connsiteY1528" fmla="*/ 676416 h 6858001"/>
                <a:gd name="connsiteX1529" fmla="*/ 2314589 w 4953000"/>
                <a:gd name="connsiteY1529" fmla="*/ 700763 h 6858001"/>
                <a:gd name="connsiteX1530" fmla="*/ 2321471 w 4953000"/>
                <a:gd name="connsiteY1530" fmla="*/ 711877 h 6858001"/>
                <a:gd name="connsiteX1531" fmla="*/ 2327824 w 4953000"/>
                <a:gd name="connsiteY1531" fmla="*/ 721934 h 6858001"/>
                <a:gd name="connsiteX1532" fmla="*/ 2334177 w 4953000"/>
                <a:gd name="connsiteY1532" fmla="*/ 731990 h 6858001"/>
                <a:gd name="connsiteX1533" fmla="*/ 2340529 w 4953000"/>
                <a:gd name="connsiteY1533" fmla="*/ 740988 h 6858001"/>
                <a:gd name="connsiteX1534" fmla="*/ 2347941 w 4953000"/>
                <a:gd name="connsiteY1534" fmla="*/ 749456 h 6858001"/>
                <a:gd name="connsiteX1535" fmla="*/ 2354294 w 4953000"/>
                <a:gd name="connsiteY1535" fmla="*/ 756866 h 6858001"/>
                <a:gd name="connsiteX1536" fmla="*/ 2361176 w 4953000"/>
                <a:gd name="connsiteY1536" fmla="*/ 763217 h 6858001"/>
                <a:gd name="connsiteX1537" fmla="*/ 2368059 w 4953000"/>
                <a:gd name="connsiteY1537" fmla="*/ 769569 h 6858001"/>
                <a:gd name="connsiteX1538" fmla="*/ 2375470 w 4953000"/>
                <a:gd name="connsiteY1538" fmla="*/ 774861 h 6858001"/>
                <a:gd name="connsiteX1539" fmla="*/ 2382882 w 4953000"/>
                <a:gd name="connsiteY1539" fmla="*/ 779625 h 6858001"/>
                <a:gd name="connsiteX1540" fmla="*/ 2390823 w 4953000"/>
                <a:gd name="connsiteY1540" fmla="*/ 783330 h 6858001"/>
                <a:gd name="connsiteX1541" fmla="*/ 2398764 w 4953000"/>
                <a:gd name="connsiteY1541" fmla="*/ 786505 h 6858001"/>
                <a:gd name="connsiteX1542" fmla="*/ 2406176 w 4953000"/>
                <a:gd name="connsiteY1542" fmla="*/ 788623 h 6858001"/>
                <a:gd name="connsiteX1543" fmla="*/ 2414646 w 4953000"/>
                <a:gd name="connsiteY1543" fmla="*/ 789681 h 6858001"/>
                <a:gd name="connsiteX1544" fmla="*/ 2423117 w 4953000"/>
                <a:gd name="connsiteY1544" fmla="*/ 791269 h 6858001"/>
                <a:gd name="connsiteX1545" fmla="*/ 2432117 w 4953000"/>
                <a:gd name="connsiteY1545" fmla="*/ 790210 h 6858001"/>
                <a:gd name="connsiteX1546" fmla="*/ 2440587 w 4953000"/>
                <a:gd name="connsiteY1546" fmla="*/ 789681 h 6858001"/>
                <a:gd name="connsiteX1547" fmla="*/ 2449058 w 4953000"/>
                <a:gd name="connsiteY1547" fmla="*/ 788623 h 6858001"/>
                <a:gd name="connsiteX1548" fmla="*/ 2456469 w 4953000"/>
                <a:gd name="connsiteY1548" fmla="*/ 785976 h 6858001"/>
                <a:gd name="connsiteX1549" fmla="*/ 2463881 w 4953000"/>
                <a:gd name="connsiteY1549" fmla="*/ 783330 h 6858001"/>
                <a:gd name="connsiteX1550" fmla="*/ 2470763 w 4953000"/>
                <a:gd name="connsiteY1550" fmla="*/ 780154 h 6858001"/>
                <a:gd name="connsiteX1551" fmla="*/ 2477116 w 4953000"/>
                <a:gd name="connsiteY1551" fmla="*/ 775391 h 6858001"/>
                <a:gd name="connsiteX1552" fmla="*/ 2482939 w 4953000"/>
                <a:gd name="connsiteY1552" fmla="*/ 771156 h 6858001"/>
                <a:gd name="connsiteX1553" fmla="*/ 2488763 w 4953000"/>
                <a:gd name="connsiteY1553" fmla="*/ 765864 h 6858001"/>
                <a:gd name="connsiteX1554" fmla="*/ 2494057 w 4953000"/>
                <a:gd name="connsiteY1554" fmla="*/ 759512 h 6858001"/>
                <a:gd name="connsiteX1555" fmla="*/ 2499351 w 4953000"/>
                <a:gd name="connsiteY1555" fmla="*/ 753161 h 6858001"/>
                <a:gd name="connsiteX1556" fmla="*/ 2503586 w 4953000"/>
                <a:gd name="connsiteY1556" fmla="*/ 745751 h 6858001"/>
                <a:gd name="connsiteX1557" fmla="*/ 2508351 w 4953000"/>
                <a:gd name="connsiteY1557" fmla="*/ 738341 h 6858001"/>
                <a:gd name="connsiteX1558" fmla="*/ 2512057 w 4953000"/>
                <a:gd name="connsiteY1558" fmla="*/ 730402 h 6858001"/>
                <a:gd name="connsiteX1559" fmla="*/ 2515763 w 4953000"/>
                <a:gd name="connsiteY1559" fmla="*/ 721404 h 6858001"/>
                <a:gd name="connsiteX1560" fmla="*/ 2518939 w 4953000"/>
                <a:gd name="connsiteY1560" fmla="*/ 712407 h 6858001"/>
                <a:gd name="connsiteX1561" fmla="*/ 2522115 w 4953000"/>
                <a:gd name="connsiteY1561" fmla="*/ 702350 h 6858001"/>
                <a:gd name="connsiteX1562" fmla="*/ 2527410 w 4953000"/>
                <a:gd name="connsiteY1562" fmla="*/ 681709 h 6858001"/>
                <a:gd name="connsiteX1563" fmla="*/ 2531115 w 4953000"/>
                <a:gd name="connsiteY1563" fmla="*/ 658420 h 6858001"/>
                <a:gd name="connsiteX1564" fmla="*/ 2535351 w 4953000"/>
                <a:gd name="connsiteY1564" fmla="*/ 634074 h 6858001"/>
                <a:gd name="connsiteX1565" fmla="*/ 2537998 w 4953000"/>
                <a:gd name="connsiteY1565" fmla="*/ 607610 h 6858001"/>
                <a:gd name="connsiteX1566" fmla="*/ 2539057 w 4953000"/>
                <a:gd name="connsiteY1566" fmla="*/ 579558 h 6858001"/>
                <a:gd name="connsiteX1567" fmla="*/ 2540645 w 4953000"/>
                <a:gd name="connsiteY1567" fmla="*/ 549919 h 6858001"/>
                <a:gd name="connsiteX1568" fmla="*/ 2541174 w 4953000"/>
                <a:gd name="connsiteY1568" fmla="*/ 519221 h 6858001"/>
                <a:gd name="connsiteX1569" fmla="*/ 2541174 w 4953000"/>
                <a:gd name="connsiteY1569" fmla="*/ 487464 h 6858001"/>
                <a:gd name="connsiteX1570" fmla="*/ 2542233 w 4953000"/>
                <a:gd name="connsiteY1570" fmla="*/ 454120 h 6858001"/>
                <a:gd name="connsiteX1571" fmla="*/ 2544351 w 4953000"/>
                <a:gd name="connsiteY1571" fmla="*/ 418658 h 6858001"/>
                <a:gd name="connsiteX1572" fmla="*/ 2547527 w 4953000"/>
                <a:gd name="connsiteY1572" fmla="*/ 383197 h 6858001"/>
                <a:gd name="connsiteX1573" fmla="*/ 2551233 w 4953000"/>
                <a:gd name="connsiteY1573" fmla="*/ 347206 h 6858001"/>
                <a:gd name="connsiteX1574" fmla="*/ 2556527 w 4953000"/>
                <a:gd name="connsiteY1574" fmla="*/ 311215 h 6858001"/>
                <a:gd name="connsiteX1575" fmla="*/ 2561821 w 4953000"/>
                <a:gd name="connsiteY1575" fmla="*/ 275753 h 6858001"/>
                <a:gd name="connsiteX1576" fmla="*/ 2567644 w 4953000"/>
                <a:gd name="connsiteY1576" fmla="*/ 240821 h 6858001"/>
                <a:gd name="connsiteX1577" fmla="*/ 2573997 w 4953000"/>
                <a:gd name="connsiteY1577" fmla="*/ 208006 h 6858001"/>
                <a:gd name="connsiteX1578" fmla="*/ 2585644 w 4953000"/>
                <a:gd name="connsiteY1578" fmla="*/ 148727 h 6858001"/>
                <a:gd name="connsiteX1579" fmla="*/ 2595703 w 4953000"/>
                <a:gd name="connsiteY1579" fmla="*/ 101621 h 6858001"/>
                <a:gd name="connsiteX1580" fmla="*/ 2606291 w 4953000"/>
                <a:gd name="connsiteY1580" fmla="*/ 59808 h 6858001"/>
                <a:gd name="connsiteX1581" fmla="*/ 2884758 w 4953000"/>
                <a:gd name="connsiteY1581" fmla="*/ 124380 h 6858001"/>
                <a:gd name="connsiteX1582" fmla="*/ 2877347 w 4953000"/>
                <a:gd name="connsiteY1582" fmla="*/ 144493 h 6858001"/>
                <a:gd name="connsiteX1583" fmla="*/ 2869935 w 4953000"/>
                <a:gd name="connsiteY1583" fmla="*/ 168310 h 6858001"/>
                <a:gd name="connsiteX1584" fmla="*/ 2859876 w 4953000"/>
                <a:gd name="connsiteY1584" fmla="*/ 199008 h 6858001"/>
                <a:gd name="connsiteX1585" fmla="*/ 2848229 w 4953000"/>
                <a:gd name="connsiteY1585" fmla="*/ 237116 h 6858001"/>
                <a:gd name="connsiteX1586" fmla="*/ 2836053 w 4953000"/>
                <a:gd name="connsiteY1586" fmla="*/ 279988 h 6858001"/>
                <a:gd name="connsiteX1587" fmla="*/ 2823877 w 4953000"/>
                <a:gd name="connsiteY1587" fmla="*/ 328152 h 6858001"/>
                <a:gd name="connsiteX1588" fmla="*/ 2818053 w 4953000"/>
                <a:gd name="connsiteY1588" fmla="*/ 353028 h 6858001"/>
                <a:gd name="connsiteX1589" fmla="*/ 2812230 w 4953000"/>
                <a:gd name="connsiteY1589" fmla="*/ 379492 h 6858001"/>
                <a:gd name="connsiteX1590" fmla="*/ 2807465 w 4953000"/>
                <a:gd name="connsiteY1590" fmla="*/ 405955 h 6858001"/>
                <a:gd name="connsiteX1591" fmla="*/ 2802171 w 4953000"/>
                <a:gd name="connsiteY1591" fmla="*/ 432949 h 6858001"/>
                <a:gd name="connsiteX1592" fmla="*/ 2797406 w 4953000"/>
                <a:gd name="connsiteY1592" fmla="*/ 460471 h 6858001"/>
                <a:gd name="connsiteX1593" fmla="*/ 2793171 w 4953000"/>
                <a:gd name="connsiteY1593" fmla="*/ 488523 h 6858001"/>
                <a:gd name="connsiteX1594" fmla="*/ 2789995 w 4953000"/>
                <a:gd name="connsiteY1594" fmla="*/ 516045 h 6858001"/>
                <a:gd name="connsiteX1595" fmla="*/ 2787348 w 4953000"/>
                <a:gd name="connsiteY1595" fmla="*/ 543567 h 6858001"/>
                <a:gd name="connsiteX1596" fmla="*/ 2785230 w 4953000"/>
                <a:gd name="connsiteY1596" fmla="*/ 571619 h 6858001"/>
                <a:gd name="connsiteX1597" fmla="*/ 2784171 w 4953000"/>
                <a:gd name="connsiteY1597" fmla="*/ 598612 h 6858001"/>
                <a:gd name="connsiteX1598" fmla="*/ 2784171 w 4953000"/>
                <a:gd name="connsiteY1598" fmla="*/ 625605 h 6858001"/>
                <a:gd name="connsiteX1599" fmla="*/ 2784701 w 4953000"/>
                <a:gd name="connsiteY1599" fmla="*/ 652069 h 6858001"/>
                <a:gd name="connsiteX1600" fmla="*/ 2786818 w 4953000"/>
                <a:gd name="connsiteY1600" fmla="*/ 677474 h 6858001"/>
                <a:gd name="connsiteX1601" fmla="*/ 2788936 w 4953000"/>
                <a:gd name="connsiteY1601" fmla="*/ 702350 h 6858001"/>
                <a:gd name="connsiteX1602" fmla="*/ 2793701 w 4953000"/>
                <a:gd name="connsiteY1602" fmla="*/ 726168 h 6858001"/>
                <a:gd name="connsiteX1603" fmla="*/ 2796348 w 4953000"/>
                <a:gd name="connsiteY1603" fmla="*/ 737812 h 6858001"/>
                <a:gd name="connsiteX1604" fmla="*/ 2799524 w 4953000"/>
                <a:gd name="connsiteY1604" fmla="*/ 749456 h 6858001"/>
                <a:gd name="connsiteX1605" fmla="*/ 2802701 w 4953000"/>
                <a:gd name="connsiteY1605" fmla="*/ 760042 h 6858001"/>
                <a:gd name="connsiteX1606" fmla="*/ 2806406 w 4953000"/>
                <a:gd name="connsiteY1606" fmla="*/ 770627 h 6858001"/>
                <a:gd name="connsiteX1607" fmla="*/ 2810641 w 4953000"/>
                <a:gd name="connsiteY1607" fmla="*/ 780683 h 6858001"/>
                <a:gd name="connsiteX1608" fmla="*/ 2814877 w 4953000"/>
                <a:gd name="connsiteY1608" fmla="*/ 791269 h 6858001"/>
                <a:gd name="connsiteX1609" fmla="*/ 2820171 w 4953000"/>
                <a:gd name="connsiteY1609" fmla="*/ 800267 h 6858001"/>
                <a:gd name="connsiteX1610" fmla="*/ 2825465 w 4953000"/>
                <a:gd name="connsiteY1610" fmla="*/ 809794 h 6858001"/>
                <a:gd name="connsiteX1611" fmla="*/ 2831818 w 4953000"/>
                <a:gd name="connsiteY1611" fmla="*/ 818791 h 6858001"/>
                <a:gd name="connsiteX1612" fmla="*/ 2838171 w 4953000"/>
                <a:gd name="connsiteY1612" fmla="*/ 828318 h 6858001"/>
                <a:gd name="connsiteX1613" fmla="*/ 2845053 w 4953000"/>
                <a:gd name="connsiteY1613" fmla="*/ 837316 h 6858001"/>
                <a:gd name="connsiteX1614" fmla="*/ 2853523 w 4953000"/>
                <a:gd name="connsiteY1614" fmla="*/ 846314 h 6858001"/>
                <a:gd name="connsiteX1615" fmla="*/ 2870464 w 4953000"/>
                <a:gd name="connsiteY1615" fmla="*/ 864309 h 6858001"/>
                <a:gd name="connsiteX1616" fmla="*/ 2889523 w 4953000"/>
                <a:gd name="connsiteY1616" fmla="*/ 883363 h 6858001"/>
                <a:gd name="connsiteX1617" fmla="*/ 2910170 w 4953000"/>
                <a:gd name="connsiteY1617" fmla="*/ 901359 h 6858001"/>
                <a:gd name="connsiteX1618" fmla="*/ 2932405 w 4953000"/>
                <a:gd name="connsiteY1618" fmla="*/ 919354 h 6858001"/>
                <a:gd name="connsiteX1619" fmla="*/ 2956228 w 4953000"/>
                <a:gd name="connsiteY1619" fmla="*/ 937879 h 6858001"/>
                <a:gd name="connsiteX1620" fmla="*/ 3007051 w 4953000"/>
                <a:gd name="connsiteY1620" fmla="*/ 977045 h 6858001"/>
                <a:gd name="connsiteX1621" fmla="*/ 3060521 w 4953000"/>
                <a:gd name="connsiteY1621" fmla="*/ 1018329 h 6858001"/>
                <a:gd name="connsiteX1622" fmla="*/ 3088050 w 4953000"/>
                <a:gd name="connsiteY1622" fmla="*/ 1040558 h 6858001"/>
                <a:gd name="connsiteX1623" fmla="*/ 3116109 w 4953000"/>
                <a:gd name="connsiteY1623" fmla="*/ 1063317 h 6858001"/>
                <a:gd name="connsiteX1624" fmla="*/ 3144167 w 4953000"/>
                <a:gd name="connsiteY1624" fmla="*/ 1087664 h 6858001"/>
                <a:gd name="connsiteX1625" fmla="*/ 3172225 w 4953000"/>
                <a:gd name="connsiteY1625" fmla="*/ 1112540 h 6858001"/>
                <a:gd name="connsiteX1626" fmla="*/ 3199755 w 4953000"/>
                <a:gd name="connsiteY1626" fmla="*/ 1139004 h 6858001"/>
                <a:gd name="connsiteX1627" fmla="*/ 3226754 w 4953000"/>
                <a:gd name="connsiteY1627" fmla="*/ 1166526 h 6858001"/>
                <a:gd name="connsiteX1628" fmla="*/ 3240519 w 4953000"/>
                <a:gd name="connsiteY1628" fmla="*/ 1181346 h 6858001"/>
                <a:gd name="connsiteX1629" fmla="*/ 3253225 w 4953000"/>
                <a:gd name="connsiteY1629" fmla="*/ 1196166 h 6858001"/>
                <a:gd name="connsiteX1630" fmla="*/ 3265930 w 4953000"/>
                <a:gd name="connsiteY1630" fmla="*/ 1211515 h 6858001"/>
                <a:gd name="connsiteX1631" fmla="*/ 3279165 w 4953000"/>
                <a:gd name="connsiteY1631" fmla="*/ 1227393 h 6858001"/>
                <a:gd name="connsiteX1632" fmla="*/ 3291342 w 4953000"/>
                <a:gd name="connsiteY1632" fmla="*/ 1243271 h 6858001"/>
                <a:gd name="connsiteX1633" fmla="*/ 3303518 w 4953000"/>
                <a:gd name="connsiteY1633" fmla="*/ 1260208 h 6858001"/>
                <a:gd name="connsiteX1634" fmla="*/ 3315694 w 4953000"/>
                <a:gd name="connsiteY1634" fmla="*/ 1277674 h 6858001"/>
                <a:gd name="connsiteX1635" fmla="*/ 3327341 w 4953000"/>
                <a:gd name="connsiteY1635" fmla="*/ 1294611 h 6858001"/>
                <a:gd name="connsiteX1636" fmla="*/ 3338459 w 4953000"/>
                <a:gd name="connsiteY1636" fmla="*/ 1313136 h 6858001"/>
                <a:gd name="connsiteX1637" fmla="*/ 3349047 w 4953000"/>
                <a:gd name="connsiteY1637" fmla="*/ 1331661 h 6858001"/>
                <a:gd name="connsiteX1638" fmla="*/ 3359635 w 4953000"/>
                <a:gd name="connsiteY1638" fmla="*/ 1350715 h 6858001"/>
                <a:gd name="connsiteX1639" fmla="*/ 3369694 w 4953000"/>
                <a:gd name="connsiteY1639" fmla="*/ 1370298 h 6858001"/>
                <a:gd name="connsiteX1640" fmla="*/ 3379753 w 4953000"/>
                <a:gd name="connsiteY1640" fmla="*/ 1390940 h 6858001"/>
                <a:gd name="connsiteX1641" fmla="*/ 3388752 w 4953000"/>
                <a:gd name="connsiteY1641" fmla="*/ 1411581 h 6858001"/>
                <a:gd name="connsiteX1642" fmla="*/ 3397752 w 4953000"/>
                <a:gd name="connsiteY1642" fmla="*/ 1432752 h 6858001"/>
                <a:gd name="connsiteX1643" fmla="*/ 3406223 w 4953000"/>
                <a:gd name="connsiteY1643" fmla="*/ 1454453 h 6858001"/>
                <a:gd name="connsiteX1644" fmla="*/ 3413634 w 4953000"/>
                <a:gd name="connsiteY1644" fmla="*/ 1477212 h 6858001"/>
                <a:gd name="connsiteX1645" fmla="*/ 3421046 w 4953000"/>
                <a:gd name="connsiteY1645" fmla="*/ 1500500 h 6858001"/>
                <a:gd name="connsiteX1646" fmla="*/ 3427399 w 4953000"/>
                <a:gd name="connsiteY1646" fmla="*/ 1524317 h 6858001"/>
                <a:gd name="connsiteX1647" fmla="*/ 3433222 w 4953000"/>
                <a:gd name="connsiteY1647" fmla="*/ 1548664 h 6858001"/>
                <a:gd name="connsiteX1648" fmla="*/ 3439046 w 4953000"/>
                <a:gd name="connsiteY1648" fmla="*/ 1573540 h 6858001"/>
                <a:gd name="connsiteX1649" fmla="*/ 3443281 w 4953000"/>
                <a:gd name="connsiteY1649" fmla="*/ 1599475 h 6858001"/>
                <a:gd name="connsiteX1650" fmla="*/ 3447516 w 4953000"/>
                <a:gd name="connsiteY1650" fmla="*/ 1625938 h 6858001"/>
                <a:gd name="connsiteX1651" fmla="*/ 3451222 w 4953000"/>
                <a:gd name="connsiteY1651" fmla="*/ 1652932 h 6858001"/>
                <a:gd name="connsiteX1652" fmla="*/ 3453869 w 4953000"/>
                <a:gd name="connsiteY1652" fmla="*/ 1680454 h 6858001"/>
                <a:gd name="connsiteX1653" fmla="*/ 3455457 w 4953000"/>
                <a:gd name="connsiteY1653" fmla="*/ 1709564 h 6858001"/>
                <a:gd name="connsiteX1654" fmla="*/ 3457045 w 4953000"/>
                <a:gd name="connsiteY1654" fmla="*/ 1738674 h 6858001"/>
                <a:gd name="connsiteX1655" fmla="*/ 3457575 w 4953000"/>
                <a:gd name="connsiteY1655" fmla="*/ 1768843 h 6858001"/>
                <a:gd name="connsiteX1656" fmla="*/ 3419987 w 4953000"/>
                <a:gd name="connsiteY1656" fmla="*/ 1769373 h 6858001"/>
                <a:gd name="connsiteX1657" fmla="*/ 3383458 w 4953000"/>
                <a:gd name="connsiteY1657" fmla="*/ 1770960 h 6858001"/>
                <a:gd name="connsiteX1658" fmla="*/ 3347459 w 4953000"/>
                <a:gd name="connsiteY1658" fmla="*/ 1773077 h 6858001"/>
                <a:gd name="connsiteX1659" fmla="*/ 3312518 w 4953000"/>
                <a:gd name="connsiteY1659" fmla="*/ 1776253 h 6858001"/>
                <a:gd name="connsiteX1660" fmla="*/ 3268577 w 4953000"/>
                <a:gd name="connsiteY1660" fmla="*/ 1779958 h 6858001"/>
                <a:gd name="connsiteX1661" fmla="*/ 3229931 w 4953000"/>
                <a:gd name="connsiteY1661" fmla="*/ 1782075 h 6858001"/>
                <a:gd name="connsiteX1662" fmla="*/ 3194461 w 4953000"/>
                <a:gd name="connsiteY1662" fmla="*/ 1782604 h 6858001"/>
                <a:gd name="connsiteX1663" fmla="*/ 3163755 w 4953000"/>
                <a:gd name="connsiteY1663" fmla="*/ 1781017 h 6858001"/>
                <a:gd name="connsiteX1664" fmla="*/ 3136755 w 4953000"/>
                <a:gd name="connsiteY1664" fmla="*/ 1779429 h 6858001"/>
                <a:gd name="connsiteX1665" fmla="*/ 3111873 w 4953000"/>
                <a:gd name="connsiteY1665" fmla="*/ 1775195 h 6858001"/>
                <a:gd name="connsiteX1666" fmla="*/ 3091226 w 4953000"/>
                <a:gd name="connsiteY1666" fmla="*/ 1771490 h 6858001"/>
                <a:gd name="connsiteX1667" fmla="*/ 3072697 w 4953000"/>
                <a:gd name="connsiteY1667" fmla="*/ 1765667 h 6858001"/>
                <a:gd name="connsiteX1668" fmla="*/ 3057345 w 4953000"/>
                <a:gd name="connsiteY1668" fmla="*/ 1759846 h 6858001"/>
                <a:gd name="connsiteX1669" fmla="*/ 3043580 w 4953000"/>
                <a:gd name="connsiteY1669" fmla="*/ 1753494 h 6858001"/>
                <a:gd name="connsiteX1670" fmla="*/ 3032992 w 4953000"/>
                <a:gd name="connsiteY1670" fmla="*/ 1747143 h 6858001"/>
                <a:gd name="connsiteX1671" fmla="*/ 3022933 w 4953000"/>
                <a:gd name="connsiteY1671" fmla="*/ 1739733 h 6858001"/>
                <a:gd name="connsiteX1672" fmla="*/ 3014992 w 4953000"/>
                <a:gd name="connsiteY1672" fmla="*/ 1732852 h 6858001"/>
                <a:gd name="connsiteX1673" fmla="*/ 3007580 w 4953000"/>
                <a:gd name="connsiteY1673" fmla="*/ 1725972 h 6858001"/>
                <a:gd name="connsiteX1674" fmla="*/ 2996992 w 4953000"/>
                <a:gd name="connsiteY1674" fmla="*/ 1712740 h 6858001"/>
                <a:gd name="connsiteX1675" fmla="*/ 2978463 w 4953000"/>
                <a:gd name="connsiteY1675" fmla="*/ 1689981 h 6858001"/>
                <a:gd name="connsiteX1676" fmla="*/ 2948816 w 4953000"/>
                <a:gd name="connsiteY1676" fmla="*/ 1652932 h 6858001"/>
                <a:gd name="connsiteX1677" fmla="*/ 2932405 w 4953000"/>
                <a:gd name="connsiteY1677" fmla="*/ 1632290 h 6858001"/>
                <a:gd name="connsiteX1678" fmla="*/ 2913346 w 4953000"/>
                <a:gd name="connsiteY1678" fmla="*/ 1611119 h 6858001"/>
                <a:gd name="connsiteX1679" fmla="*/ 2892699 w 4953000"/>
                <a:gd name="connsiteY1679" fmla="*/ 1589948 h 6858001"/>
                <a:gd name="connsiteX1680" fmla="*/ 2882111 w 4953000"/>
                <a:gd name="connsiteY1680" fmla="*/ 1579362 h 6858001"/>
                <a:gd name="connsiteX1681" fmla="*/ 2870464 w 4953000"/>
                <a:gd name="connsiteY1681" fmla="*/ 1568777 h 6858001"/>
                <a:gd name="connsiteX1682" fmla="*/ 2858288 w 4953000"/>
                <a:gd name="connsiteY1682" fmla="*/ 1558191 h 6858001"/>
                <a:gd name="connsiteX1683" fmla="*/ 2846112 w 4953000"/>
                <a:gd name="connsiteY1683" fmla="*/ 1548135 h 6858001"/>
                <a:gd name="connsiteX1684" fmla="*/ 2832877 w 4953000"/>
                <a:gd name="connsiteY1684" fmla="*/ 1537549 h 6858001"/>
                <a:gd name="connsiteX1685" fmla="*/ 2819641 w 4953000"/>
                <a:gd name="connsiteY1685" fmla="*/ 1528022 h 6858001"/>
                <a:gd name="connsiteX1686" fmla="*/ 2805347 w 4953000"/>
                <a:gd name="connsiteY1686" fmla="*/ 1518495 h 6858001"/>
                <a:gd name="connsiteX1687" fmla="*/ 2791053 w 4953000"/>
                <a:gd name="connsiteY1687" fmla="*/ 1508968 h 6858001"/>
                <a:gd name="connsiteX1688" fmla="*/ 2775701 w 4953000"/>
                <a:gd name="connsiteY1688" fmla="*/ 1500500 h 6858001"/>
                <a:gd name="connsiteX1689" fmla="*/ 2760348 w 4953000"/>
                <a:gd name="connsiteY1689" fmla="*/ 1492031 h 6858001"/>
                <a:gd name="connsiteX1690" fmla="*/ 2743407 w 4953000"/>
                <a:gd name="connsiteY1690" fmla="*/ 1483563 h 6858001"/>
                <a:gd name="connsiteX1691" fmla="*/ 2726466 w 4953000"/>
                <a:gd name="connsiteY1691" fmla="*/ 1476682 h 6858001"/>
                <a:gd name="connsiteX1692" fmla="*/ 2709525 w 4953000"/>
                <a:gd name="connsiteY1692" fmla="*/ 1469273 h 6858001"/>
                <a:gd name="connsiteX1693" fmla="*/ 2690996 w 4953000"/>
                <a:gd name="connsiteY1693" fmla="*/ 1463451 h 6858001"/>
                <a:gd name="connsiteX1694" fmla="*/ 2672467 w 4953000"/>
                <a:gd name="connsiteY1694" fmla="*/ 1457628 h 6858001"/>
                <a:gd name="connsiteX1695" fmla="*/ 2652349 w 4953000"/>
                <a:gd name="connsiteY1695" fmla="*/ 1453394 h 6858001"/>
                <a:gd name="connsiteX1696" fmla="*/ 2632761 w 4953000"/>
                <a:gd name="connsiteY1696" fmla="*/ 1448631 h 6858001"/>
                <a:gd name="connsiteX1697" fmla="*/ 2612115 w 4953000"/>
                <a:gd name="connsiteY1697" fmla="*/ 1445455 h 6858001"/>
                <a:gd name="connsiteX1698" fmla="*/ 2590409 w 4953000"/>
                <a:gd name="connsiteY1698" fmla="*/ 1443867 h 6858001"/>
                <a:gd name="connsiteX1699" fmla="*/ 2568174 w 4953000"/>
                <a:gd name="connsiteY1699" fmla="*/ 1442279 h 6858001"/>
                <a:gd name="connsiteX1700" fmla="*/ 2545409 w 4953000"/>
                <a:gd name="connsiteY1700" fmla="*/ 1441750 h 6858001"/>
                <a:gd name="connsiteX1701" fmla="*/ 2521586 w 4953000"/>
                <a:gd name="connsiteY1701" fmla="*/ 1442279 h 6858001"/>
                <a:gd name="connsiteX1702" fmla="*/ 2492469 w 4953000"/>
                <a:gd name="connsiteY1702" fmla="*/ 1444397 h 6858001"/>
                <a:gd name="connsiteX1703" fmla="*/ 2464410 w 4953000"/>
                <a:gd name="connsiteY1703" fmla="*/ 1447572 h 6858001"/>
                <a:gd name="connsiteX1704" fmla="*/ 2437411 w 4953000"/>
                <a:gd name="connsiteY1704" fmla="*/ 1451277 h 6858001"/>
                <a:gd name="connsiteX1705" fmla="*/ 2411470 w 4953000"/>
                <a:gd name="connsiteY1705" fmla="*/ 1456570 h 6858001"/>
                <a:gd name="connsiteX1706" fmla="*/ 2387117 w 4953000"/>
                <a:gd name="connsiteY1706" fmla="*/ 1462921 h 6858001"/>
                <a:gd name="connsiteX1707" fmla="*/ 2363823 w 4953000"/>
                <a:gd name="connsiteY1707" fmla="*/ 1469802 h 6858001"/>
                <a:gd name="connsiteX1708" fmla="*/ 2341059 w 4953000"/>
                <a:gd name="connsiteY1708" fmla="*/ 1478270 h 6858001"/>
                <a:gd name="connsiteX1709" fmla="*/ 2319883 w 4953000"/>
                <a:gd name="connsiteY1709" fmla="*/ 1487268 h 6858001"/>
                <a:gd name="connsiteX1710" fmla="*/ 2299765 w 4953000"/>
                <a:gd name="connsiteY1710" fmla="*/ 1497324 h 6858001"/>
                <a:gd name="connsiteX1711" fmla="*/ 2281236 w 4953000"/>
                <a:gd name="connsiteY1711" fmla="*/ 1507910 h 6858001"/>
                <a:gd name="connsiteX1712" fmla="*/ 2262707 w 4953000"/>
                <a:gd name="connsiteY1712" fmla="*/ 1519554 h 6858001"/>
                <a:gd name="connsiteX1713" fmla="*/ 2245766 w 4953000"/>
                <a:gd name="connsiteY1713" fmla="*/ 1532786 h 6858001"/>
                <a:gd name="connsiteX1714" fmla="*/ 2229884 w 4953000"/>
                <a:gd name="connsiteY1714" fmla="*/ 1545488 h 6858001"/>
                <a:gd name="connsiteX1715" fmla="*/ 2214002 w 4953000"/>
                <a:gd name="connsiteY1715" fmla="*/ 1558720 h 6858001"/>
                <a:gd name="connsiteX1716" fmla="*/ 2199178 w 4953000"/>
                <a:gd name="connsiteY1716" fmla="*/ 1573540 h 6858001"/>
                <a:gd name="connsiteX1717" fmla="*/ 2185943 w 4953000"/>
                <a:gd name="connsiteY1717" fmla="*/ 1588360 h 6858001"/>
                <a:gd name="connsiteX1718" fmla="*/ 2173237 w 4953000"/>
                <a:gd name="connsiteY1718" fmla="*/ 1604238 h 6858001"/>
                <a:gd name="connsiteX1719" fmla="*/ 2160532 w 4953000"/>
                <a:gd name="connsiteY1719" fmla="*/ 1620116 h 6858001"/>
                <a:gd name="connsiteX1720" fmla="*/ 2149414 w 4953000"/>
                <a:gd name="connsiteY1720" fmla="*/ 1637053 h 6858001"/>
                <a:gd name="connsiteX1721" fmla="*/ 2138826 w 4953000"/>
                <a:gd name="connsiteY1721" fmla="*/ 1654519 h 6858001"/>
                <a:gd name="connsiteX1722" fmla="*/ 2128767 w 4953000"/>
                <a:gd name="connsiteY1722" fmla="*/ 1671456 h 6858001"/>
                <a:gd name="connsiteX1723" fmla="*/ 2119767 w 4953000"/>
                <a:gd name="connsiteY1723" fmla="*/ 1688922 h 6858001"/>
                <a:gd name="connsiteX1724" fmla="*/ 2110238 w 4953000"/>
                <a:gd name="connsiteY1724" fmla="*/ 1707976 h 6858001"/>
                <a:gd name="connsiteX1725" fmla="*/ 2102297 w 4953000"/>
                <a:gd name="connsiteY1725" fmla="*/ 1725972 h 6858001"/>
                <a:gd name="connsiteX1726" fmla="*/ 2094356 w 4953000"/>
                <a:gd name="connsiteY1726" fmla="*/ 1745026 h 6858001"/>
                <a:gd name="connsiteX1727" fmla="*/ 2087474 w 4953000"/>
                <a:gd name="connsiteY1727" fmla="*/ 1764080 h 6858001"/>
                <a:gd name="connsiteX1728" fmla="*/ 2080062 w 4953000"/>
                <a:gd name="connsiteY1728" fmla="*/ 1783134 h 6858001"/>
                <a:gd name="connsiteX1729" fmla="*/ 2073709 w 4953000"/>
                <a:gd name="connsiteY1729" fmla="*/ 1802717 h 6858001"/>
                <a:gd name="connsiteX1730" fmla="*/ 2062062 w 4953000"/>
                <a:gd name="connsiteY1730" fmla="*/ 1841883 h 6858001"/>
                <a:gd name="connsiteX1731" fmla="*/ 2052003 w 4953000"/>
                <a:gd name="connsiteY1731" fmla="*/ 1880521 h 6858001"/>
                <a:gd name="connsiteX1732" fmla="*/ 2043004 w 4953000"/>
                <a:gd name="connsiteY1732" fmla="*/ 1914394 h 6858001"/>
                <a:gd name="connsiteX1733" fmla="*/ 2038239 w 4953000"/>
                <a:gd name="connsiteY1733" fmla="*/ 1929214 h 6858001"/>
                <a:gd name="connsiteX1734" fmla="*/ 2034004 w 4953000"/>
                <a:gd name="connsiteY1734" fmla="*/ 1942446 h 6858001"/>
                <a:gd name="connsiteX1735" fmla="*/ 2029239 w 4953000"/>
                <a:gd name="connsiteY1735" fmla="*/ 1954619 h 6858001"/>
                <a:gd name="connsiteX1736" fmla="*/ 2023945 w 4953000"/>
                <a:gd name="connsiteY1736" fmla="*/ 1964676 h 6858001"/>
                <a:gd name="connsiteX1737" fmla="*/ 2019180 w 4953000"/>
                <a:gd name="connsiteY1737" fmla="*/ 1974732 h 6858001"/>
                <a:gd name="connsiteX1738" fmla="*/ 2013886 w 4953000"/>
                <a:gd name="connsiteY1738" fmla="*/ 1984259 h 6858001"/>
                <a:gd name="connsiteX1739" fmla="*/ 2008063 w 4953000"/>
                <a:gd name="connsiteY1739" fmla="*/ 1992727 h 6858001"/>
                <a:gd name="connsiteX1740" fmla="*/ 2001710 w 4953000"/>
                <a:gd name="connsiteY1740" fmla="*/ 2000137 h 6858001"/>
                <a:gd name="connsiteX1741" fmla="*/ 1994298 w 4953000"/>
                <a:gd name="connsiteY1741" fmla="*/ 2008606 h 6858001"/>
                <a:gd name="connsiteX1742" fmla="*/ 1987416 w 4953000"/>
                <a:gd name="connsiteY1742" fmla="*/ 2016545 h 6858001"/>
                <a:gd name="connsiteX1743" fmla="*/ 1970475 w 4953000"/>
                <a:gd name="connsiteY1743" fmla="*/ 2032423 h 6858001"/>
                <a:gd name="connsiteX1744" fmla="*/ 1949828 w 4953000"/>
                <a:gd name="connsiteY1744" fmla="*/ 2050948 h 6858001"/>
                <a:gd name="connsiteX1745" fmla="*/ 1928123 w 4953000"/>
                <a:gd name="connsiteY1745" fmla="*/ 2071060 h 6858001"/>
                <a:gd name="connsiteX1746" fmla="*/ 1903770 w 4953000"/>
                <a:gd name="connsiteY1746" fmla="*/ 2094348 h 6858001"/>
                <a:gd name="connsiteX1747" fmla="*/ 1876770 w 4953000"/>
                <a:gd name="connsiteY1747" fmla="*/ 2121342 h 6858001"/>
                <a:gd name="connsiteX1748" fmla="*/ 1846065 w 4953000"/>
                <a:gd name="connsiteY1748" fmla="*/ 2153098 h 6858001"/>
                <a:gd name="connsiteX1749" fmla="*/ 1830183 w 4953000"/>
                <a:gd name="connsiteY1749" fmla="*/ 2171094 h 6858001"/>
                <a:gd name="connsiteX1750" fmla="*/ 1812712 w 4953000"/>
                <a:gd name="connsiteY1750" fmla="*/ 2190148 h 6858001"/>
                <a:gd name="connsiteX1751" fmla="*/ 1795242 w 4953000"/>
                <a:gd name="connsiteY1751" fmla="*/ 2211319 h 6858001"/>
                <a:gd name="connsiteX1752" fmla="*/ 1776713 w 4953000"/>
                <a:gd name="connsiteY1752" fmla="*/ 2234607 h 6858001"/>
                <a:gd name="connsiteX1753" fmla="*/ 1757125 w 4953000"/>
                <a:gd name="connsiteY1753" fmla="*/ 2258953 h 6858001"/>
                <a:gd name="connsiteX1754" fmla="*/ 1736478 w 4953000"/>
                <a:gd name="connsiteY1754" fmla="*/ 2285417 h 6858001"/>
                <a:gd name="connsiteX1755" fmla="*/ 1715302 w 4953000"/>
                <a:gd name="connsiteY1755" fmla="*/ 2313998 h 6858001"/>
                <a:gd name="connsiteX1756" fmla="*/ 1693596 w 4953000"/>
                <a:gd name="connsiteY1756" fmla="*/ 2344697 h 6858001"/>
                <a:gd name="connsiteX1757" fmla="*/ 1676655 w 4953000"/>
                <a:gd name="connsiteY1757" fmla="*/ 2368514 h 6858001"/>
                <a:gd name="connsiteX1758" fmla="*/ 1660773 w 4953000"/>
                <a:gd name="connsiteY1758" fmla="*/ 2393390 h 6858001"/>
                <a:gd name="connsiteX1759" fmla="*/ 1644891 w 4953000"/>
                <a:gd name="connsiteY1759" fmla="*/ 2418266 h 6858001"/>
                <a:gd name="connsiteX1760" fmla="*/ 1629538 w 4953000"/>
                <a:gd name="connsiteY1760" fmla="*/ 2442613 h 6858001"/>
                <a:gd name="connsiteX1761" fmla="*/ 1614715 w 4953000"/>
                <a:gd name="connsiteY1761" fmla="*/ 2468018 h 6858001"/>
                <a:gd name="connsiteX1762" fmla="*/ 1599891 w 4953000"/>
                <a:gd name="connsiteY1762" fmla="*/ 2492894 h 6858001"/>
                <a:gd name="connsiteX1763" fmla="*/ 1586656 w 4953000"/>
                <a:gd name="connsiteY1763" fmla="*/ 2518299 h 6858001"/>
                <a:gd name="connsiteX1764" fmla="*/ 1572892 w 4953000"/>
                <a:gd name="connsiteY1764" fmla="*/ 2543175 h 6858001"/>
                <a:gd name="connsiteX1765" fmla="*/ 1558598 w 4953000"/>
                <a:gd name="connsiteY1765" fmla="*/ 2520946 h 6858001"/>
                <a:gd name="connsiteX1766" fmla="*/ 1543774 w 4953000"/>
                <a:gd name="connsiteY1766" fmla="*/ 2498716 h 6858001"/>
                <a:gd name="connsiteX1767" fmla="*/ 1527363 w 4953000"/>
                <a:gd name="connsiteY1767" fmla="*/ 2476486 h 6858001"/>
                <a:gd name="connsiteX1768" fmla="*/ 1508304 w 4953000"/>
                <a:gd name="connsiteY1768" fmla="*/ 2453198 h 6858001"/>
                <a:gd name="connsiteX1769" fmla="*/ 1487658 w 4953000"/>
                <a:gd name="connsiteY1769" fmla="*/ 2430439 h 6858001"/>
                <a:gd name="connsiteX1770" fmla="*/ 1465422 w 4953000"/>
                <a:gd name="connsiteY1770" fmla="*/ 2407151 h 6858001"/>
                <a:gd name="connsiteX1771" fmla="*/ 1441070 w 4953000"/>
                <a:gd name="connsiteY1771" fmla="*/ 2384921 h 6858001"/>
                <a:gd name="connsiteX1772" fmla="*/ 1427835 w 4953000"/>
                <a:gd name="connsiteY1772" fmla="*/ 2373278 h 6858001"/>
                <a:gd name="connsiteX1773" fmla="*/ 1414600 w 4953000"/>
                <a:gd name="connsiteY1773" fmla="*/ 2362162 h 6858001"/>
                <a:gd name="connsiteX1774" fmla="*/ 1400306 w 4953000"/>
                <a:gd name="connsiteY1774" fmla="*/ 2350518 h 6858001"/>
                <a:gd name="connsiteX1775" fmla="*/ 1385482 w 4953000"/>
                <a:gd name="connsiteY1775" fmla="*/ 2339933 h 6858001"/>
                <a:gd name="connsiteX1776" fmla="*/ 1370659 w 4953000"/>
                <a:gd name="connsiteY1776" fmla="*/ 2328818 h 6858001"/>
                <a:gd name="connsiteX1777" fmla="*/ 1354247 w 4953000"/>
                <a:gd name="connsiteY1777" fmla="*/ 2317703 h 6858001"/>
                <a:gd name="connsiteX1778" fmla="*/ 1338365 w 4953000"/>
                <a:gd name="connsiteY1778" fmla="*/ 2307118 h 6858001"/>
                <a:gd name="connsiteX1779" fmla="*/ 1320895 w 4953000"/>
                <a:gd name="connsiteY1779" fmla="*/ 2296003 h 6858001"/>
                <a:gd name="connsiteX1780" fmla="*/ 1303424 w 4953000"/>
                <a:gd name="connsiteY1780" fmla="*/ 2285417 h 6858001"/>
                <a:gd name="connsiteX1781" fmla="*/ 1285425 w 4953000"/>
                <a:gd name="connsiteY1781" fmla="*/ 2274832 h 6858001"/>
                <a:gd name="connsiteX1782" fmla="*/ 1266366 w 4953000"/>
                <a:gd name="connsiteY1782" fmla="*/ 2264246 h 6858001"/>
                <a:gd name="connsiteX1783" fmla="*/ 1246778 w 4953000"/>
                <a:gd name="connsiteY1783" fmla="*/ 2254190 h 6858001"/>
                <a:gd name="connsiteX1784" fmla="*/ 1226661 w 4953000"/>
                <a:gd name="connsiteY1784" fmla="*/ 2244134 h 6858001"/>
                <a:gd name="connsiteX1785" fmla="*/ 1205484 w 4953000"/>
                <a:gd name="connsiteY1785" fmla="*/ 2234077 h 6858001"/>
                <a:gd name="connsiteX1786" fmla="*/ 1184308 w 4953000"/>
                <a:gd name="connsiteY1786" fmla="*/ 2224550 h 6858001"/>
                <a:gd name="connsiteX1787" fmla="*/ 1162603 w 4953000"/>
                <a:gd name="connsiteY1787" fmla="*/ 2214494 h 6858001"/>
                <a:gd name="connsiteX1788" fmla="*/ 1139309 w 4953000"/>
                <a:gd name="connsiteY1788" fmla="*/ 2205497 h 6858001"/>
                <a:gd name="connsiteX1789" fmla="*/ 1116015 w 4953000"/>
                <a:gd name="connsiteY1789" fmla="*/ 2195970 h 6858001"/>
                <a:gd name="connsiteX1790" fmla="*/ 1113368 w 4953000"/>
                <a:gd name="connsiteY1790" fmla="*/ 2147805 h 6858001"/>
                <a:gd name="connsiteX1791" fmla="*/ 1112309 w 4953000"/>
                <a:gd name="connsiteY1791" fmla="*/ 2100700 h 6858001"/>
                <a:gd name="connsiteX1792" fmla="*/ 1111250 w 4953000"/>
                <a:gd name="connsiteY1792" fmla="*/ 2055182 h 6858001"/>
                <a:gd name="connsiteX1793" fmla="*/ 1112838 w 4953000"/>
                <a:gd name="connsiteY1793" fmla="*/ 2009664 h 6858001"/>
                <a:gd name="connsiteX1794" fmla="*/ 1113897 w 4953000"/>
                <a:gd name="connsiteY1794" fmla="*/ 1966793 h 6858001"/>
                <a:gd name="connsiteX1795" fmla="*/ 1117074 w 4953000"/>
                <a:gd name="connsiteY1795" fmla="*/ 1924451 h 6858001"/>
                <a:gd name="connsiteX1796" fmla="*/ 1121309 w 4953000"/>
                <a:gd name="connsiteY1796" fmla="*/ 1883696 h 6858001"/>
                <a:gd name="connsiteX1797" fmla="*/ 1125544 w 4953000"/>
                <a:gd name="connsiteY1797" fmla="*/ 1843471 h 6858001"/>
                <a:gd name="connsiteX1798" fmla="*/ 1131368 w 4953000"/>
                <a:gd name="connsiteY1798" fmla="*/ 1804834 h 6858001"/>
                <a:gd name="connsiteX1799" fmla="*/ 1137721 w 4953000"/>
                <a:gd name="connsiteY1799" fmla="*/ 1767255 h 6858001"/>
                <a:gd name="connsiteX1800" fmla="*/ 1145132 w 4953000"/>
                <a:gd name="connsiteY1800" fmla="*/ 1730735 h 6858001"/>
                <a:gd name="connsiteX1801" fmla="*/ 1152544 w 4953000"/>
                <a:gd name="connsiteY1801" fmla="*/ 1695274 h 6858001"/>
                <a:gd name="connsiteX1802" fmla="*/ 1161544 w 4953000"/>
                <a:gd name="connsiteY1802" fmla="*/ 1661400 h 6858001"/>
                <a:gd name="connsiteX1803" fmla="*/ 1170544 w 4953000"/>
                <a:gd name="connsiteY1803" fmla="*/ 1628056 h 6858001"/>
                <a:gd name="connsiteX1804" fmla="*/ 1181132 w 4953000"/>
                <a:gd name="connsiteY1804" fmla="*/ 1596299 h 6858001"/>
                <a:gd name="connsiteX1805" fmla="*/ 1191190 w 4953000"/>
                <a:gd name="connsiteY1805" fmla="*/ 1565601 h 6858001"/>
                <a:gd name="connsiteX1806" fmla="*/ 1202308 w 4953000"/>
                <a:gd name="connsiteY1806" fmla="*/ 1534903 h 6858001"/>
                <a:gd name="connsiteX1807" fmla="*/ 1213955 w 4953000"/>
                <a:gd name="connsiteY1807" fmla="*/ 1506322 h 6858001"/>
                <a:gd name="connsiteX1808" fmla="*/ 1226131 w 4953000"/>
                <a:gd name="connsiteY1808" fmla="*/ 1478270 h 6858001"/>
                <a:gd name="connsiteX1809" fmla="*/ 1238308 w 4953000"/>
                <a:gd name="connsiteY1809" fmla="*/ 1451277 h 6858001"/>
                <a:gd name="connsiteX1810" fmla="*/ 1251543 w 4953000"/>
                <a:gd name="connsiteY1810" fmla="*/ 1425872 h 6858001"/>
                <a:gd name="connsiteX1811" fmla="*/ 1264248 w 4953000"/>
                <a:gd name="connsiteY1811" fmla="*/ 1400467 h 6858001"/>
                <a:gd name="connsiteX1812" fmla="*/ 1277484 w 4953000"/>
                <a:gd name="connsiteY1812" fmla="*/ 1376649 h 6858001"/>
                <a:gd name="connsiteX1813" fmla="*/ 1291778 w 4953000"/>
                <a:gd name="connsiteY1813" fmla="*/ 1353890 h 6858001"/>
                <a:gd name="connsiteX1814" fmla="*/ 1305542 w 4953000"/>
                <a:gd name="connsiteY1814" fmla="*/ 1331661 h 6858001"/>
                <a:gd name="connsiteX1815" fmla="*/ 1319836 w 4953000"/>
                <a:gd name="connsiteY1815" fmla="*/ 1311019 h 6858001"/>
                <a:gd name="connsiteX1816" fmla="*/ 1333601 w 4953000"/>
                <a:gd name="connsiteY1816" fmla="*/ 1290377 h 6858001"/>
                <a:gd name="connsiteX1817" fmla="*/ 1347894 w 4953000"/>
                <a:gd name="connsiteY1817" fmla="*/ 1270794 h 6858001"/>
                <a:gd name="connsiteX1818" fmla="*/ 1362718 w 4953000"/>
                <a:gd name="connsiteY1818" fmla="*/ 1252798 h 6858001"/>
                <a:gd name="connsiteX1819" fmla="*/ 1377012 w 4953000"/>
                <a:gd name="connsiteY1819" fmla="*/ 1234803 h 6858001"/>
                <a:gd name="connsiteX1820" fmla="*/ 1391306 w 4953000"/>
                <a:gd name="connsiteY1820" fmla="*/ 1218395 h 6858001"/>
                <a:gd name="connsiteX1821" fmla="*/ 1406129 w 4953000"/>
                <a:gd name="connsiteY1821" fmla="*/ 1202517 h 6858001"/>
                <a:gd name="connsiteX1822" fmla="*/ 1423599 w 4953000"/>
                <a:gd name="connsiteY1822" fmla="*/ 1183992 h 6858001"/>
                <a:gd name="connsiteX1823" fmla="*/ 1441599 w 4953000"/>
                <a:gd name="connsiteY1823" fmla="*/ 1165997 h 6858001"/>
                <a:gd name="connsiteX1824" fmla="*/ 1460128 w 4953000"/>
                <a:gd name="connsiteY1824" fmla="*/ 1148531 h 6858001"/>
                <a:gd name="connsiteX1825" fmla="*/ 1478128 w 4953000"/>
                <a:gd name="connsiteY1825" fmla="*/ 1131594 h 6858001"/>
                <a:gd name="connsiteX1826" fmla="*/ 1496657 w 4953000"/>
                <a:gd name="connsiteY1826" fmla="*/ 1115716 h 6858001"/>
                <a:gd name="connsiteX1827" fmla="*/ 1515716 w 4953000"/>
                <a:gd name="connsiteY1827" fmla="*/ 1100896 h 6858001"/>
                <a:gd name="connsiteX1828" fmla="*/ 1534775 w 4953000"/>
                <a:gd name="connsiteY1828" fmla="*/ 1086605 h 6858001"/>
                <a:gd name="connsiteX1829" fmla="*/ 1553833 w 4953000"/>
                <a:gd name="connsiteY1829" fmla="*/ 1072844 h 6858001"/>
                <a:gd name="connsiteX1830" fmla="*/ 1572362 w 4953000"/>
                <a:gd name="connsiteY1830" fmla="*/ 1059612 h 6858001"/>
                <a:gd name="connsiteX1831" fmla="*/ 1591421 w 4953000"/>
                <a:gd name="connsiteY1831" fmla="*/ 1047439 h 6858001"/>
                <a:gd name="connsiteX1832" fmla="*/ 1611009 w 4953000"/>
                <a:gd name="connsiteY1832" fmla="*/ 1035795 h 6858001"/>
                <a:gd name="connsiteX1833" fmla="*/ 1629538 w 4953000"/>
                <a:gd name="connsiteY1833" fmla="*/ 1024680 h 6858001"/>
                <a:gd name="connsiteX1834" fmla="*/ 1649126 w 4953000"/>
                <a:gd name="connsiteY1834" fmla="*/ 1014624 h 6858001"/>
                <a:gd name="connsiteX1835" fmla="*/ 1667655 w 4953000"/>
                <a:gd name="connsiteY1835" fmla="*/ 1004568 h 6858001"/>
                <a:gd name="connsiteX1836" fmla="*/ 1686185 w 4953000"/>
                <a:gd name="connsiteY1836" fmla="*/ 995041 h 6858001"/>
                <a:gd name="connsiteX1837" fmla="*/ 1705243 w 4953000"/>
                <a:gd name="connsiteY1837" fmla="*/ 987101 h 6858001"/>
                <a:gd name="connsiteX1838" fmla="*/ 1723772 w 4953000"/>
                <a:gd name="connsiteY1838" fmla="*/ 979162 h 6858001"/>
                <a:gd name="connsiteX1839" fmla="*/ 1742302 w 4953000"/>
                <a:gd name="connsiteY1839" fmla="*/ 971223 h 6858001"/>
                <a:gd name="connsiteX1840" fmla="*/ 1760301 w 4953000"/>
                <a:gd name="connsiteY1840" fmla="*/ 964872 h 6858001"/>
                <a:gd name="connsiteX1841" fmla="*/ 1778301 w 4953000"/>
                <a:gd name="connsiteY1841" fmla="*/ 958520 h 6858001"/>
                <a:gd name="connsiteX1842" fmla="*/ 1795771 w 4953000"/>
                <a:gd name="connsiteY1842" fmla="*/ 953228 h 6858001"/>
                <a:gd name="connsiteX1843" fmla="*/ 1813771 w 4953000"/>
                <a:gd name="connsiteY1843" fmla="*/ 948464 h 6858001"/>
                <a:gd name="connsiteX1844" fmla="*/ 1830712 w 4953000"/>
                <a:gd name="connsiteY1844" fmla="*/ 943701 h 6858001"/>
                <a:gd name="connsiteX1845" fmla="*/ 1848182 w 4953000"/>
                <a:gd name="connsiteY1845" fmla="*/ 939466 h 6858001"/>
                <a:gd name="connsiteX1846" fmla="*/ 1864065 w 4953000"/>
                <a:gd name="connsiteY1846" fmla="*/ 935762 h 6858001"/>
                <a:gd name="connsiteX1847" fmla="*/ 1881006 w 4953000"/>
                <a:gd name="connsiteY1847" fmla="*/ 932586 h 6858001"/>
                <a:gd name="connsiteX1848" fmla="*/ 1896358 w 4953000"/>
                <a:gd name="connsiteY1848" fmla="*/ 930998 h 6858001"/>
                <a:gd name="connsiteX1849" fmla="*/ 1911711 w 4953000"/>
                <a:gd name="connsiteY1849" fmla="*/ 928352 h 6858001"/>
                <a:gd name="connsiteX1850" fmla="*/ 1926534 w 4953000"/>
                <a:gd name="connsiteY1850" fmla="*/ 926764 h 6858001"/>
                <a:gd name="connsiteX1851" fmla="*/ 1941358 w 4953000"/>
                <a:gd name="connsiteY1851" fmla="*/ 925705 h 6858001"/>
                <a:gd name="connsiteX1852" fmla="*/ 1955652 w 4953000"/>
                <a:gd name="connsiteY1852" fmla="*/ 925176 h 6858001"/>
                <a:gd name="connsiteX1853" fmla="*/ 1969416 w 4953000"/>
                <a:gd name="connsiteY1853" fmla="*/ 925176 h 6858001"/>
                <a:gd name="connsiteX1854" fmla="*/ 2047768 w 4953000"/>
                <a:gd name="connsiteY1854" fmla="*/ 925176 h 6858001"/>
                <a:gd name="connsiteX1855" fmla="*/ 2065768 w 4953000"/>
                <a:gd name="connsiteY1855" fmla="*/ 848431 h 6858001"/>
                <a:gd name="connsiteX1856" fmla="*/ 2071591 w 4953000"/>
                <a:gd name="connsiteY1856" fmla="*/ 821438 h 6858001"/>
                <a:gd name="connsiteX1857" fmla="*/ 2076356 w 4953000"/>
                <a:gd name="connsiteY1857" fmla="*/ 793915 h 6858001"/>
                <a:gd name="connsiteX1858" fmla="*/ 2080062 w 4953000"/>
                <a:gd name="connsiteY1858" fmla="*/ 766393 h 6858001"/>
                <a:gd name="connsiteX1859" fmla="*/ 2082709 w 4953000"/>
                <a:gd name="connsiteY1859" fmla="*/ 739400 h 6858001"/>
                <a:gd name="connsiteX1860" fmla="*/ 2084297 w 4953000"/>
                <a:gd name="connsiteY1860" fmla="*/ 712407 h 6858001"/>
                <a:gd name="connsiteX1861" fmla="*/ 2084827 w 4953000"/>
                <a:gd name="connsiteY1861" fmla="*/ 685414 h 6858001"/>
                <a:gd name="connsiteX1862" fmla="*/ 2084297 w 4953000"/>
                <a:gd name="connsiteY1862" fmla="*/ 658950 h 6858001"/>
                <a:gd name="connsiteX1863" fmla="*/ 2082709 w 4953000"/>
                <a:gd name="connsiteY1863" fmla="*/ 631957 h 6858001"/>
                <a:gd name="connsiteX1864" fmla="*/ 2080062 w 4953000"/>
                <a:gd name="connsiteY1864" fmla="*/ 605493 h 6858001"/>
                <a:gd name="connsiteX1865" fmla="*/ 2076886 w 4953000"/>
                <a:gd name="connsiteY1865" fmla="*/ 579558 h 6858001"/>
                <a:gd name="connsiteX1866" fmla="*/ 2073180 w 4953000"/>
                <a:gd name="connsiteY1866" fmla="*/ 553624 h 6858001"/>
                <a:gd name="connsiteX1867" fmla="*/ 2067886 w 4953000"/>
                <a:gd name="connsiteY1867" fmla="*/ 527689 h 6858001"/>
                <a:gd name="connsiteX1868" fmla="*/ 2062592 w 4953000"/>
                <a:gd name="connsiteY1868" fmla="*/ 501755 h 6858001"/>
                <a:gd name="connsiteX1869" fmla="*/ 2056239 w 4953000"/>
                <a:gd name="connsiteY1869" fmla="*/ 476879 h 6858001"/>
                <a:gd name="connsiteX1870" fmla="*/ 2049886 w 4953000"/>
                <a:gd name="connsiteY1870" fmla="*/ 451473 h 6858001"/>
                <a:gd name="connsiteX1871" fmla="*/ 2041945 w 4953000"/>
                <a:gd name="connsiteY1871" fmla="*/ 426597 h 6858001"/>
                <a:gd name="connsiteX1872" fmla="*/ 2034533 w 4953000"/>
                <a:gd name="connsiteY1872" fmla="*/ 401721 h 6858001"/>
                <a:gd name="connsiteX1873" fmla="*/ 2026063 w 4953000"/>
                <a:gd name="connsiteY1873" fmla="*/ 377374 h 6858001"/>
                <a:gd name="connsiteX1874" fmla="*/ 2017063 w 4953000"/>
                <a:gd name="connsiteY1874" fmla="*/ 353557 h 6858001"/>
                <a:gd name="connsiteX1875" fmla="*/ 2007533 w 4953000"/>
                <a:gd name="connsiteY1875" fmla="*/ 330269 h 6858001"/>
                <a:gd name="connsiteX1876" fmla="*/ 1997475 w 4953000"/>
                <a:gd name="connsiteY1876" fmla="*/ 307510 h 6858001"/>
                <a:gd name="connsiteX1877" fmla="*/ 1987416 w 4953000"/>
                <a:gd name="connsiteY1877" fmla="*/ 284222 h 6858001"/>
                <a:gd name="connsiteX1878" fmla="*/ 1976299 w 4953000"/>
                <a:gd name="connsiteY1878" fmla="*/ 261992 h 6858001"/>
                <a:gd name="connsiteX1879" fmla="*/ 1965710 w 4953000"/>
                <a:gd name="connsiteY1879" fmla="*/ 240292 h 6858001"/>
                <a:gd name="connsiteX1880" fmla="*/ 1954593 w 4953000"/>
                <a:gd name="connsiteY1880" fmla="*/ 218591 h 6858001"/>
                <a:gd name="connsiteX1881" fmla="*/ 1942946 w 4953000"/>
                <a:gd name="connsiteY1881" fmla="*/ 197950 h 6858001"/>
                <a:gd name="connsiteX1882" fmla="*/ 1919652 w 4953000"/>
                <a:gd name="connsiteY1882" fmla="*/ 156666 h 6858001"/>
                <a:gd name="connsiteX1883" fmla="*/ 1896358 w 4953000"/>
                <a:gd name="connsiteY1883" fmla="*/ 118029 h 6858001"/>
                <a:gd name="connsiteX1884" fmla="*/ 1872535 w 4953000"/>
                <a:gd name="connsiteY1884" fmla="*/ 8098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Lst>
              <a:rect l="l" t="t" r="r" b="b"/>
              <a:pathLst>
                <a:path w="4953000" h="6858001">
                  <a:moveTo>
                    <a:pt x="2530737" y="1639888"/>
                  </a:moveTo>
                  <a:lnTo>
                    <a:pt x="2545023" y="1639888"/>
                  </a:lnTo>
                  <a:lnTo>
                    <a:pt x="2558780" y="1639888"/>
                  </a:lnTo>
                  <a:lnTo>
                    <a:pt x="2572008" y="1640947"/>
                  </a:lnTo>
                  <a:lnTo>
                    <a:pt x="2584177" y="1642534"/>
                  </a:lnTo>
                  <a:lnTo>
                    <a:pt x="2597405" y="1644651"/>
                  </a:lnTo>
                  <a:lnTo>
                    <a:pt x="2609045" y="1646768"/>
                  </a:lnTo>
                  <a:lnTo>
                    <a:pt x="2620157" y="1649414"/>
                  </a:lnTo>
                  <a:lnTo>
                    <a:pt x="2631797" y="1652589"/>
                  </a:lnTo>
                  <a:lnTo>
                    <a:pt x="2642908" y="1656823"/>
                  </a:lnTo>
                  <a:lnTo>
                    <a:pt x="2653491" y="1661057"/>
                  </a:lnTo>
                  <a:lnTo>
                    <a:pt x="2663543" y="1665820"/>
                  </a:lnTo>
                  <a:lnTo>
                    <a:pt x="2673067" y="1670583"/>
                  </a:lnTo>
                  <a:lnTo>
                    <a:pt x="2683121" y="1675875"/>
                  </a:lnTo>
                  <a:lnTo>
                    <a:pt x="2692645" y="1681697"/>
                  </a:lnTo>
                  <a:lnTo>
                    <a:pt x="2701639" y="1687518"/>
                  </a:lnTo>
                  <a:lnTo>
                    <a:pt x="2710105" y="1693339"/>
                  </a:lnTo>
                  <a:lnTo>
                    <a:pt x="2726508" y="1707099"/>
                  </a:lnTo>
                  <a:lnTo>
                    <a:pt x="2742910" y="1720330"/>
                  </a:lnTo>
                  <a:lnTo>
                    <a:pt x="2757725" y="1735148"/>
                  </a:lnTo>
                  <a:lnTo>
                    <a:pt x="2772011" y="1749966"/>
                  </a:lnTo>
                  <a:lnTo>
                    <a:pt x="2785239" y="1765313"/>
                  </a:lnTo>
                  <a:lnTo>
                    <a:pt x="2797408" y="1781190"/>
                  </a:lnTo>
                  <a:lnTo>
                    <a:pt x="2822277" y="1811356"/>
                  </a:lnTo>
                  <a:lnTo>
                    <a:pt x="2841853" y="1836758"/>
                  </a:lnTo>
                  <a:lnTo>
                    <a:pt x="2851907" y="1848401"/>
                  </a:lnTo>
                  <a:lnTo>
                    <a:pt x="2861431" y="1858985"/>
                  </a:lnTo>
                  <a:lnTo>
                    <a:pt x="2870955" y="1869041"/>
                  </a:lnTo>
                  <a:lnTo>
                    <a:pt x="2881537" y="1879096"/>
                  </a:lnTo>
                  <a:lnTo>
                    <a:pt x="2892119" y="1888622"/>
                  </a:lnTo>
                  <a:lnTo>
                    <a:pt x="2902701" y="1897089"/>
                  </a:lnTo>
                  <a:lnTo>
                    <a:pt x="2914341" y="1905028"/>
                  </a:lnTo>
                  <a:lnTo>
                    <a:pt x="2925982" y="1913495"/>
                  </a:lnTo>
                  <a:lnTo>
                    <a:pt x="2937093" y="1920904"/>
                  </a:lnTo>
                  <a:lnTo>
                    <a:pt x="2949792" y="1927784"/>
                  </a:lnTo>
                  <a:lnTo>
                    <a:pt x="2961961" y="1934135"/>
                  </a:lnTo>
                  <a:lnTo>
                    <a:pt x="2975189" y="1940485"/>
                  </a:lnTo>
                  <a:lnTo>
                    <a:pt x="2988417" y="1945778"/>
                  </a:lnTo>
                  <a:lnTo>
                    <a:pt x="3002174" y="1951070"/>
                  </a:lnTo>
                  <a:lnTo>
                    <a:pt x="3016459" y="1956362"/>
                  </a:lnTo>
                  <a:lnTo>
                    <a:pt x="3030745" y="1960067"/>
                  </a:lnTo>
                  <a:lnTo>
                    <a:pt x="3046090" y="1963771"/>
                  </a:lnTo>
                  <a:lnTo>
                    <a:pt x="3061434" y="1968005"/>
                  </a:lnTo>
                  <a:lnTo>
                    <a:pt x="3077307" y="1971180"/>
                  </a:lnTo>
                  <a:lnTo>
                    <a:pt x="3093709" y="1973826"/>
                  </a:lnTo>
                  <a:lnTo>
                    <a:pt x="3110641" y="1975414"/>
                  </a:lnTo>
                  <a:lnTo>
                    <a:pt x="3128102" y="1977531"/>
                  </a:lnTo>
                  <a:lnTo>
                    <a:pt x="3146091" y="1978589"/>
                  </a:lnTo>
                  <a:lnTo>
                    <a:pt x="3164610" y="1979118"/>
                  </a:lnTo>
                  <a:lnTo>
                    <a:pt x="3183658" y="1980177"/>
                  </a:lnTo>
                  <a:lnTo>
                    <a:pt x="3202706" y="1980177"/>
                  </a:lnTo>
                  <a:lnTo>
                    <a:pt x="3243977" y="1979118"/>
                  </a:lnTo>
                  <a:lnTo>
                    <a:pt x="3287363" y="1977002"/>
                  </a:lnTo>
                  <a:lnTo>
                    <a:pt x="3332338" y="1972768"/>
                  </a:lnTo>
                  <a:lnTo>
                    <a:pt x="3364613" y="1970122"/>
                  </a:lnTo>
                  <a:lnTo>
                    <a:pt x="3397418" y="1968534"/>
                  </a:lnTo>
                  <a:lnTo>
                    <a:pt x="3431281" y="1966946"/>
                  </a:lnTo>
                  <a:lnTo>
                    <a:pt x="3466203" y="1966417"/>
                  </a:lnTo>
                  <a:lnTo>
                    <a:pt x="3502182" y="1966946"/>
                  </a:lnTo>
                  <a:lnTo>
                    <a:pt x="3538161" y="1969063"/>
                  </a:lnTo>
                  <a:lnTo>
                    <a:pt x="3575199" y="1971180"/>
                  </a:lnTo>
                  <a:lnTo>
                    <a:pt x="3611708" y="1974885"/>
                  </a:lnTo>
                  <a:lnTo>
                    <a:pt x="3649275" y="1978589"/>
                  </a:lnTo>
                  <a:lnTo>
                    <a:pt x="3685783" y="1984411"/>
                  </a:lnTo>
                  <a:lnTo>
                    <a:pt x="3722821" y="1990761"/>
                  </a:lnTo>
                  <a:lnTo>
                    <a:pt x="3759329" y="1998170"/>
                  </a:lnTo>
                  <a:lnTo>
                    <a:pt x="3795838" y="2006638"/>
                  </a:lnTo>
                  <a:lnTo>
                    <a:pt x="3831288" y="2016164"/>
                  </a:lnTo>
                  <a:lnTo>
                    <a:pt x="3866209" y="2027277"/>
                  </a:lnTo>
                  <a:lnTo>
                    <a:pt x="3900601" y="2038391"/>
                  </a:lnTo>
                  <a:lnTo>
                    <a:pt x="3884199" y="2315173"/>
                  </a:lnTo>
                  <a:lnTo>
                    <a:pt x="3844516" y="2307764"/>
                  </a:lnTo>
                  <a:lnTo>
                    <a:pt x="3802716" y="2301414"/>
                  </a:lnTo>
                  <a:lnTo>
                    <a:pt x="3758271" y="2295063"/>
                  </a:lnTo>
                  <a:lnTo>
                    <a:pt x="3711709" y="2289771"/>
                  </a:lnTo>
                  <a:lnTo>
                    <a:pt x="3662502" y="2284479"/>
                  </a:lnTo>
                  <a:lnTo>
                    <a:pt x="3611708" y="2280774"/>
                  </a:lnTo>
                  <a:lnTo>
                    <a:pt x="3558797" y="2278128"/>
                  </a:lnTo>
                  <a:lnTo>
                    <a:pt x="3504299" y="2277070"/>
                  </a:lnTo>
                  <a:lnTo>
                    <a:pt x="3447684" y="2276540"/>
                  </a:lnTo>
                  <a:lnTo>
                    <a:pt x="3388953" y="2277599"/>
                  </a:lnTo>
                  <a:lnTo>
                    <a:pt x="3359323" y="2278657"/>
                  </a:lnTo>
                  <a:lnTo>
                    <a:pt x="3329163" y="2280774"/>
                  </a:lnTo>
                  <a:lnTo>
                    <a:pt x="3297946" y="2282891"/>
                  </a:lnTo>
                  <a:lnTo>
                    <a:pt x="3267257" y="2285537"/>
                  </a:lnTo>
                  <a:lnTo>
                    <a:pt x="3236040" y="2287654"/>
                  </a:lnTo>
                  <a:lnTo>
                    <a:pt x="3204823" y="2291888"/>
                  </a:lnTo>
                  <a:lnTo>
                    <a:pt x="3172547" y="2295592"/>
                  </a:lnTo>
                  <a:lnTo>
                    <a:pt x="3140271" y="2300355"/>
                  </a:lnTo>
                  <a:lnTo>
                    <a:pt x="3107995" y="2305118"/>
                  </a:lnTo>
                  <a:lnTo>
                    <a:pt x="3075191" y="2310411"/>
                  </a:lnTo>
                  <a:lnTo>
                    <a:pt x="3041857" y="2316761"/>
                  </a:lnTo>
                  <a:lnTo>
                    <a:pt x="3007994" y="2323112"/>
                  </a:lnTo>
                  <a:lnTo>
                    <a:pt x="2975189" y="2331050"/>
                  </a:lnTo>
                  <a:lnTo>
                    <a:pt x="2942913" y="2339518"/>
                  </a:lnTo>
                  <a:lnTo>
                    <a:pt x="2911696" y="2348514"/>
                  </a:lnTo>
                  <a:lnTo>
                    <a:pt x="2881537" y="2357511"/>
                  </a:lnTo>
                  <a:lnTo>
                    <a:pt x="2851907" y="2367566"/>
                  </a:lnTo>
                  <a:lnTo>
                    <a:pt x="2822805" y="2378680"/>
                  </a:lnTo>
                  <a:lnTo>
                    <a:pt x="2794763" y="2390323"/>
                  </a:lnTo>
                  <a:lnTo>
                    <a:pt x="2767778" y="2401966"/>
                  </a:lnTo>
                  <a:lnTo>
                    <a:pt x="2742381" y="2414138"/>
                  </a:lnTo>
                  <a:lnTo>
                    <a:pt x="2716984" y="2426839"/>
                  </a:lnTo>
                  <a:lnTo>
                    <a:pt x="2692645" y="2440599"/>
                  </a:lnTo>
                  <a:lnTo>
                    <a:pt x="2668835" y="2453829"/>
                  </a:lnTo>
                  <a:lnTo>
                    <a:pt x="2646083" y="2468118"/>
                  </a:lnTo>
                  <a:lnTo>
                    <a:pt x="2624389" y="2482936"/>
                  </a:lnTo>
                  <a:lnTo>
                    <a:pt x="2603225" y="2497754"/>
                  </a:lnTo>
                  <a:lnTo>
                    <a:pt x="2582590" y="2512573"/>
                  </a:lnTo>
                  <a:lnTo>
                    <a:pt x="2563013" y="2527920"/>
                  </a:lnTo>
                  <a:lnTo>
                    <a:pt x="2543965" y="2543797"/>
                  </a:lnTo>
                  <a:lnTo>
                    <a:pt x="2525975" y="2559144"/>
                  </a:lnTo>
                  <a:lnTo>
                    <a:pt x="2508515" y="2575021"/>
                  </a:lnTo>
                  <a:lnTo>
                    <a:pt x="2491583" y="2590897"/>
                  </a:lnTo>
                  <a:lnTo>
                    <a:pt x="2475710" y="2606774"/>
                  </a:lnTo>
                  <a:lnTo>
                    <a:pt x="2459837" y="2622650"/>
                  </a:lnTo>
                  <a:lnTo>
                    <a:pt x="2445021" y="2639056"/>
                  </a:lnTo>
                  <a:lnTo>
                    <a:pt x="2431265" y="2654933"/>
                  </a:lnTo>
                  <a:lnTo>
                    <a:pt x="2417508" y="2671339"/>
                  </a:lnTo>
                  <a:lnTo>
                    <a:pt x="2404809" y="2687215"/>
                  </a:lnTo>
                  <a:lnTo>
                    <a:pt x="2393169" y="2703621"/>
                  </a:lnTo>
                  <a:lnTo>
                    <a:pt x="2381528" y="2718969"/>
                  </a:lnTo>
                  <a:lnTo>
                    <a:pt x="2369888" y="2734316"/>
                  </a:lnTo>
                  <a:lnTo>
                    <a:pt x="2349782" y="2764482"/>
                  </a:lnTo>
                  <a:lnTo>
                    <a:pt x="2337612" y="2784592"/>
                  </a:lnTo>
                  <a:lnTo>
                    <a:pt x="2325443" y="2804702"/>
                  </a:lnTo>
                  <a:lnTo>
                    <a:pt x="2314331" y="2825342"/>
                  </a:lnTo>
                  <a:lnTo>
                    <a:pt x="2303220" y="2845452"/>
                  </a:lnTo>
                  <a:lnTo>
                    <a:pt x="2293167" y="2866092"/>
                  </a:lnTo>
                  <a:lnTo>
                    <a:pt x="2283643" y="2887790"/>
                  </a:lnTo>
                  <a:lnTo>
                    <a:pt x="2273590" y="2908959"/>
                  </a:lnTo>
                  <a:lnTo>
                    <a:pt x="2264595" y="2930127"/>
                  </a:lnTo>
                  <a:lnTo>
                    <a:pt x="2257187" y="2951296"/>
                  </a:lnTo>
                  <a:lnTo>
                    <a:pt x="2248722" y="2972994"/>
                  </a:lnTo>
                  <a:lnTo>
                    <a:pt x="2241843" y="2994692"/>
                  </a:lnTo>
                  <a:lnTo>
                    <a:pt x="2234965" y="3016390"/>
                  </a:lnTo>
                  <a:lnTo>
                    <a:pt x="2228616" y="3038089"/>
                  </a:lnTo>
                  <a:lnTo>
                    <a:pt x="2222795" y="3060316"/>
                  </a:lnTo>
                  <a:lnTo>
                    <a:pt x="2218033" y="3082014"/>
                  </a:lnTo>
                  <a:lnTo>
                    <a:pt x="2213271" y="3104241"/>
                  </a:lnTo>
                  <a:lnTo>
                    <a:pt x="2209568" y="3126468"/>
                  </a:lnTo>
                  <a:lnTo>
                    <a:pt x="2205335" y="3148696"/>
                  </a:lnTo>
                  <a:lnTo>
                    <a:pt x="2203219" y="3170394"/>
                  </a:lnTo>
                  <a:lnTo>
                    <a:pt x="2200573" y="3192092"/>
                  </a:lnTo>
                  <a:lnTo>
                    <a:pt x="2198457" y="3214319"/>
                  </a:lnTo>
                  <a:lnTo>
                    <a:pt x="2197398" y="3236017"/>
                  </a:lnTo>
                  <a:lnTo>
                    <a:pt x="2196340" y="3257715"/>
                  </a:lnTo>
                  <a:lnTo>
                    <a:pt x="2196340" y="3279942"/>
                  </a:lnTo>
                  <a:lnTo>
                    <a:pt x="2196340" y="3301640"/>
                  </a:lnTo>
                  <a:lnTo>
                    <a:pt x="2197927" y="3322809"/>
                  </a:lnTo>
                  <a:lnTo>
                    <a:pt x="2198985" y="3344507"/>
                  </a:lnTo>
                  <a:lnTo>
                    <a:pt x="2201102" y="3365676"/>
                  </a:lnTo>
                  <a:lnTo>
                    <a:pt x="2203747" y="3386845"/>
                  </a:lnTo>
                  <a:lnTo>
                    <a:pt x="2206922" y="3407484"/>
                  </a:lnTo>
                  <a:lnTo>
                    <a:pt x="2210626" y="3428124"/>
                  </a:lnTo>
                  <a:lnTo>
                    <a:pt x="2215388" y="3448763"/>
                  </a:lnTo>
                  <a:lnTo>
                    <a:pt x="2223854" y="3486867"/>
                  </a:lnTo>
                  <a:lnTo>
                    <a:pt x="2233378" y="3523384"/>
                  </a:lnTo>
                  <a:lnTo>
                    <a:pt x="2242902" y="3558312"/>
                  </a:lnTo>
                  <a:lnTo>
                    <a:pt x="2254542" y="3591653"/>
                  </a:lnTo>
                  <a:lnTo>
                    <a:pt x="2266183" y="3623406"/>
                  </a:lnTo>
                  <a:lnTo>
                    <a:pt x="2278352" y="3654101"/>
                  </a:lnTo>
                  <a:lnTo>
                    <a:pt x="2292109" y="3683208"/>
                  </a:lnTo>
                  <a:lnTo>
                    <a:pt x="2305866" y="3710728"/>
                  </a:lnTo>
                  <a:lnTo>
                    <a:pt x="2320151" y="3737718"/>
                  </a:lnTo>
                  <a:lnTo>
                    <a:pt x="2335496" y="3763120"/>
                  </a:lnTo>
                  <a:lnTo>
                    <a:pt x="2351898" y="3787464"/>
                  </a:lnTo>
                  <a:lnTo>
                    <a:pt x="2367771" y="3810750"/>
                  </a:lnTo>
                  <a:lnTo>
                    <a:pt x="2385232" y="3832448"/>
                  </a:lnTo>
                  <a:lnTo>
                    <a:pt x="2402693" y="3853617"/>
                  </a:lnTo>
                  <a:lnTo>
                    <a:pt x="2420683" y="3873727"/>
                  </a:lnTo>
                  <a:lnTo>
                    <a:pt x="2439201" y="3893309"/>
                  </a:lnTo>
                  <a:lnTo>
                    <a:pt x="2458249" y="3911831"/>
                  </a:lnTo>
                  <a:lnTo>
                    <a:pt x="2477297" y="3929296"/>
                  </a:lnTo>
                  <a:lnTo>
                    <a:pt x="2497403" y="3946760"/>
                  </a:lnTo>
                  <a:lnTo>
                    <a:pt x="2517509" y="3962636"/>
                  </a:lnTo>
                  <a:lnTo>
                    <a:pt x="2537087" y="3977984"/>
                  </a:lnTo>
                  <a:lnTo>
                    <a:pt x="2557722" y="3992802"/>
                  </a:lnTo>
                  <a:lnTo>
                    <a:pt x="2579415" y="4007620"/>
                  </a:lnTo>
                  <a:lnTo>
                    <a:pt x="2600579" y="4021380"/>
                  </a:lnTo>
                  <a:lnTo>
                    <a:pt x="2621744" y="4034610"/>
                  </a:lnTo>
                  <a:lnTo>
                    <a:pt x="2642908" y="4048370"/>
                  </a:lnTo>
                  <a:lnTo>
                    <a:pt x="2686295" y="4073243"/>
                  </a:lnTo>
                  <a:lnTo>
                    <a:pt x="2729682" y="4098117"/>
                  </a:lnTo>
                  <a:lnTo>
                    <a:pt x="2773069" y="4121932"/>
                  </a:lnTo>
                  <a:lnTo>
                    <a:pt x="2842912" y="4159506"/>
                  </a:lnTo>
                  <a:lnTo>
                    <a:pt x="2876245" y="4179088"/>
                  </a:lnTo>
                  <a:lnTo>
                    <a:pt x="2909579" y="4199198"/>
                  </a:lnTo>
                  <a:lnTo>
                    <a:pt x="2942913" y="4219838"/>
                  </a:lnTo>
                  <a:lnTo>
                    <a:pt x="2976247" y="4241536"/>
                  </a:lnTo>
                  <a:lnTo>
                    <a:pt x="3007994" y="4264292"/>
                  </a:lnTo>
                  <a:lnTo>
                    <a:pt x="3023867" y="4276464"/>
                  </a:lnTo>
                  <a:lnTo>
                    <a:pt x="3039741" y="4288636"/>
                  </a:lnTo>
                  <a:lnTo>
                    <a:pt x="3055085" y="4301337"/>
                  </a:lnTo>
                  <a:lnTo>
                    <a:pt x="3069900" y="4314568"/>
                  </a:lnTo>
                  <a:lnTo>
                    <a:pt x="3085773" y="4327798"/>
                  </a:lnTo>
                  <a:lnTo>
                    <a:pt x="3100588" y="4342087"/>
                  </a:lnTo>
                  <a:lnTo>
                    <a:pt x="3115403" y="4356906"/>
                  </a:lnTo>
                  <a:lnTo>
                    <a:pt x="3130218" y="4372253"/>
                  </a:lnTo>
                  <a:lnTo>
                    <a:pt x="3145033" y="4388659"/>
                  </a:lnTo>
                  <a:lnTo>
                    <a:pt x="3158790" y="4404535"/>
                  </a:lnTo>
                  <a:lnTo>
                    <a:pt x="3172547" y="4422000"/>
                  </a:lnTo>
                  <a:lnTo>
                    <a:pt x="3186833" y="4439464"/>
                  </a:lnTo>
                  <a:lnTo>
                    <a:pt x="3200061" y="4457987"/>
                  </a:lnTo>
                  <a:lnTo>
                    <a:pt x="3213817" y="4477039"/>
                  </a:lnTo>
                  <a:lnTo>
                    <a:pt x="3226516" y="4497149"/>
                  </a:lnTo>
                  <a:lnTo>
                    <a:pt x="3239215" y="4517789"/>
                  </a:lnTo>
                  <a:lnTo>
                    <a:pt x="3252443" y="4538957"/>
                  </a:lnTo>
                  <a:lnTo>
                    <a:pt x="3264612" y="4561714"/>
                  </a:lnTo>
                  <a:lnTo>
                    <a:pt x="3267787" y="4567535"/>
                  </a:lnTo>
                  <a:lnTo>
                    <a:pt x="3271490" y="4573357"/>
                  </a:lnTo>
                  <a:lnTo>
                    <a:pt x="3276252" y="4579178"/>
                  </a:lnTo>
                  <a:lnTo>
                    <a:pt x="3280485" y="4583412"/>
                  </a:lnTo>
                  <a:lnTo>
                    <a:pt x="3285776" y="4588704"/>
                  </a:lnTo>
                  <a:lnTo>
                    <a:pt x="3291067" y="4592409"/>
                  </a:lnTo>
                  <a:lnTo>
                    <a:pt x="3296359" y="4596642"/>
                  </a:lnTo>
                  <a:lnTo>
                    <a:pt x="3302179" y="4600347"/>
                  </a:lnTo>
                  <a:lnTo>
                    <a:pt x="3307999" y="4603522"/>
                  </a:lnTo>
                  <a:lnTo>
                    <a:pt x="3313819" y="4606168"/>
                  </a:lnTo>
                  <a:lnTo>
                    <a:pt x="3320169" y="4608814"/>
                  </a:lnTo>
                  <a:lnTo>
                    <a:pt x="3325989" y="4610402"/>
                  </a:lnTo>
                  <a:lnTo>
                    <a:pt x="3332338" y="4611990"/>
                  </a:lnTo>
                  <a:lnTo>
                    <a:pt x="3338687" y="4613048"/>
                  </a:lnTo>
                  <a:lnTo>
                    <a:pt x="3345566" y="4614107"/>
                  </a:lnTo>
                  <a:lnTo>
                    <a:pt x="3352444" y="4614107"/>
                  </a:lnTo>
                  <a:lnTo>
                    <a:pt x="3364613" y="4613048"/>
                  </a:lnTo>
                  <a:lnTo>
                    <a:pt x="3376254" y="4611461"/>
                  </a:lnTo>
                  <a:lnTo>
                    <a:pt x="3387895" y="4607227"/>
                  </a:lnTo>
                  <a:lnTo>
                    <a:pt x="3393185" y="4604581"/>
                  </a:lnTo>
                  <a:lnTo>
                    <a:pt x="3399006" y="4602464"/>
                  </a:lnTo>
                  <a:lnTo>
                    <a:pt x="3408001" y="4596642"/>
                  </a:lnTo>
                  <a:lnTo>
                    <a:pt x="3415937" y="4590821"/>
                  </a:lnTo>
                  <a:lnTo>
                    <a:pt x="3422815" y="4584470"/>
                  </a:lnTo>
                  <a:lnTo>
                    <a:pt x="3429694" y="4576532"/>
                  </a:lnTo>
                  <a:lnTo>
                    <a:pt x="3435514" y="4568594"/>
                  </a:lnTo>
                  <a:lnTo>
                    <a:pt x="3440276" y="4561185"/>
                  </a:lnTo>
                  <a:lnTo>
                    <a:pt x="3444509" y="4552188"/>
                  </a:lnTo>
                  <a:lnTo>
                    <a:pt x="3447684" y="4543191"/>
                  </a:lnTo>
                  <a:lnTo>
                    <a:pt x="3449271" y="4534194"/>
                  </a:lnTo>
                  <a:lnTo>
                    <a:pt x="3450859" y="4524139"/>
                  </a:lnTo>
                  <a:lnTo>
                    <a:pt x="3451387" y="4514613"/>
                  </a:lnTo>
                  <a:lnTo>
                    <a:pt x="3451387" y="4505087"/>
                  </a:lnTo>
                  <a:lnTo>
                    <a:pt x="3449271" y="4495561"/>
                  </a:lnTo>
                  <a:lnTo>
                    <a:pt x="3447684" y="4485506"/>
                  </a:lnTo>
                  <a:lnTo>
                    <a:pt x="3444509" y="4476509"/>
                  </a:lnTo>
                  <a:lnTo>
                    <a:pt x="3439747" y="4466983"/>
                  </a:lnTo>
                  <a:lnTo>
                    <a:pt x="3424403" y="4439993"/>
                  </a:lnTo>
                  <a:lnTo>
                    <a:pt x="3409588" y="4414061"/>
                  </a:lnTo>
                  <a:lnTo>
                    <a:pt x="3393185" y="4389188"/>
                  </a:lnTo>
                  <a:lnTo>
                    <a:pt x="3377312" y="4364315"/>
                  </a:lnTo>
                  <a:lnTo>
                    <a:pt x="3361439" y="4341558"/>
                  </a:lnTo>
                  <a:lnTo>
                    <a:pt x="3344507" y="4318802"/>
                  </a:lnTo>
                  <a:lnTo>
                    <a:pt x="3327576" y="4297104"/>
                  </a:lnTo>
                  <a:lnTo>
                    <a:pt x="3311173" y="4276464"/>
                  </a:lnTo>
                  <a:lnTo>
                    <a:pt x="3293713" y="4256354"/>
                  </a:lnTo>
                  <a:lnTo>
                    <a:pt x="3276252" y="4236773"/>
                  </a:lnTo>
                  <a:lnTo>
                    <a:pt x="3258263" y="4218779"/>
                  </a:lnTo>
                  <a:lnTo>
                    <a:pt x="3240273" y="4200786"/>
                  </a:lnTo>
                  <a:lnTo>
                    <a:pt x="3222283" y="4183321"/>
                  </a:lnTo>
                  <a:lnTo>
                    <a:pt x="3204293" y="4167445"/>
                  </a:lnTo>
                  <a:lnTo>
                    <a:pt x="3185245" y="4151568"/>
                  </a:lnTo>
                  <a:lnTo>
                    <a:pt x="3167256" y="4135691"/>
                  </a:lnTo>
                  <a:lnTo>
                    <a:pt x="3148737" y="4121932"/>
                  </a:lnTo>
                  <a:lnTo>
                    <a:pt x="3130218" y="4107643"/>
                  </a:lnTo>
                  <a:lnTo>
                    <a:pt x="3111170" y="4093354"/>
                  </a:lnTo>
                  <a:lnTo>
                    <a:pt x="3092651" y="4080653"/>
                  </a:lnTo>
                  <a:lnTo>
                    <a:pt x="3054555" y="4055250"/>
                  </a:lnTo>
                  <a:lnTo>
                    <a:pt x="3016989" y="4031435"/>
                  </a:lnTo>
                  <a:lnTo>
                    <a:pt x="2979951" y="4009208"/>
                  </a:lnTo>
                  <a:lnTo>
                    <a:pt x="2942384" y="3987510"/>
                  </a:lnTo>
                  <a:lnTo>
                    <a:pt x="2868838" y="3947289"/>
                  </a:lnTo>
                  <a:lnTo>
                    <a:pt x="2828626" y="3925062"/>
                  </a:lnTo>
                  <a:lnTo>
                    <a:pt x="2788943" y="3903364"/>
                  </a:lnTo>
                  <a:lnTo>
                    <a:pt x="2750317" y="3880607"/>
                  </a:lnTo>
                  <a:lnTo>
                    <a:pt x="2713809" y="3858380"/>
                  </a:lnTo>
                  <a:lnTo>
                    <a:pt x="2696349" y="3846737"/>
                  </a:lnTo>
                  <a:lnTo>
                    <a:pt x="2678888" y="3834565"/>
                  </a:lnTo>
                  <a:lnTo>
                    <a:pt x="2661427" y="3822393"/>
                  </a:lnTo>
                  <a:lnTo>
                    <a:pt x="2645025" y="3810221"/>
                  </a:lnTo>
                  <a:lnTo>
                    <a:pt x="2628623" y="3796461"/>
                  </a:lnTo>
                  <a:lnTo>
                    <a:pt x="2612749" y="3782701"/>
                  </a:lnTo>
                  <a:lnTo>
                    <a:pt x="2597405" y="3769471"/>
                  </a:lnTo>
                  <a:lnTo>
                    <a:pt x="2582590" y="3754653"/>
                  </a:lnTo>
                  <a:lnTo>
                    <a:pt x="2567775" y="3739305"/>
                  </a:lnTo>
                  <a:lnTo>
                    <a:pt x="2553489" y="3723429"/>
                  </a:lnTo>
                  <a:lnTo>
                    <a:pt x="2539732" y="3707023"/>
                  </a:lnTo>
                  <a:lnTo>
                    <a:pt x="2527033" y="3689559"/>
                  </a:lnTo>
                  <a:lnTo>
                    <a:pt x="2514335" y="3671565"/>
                  </a:lnTo>
                  <a:lnTo>
                    <a:pt x="2501636" y="3653043"/>
                  </a:lnTo>
                  <a:lnTo>
                    <a:pt x="2490525" y="3632932"/>
                  </a:lnTo>
                  <a:lnTo>
                    <a:pt x="2478885" y="3612293"/>
                  </a:lnTo>
                  <a:lnTo>
                    <a:pt x="2468302" y="3590065"/>
                  </a:lnTo>
                  <a:lnTo>
                    <a:pt x="2458249" y="3567309"/>
                  </a:lnTo>
                  <a:lnTo>
                    <a:pt x="2448196" y="3543494"/>
                  </a:lnTo>
                  <a:lnTo>
                    <a:pt x="2439201" y="3518091"/>
                  </a:lnTo>
                  <a:lnTo>
                    <a:pt x="2431265" y="3492160"/>
                  </a:lnTo>
                  <a:lnTo>
                    <a:pt x="2423328" y="3464640"/>
                  </a:lnTo>
                  <a:lnTo>
                    <a:pt x="2416449" y="3436591"/>
                  </a:lnTo>
                  <a:lnTo>
                    <a:pt x="2409571" y="3405897"/>
                  </a:lnTo>
                  <a:lnTo>
                    <a:pt x="2406397" y="3390549"/>
                  </a:lnTo>
                  <a:lnTo>
                    <a:pt x="2403222" y="3374673"/>
                  </a:lnTo>
                  <a:lnTo>
                    <a:pt x="2400576" y="3358267"/>
                  </a:lnTo>
                  <a:lnTo>
                    <a:pt x="2398989" y="3342390"/>
                  </a:lnTo>
                  <a:lnTo>
                    <a:pt x="2397401" y="3325984"/>
                  </a:lnTo>
                  <a:lnTo>
                    <a:pt x="2396343" y="3309579"/>
                  </a:lnTo>
                  <a:lnTo>
                    <a:pt x="2395814" y="3292644"/>
                  </a:lnTo>
                  <a:lnTo>
                    <a:pt x="2395814" y="3276238"/>
                  </a:lnTo>
                  <a:lnTo>
                    <a:pt x="2396343" y="3259303"/>
                  </a:lnTo>
                  <a:lnTo>
                    <a:pt x="2396873" y="3241838"/>
                  </a:lnTo>
                  <a:lnTo>
                    <a:pt x="2397401" y="3224903"/>
                  </a:lnTo>
                  <a:lnTo>
                    <a:pt x="2399518" y="3207968"/>
                  </a:lnTo>
                  <a:lnTo>
                    <a:pt x="2401635" y="3190504"/>
                  </a:lnTo>
                  <a:lnTo>
                    <a:pt x="2403751" y="3173040"/>
                  </a:lnTo>
                  <a:lnTo>
                    <a:pt x="2406397" y="3155575"/>
                  </a:lnTo>
                  <a:lnTo>
                    <a:pt x="2409571" y="3138111"/>
                  </a:lnTo>
                  <a:lnTo>
                    <a:pt x="2413804" y="3121176"/>
                  </a:lnTo>
                  <a:lnTo>
                    <a:pt x="2417508" y="3104241"/>
                  </a:lnTo>
                  <a:lnTo>
                    <a:pt x="2422270" y="3086777"/>
                  </a:lnTo>
                  <a:lnTo>
                    <a:pt x="2427032" y="3069313"/>
                  </a:lnTo>
                  <a:lnTo>
                    <a:pt x="2432323" y="3051848"/>
                  </a:lnTo>
                  <a:lnTo>
                    <a:pt x="2438143" y="3034913"/>
                  </a:lnTo>
                  <a:lnTo>
                    <a:pt x="2444492" y="3018507"/>
                  </a:lnTo>
                  <a:lnTo>
                    <a:pt x="2450842" y="3001043"/>
                  </a:lnTo>
                  <a:lnTo>
                    <a:pt x="2458249" y="2984108"/>
                  </a:lnTo>
                  <a:lnTo>
                    <a:pt x="2465127" y="2968231"/>
                  </a:lnTo>
                  <a:lnTo>
                    <a:pt x="2473064" y="2951296"/>
                  </a:lnTo>
                  <a:lnTo>
                    <a:pt x="2481530" y="2935420"/>
                  </a:lnTo>
                  <a:lnTo>
                    <a:pt x="2489467" y="2919014"/>
                  </a:lnTo>
                  <a:lnTo>
                    <a:pt x="2498461" y="2903137"/>
                  </a:lnTo>
                  <a:lnTo>
                    <a:pt x="2507456" y="2887790"/>
                  </a:lnTo>
                  <a:lnTo>
                    <a:pt x="2517509" y="2871913"/>
                  </a:lnTo>
                  <a:lnTo>
                    <a:pt x="2533383" y="2847569"/>
                  </a:lnTo>
                  <a:lnTo>
                    <a:pt x="2551373" y="2822696"/>
                  </a:lnTo>
                  <a:lnTo>
                    <a:pt x="2572008" y="2797293"/>
                  </a:lnTo>
                  <a:lnTo>
                    <a:pt x="2594230" y="2771891"/>
                  </a:lnTo>
                  <a:lnTo>
                    <a:pt x="2605341" y="2758660"/>
                  </a:lnTo>
                  <a:lnTo>
                    <a:pt x="2618040" y="2745959"/>
                  </a:lnTo>
                  <a:lnTo>
                    <a:pt x="2630739" y="2732728"/>
                  </a:lnTo>
                  <a:lnTo>
                    <a:pt x="2644496" y="2720027"/>
                  </a:lnTo>
                  <a:lnTo>
                    <a:pt x="2658253" y="2707326"/>
                  </a:lnTo>
                  <a:lnTo>
                    <a:pt x="2673067" y="2695154"/>
                  </a:lnTo>
                  <a:lnTo>
                    <a:pt x="2688941" y="2682982"/>
                  </a:lnTo>
                  <a:lnTo>
                    <a:pt x="2704285" y="2670280"/>
                  </a:lnTo>
                  <a:lnTo>
                    <a:pt x="2720687" y="2658108"/>
                  </a:lnTo>
                  <a:lnTo>
                    <a:pt x="2738148" y="2646466"/>
                  </a:lnTo>
                  <a:lnTo>
                    <a:pt x="2755609" y="2634822"/>
                  </a:lnTo>
                  <a:lnTo>
                    <a:pt x="2774127" y="2623709"/>
                  </a:lnTo>
                  <a:lnTo>
                    <a:pt x="2793175" y="2612595"/>
                  </a:lnTo>
                  <a:lnTo>
                    <a:pt x="2813281" y="2601482"/>
                  </a:lnTo>
                  <a:lnTo>
                    <a:pt x="2833388" y="2591426"/>
                  </a:lnTo>
                  <a:lnTo>
                    <a:pt x="2854023" y="2581371"/>
                  </a:lnTo>
                  <a:lnTo>
                    <a:pt x="2876245" y="2571845"/>
                  </a:lnTo>
                  <a:lnTo>
                    <a:pt x="2898468" y="2562849"/>
                  </a:lnTo>
                  <a:lnTo>
                    <a:pt x="2921749" y="2553852"/>
                  </a:lnTo>
                  <a:lnTo>
                    <a:pt x="2945559" y="2545384"/>
                  </a:lnTo>
                  <a:lnTo>
                    <a:pt x="2970956" y="2538504"/>
                  </a:lnTo>
                  <a:lnTo>
                    <a:pt x="2995824" y="2530566"/>
                  </a:lnTo>
                  <a:lnTo>
                    <a:pt x="3022280" y="2524215"/>
                  </a:lnTo>
                  <a:lnTo>
                    <a:pt x="3049264" y="2518394"/>
                  </a:lnTo>
                  <a:lnTo>
                    <a:pt x="3083657" y="2511514"/>
                  </a:lnTo>
                  <a:lnTo>
                    <a:pt x="3116990" y="2505163"/>
                  </a:lnTo>
                  <a:lnTo>
                    <a:pt x="3150324" y="2499871"/>
                  </a:lnTo>
                  <a:lnTo>
                    <a:pt x="3184187" y="2494579"/>
                  </a:lnTo>
                  <a:lnTo>
                    <a:pt x="3216992" y="2490875"/>
                  </a:lnTo>
                  <a:lnTo>
                    <a:pt x="3249268" y="2487170"/>
                  </a:lnTo>
                  <a:lnTo>
                    <a:pt x="3281543" y="2483466"/>
                  </a:lnTo>
                  <a:lnTo>
                    <a:pt x="3312761" y="2481349"/>
                  </a:lnTo>
                  <a:lnTo>
                    <a:pt x="3344507" y="2479232"/>
                  </a:lnTo>
                  <a:lnTo>
                    <a:pt x="3375196" y="2478173"/>
                  </a:lnTo>
                  <a:lnTo>
                    <a:pt x="3405884" y="2476586"/>
                  </a:lnTo>
                  <a:lnTo>
                    <a:pt x="3436043" y="2476056"/>
                  </a:lnTo>
                  <a:lnTo>
                    <a:pt x="3465144" y="2476056"/>
                  </a:lnTo>
                  <a:lnTo>
                    <a:pt x="3493716" y="2476056"/>
                  </a:lnTo>
                  <a:lnTo>
                    <a:pt x="3550860" y="2478173"/>
                  </a:lnTo>
                  <a:lnTo>
                    <a:pt x="3604829" y="2480290"/>
                  </a:lnTo>
                  <a:lnTo>
                    <a:pt x="3656682" y="2485053"/>
                  </a:lnTo>
                  <a:lnTo>
                    <a:pt x="3706418" y="2490345"/>
                  </a:lnTo>
                  <a:lnTo>
                    <a:pt x="3753509" y="2496167"/>
                  </a:lnTo>
                  <a:lnTo>
                    <a:pt x="3797425" y="2502518"/>
                  </a:lnTo>
                  <a:lnTo>
                    <a:pt x="3838695" y="2509397"/>
                  </a:lnTo>
                  <a:lnTo>
                    <a:pt x="3876791" y="2516807"/>
                  </a:lnTo>
                  <a:lnTo>
                    <a:pt x="3911183" y="2524215"/>
                  </a:lnTo>
                  <a:lnTo>
                    <a:pt x="3922824" y="2539563"/>
                  </a:lnTo>
                  <a:lnTo>
                    <a:pt x="3934993" y="2557556"/>
                  </a:lnTo>
                  <a:lnTo>
                    <a:pt x="3948221" y="2578196"/>
                  </a:lnTo>
                  <a:lnTo>
                    <a:pt x="3961449" y="2601482"/>
                  </a:lnTo>
                  <a:lnTo>
                    <a:pt x="3975735" y="2627943"/>
                  </a:lnTo>
                  <a:lnTo>
                    <a:pt x="3990021" y="2657050"/>
                  </a:lnTo>
                  <a:lnTo>
                    <a:pt x="4004836" y="2688803"/>
                  </a:lnTo>
                  <a:lnTo>
                    <a:pt x="4019122" y="2723202"/>
                  </a:lnTo>
                  <a:lnTo>
                    <a:pt x="4032879" y="2761306"/>
                  </a:lnTo>
                  <a:lnTo>
                    <a:pt x="4046635" y="2802056"/>
                  </a:lnTo>
                  <a:lnTo>
                    <a:pt x="4052985" y="2823754"/>
                  </a:lnTo>
                  <a:lnTo>
                    <a:pt x="4059334" y="2845452"/>
                  </a:lnTo>
                  <a:lnTo>
                    <a:pt x="4066213" y="2869796"/>
                  </a:lnTo>
                  <a:lnTo>
                    <a:pt x="4071504" y="2893611"/>
                  </a:lnTo>
                  <a:lnTo>
                    <a:pt x="4077324" y="2917955"/>
                  </a:lnTo>
                  <a:lnTo>
                    <a:pt x="4083144" y="2943887"/>
                  </a:lnTo>
                  <a:lnTo>
                    <a:pt x="4088435" y="2970877"/>
                  </a:lnTo>
                  <a:lnTo>
                    <a:pt x="4093197" y="2997868"/>
                  </a:lnTo>
                  <a:lnTo>
                    <a:pt x="4097430" y="3025917"/>
                  </a:lnTo>
                  <a:lnTo>
                    <a:pt x="4102192" y="3055023"/>
                  </a:lnTo>
                  <a:lnTo>
                    <a:pt x="4105896" y="3085189"/>
                  </a:lnTo>
                  <a:lnTo>
                    <a:pt x="4109071" y="3115355"/>
                  </a:lnTo>
                  <a:lnTo>
                    <a:pt x="4085790" y="3104770"/>
                  </a:lnTo>
                  <a:lnTo>
                    <a:pt x="4061980" y="3094186"/>
                  </a:lnTo>
                  <a:lnTo>
                    <a:pt x="4038170" y="3084131"/>
                  </a:lnTo>
                  <a:lnTo>
                    <a:pt x="4014360" y="3074605"/>
                  </a:lnTo>
                  <a:lnTo>
                    <a:pt x="3966211" y="3055023"/>
                  </a:lnTo>
                  <a:lnTo>
                    <a:pt x="3917004" y="3037559"/>
                  </a:lnTo>
                  <a:lnTo>
                    <a:pt x="3868326" y="3022212"/>
                  </a:lnTo>
                  <a:lnTo>
                    <a:pt x="3819119" y="3007394"/>
                  </a:lnTo>
                  <a:lnTo>
                    <a:pt x="3770441" y="2993105"/>
                  </a:lnTo>
                  <a:lnTo>
                    <a:pt x="3721233" y="2980933"/>
                  </a:lnTo>
                  <a:lnTo>
                    <a:pt x="3672555" y="2969819"/>
                  </a:lnTo>
                  <a:lnTo>
                    <a:pt x="3623877" y="2959764"/>
                  </a:lnTo>
                  <a:lnTo>
                    <a:pt x="3576257" y="2950238"/>
                  </a:lnTo>
                  <a:lnTo>
                    <a:pt x="3529167" y="2941770"/>
                  </a:lnTo>
                  <a:lnTo>
                    <a:pt x="3483134" y="2934361"/>
                  </a:lnTo>
                  <a:lnTo>
                    <a:pt x="3437631" y="2928011"/>
                  </a:lnTo>
                  <a:lnTo>
                    <a:pt x="3394244" y="2922189"/>
                  </a:lnTo>
                  <a:lnTo>
                    <a:pt x="3350857" y="2917426"/>
                  </a:lnTo>
                  <a:lnTo>
                    <a:pt x="3309586" y="2912663"/>
                  </a:lnTo>
                  <a:lnTo>
                    <a:pt x="3269903" y="2909488"/>
                  </a:lnTo>
                  <a:lnTo>
                    <a:pt x="3231278" y="2906313"/>
                  </a:lnTo>
                  <a:lnTo>
                    <a:pt x="3194240" y="2903666"/>
                  </a:lnTo>
                  <a:lnTo>
                    <a:pt x="3127573" y="2900491"/>
                  </a:lnTo>
                  <a:lnTo>
                    <a:pt x="3069371" y="2898374"/>
                  </a:lnTo>
                  <a:lnTo>
                    <a:pt x="3020693" y="2897845"/>
                  </a:lnTo>
                  <a:lnTo>
                    <a:pt x="2983126" y="2897845"/>
                  </a:lnTo>
                  <a:lnTo>
                    <a:pt x="2945559" y="2898374"/>
                  </a:lnTo>
                  <a:lnTo>
                    <a:pt x="2935506" y="2899433"/>
                  </a:lnTo>
                  <a:lnTo>
                    <a:pt x="2925982" y="2901020"/>
                  </a:lnTo>
                  <a:lnTo>
                    <a:pt x="2915929" y="2903666"/>
                  </a:lnTo>
                  <a:lnTo>
                    <a:pt x="2906934" y="2907371"/>
                  </a:lnTo>
                  <a:lnTo>
                    <a:pt x="2898468" y="2912134"/>
                  </a:lnTo>
                  <a:lnTo>
                    <a:pt x="2891061" y="2917426"/>
                  </a:lnTo>
                  <a:lnTo>
                    <a:pt x="2883124" y="2923777"/>
                  </a:lnTo>
                  <a:lnTo>
                    <a:pt x="2876245" y="2930127"/>
                  </a:lnTo>
                  <a:lnTo>
                    <a:pt x="2870425" y="2937007"/>
                  </a:lnTo>
                  <a:lnTo>
                    <a:pt x="2864605" y="2944946"/>
                  </a:lnTo>
                  <a:lnTo>
                    <a:pt x="2859843" y="2953413"/>
                  </a:lnTo>
                  <a:lnTo>
                    <a:pt x="2856139" y="2962410"/>
                  </a:lnTo>
                  <a:lnTo>
                    <a:pt x="2853494" y="2971936"/>
                  </a:lnTo>
                  <a:lnTo>
                    <a:pt x="2850848" y="2980933"/>
                  </a:lnTo>
                  <a:lnTo>
                    <a:pt x="2849790" y="2991517"/>
                  </a:lnTo>
                  <a:lnTo>
                    <a:pt x="2849790" y="3001572"/>
                  </a:lnTo>
                  <a:lnTo>
                    <a:pt x="2850848" y="3011098"/>
                  </a:lnTo>
                  <a:lnTo>
                    <a:pt x="2852436" y="3021683"/>
                  </a:lnTo>
                  <a:lnTo>
                    <a:pt x="2855610" y="3030679"/>
                  </a:lnTo>
                  <a:lnTo>
                    <a:pt x="2858785" y="3039676"/>
                  </a:lnTo>
                  <a:lnTo>
                    <a:pt x="2863018" y="3048144"/>
                  </a:lnTo>
                  <a:lnTo>
                    <a:pt x="2868309" y="3056082"/>
                  </a:lnTo>
                  <a:lnTo>
                    <a:pt x="2874129" y="3063491"/>
                  </a:lnTo>
                  <a:lnTo>
                    <a:pt x="2881537" y="3070371"/>
                  </a:lnTo>
                  <a:lnTo>
                    <a:pt x="2888415" y="3076192"/>
                  </a:lnTo>
                  <a:lnTo>
                    <a:pt x="2896352" y="3082014"/>
                  </a:lnTo>
                  <a:lnTo>
                    <a:pt x="2904289" y="3086777"/>
                  </a:lnTo>
                  <a:lnTo>
                    <a:pt x="2913283" y="3090481"/>
                  </a:lnTo>
                  <a:lnTo>
                    <a:pt x="2922278" y="3093657"/>
                  </a:lnTo>
                  <a:lnTo>
                    <a:pt x="2932331" y="3095773"/>
                  </a:lnTo>
                  <a:lnTo>
                    <a:pt x="2942384" y="3096832"/>
                  </a:lnTo>
                  <a:lnTo>
                    <a:pt x="2952967" y="3096832"/>
                  </a:lnTo>
                  <a:lnTo>
                    <a:pt x="2984184" y="3096832"/>
                  </a:lnTo>
                  <a:lnTo>
                    <a:pt x="3019105" y="3096832"/>
                  </a:lnTo>
                  <a:lnTo>
                    <a:pt x="3066196" y="3097361"/>
                  </a:lnTo>
                  <a:lnTo>
                    <a:pt x="3122811" y="3099478"/>
                  </a:lnTo>
                  <a:lnTo>
                    <a:pt x="3189478" y="3103183"/>
                  </a:lnTo>
                  <a:lnTo>
                    <a:pt x="3225458" y="3105829"/>
                  </a:lnTo>
                  <a:lnTo>
                    <a:pt x="3262495" y="3109004"/>
                  </a:lnTo>
                  <a:lnTo>
                    <a:pt x="3302179" y="3113238"/>
                  </a:lnTo>
                  <a:lnTo>
                    <a:pt x="3343449" y="3116942"/>
                  </a:lnTo>
                  <a:lnTo>
                    <a:pt x="3385249" y="3122234"/>
                  </a:lnTo>
                  <a:lnTo>
                    <a:pt x="3428636" y="3128056"/>
                  </a:lnTo>
                  <a:lnTo>
                    <a:pt x="3473081" y="3134936"/>
                  </a:lnTo>
                  <a:lnTo>
                    <a:pt x="3518585" y="3142874"/>
                  </a:lnTo>
                  <a:lnTo>
                    <a:pt x="3564088" y="3150813"/>
                  </a:lnTo>
                  <a:lnTo>
                    <a:pt x="3610649" y="3159809"/>
                  </a:lnTo>
                  <a:lnTo>
                    <a:pt x="3657740" y="3170923"/>
                  </a:lnTo>
                  <a:lnTo>
                    <a:pt x="3704831" y="3182037"/>
                  </a:lnTo>
                  <a:lnTo>
                    <a:pt x="3751393" y="3194738"/>
                  </a:lnTo>
                  <a:lnTo>
                    <a:pt x="3798483" y="3209027"/>
                  </a:lnTo>
                  <a:lnTo>
                    <a:pt x="3845574" y="3223845"/>
                  </a:lnTo>
                  <a:lnTo>
                    <a:pt x="3892136" y="3239721"/>
                  </a:lnTo>
                  <a:lnTo>
                    <a:pt x="3938168" y="3257715"/>
                  </a:lnTo>
                  <a:lnTo>
                    <a:pt x="3960920" y="3267241"/>
                  </a:lnTo>
                  <a:lnTo>
                    <a:pt x="3983671" y="3276767"/>
                  </a:lnTo>
                  <a:lnTo>
                    <a:pt x="4005894" y="3286822"/>
                  </a:lnTo>
                  <a:lnTo>
                    <a:pt x="4028117" y="3297406"/>
                  </a:lnTo>
                  <a:lnTo>
                    <a:pt x="4049810" y="3307991"/>
                  </a:lnTo>
                  <a:lnTo>
                    <a:pt x="4070975" y="3319104"/>
                  </a:lnTo>
                  <a:lnTo>
                    <a:pt x="4138701" y="3355621"/>
                  </a:lnTo>
                  <a:lnTo>
                    <a:pt x="4204310" y="3392137"/>
                  </a:lnTo>
                  <a:lnTo>
                    <a:pt x="4267803" y="3428124"/>
                  </a:lnTo>
                  <a:lnTo>
                    <a:pt x="4328651" y="3464111"/>
                  </a:lnTo>
                  <a:lnTo>
                    <a:pt x="4387911" y="3500098"/>
                  </a:lnTo>
                  <a:lnTo>
                    <a:pt x="4445584" y="3536085"/>
                  </a:lnTo>
                  <a:lnTo>
                    <a:pt x="4500611" y="3572072"/>
                  </a:lnTo>
                  <a:lnTo>
                    <a:pt x="4555109" y="3609117"/>
                  </a:lnTo>
                  <a:lnTo>
                    <a:pt x="4574157" y="3634520"/>
                  </a:lnTo>
                  <a:lnTo>
                    <a:pt x="4592677" y="3660981"/>
                  </a:lnTo>
                  <a:lnTo>
                    <a:pt x="4611195" y="3689030"/>
                  </a:lnTo>
                  <a:lnTo>
                    <a:pt x="4629714" y="3716549"/>
                  </a:lnTo>
                  <a:lnTo>
                    <a:pt x="4647175" y="3745656"/>
                  </a:lnTo>
                  <a:lnTo>
                    <a:pt x="4664635" y="3775292"/>
                  </a:lnTo>
                  <a:lnTo>
                    <a:pt x="4681038" y="3804929"/>
                  </a:lnTo>
                  <a:lnTo>
                    <a:pt x="4697969" y="3835624"/>
                  </a:lnTo>
                  <a:lnTo>
                    <a:pt x="4713843" y="3867377"/>
                  </a:lnTo>
                  <a:lnTo>
                    <a:pt x="4729716" y="3899659"/>
                  </a:lnTo>
                  <a:lnTo>
                    <a:pt x="4745060" y="3932471"/>
                  </a:lnTo>
                  <a:lnTo>
                    <a:pt x="4759346" y="3966341"/>
                  </a:lnTo>
                  <a:lnTo>
                    <a:pt x="4774161" y="4000740"/>
                  </a:lnTo>
                  <a:lnTo>
                    <a:pt x="4787389" y="4035669"/>
                  </a:lnTo>
                  <a:lnTo>
                    <a:pt x="4801145" y="4071656"/>
                  </a:lnTo>
                  <a:lnTo>
                    <a:pt x="4813844" y="4108172"/>
                  </a:lnTo>
                  <a:lnTo>
                    <a:pt x="4826013" y="4145747"/>
                  </a:lnTo>
                  <a:lnTo>
                    <a:pt x="4837654" y="4183321"/>
                  </a:lnTo>
                  <a:lnTo>
                    <a:pt x="4849295" y="4222484"/>
                  </a:lnTo>
                  <a:lnTo>
                    <a:pt x="4860406" y="4261646"/>
                  </a:lnTo>
                  <a:lnTo>
                    <a:pt x="4869930" y="4301337"/>
                  </a:lnTo>
                  <a:lnTo>
                    <a:pt x="4879454" y="4342617"/>
                  </a:lnTo>
                  <a:lnTo>
                    <a:pt x="4888978" y="4383896"/>
                  </a:lnTo>
                  <a:lnTo>
                    <a:pt x="4897443" y="4426233"/>
                  </a:lnTo>
                  <a:lnTo>
                    <a:pt x="4905380" y="4469630"/>
                  </a:lnTo>
                  <a:lnTo>
                    <a:pt x="4912259" y="4513555"/>
                  </a:lnTo>
                  <a:lnTo>
                    <a:pt x="4919666" y="4558539"/>
                  </a:lnTo>
                  <a:lnTo>
                    <a:pt x="4925487" y="4603522"/>
                  </a:lnTo>
                  <a:lnTo>
                    <a:pt x="4931307" y="4650094"/>
                  </a:lnTo>
                  <a:lnTo>
                    <a:pt x="4935539" y="4697194"/>
                  </a:lnTo>
                  <a:lnTo>
                    <a:pt x="4940301" y="4744824"/>
                  </a:lnTo>
                  <a:lnTo>
                    <a:pt x="4943476" y="4792983"/>
                  </a:lnTo>
                  <a:lnTo>
                    <a:pt x="4947709" y="4871308"/>
                  </a:lnTo>
                  <a:lnTo>
                    <a:pt x="4950883" y="4950162"/>
                  </a:lnTo>
                  <a:lnTo>
                    <a:pt x="4953000" y="5027428"/>
                  </a:lnTo>
                  <a:lnTo>
                    <a:pt x="4953000" y="5103636"/>
                  </a:lnTo>
                  <a:lnTo>
                    <a:pt x="4952471" y="5178785"/>
                  </a:lnTo>
                  <a:lnTo>
                    <a:pt x="4950355" y="5252876"/>
                  </a:lnTo>
                  <a:lnTo>
                    <a:pt x="4947180" y="5326437"/>
                  </a:lnTo>
                  <a:lnTo>
                    <a:pt x="4943476" y="5398411"/>
                  </a:lnTo>
                  <a:lnTo>
                    <a:pt x="4937656" y="5469327"/>
                  </a:lnTo>
                  <a:lnTo>
                    <a:pt x="4931307" y="5538655"/>
                  </a:lnTo>
                  <a:lnTo>
                    <a:pt x="4923899" y="5606924"/>
                  </a:lnTo>
                  <a:lnTo>
                    <a:pt x="4915433" y="5673606"/>
                  </a:lnTo>
                  <a:lnTo>
                    <a:pt x="4905909" y="5739229"/>
                  </a:lnTo>
                  <a:lnTo>
                    <a:pt x="4896385" y="5802736"/>
                  </a:lnTo>
                  <a:lnTo>
                    <a:pt x="4885274" y="5864655"/>
                  </a:lnTo>
                  <a:lnTo>
                    <a:pt x="4873105" y="5925515"/>
                  </a:lnTo>
                  <a:lnTo>
                    <a:pt x="4860935" y="5983729"/>
                  </a:lnTo>
                  <a:lnTo>
                    <a:pt x="4847178" y="6041414"/>
                  </a:lnTo>
                  <a:lnTo>
                    <a:pt x="4833421" y="6096453"/>
                  </a:lnTo>
                  <a:lnTo>
                    <a:pt x="4818606" y="6149375"/>
                  </a:lnTo>
                  <a:lnTo>
                    <a:pt x="4802733" y="6201239"/>
                  </a:lnTo>
                  <a:lnTo>
                    <a:pt x="4787389" y="6249927"/>
                  </a:lnTo>
                  <a:lnTo>
                    <a:pt x="4770457" y="6297557"/>
                  </a:lnTo>
                  <a:lnTo>
                    <a:pt x="4754055" y="6342541"/>
                  </a:lnTo>
                  <a:lnTo>
                    <a:pt x="4736595" y="6385407"/>
                  </a:lnTo>
                  <a:lnTo>
                    <a:pt x="4718605" y="6425628"/>
                  </a:lnTo>
                  <a:lnTo>
                    <a:pt x="4700615" y="6463732"/>
                  </a:lnTo>
                  <a:lnTo>
                    <a:pt x="4681567" y="6499719"/>
                  </a:lnTo>
                  <a:lnTo>
                    <a:pt x="4663048" y="6533589"/>
                  </a:lnTo>
                  <a:lnTo>
                    <a:pt x="4653524" y="6548937"/>
                  </a:lnTo>
                  <a:lnTo>
                    <a:pt x="4644000" y="6564284"/>
                  </a:lnTo>
                  <a:lnTo>
                    <a:pt x="4635005" y="6578573"/>
                  </a:lnTo>
                  <a:lnTo>
                    <a:pt x="4624952" y="6591803"/>
                  </a:lnTo>
                  <a:lnTo>
                    <a:pt x="4614899" y="6605563"/>
                  </a:lnTo>
                  <a:lnTo>
                    <a:pt x="4605375" y="6617735"/>
                  </a:lnTo>
                  <a:lnTo>
                    <a:pt x="4596381" y="6627790"/>
                  </a:lnTo>
                  <a:lnTo>
                    <a:pt x="4585798" y="6638375"/>
                  </a:lnTo>
                  <a:lnTo>
                    <a:pt x="4573629" y="6648430"/>
                  </a:lnTo>
                  <a:lnTo>
                    <a:pt x="4559871" y="6658485"/>
                  </a:lnTo>
                  <a:lnTo>
                    <a:pt x="4545057" y="6668011"/>
                  </a:lnTo>
                  <a:lnTo>
                    <a:pt x="4528655" y="6678066"/>
                  </a:lnTo>
                  <a:lnTo>
                    <a:pt x="4511193" y="6688122"/>
                  </a:lnTo>
                  <a:lnTo>
                    <a:pt x="4492675" y="6697118"/>
                  </a:lnTo>
                  <a:lnTo>
                    <a:pt x="4466749" y="6682300"/>
                  </a:lnTo>
                  <a:lnTo>
                    <a:pt x="4442409" y="6667482"/>
                  </a:lnTo>
                  <a:lnTo>
                    <a:pt x="4417541" y="6652135"/>
                  </a:lnTo>
                  <a:lnTo>
                    <a:pt x="4394261" y="6637316"/>
                  </a:lnTo>
                  <a:lnTo>
                    <a:pt x="4372038" y="6621440"/>
                  </a:lnTo>
                  <a:lnTo>
                    <a:pt x="4349286" y="6605563"/>
                  </a:lnTo>
                  <a:lnTo>
                    <a:pt x="4328122" y="6589157"/>
                  </a:lnTo>
                  <a:lnTo>
                    <a:pt x="4307487" y="6573810"/>
                  </a:lnTo>
                  <a:lnTo>
                    <a:pt x="4287381" y="6557404"/>
                  </a:lnTo>
                  <a:lnTo>
                    <a:pt x="4268333" y="6540998"/>
                  </a:lnTo>
                  <a:lnTo>
                    <a:pt x="4249813" y="6524592"/>
                  </a:lnTo>
                  <a:lnTo>
                    <a:pt x="4231295" y="6507657"/>
                  </a:lnTo>
                  <a:lnTo>
                    <a:pt x="4214363" y="6490722"/>
                  </a:lnTo>
                  <a:lnTo>
                    <a:pt x="4197432" y="6474316"/>
                  </a:lnTo>
                  <a:lnTo>
                    <a:pt x="4181029" y="6456852"/>
                  </a:lnTo>
                  <a:lnTo>
                    <a:pt x="4165156" y="6439388"/>
                  </a:lnTo>
                  <a:lnTo>
                    <a:pt x="4150341" y="6421924"/>
                  </a:lnTo>
                  <a:lnTo>
                    <a:pt x="4135526" y="6404459"/>
                  </a:lnTo>
                  <a:lnTo>
                    <a:pt x="4121769" y="6386466"/>
                  </a:lnTo>
                  <a:lnTo>
                    <a:pt x="4108541" y="6369002"/>
                  </a:lnTo>
                  <a:lnTo>
                    <a:pt x="4095843" y="6351008"/>
                  </a:lnTo>
                  <a:lnTo>
                    <a:pt x="4082615" y="6333015"/>
                  </a:lnTo>
                  <a:lnTo>
                    <a:pt x="4070975" y="6314492"/>
                  </a:lnTo>
                  <a:lnTo>
                    <a:pt x="4059334" y="6296498"/>
                  </a:lnTo>
                  <a:lnTo>
                    <a:pt x="4048752" y="6277446"/>
                  </a:lnTo>
                  <a:lnTo>
                    <a:pt x="4037641" y="6259453"/>
                  </a:lnTo>
                  <a:lnTo>
                    <a:pt x="4028117" y="6240930"/>
                  </a:lnTo>
                  <a:lnTo>
                    <a:pt x="4018064" y="6222408"/>
                  </a:lnTo>
                  <a:lnTo>
                    <a:pt x="4008540" y="6202826"/>
                  </a:lnTo>
                  <a:lnTo>
                    <a:pt x="4000074" y="6184304"/>
                  </a:lnTo>
                  <a:lnTo>
                    <a:pt x="3992137" y="6164723"/>
                  </a:lnTo>
                  <a:lnTo>
                    <a:pt x="3983671" y="6146200"/>
                  </a:lnTo>
                  <a:lnTo>
                    <a:pt x="3968857" y="6107567"/>
                  </a:lnTo>
                  <a:lnTo>
                    <a:pt x="3955100" y="6068404"/>
                  </a:lnTo>
                  <a:lnTo>
                    <a:pt x="3942930" y="6029771"/>
                  </a:lnTo>
                  <a:lnTo>
                    <a:pt x="3931819" y="5989551"/>
                  </a:lnTo>
                  <a:lnTo>
                    <a:pt x="3922295" y="5950388"/>
                  </a:lnTo>
                  <a:lnTo>
                    <a:pt x="3913829" y="5910697"/>
                  </a:lnTo>
                  <a:lnTo>
                    <a:pt x="3906421" y="5870476"/>
                  </a:lnTo>
                  <a:lnTo>
                    <a:pt x="3899014" y="5829726"/>
                  </a:lnTo>
                  <a:lnTo>
                    <a:pt x="3892665" y="5790034"/>
                  </a:lnTo>
                  <a:lnTo>
                    <a:pt x="3887374" y="5749284"/>
                  </a:lnTo>
                  <a:lnTo>
                    <a:pt x="3882612" y="5709064"/>
                  </a:lnTo>
                  <a:lnTo>
                    <a:pt x="3877850" y="5668314"/>
                  </a:lnTo>
                  <a:lnTo>
                    <a:pt x="3869913" y="5587343"/>
                  </a:lnTo>
                  <a:lnTo>
                    <a:pt x="3863035" y="5505314"/>
                  </a:lnTo>
                  <a:lnTo>
                    <a:pt x="3854040" y="5400528"/>
                  </a:lnTo>
                  <a:lnTo>
                    <a:pt x="3848749" y="5348665"/>
                  </a:lnTo>
                  <a:lnTo>
                    <a:pt x="3842929" y="5297859"/>
                  </a:lnTo>
                  <a:lnTo>
                    <a:pt x="3836579" y="5247054"/>
                  </a:lnTo>
                  <a:lnTo>
                    <a:pt x="3828643" y="5197308"/>
                  </a:lnTo>
                  <a:lnTo>
                    <a:pt x="3819648" y="5148619"/>
                  </a:lnTo>
                  <a:lnTo>
                    <a:pt x="3814886" y="5123746"/>
                  </a:lnTo>
                  <a:lnTo>
                    <a:pt x="3809595" y="5099931"/>
                  </a:lnTo>
                  <a:lnTo>
                    <a:pt x="3803775" y="5076116"/>
                  </a:lnTo>
                  <a:lnTo>
                    <a:pt x="3797425" y="5052301"/>
                  </a:lnTo>
                  <a:lnTo>
                    <a:pt x="3791076" y="5029545"/>
                  </a:lnTo>
                  <a:lnTo>
                    <a:pt x="3783139" y="5006788"/>
                  </a:lnTo>
                  <a:lnTo>
                    <a:pt x="3775203" y="4983503"/>
                  </a:lnTo>
                  <a:lnTo>
                    <a:pt x="3767266" y="4961275"/>
                  </a:lnTo>
                  <a:lnTo>
                    <a:pt x="3758800" y="4939048"/>
                  </a:lnTo>
                  <a:lnTo>
                    <a:pt x="3749276" y="4917350"/>
                  </a:lnTo>
                  <a:lnTo>
                    <a:pt x="3738694" y="4896181"/>
                  </a:lnTo>
                  <a:lnTo>
                    <a:pt x="3727583" y="4874483"/>
                  </a:lnTo>
                  <a:lnTo>
                    <a:pt x="3715942" y="4853314"/>
                  </a:lnTo>
                  <a:lnTo>
                    <a:pt x="3703773" y="4832675"/>
                  </a:lnTo>
                  <a:lnTo>
                    <a:pt x="3691074" y="4813094"/>
                  </a:lnTo>
                  <a:lnTo>
                    <a:pt x="3677317" y="4792983"/>
                  </a:lnTo>
                  <a:lnTo>
                    <a:pt x="3662502" y="4772873"/>
                  </a:lnTo>
                  <a:lnTo>
                    <a:pt x="3647158" y="4754350"/>
                  </a:lnTo>
                  <a:lnTo>
                    <a:pt x="3640279" y="4746412"/>
                  </a:lnTo>
                  <a:lnTo>
                    <a:pt x="3632872" y="4740061"/>
                  </a:lnTo>
                  <a:lnTo>
                    <a:pt x="3624935" y="4734240"/>
                  </a:lnTo>
                  <a:lnTo>
                    <a:pt x="3616470" y="4728948"/>
                  </a:lnTo>
                  <a:lnTo>
                    <a:pt x="3608004" y="4725243"/>
                  </a:lnTo>
                  <a:lnTo>
                    <a:pt x="3599009" y="4722068"/>
                  </a:lnTo>
                  <a:lnTo>
                    <a:pt x="3589485" y="4719951"/>
                  </a:lnTo>
                  <a:lnTo>
                    <a:pt x="3579432" y="4718892"/>
                  </a:lnTo>
                  <a:lnTo>
                    <a:pt x="3570437" y="4718363"/>
                  </a:lnTo>
                  <a:lnTo>
                    <a:pt x="3560913" y="4718892"/>
                  </a:lnTo>
                  <a:lnTo>
                    <a:pt x="3551389" y="4719951"/>
                  </a:lnTo>
                  <a:lnTo>
                    <a:pt x="3542394" y="4722597"/>
                  </a:lnTo>
                  <a:lnTo>
                    <a:pt x="3532341" y="4725772"/>
                  </a:lnTo>
                  <a:lnTo>
                    <a:pt x="3524405" y="4730006"/>
                  </a:lnTo>
                  <a:lnTo>
                    <a:pt x="3515410" y="4734769"/>
                  </a:lnTo>
                  <a:lnTo>
                    <a:pt x="3507473" y="4741649"/>
                  </a:lnTo>
                  <a:lnTo>
                    <a:pt x="3499537" y="4748529"/>
                  </a:lnTo>
                  <a:lnTo>
                    <a:pt x="3493187" y="4755409"/>
                  </a:lnTo>
                  <a:lnTo>
                    <a:pt x="3487367" y="4763876"/>
                  </a:lnTo>
                  <a:lnTo>
                    <a:pt x="3482076" y="4772344"/>
                  </a:lnTo>
                  <a:lnTo>
                    <a:pt x="3478372" y="4780811"/>
                  </a:lnTo>
                  <a:lnTo>
                    <a:pt x="3475197" y="4789808"/>
                  </a:lnTo>
                  <a:lnTo>
                    <a:pt x="3473081" y="4799334"/>
                  </a:lnTo>
                  <a:lnTo>
                    <a:pt x="3472023" y="4808860"/>
                  </a:lnTo>
                  <a:lnTo>
                    <a:pt x="3471494" y="4817857"/>
                  </a:lnTo>
                  <a:lnTo>
                    <a:pt x="3472023" y="4827912"/>
                  </a:lnTo>
                  <a:lnTo>
                    <a:pt x="3473081" y="4837438"/>
                  </a:lnTo>
                  <a:lnTo>
                    <a:pt x="3475727" y="4846434"/>
                  </a:lnTo>
                  <a:lnTo>
                    <a:pt x="3478901" y="4855960"/>
                  </a:lnTo>
                  <a:lnTo>
                    <a:pt x="3483134" y="4864428"/>
                  </a:lnTo>
                  <a:lnTo>
                    <a:pt x="3487896" y="4873425"/>
                  </a:lnTo>
                  <a:lnTo>
                    <a:pt x="3494775" y="4881363"/>
                  </a:lnTo>
                  <a:lnTo>
                    <a:pt x="3506415" y="4896181"/>
                  </a:lnTo>
                  <a:lnTo>
                    <a:pt x="3516997" y="4911529"/>
                  </a:lnTo>
                  <a:lnTo>
                    <a:pt x="3528109" y="4926876"/>
                  </a:lnTo>
                  <a:lnTo>
                    <a:pt x="3537632" y="4942223"/>
                  </a:lnTo>
                  <a:lnTo>
                    <a:pt x="3547156" y="4959158"/>
                  </a:lnTo>
                  <a:lnTo>
                    <a:pt x="3556151" y="4976093"/>
                  </a:lnTo>
                  <a:lnTo>
                    <a:pt x="3564617" y="4992499"/>
                  </a:lnTo>
                  <a:lnTo>
                    <a:pt x="3572553" y="5009964"/>
                  </a:lnTo>
                  <a:lnTo>
                    <a:pt x="3579432" y="5027957"/>
                  </a:lnTo>
                  <a:lnTo>
                    <a:pt x="3586839" y="5045951"/>
                  </a:lnTo>
                  <a:lnTo>
                    <a:pt x="3593189" y="5065002"/>
                  </a:lnTo>
                  <a:lnTo>
                    <a:pt x="3599009" y="5083525"/>
                  </a:lnTo>
                  <a:lnTo>
                    <a:pt x="3604829" y="5102577"/>
                  </a:lnTo>
                  <a:lnTo>
                    <a:pt x="3610120" y="5122158"/>
                  </a:lnTo>
                  <a:lnTo>
                    <a:pt x="3614882" y="5142269"/>
                  </a:lnTo>
                  <a:lnTo>
                    <a:pt x="3619644" y="5161850"/>
                  </a:lnTo>
                  <a:lnTo>
                    <a:pt x="3628110" y="5203129"/>
                  </a:lnTo>
                  <a:lnTo>
                    <a:pt x="3634989" y="5245996"/>
                  </a:lnTo>
                  <a:lnTo>
                    <a:pt x="3641338" y="5289392"/>
                  </a:lnTo>
                  <a:lnTo>
                    <a:pt x="3647158" y="5333846"/>
                  </a:lnTo>
                  <a:lnTo>
                    <a:pt x="3651920" y="5379889"/>
                  </a:lnTo>
                  <a:lnTo>
                    <a:pt x="3656153" y="5425931"/>
                  </a:lnTo>
                  <a:lnTo>
                    <a:pt x="3664619" y="5522778"/>
                  </a:lnTo>
                  <a:lnTo>
                    <a:pt x="3671497" y="5600044"/>
                  </a:lnTo>
                  <a:lnTo>
                    <a:pt x="3678905" y="5678369"/>
                  </a:lnTo>
                  <a:lnTo>
                    <a:pt x="3683137" y="5718590"/>
                  </a:lnTo>
                  <a:lnTo>
                    <a:pt x="3688429" y="5759340"/>
                  </a:lnTo>
                  <a:lnTo>
                    <a:pt x="3693719" y="5799560"/>
                  </a:lnTo>
                  <a:lnTo>
                    <a:pt x="3699540" y="5840310"/>
                  </a:lnTo>
                  <a:lnTo>
                    <a:pt x="3705889" y="5881060"/>
                  </a:lnTo>
                  <a:lnTo>
                    <a:pt x="3713826" y="5922340"/>
                  </a:lnTo>
                  <a:lnTo>
                    <a:pt x="3721763" y="5963090"/>
                  </a:lnTo>
                  <a:lnTo>
                    <a:pt x="3730757" y="6003840"/>
                  </a:lnTo>
                  <a:lnTo>
                    <a:pt x="3741339" y="6045119"/>
                  </a:lnTo>
                  <a:lnTo>
                    <a:pt x="3752980" y="6086398"/>
                  </a:lnTo>
                  <a:lnTo>
                    <a:pt x="3765679" y="6127677"/>
                  </a:lnTo>
                  <a:lnTo>
                    <a:pt x="3779965" y="6167898"/>
                  </a:lnTo>
                  <a:lnTo>
                    <a:pt x="3795309" y="6209177"/>
                  </a:lnTo>
                  <a:lnTo>
                    <a:pt x="3812240" y="6249927"/>
                  </a:lnTo>
                  <a:lnTo>
                    <a:pt x="3821235" y="6270037"/>
                  </a:lnTo>
                  <a:lnTo>
                    <a:pt x="3830759" y="6290677"/>
                  </a:lnTo>
                  <a:lnTo>
                    <a:pt x="3840283" y="6310258"/>
                  </a:lnTo>
                  <a:lnTo>
                    <a:pt x="3850865" y="6330369"/>
                  </a:lnTo>
                  <a:lnTo>
                    <a:pt x="3860918" y="6350479"/>
                  </a:lnTo>
                  <a:lnTo>
                    <a:pt x="3872559" y="6370589"/>
                  </a:lnTo>
                  <a:lnTo>
                    <a:pt x="3884199" y="6390170"/>
                  </a:lnTo>
                  <a:lnTo>
                    <a:pt x="3895839" y="6409752"/>
                  </a:lnTo>
                  <a:lnTo>
                    <a:pt x="3908538" y="6429862"/>
                  </a:lnTo>
                  <a:lnTo>
                    <a:pt x="3921766" y="6448914"/>
                  </a:lnTo>
                  <a:lnTo>
                    <a:pt x="3934993" y="6468495"/>
                  </a:lnTo>
                  <a:lnTo>
                    <a:pt x="3949279" y="6488076"/>
                  </a:lnTo>
                  <a:lnTo>
                    <a:pt x="3963565" y="6507128"/>
                  </a:lnTo>
                  <a:lnTo>
                    <a:pt x="3978381" y="6526180"/>
                  </a:lnTo>
                  <a:lnTo>
                    <a:pt x="3994254" y="6545761"/>
                  </a:lnTo>
                  <a:lnTo>
                    <a:pt x="4010656" y="6564284"/>
                  </a:lnTo>
                  <a:lnTo>
                    <a:pt x="4027059" y="6582807"/>
                  </a:lnTo>
                  <a:lnTo>
                    <a:pt x="4043990" y="6601859"/>
                  </a:lnTo>
                  <a:lnTo>
                    <a:pt x="4061980" y="6619852"/>
                  </a:lnTo>
                  <a:lnTo>
                    <a:pt x="4081028" y="6638375"/>
                  </a:lnTo>
                  <a:lnTo>
                    <a:pt x="4099547" y="6656368"/>
                  </a:lnTo>
                  <a:lnTo>
                    <a:pt x="4119653" y="6674362"/>
                  </a:lnTo>
                  <a:lnTo>
                    <a:pt x="4139230" y="6692355"/>
                  </a:lnTo>
                  <a:lnTo>
                    <a:pt x="4160394" y="6709820"/>
                  </a:lnTo>
                  <a:lnTo>
                    <a:pt x="4182087" y="6727284"/>
                  </a:lnTo>
                  <a:lnTo>
                    <a:pt x="4203781" y="6744748"/>
                  </a:lnTo>
                  <a:lnTo>
                    <a:pt x="4227062" y="6762212"/>
                  </a:lnTo>
                  <a:lnTo>
                    <a:pt x="4250343" y="6778618"/>
                  </a:lnTo>
                  <a:lnTo>
                    <a:pt x="4222300" y="6786027"/>
                  </a:lnTo>
                  <a:lnTo>
                    <a:pt x="4193728" y="6792378"/>
                  </a:lnTo>
                  <a:lnTo>
                    <a:pt x="4164627" y="6798199"/>
                  </a:lnTo>
                  <a:lnTo>
                    <a:pt x="4134468" y="6804021"/>
                  </a:lnTo>
                  <a:lnTo>
                    <a:pt x="4070975" y="6814605"/>
                  </a:lnTo>
                  <a:lnTo>
                    <a:pt x="4005365" y="6825190"/>
                  </a:lnTo>
                  <a:lnTo>
                    <a:pt x="3937110" y="6833657"/>
                  </a:lnTo>
                  <a:lnTo>
                    <a:pt x="3866209" y="6841066"/>
                  </a:lnTo>
                  <a:lnTo>
                    <a:pt x="3792663" y="6846888"/>
                  </a:lnTo>
                  <a:lnTo>
                    <a:pt x="3755625" y="6849534"/>
                  </a:lnTo>
                  <a:lnTo>
                    <a:pt x="3717529" y="6852180"/>
                  </a:lnTo>
                  <a:lnTo>
                    <a:pt x="3678905" y="6854297"/>
                  </a:lnTo>
                  <a:lnTo>
                    <a:pt x="3640279" y="6855355"/>
                  </a:lnTo>
                  <a:lnTo>
                    <a:pt x="3601125" y="6856943"/>
                  </a:lnTo>
                  <a:lnTo>
                    <a:pt x="3560913" y="6857472"/>
                  </a:lnTo>
                  <a:lnTo>
                    <a:pt x="3520172" y="6858001"/>
                  </a:lnTo>
                  <a:lnTo>
                    <a:pt x="3479959" y="6858001"/>
                  </a:lnTo>
                  <a:lnTo>
                    <a:pt x="3438689" y="6857472"/>
                  </a:lnTo>
                  <a:lnTo>
                    <a:pt x="3396889" y="6855884"/>
                  </a:lnTo>
                  <a:lnTo>
                    <a:pt x="3354561" y="6854826"/>
                  </a:lnTo>
                  <a:lnTo>
                    <a:pt x="3312761" y="6853238"/>
                  </a:lnTo>
                  <a:lnTo>
                    <a:pt x="3270432" y="6851121"/>
                  </a:lnTo>
                  <a:lnTo>
                    <a:pt x="3227045" y="6848475"/>
                  </a:lnTo>
                  <a:lnTo>
                    <a:pt x="3184187" y="6845300"/>
                  </a:lnTo>
                  <a:lnTo>
                    <a:pt x="3140800" y="6842125"/>
                  </a:lnTo>
                  <a:lnTo>
                    <a:pt x="3096884" y="6837362"/>
                  </a:lnTo>
                  <a:lnTo>
                    <a:pt x="3053497" y="6833128"/>
                  </a:lnTo>
                  <a:lnTo>
                    <a:pt x="3009581" y="6827836"/>
                  </a:lnTo>
                  <a:lnTo>
                    <a:pt x="2965136" y="6822543"/>
                  </a:lnTo>
                  <a:lnTo>
                    <a:pt x="2920691" y="6816193"/>
                  </a:lnTo>
                  <a:lnTo>
                    <a:pt x="2876245" y="6809842"/>
                  </a:lnTo>
                  <a:lnTo>
                    <a:pt x="2831801" y="6802433"/>
                  </a:lnTo>
                  <a:lnTo>
                    <a:pt x="2787355" y="6795024"/>
                  </a:lnTo>
                  <a:lnTo>
                    <a:pt x="2742381" y="6786556"/>
                  </a:lnTo>
                  <a:lnTo>
                    <a:pt x="2697936" y="6777560"/>
                  </a:lnTo>
                  <a:lnTo>
                    <a:pt x="2652432" y="6768563"/>
                  </a:lnTo>
                  <a:lnTo>
                    <a:pt x="2607458" y="6757979"/>
                  </a:lnTo>
                  <a:lnTo>
                    <a:pt x="2563013" y="6747923"/>
                  </a:lnTo>
                  <a:lnTo>
                    <a:pt x="2518039" y="6736281"/>
                  </a:lnTo>
                  <a:lnTo>
                    <a:pt x="2473064" y="6724638"/>
                  </a:lnTo>
                  <a:lnTo>
                    <a:pt x="2428619" y="6712466"/>
                  </a:lnTo>
                  <a:lnTo>
                    <a:pt x="2384174" y="6699764"/>
                  </a:lnTo>
                  <a:lnTo>
                    <a:pt x="2338671" y="6686005"/>
                  </a:lnTo>
                  <a:lnTo>
                    <a:pt x="2294225" y="6671186"/>
                  </a:lnTo>
                  <a:lnTo>
                    <a:pt x="2250838" y="6656368"/>
                  </a:lnTo>
                  <a:lnTo>
                    <a:pt x="2206393" y="6641021"/>
                  </a:lnTo>
                  <a:lnTo>
                    <a:pt x="2162477" y="6624615"/>
                  </a:lnTo>
                  <a:lnTo>
                    <a:pt x="2118561" y="6607680"/>
                  </a:lnTo>
                  <a:lnTo>
                    <a:pt x="2074645" y="6590216"/>
                  </a:lnTo>
                  <a:lnTo>
                    <a:pt x="2031787" y="6572222"/>
                  </a:lnTo>
                  <a:lnTo>
                    <a:pt x="1988400" y="6552641"/>
                  </a:lnTo>
                  <a:lnTo>
                    <a:pt x="1946071" y="6532531"/>
                  </a:lnTo>
                  <a:lnTo>
                    <a:pt x="1903213" y="6512950"/>
                  </a:lnTo>
                  <a:lnTo>
                    <a:pt x="1861414" y="6491252"/>
                  </a:lnTo>
                  <a:lnTo>
                    <a:pt x="1819614" y="6469553"/>
                  </a:lnTo>
                  <a:lnTo>
                    <a:pt x="1778344" y="6446797"/>
                  </a:lnTo>
                  <a:lnTo>
                    <a:pt x="1737073" y="6422982"/>
                  </a:lnTo>
                  <a:lnTo>
                    <a:pt x="1696861" y="6399167"/>
                  </a:lnTo>
                  <a:lnTo>
                    <a:pt x="1656119" y="6374294"/>
                  </a:lnTo>
                  <a:lnTo>
                    <a:pt x="1614320" y="6346774"/>
                  </a:lnTo>
                  <a:lnTo>
                    <a:pt x="1572520" y="6318726"/>
                  </a:lnTo>
                  <a:lnTo>
                    <a:pt x="1532308" y="6290677"/>
                  </a:lnTo>
                  <a:lnTo>
                    <a:pt x="1492625" y="6262099"/>
                  </a:lnTo>
                  <a:lnTo>
                    <a:pt x="1454529" y="6232992"/>
                  </a:lnTo>
                  <a:lnTo>
                    <a:pt x="1416433" y="6204414"/>
                  </a:lnTo>
                  <a:lnTo>
                    <a:pt x="1380453" y="6174778"/>
                  </a:lnTo>
                  <a:lnTo>
                    <a:pt x="1344474" y="6145141"/>
                  </a:lnTo>
                  <a:lnTo>
                    <a:pt x="1309553" y="6114447"/>
                  </a:lnTo>
                  <a:lnTo>
                    <a:pt x="1276219" y="6084281"/>
                  </a:lnTo>
                  <a:lnTo>
                    <a:pt x="1242356" y="6053586"/>
                  </a:lnTo>
                  <a:lnTo>
                    <a:pt x="1211138" y="6022362"/>
                  </a:lnTo>
                  <a:lnTo>
                    <a:pt x="1179392" y="5991667"/>
                  </a:lnTo>
                  <a:lnTo>
                    <a:pt x="1149233" y="5960973"/>
                  </a:lnTo>
                  <a:lnTo>
                    <a:pt x="1119603" y="5929219"/>
                  </a:lnTo>
                  <a:lnTo>
                    <a:pt x="1090502" y="5897466"/>
                  </a:lnTo>
                  <a:lnTo>
                    <a:pt x="1062988" y="5866242"/>
                  </a:lnTo>
                  <a:lnTo>
                    <a:pt x="1035474" y="5834489"/>
                  </a:lnTo>
                  <a:lnTo>
                    <a:pt x="1009548" y="5802736"/>
                  </a:lnTo>
                  <a:lnTo>
                    <a:pt x="983621" y="5771512"/>
                  </a:lnTo>
                  <a:lnTo>
                    <a:pt x="959282" y="5739229"/>
                  </a:lnTo>
                  <a:lnTo>
                    <a:pt x="935473" y="5707476"/>
                  </a:lnTo>
                  <a:lnTo>
                    <a:pt x="912192" y="5675194"/>
                  </a:lnTo>
                  <a:lnTo>
                    <a:pt x="889440" y="5643970"/>
                  </a:lnTo>
                  <a:lnTo>
                    <a:pt x="867747" y="5612216"/>
                  </a:lnTo>
                  <a:lnTo>
                    <a:pt x="846582" y="5580463"/>
                  </a:lnTo>
                  <a:lnTo>
                    <a:pt x="825947" y="5549239"/>
                  </a:lnTo>
                  <a:lnTo>
                    <a:pt x="806370" y="5517486"/>
                  </a:lnTo>
                  <a:lnTo>
                    <a:pt x="787322" y="5486262"/>
                  </a:lnTo>
                  <a:lnTo>
                    <a:pt x="768803" y="5455038"/>
                  </a:lnTo>
                  <a:lnTo>
                    <a:pt x="750813" y="5423285"/>
                  </a:lnTo>
                  <a:lnTo>
                    <a:pt x="734411" y="5393119"/>
                  </a:lnTo>
                  <a:lnTo>
                    <a:pt x="717479" y="5362424"/>
                  </a:lnTo>
                  <a:lnTo>
                    <a:pt x="702135" y="5332259"/>
                  </a:lnTo>
                  <a:lnTo>
                    <a:pt x="686791" y="5301564"/>
                  </a:lnTo>
                  <a:lnTo>
                    <a:pt x="671976" y="5271928"/>
                  </a:lnTo>
                  <a:lnTo>
                    <a:pt x="658219" y="5242291"/>
                  </a:lnTo>
                  <a:lnTo>
                    <a:pt x="644462" y="5212655"/>
                  </a:lnTo>
                  <a:lnTo>
                    <a:pt x="619594" y="5155499"/>
                  </a:lnTo>
                  <a:lnTo>
                    <a:pt x="596313" y="5099402"/>
                  </a:lnTo>
                  <a:lnTo>
                    <a:pt x="575149" y="5044892"/>
                  </a:lnTo>
                  <a:lnTo>
                    <a:pt x="556630" y="4992499"/>
                  </a:lnTo>
                  <a:lnTo>
                    <a:pt x="539170" y="4941694"/>
                  </a:lnTo>
                  <a:lnTo>
                    <a:pt x="523825" y="4893006"/>
                  </a:lnTo>
                  <a:lnTo>
                    <a:pt x="510069" y="4846964"/>
                  </a:lnTo>
                  <a:lnTo>
                    <a:pt x="497899" y="4803038"/>
                  </a:lnTo>
                  <a:lnTo>
                    <a:pt x="486788" y="4761230"/>
                  </a:lnTo>
                  <a:lnTo>
                    <a:pt x="477793" y="4723126"/>
                  </a:lnTo>
                  <a:lnTo>
                    <a:pt x="470385" y="4687139"/>
                  </a:lnTo>
                  <a:lnTo>
                    <a:pt x="463507" y="4654857"/>
                  </a:lnTo>
                  <a:lnTo>
                    <a:pt x="457687" y="4625220"/>
                  </a:lnTo>
                  <a:lnTo>
                    <a:pt x="481497" y="4615694"/>
                  </a:lnTo>
                  <a:lnTo>
                    <a:pt x="515360" y="4601405"/>
                  </a:lnTo>
                  <a:lnTo>
                    <a:pt x="547635" y="4586058"/>
                  </a:lnTo>
                  <a:lnTo>
                    <a:pt x="578853" y="4570711"/>
                  </a:lnTo>
                  <a:lnTo>
                    <a:pt x="609541" y="4554834"/>
                  </a:lnTo>
                  <a:lnTo>
                    <a:pt x="639700" y="4538428"/>
                  </a:lnTo>
                  <a:lnTo>
                    <a:pt x="668801" y="4521493"/>
                  </a:lnTo>
                  <a:lnTo>
                    <a:pt x="697373" y="4504558"/>
                  </a:lnTo>
                  <a:lnTo>
                    <a:pt x="725416" y="4486565"/>
                  </a:lnTo>
                  <a:lnTo>
                    <a:pt x="752401" y="4469100"/>
                  </a:lnTo>
                  <a:lnTo>
                    <a:pt x="778856" y="4450048"/>
                  </a:lnTo>
                  <a:lnTo>
                    <a:pt x="803724" y="4431526"/>
                  </a:lnTo>
                  <a:lnTo>
                    <a:pt x="829122" y="4413003"/>
                  </a:lnTo>
                  <a:lnTo>
                    <a:pt x="853461" y="4393422"/>
                  </a:lnTo>
                  <a:lnTo>
                    <a:pt x="877270" y="4374370"/>
                  </a:lnTo>
                  <a:lnTo>
                    <a:pt x="900022" y="4354789"/>
                  </a:lnTo>
                  <a:lnTo>
                    <a:pt x="922245" y="4335208"/>
                  </a:lnTo>
                  <a:lnTo>
                    <a:pt x="943409" y="4315097"/>
                  </a:lnTo>
                  <a:lnTo>
                    <a:pt x="965103" y="4294987"/>
                  </a:lnTo>
                  <a:lnTo>
                    <a:pt x="984680" y="4274347"/>
                  </a:lnTo>
                  <a:lnTo>
                    <a:pt x="1004786" y="4254237"/>
                  </a:lnTo>
                  <a:lnTo>
                    <a:pt x="1024363" y="4233597"/>
                  </a:lnTo>
                  <a:lnTo>
                    <a:pt x="1042353" y="4214016"/>
                  </a:lnTo>
                  <a:lnTo>
                    <a:pt x="1060342" y="4193376"/>
                  </a:lnTo>
                  <a:lnTo>
                    <a:pt x="1077803" y="4172737"/>
                  </a:lnTo>
                  <a:lnTo>
                    <a:pt x="1094205" y="4152097"/>
                  </a:lnTo>
                  <a:lnTo>
                    <a:pt x="1110608" y="4131987"/>
                  </a:lnTo>
                  <a:lnTo>
                    <a:pt x="1125952" y="4111347"/>
                  </a:lnTo>
                  <a:lnTo>
                    <a:pt x="1140767" y="4091237"/>
                  </a:lnTo>
                  <a:lnTo>
                    <a:pt x="1169868" y="4051016"/>
                  </a:lnTo>
                  <a:lnTo>
                    <a:pt x="1195265" y="4011854"/>
                  </a:lnTo>
                  <a:lnTo>
                    <a:pt x="1220133" y="3972692"/>
                  </a:lnTo>
                  <a:lnTo>
                    <a:pt x="1241827" y="3935117"/>
                  </a:lnTo>
                  <a:lnTo>
                    <a:pt x="1262462" y="3898072"/>
                  </a:lnTo>
                  <a:lnTo>
                    <a:pt x="1280452" y="3863672"/>
                  </a:lnTo>
                  <a:lnTo>
                    <a:pt x="1297383" y="3829273"/>
                  </a:lnTo>
                  <a:lnTo>
                    <a:pt x="1312198" y="3797520"/>
                  </a:lnTo>
                  <a:lnTo>
                    <a:pt x="1324897" y="3767354"/>
                  </a:lnTo>
                  <a:lnTo>
                    <a:pt x="1336537" y="3739835"/>
                  </a:lnTo>
                  <a:lnTo>
                    <a:pt x="1347120" y="3713903"/>
                  </a:lnTo>
                  <a:lnTo>
                    <a:pt x="1355056" y="3690617"/>
                  </a:lnTo>
                  <a:lnTo>
                    <a:pt x="1362464" y="3669978"/>
                  </a:lnTo>
                  <a:lnTo>
                    <a:pt x="1368284" y="3653043"/>
                  </a:lnTo>
                  <a:lnTo>
                    <a:pt x="1376750" y="3626582"/>
                  </a:lnTo>
                  <a:lnTo>
                    <a:pt x="1379924" y="3614409"/>
                  </a:lnTo>
                  <a:lnTo>
                    <a:pt x="1381512" y="3603825"/>
                  </a:lnTo>
                  <a:lnTo>
                    <a:pt x="1383099" y="3594299"/>
                  </a:lnTo>
                  <a:lnTo>
                    <a:pt x="1383099" y="3584773"/>
                  </a:lnTo>
                  <a:lnTo>
                    <a:pt x="1381512" y="3574718"/>
                  </a:lnTo>
                  <a:lnTo>
                    <a:pt x="1379924" y="3565192"/>
                  </a:lnTo>
                  <a:lnTo>
                    <a:pt x="1377279" y="3556195"/>
                  </a:lnTo>
                  <a:lnTo>
                    <a:pt x="1373046" y="3547198"/>
                  </a:lnTo>
                  <a:lnTo>
                    <a:pt x="1368813" y="3538731"/>
                  </a:lnTo>
                  <a:lnTo>
                    <a:pt x="1363522" y="3531322"/>
                  </a:lnTo>
                  <a:lnTo>
                    <a:pt x="1357702" y="3523384"/>
                  </a:lnTo>
                  <a:lnTo>
                    <a:pt x="1350823" y="3517033"/>
                  </a:lnTo>
                  <a:lnTo>
                    <a:pt x="1343416" y="3510682"/>
                  </a:lnTo>
                  <a:lnTo>
                    <a:pt x="1335479" y="3504861"/>
                  </a:lnTo>
                  <a:lnTo>
                    <a:pt x="1327013" y="3500098"/>
                  </a:lnTo>
                  <a:lnTo>
                    <a:pt x="1318019" y="3496393"/>
                  </a:lnTo>
                  <a:lnTo>
                    <a:pt x="1307966" y="3493218"/>
                  </a:lnTo>
                  <a:lnTo>
                    <a:pt x="1297912" y="3491101"/>
                  </a:lnTo>
                  <a:lnTo>
                    <a:pt x="1288388" y="3490572"/>
                  </a:lnTo>
                  <a:lnTo>
                    <a:pt x="1278335" y="3490572"/>
                  </a:lnTo>
                  <a:lnTo>
                    <a:pt x="1268811" y="3491101"/>
                  </a:lnTo>
                  <a:lnTo>
                    <a:pt x="1259287" y="3493218"/>
                  </a:lnTo>
                  <a:lnTo>
                    <a:pt x="1250293" y="3496393"/>
                  </a:lnTo>
                  <a:lnTo>
                    <a:pt x="1241298" y="3499569"/>
                  </a:lnTo>
                  <a:lnTo>
                    <a:pt x="1232832" y="3503802"/>
                  </a:lnTo>
                  <a:lnTo>
                    <a:pt x="1224366" y="3509095"/>
                  </a:lnTo>
                  <a:lnTo>
                    <a:pt x="1217488" y="3515445"/>
                  </a:lnTo>
                  <a:lnTo>
                    <a:pt x="1210080" y="3521796"/>
                  </a:lnTo>
                  <a:lnTo>
                    <a:pt x="1204260" y="3529205"/>
                  </a:lnTo>
                  <a:lnTo>
                    <a:pt x="1198969" y="3537672"/>
                  </a:lnTo>
                  <a:lnTo>
                    <a:pt x="1194207" y="3546140"/>
                  </a:lnTo>
                  <a:lnTo>
                    <a:pt x="1190503" y="3555137"/>
                  </a:lnTo>
                  <a:lnTo>
                    <a:pt x="1187329" y="3564663"/>
                  </a:lnTo>
                  <a:lnTo>
                    <a:pt x="1184683" y="3573130"/>
                  </a:lnTo>
                  <a:lnTo>
                    <a:pt x="1178334" y="3592711"/>
                  </a:lnTo>
                  <a:lnTo>
                    <a:pt x="1167222" y="3624465"/>
                  </a:lnTo>
                  <a:lnTo>
                    <a:pt x="1159815" y="3644046"/>
                  </a:lnTo>
                  <a:lnTo>
                    <a:pt x="1150820" y="3665744"/>
                  </a:lnTo>
                  <a:lnTo>
                    <a:pt x="1141296" y="3689559"/>
                  </a:lnTo>
                  <a:lnTo>
                    <a:pt x="1129656" y="3715491"/>
                  </a:lnTo>
                  <a:lnTo>
                    <a:pt x="1116957" y="3743010"/>
                  </a:lnTo>
                  <a:lnTo>
                    <a:pt x="1102142" y="3772646"/>
                  </a:lnTo>
                  <a:lnTo>
                    <a:pt x="1085740" y="3802812"/>
                  </a:lnTo>
                  <a:lnTo>
                    <a:pt x="1067750" y="3835094"/>
                  </a:lnTo>
                  <a:lnTo>
                    <a:pt x="1048702" y="3867906"/>
                  </a:lnTo>
                  <a:lnTo>
                    <a:pt x="1027538" y="3902305"/>
                  </a:lnTo>
                  <a:lnTo>
                    <a:pt x="1004257" y="3936705"/>
                  </a:lnTo>
                  <a:lnTo>
                    <a:pt x="979918" y="3971633"/>
                  </a:lnTo>
                  <a:lnTo>
                    <a:pt x="952404" y="4007620"/>
                  </a:lnTo>
                  <a:lnTo>
                    <a:pt x="923832" y="4043607"/>
                  </a:lnTo>
                  <a:lnTo>
                    <a:pt x="909017" y="4061601"/>
                  </a:lnTo>
                  <a:lnTo>
                    <a:pt x="892615" y="4080123"/>
                  </a:lnTo>
                  <a:lnTo>
                    <a:pt x="876741" y="4098117"/>
                  </a:lnTo>
                  <a:lnTo>
                    <a:pt x="859810" y="4115052"/>
                  </a:lnTo>
                  <a:lnTo>
                    <a:pt x="842878" y="4133575"/>
                  </a:lnTo>
                  <a:lnTo>
                    <a:pt x="824889" y="4151568"/>
                  </a:lnTo>
                  <a:lnTo>
                    <a:pt x="806370" y="4168503"/>
                  </a:lnTo>
                  <a:lnTo>
                    <a:pt x="787851" y="4187026"/>
                  </a:lnTo>
                  <a:lnTo>
                    <a:pt x="768274" y="4203961"/>
                  </a:lnTo>
                  <a:lnTo>
                    <a:pt x="748168" y="4220896"/>
                  </a:lnTo>
                  <a:lnTo>
                    <a:pt x="728062" y="4238360"/>
                  </a:lnTo>
                  <a:lnTo>
                    <a:pt x="706368" y="4255295"/>
                  </a:lnTo>
                  <a:lnTo>
                    <a:pt x="684675" y="4271701"/>
                  </a:lnTo>
                  <a:lnTo>
                    <a:pt x="661923" y="4288107"/>
                  </a:lnTo>
                  <a:lnTo>
                    <a:pt x="639171" y="4303984"/>
                  </a:lnTo>
                  <a:lnTo>
                    <a:pt x="615890" y="4320389"/>
                  </a:lnTo>
                  <a:lnTo>
                    <a:pt x="591022" y="4335737"/>
                  </a:lnTo>
                  <a:lnTo>
                    <a:pt x="566683" y="4350555"/>
                  </a:lnTo>
                  <a:lnTo>
                    <a:pt x="540757" y="4365373"/>
                  </a:lnTo>
                  <a:lnTo>
                    <a:pt x="514831" y="4379133"/>
                  </a:lnTo>
                  <a:lnTo>
                    <a:pt x="488375" y="4393422"/>
                  </a:lnTo>
                  <a:lnTo>
                    <a:pt x="460332" y="4407182"/>
                  </a:lnTo>
                  <a:lnTo>
                    <a:pt x="432819" y="4419883"/>
                  </a:lnTo>
                  <a:lnTo>
                    <a:pt x="403718" y="4433113"/>
                  </a:lnTo>
                  <a:lnTo>
                    <a:pt x="390490" y="4438406"/>
                  </a:lnTo>
                  <a:lnTo>
                    <a:pt x="374087" y="4410886"/>
                  </a:lnTo>
                  <a:lnTo>
                    <a:pt x="357156" y="4379133"/>
                  </a:lnTo>
                  <a:lnTo>
                    <a:pt x="338637" y="4344734"/>
                  </a:lnTo>
                  <a:lnTo>
                    <a:pt x="319589" y="4306630"/>
                  </a:lnTo>
                  <a:lnTo>
                    <a:pt x="299483" y="4265350"/>
                  </a:lnTo>
                  <a:lnTo>
                    <a:pt x="278848" y="4220896"/>
                  </a:lnTo>
                  <a:lnTo>
                    <a:pt x="257683" y="4173795"/>
                  </a:lnTo>
                  <a:lnTo>
                    <a:pt x="237048" y="4124578"/>
                  </a:lnTo>
                  <a:lnTo>
                    <a:pt x="215884" y="4071656"/>
                  </a:lnTo>
                  <a:lnTo>
                    <a:pt x="195778" y="4016617"/>
                  </a:lnTo>
                  <a:lnTo>
                    <a:pt x="175671" y="3959461"/>
                  </a:lnTo>
                  <a:lnTo>
                    <a:pt x="166147" y="3929825"/>
                  </a:lnTo>
                  <a:lnTo>
                    <a:pt x="157153" y="3900188"/>
                  </a:lnTo>
                  <a:lnTo>
                    <a:pt x="148158" y="3869494"/>
                  </a:lnTo>
                  <a:lnTo>
                    <a:pt x="139163" y="3838270"/>
                  </a:lnTo>
                  <a:lnTo>
                    <a:pt x="130697" y="3806516"/>
                  </a:lnTo>
                  <a:lnTo>
                    <a:pt x="122761" y="3774763"/>
                  </a:lnTo>
                  <a:lnTo>
                    <a:pt x="115353" y="3742481"/>
                  </a:lnTo>
                  <a:lnTo>
                    <a:pt x="107945" y="3709669"/>
                  </a:lnTo>
                  <a:lnTo>
                    <a:pt x="101067" y="3675799"/>
                  </a:lnTo>
                  <a:lnTo>
                    <a:pt x="94718" y="3642458"/>
                  </a:lnTo>
                  <a:lnTo>
                    <a:pt x="88898" y="3608588"/>
                  </a:lnTo>
                  <a:lnTo>
                    <a:pt x="83606" y="3573659"/>
                  </a:lnTo>
                  <a:lnTo>
                    <a:pt x="78315" y="3538731"/>
                  </a:lnTo>
                  <a:lnTo>
                    <a:pt x="74612" y="3503273"/>
                  </a:lnTo>
                  <a:lnTo>
                    <a:pt x="70908" y="3467815"/>
                  </a:lnTo>
                  <a:lnTo>
                    <a:pt x="68262" y="3432358"/>
                  </a:lnTo>
                  <a:lnTo>
                    <a:pt x="65617" y="3396371"/>
                  </a:lnTo>
                  <a:lnTo>
                    <a:pt x="64558" y="3359854"/>
                  </a:lnTo>
                  <a:lnTo>
                    <a:pt x="63500" y="3322809"/>
                  </a:lnTo>
                  <a:lnTo>
                    <a:pt x="63500" y="3286293"/>
                  </a:lnTo>
                  <a:lnTo>
                    <a:pt x="64558" y="3248718"/>
                  </a:lnTo>
                  <a:lnTo>
                    <a:pt x="65617" y="3212202"/>
                  </a:lnTo>
                  <a:lnTo>
                    <a:pt x="68262" y="3174098"/>
                  </a:lnTo>
                  <a:lnTo>
                    <a:pt x="71437" y="3137053"/>
                  </a:lnTo>
                  <a:lnTo>
                    <a:pt x="75141" y="3098949"/>
                  </a:lnTo>
                  <a:lnTo>
                    <a:pt x="80432" y="3060845"/>
                  </a:lnTo>
                  <a:lnTo>
                    <a:pt x="86252" y="3022741"/>
                  </a:lnTo>
                  <a:lnTo>
                    <a:pt x="93130" y="2984637"/>
                  </a:lnTo>
                  <a:lnTo>
                    <a:pt x="101067" y="2946004"/>
                  </a:lnTo>
                  <a:lnTo>
                    <a:pt x="110062" y="2908429"/>
                  </a:lnTo>
                  <a:lnTo>
                    <a:pt x="120115" y="2869796"/>
                  </a:lnTo>
                  <a:lnTo>
                    <a:pt x="131755" y="2831693"/>
                  </a:lnTo>
                  <a:lnTo>
                    <a:pt x="143925" y="2793059"/>
                  </a:lnTo>
                  <a:lnTo>
                    <a:pt x="157682" y="2754426"/>
                  </a:lnTo>
                  <a:lnTo>
                    <a:pt x="171968" y="2715793"/>
                  </a:lnTo>
                  <a:lnTo>
                    <a:pt x="187841" y="2677690"/>
                  </a:lnTo>
                  <a:lnTo>
                    <a:pt x="204772" y="2639056"/>
                  </a:lnTo>
                  <a:lnTo>
                    <a:pt x="223291" y="2600423"/>
                  </a:lnTo>
                  <a:lnTo>
                    <a:pt x="242868" y="2562319"/>
                  </a:lnTo>
                  <a:lnTo>
                    <a:pt x="264033" y="2524215"/>
                  </a:lnTo>
                  <a:lnTo>
                    <a:pt x="286784" y="2486112"/>
                  </a:lnTo>
                  <a:lnTo>
                    <a:pt x="309536" y="2448537"/>
                  </a:lnTo>
                  <a:lnTo>
                    <a:pt x="327526" y="2437423"/>
                  </a:lnTo>
                  <a:lnTo>
                    <a:pt x="346045" y="2426839"/>
                  </a:lnTo>
                  <a:lnTo>
                    <a:pt x="364563" y="2417313"/>
                  </a:lnTo>
                  <a:lnTo>
                    <a:pt x="383082" y="2407787"/>
                  </a:lnTo>
                  <a:lnTo>
                    <a:pt x="402659" y="2398790"/>
                  </a:lnTo>
                  <a:lnTo>
                    <a:pt x="422236" y="2390323"/>
                  </a:lnTo>
                  <a:lnTo>
                    <a:pt x="442343" y="2381855"/>
                  </a:lnTo>
                  <a:lnTo>
                    <a:pt x="462449" y="2374446"/>
                  </a:lnTo>
                  <a:lnTo>
                    <a:pt x="483084" y="2367037"/>
                  </a:lnTo>
                  <a:lnTo>
                    <a:pt x="504248" y="2360157"/>
                  </a:lnTo>
                  <a:lnTo>
                    <a:pt x="525413" y="2354336"/>
                  </a:lnTo>
                  <a:lnTo>
                    <a:pt x="547635" y="2348514"/>
                  </a:lnTo>
                  <a:lnTo>
                    <a:pt x="569329" y="2343222"/>
                  </a:lnTo>
                  <a:lnTo>
                    <a:pt x="591022" y="2338988"/>
                  </a:lnTo>
                  <a:lnTo>
                    <a:pt x="613774" y="2334225"/>
                  </a:lnTo>
                  <a:lnTo>
                    <a:pt x="636526" y="2331050"/>
                  </a:lnTo>
                  <a:lnTo>
                    <a:pt x="659277" y="2328404"/>
                  </a:lnTo>
                  <a:lnTo>
                    <a:pt x="682558" y="2325758"/>
                  </a:lnTo>
                  <a:lnTo>
                    <a:pt x="705839" y="2324699"/>
                  </a:lnTo>
                  <a:lnTo>
                    <a:pt x="729649" y="2324170"/>
                  </a:lnTo>
                  <a:lnTo>
                    <a:pt x="753988" y="2324170"/>
                  </a:lnTo>
                  <a:lnTo>
                    <a:pt x="778327" y="2324699"/>
                  </a:lnTo>
                  <a:lnTo>
                    <a:pt x="802666" y="2325758"/>
                  </a:lnTo>
                  <a:lnTo>
                    <a:pt x="827005" y="2327875"/>
                  </a:lnTo>
                  <a:lnTo>
                    <a:pt x="852402" y="2331050"/>
                  </a:lnTo>
                  <a:lnTo>
                    <a:pt x="876741" y="2334755"/>
                  </a:lnTo>
                  <a:lnTo>
                    <a:pt x="902139" y="2339518"/>
                  </a:lnTo>
                  <a:lnTo>
                    <a:pt x="927536" y="2344810"/>
                  </a:lnTo>
                  <a:lnTo>
                    <a:pt x="952404" y="2351160"/>
                  </a:lnTo>
                  <a:lnTo>
                    <a:pt x="978330" y="2358040"/>
                  </a:lnTo>
                  <a:lnTo>
                    <a:pt x="1004257" y="2366508"/>
                  </a:lnTo>
                  <a:lnTo>
                    <a:pt x="1030712" y="2375504"/>
                  </a:lnTo>
                  <a:lnTo>
                    <a:pt x="1068808" y="2389794"/>
                  </a:lnTo>
                  <a:lnTo>
                    <a:pt x="1104788" y="2405141"/>
                  </a:lnTo>
                  <a:lnTo>
                    <a:pt x="1138121" y="2420488"/>
                  </a:lnTo>
                  <a:lnTo>
                    <a:pt x="1169868" y="2436894"/>
                  </a:lnTo>
                  <a:lnTo>
                    <a:pt x="1198969" y="2452771"/>
                  </a:lnTo>
                  <a:lnTo>
                    <a:pt x="1225954" y="2469706"/>
                  </a:lnTo>
                  <a:lnTo>
                    <a:pt x="1250822" y="2486112"/>
                  </a:lnTo>
                  <a:lnTo>
                    <a:pt x="1273573" y="2503047"/>
                  </a:lnTo>
                  <a:lnTo>
                    <a:pt x="1294738" y="2519982"/>
                  </a:lnTo>
                  <a:lnTo>
                    <a:pt x="1313786" y="2536387"/>
                  </a:lnTo>
                  <a:lnTo>
                    <a:pt x="1332305" y="2553323"/>
                  </a:lnTo>
                  <a:lnTo>
                    <a:pt x="1348178" y="2570258"/>
                  </a:lnTo>
                  <a:lnTo>
                    <a:pt x="1362464" y="2586663"/>
                  </a:lnTo>
                  <a:lnTo>
                    <a:pt x="1375162" y="2603598"/>
                  </a:lnTo>
                  <a:lnTo>
                    <a:pt x="1386803" y="2618946"/>
                  </a:lnTo>
                  <a:lnTo>
                    <a:pt x="1397385" y="2634822"/>
                  </a:lnTo>
                  <a:lnTo>
                    <a:pt x="1406380" y="2649641"/>
                  </a:lnTo>
                  <a:lnTo>
                    <a:pt x="1414316" y="2664459"/>
                  </a:lnTo>
                  <a:lnTo>
                    <a:pt x="1421195" y="2678748"/>
                  </a:lnTo>
                  <a:lnTo>
                    <a:pt x="1427015" y="2693037"/>
                  </a:lnTo>
                  <a:lnTo>
                    <a:pt x="1431777" y="2705738"/>
                  </a:lnTo>
                  <a:lnTo>
                    <a:pt x="1436010" y="2718439"/>
                  </a:lnTo>
                  <a:lnTo>
                    <a:pt x="1439185" y="2729024"/>
                  </a:lnTo>
                  <a:lnTo>
                    <a:pt x="1441830" y="2740137"/>
                  </a:lnTo>
                  <a:lnTo>
                    <a:pt x="1445534" y="2758131"/>
                  </a:lnTo>
                  <a:lnTo>
                    <a:pt x="1446592" y="2772420"/>
                  </a:lnTo>
                  <a:lnTo>
                    <a:pt x="1447121" y="2781946"/>
                  </a:lnTo>
                  <a:lnTo>
                    <a:pt x="1447121" y="2786709"/>
                  </a:lnTo>
                  <a:lnTo>
                    <a:pt x="1447121" y="2793589"/>
                  </a:lnTo>
                  <a:lnTo>
                    <a:pt x="1447121" y="2801527"/>
                  </a:lnTo>
                  <a:lnTo>
                    <a:pt x="1448709" y="2808407"/>
                  </a:lnTo>
                  <a:lnTo>
                    <a:pt x="1449767" y="2815287"/>
                  </a:lnTo>
                  <a:lnTo>
                    <a:pt x="1436010" y="2852861"/>
                  </a:lnTo>
                  <a:lnTo>
                    <a:pt x="1422253" y="2889378"/>
                  </a:lnTo>
                  <a:lnTo>
                    <a:pt x="1410613" y="2924835"/>
                  </a:lnTo>
                  <a:lnTo>
                    <a:pt x="1398972" y="2958176"/>
                  </a:lnTo>
                  <a:lnTo>
                    <a:pt x="1388919" y="2990459"/>
                  </a:lnTo>
                  <a:lnTo>
                    <a:pt x="1379924" y="3021153"/>
                  </a:lnTo>
                  <a:lnTo>
                    <a:pt x="1364051" y="3075663"/>
                  </a:lnTo>
                  <a:lnTo>
                    <a:pt x="1351882" y="3121176"/>
                  </a:lnTo>
                  <a:lnTo>
                    <a:pt x="1342887" y="3156634"/>
                  </a:lnTo>
                  <a:lnTo>
                    <a:pt x="1335479" y="3191562"/>
                  </a:lnTo>
                  <a:lnTo>
                    <a:pt x="1333363" y="3201088"/>
                  </a:lnTo>
                  <a:lnTo>
                    <a:pt x="1333363" y="3211673"/>
                  </a:lnTo>
                  <a:lnTo>
                    <a:pt x="1333363" y="3221199"/>
                  </a:lnTo>
                  <a:lnTo>
                    <a:pt x="1334421" y="3230725"/>
                  </a:lnTo>
                  <a:lnTo>
                    <a:pt x="1337067" y="3240780"/>
                  </a:lnTo>
                  <a:lnTo>
                    <a:pt x="1340241" y="3249777"/>
                  </a:lnTo>
                  <a:lnTo>
                    <a:pt x="1344474" y="3257715"/>
                  </a:lnTo>
                  <a:lnTo>
                    <a:pt x="1349236" y="3266182"/>
                  </a:lnTo>
                  <a:lnTo>
                    <a:pt x="1355056" y="3274121"/>
                  </a:lnTo>
                  <a:lnTo>
                    <a:pt x="1361935" y="3281001"/>
                  </a:lnTo>
                  <a:lnTo>
                    <a:pt x="1368284" y="3287351"/>
                  </a:lnTo>
                  <a:lnTo>
                    <a:pt x="1375692" y="3293173"/>
                  </a:lnTo>
                  <a:lnTo>
                    <a:pt x="1384157" y="3298465"/>
                  </a:lnTo>
                  <a:lnTo>
                    <a:pt x="1393152" y="3303228"/>
                  </a:lnTo>
                  <a:lnTo>
                    <a:pt x="1402147" y="3306403"/>
                  </a:lnTo>
                  <a:lnTo>
                    <a:pt x="1412729" y="3309049"/>
                  </a:lnTo>
                  <a:lnTo>
                    <a:pt x="1422253" y="3310637"/>
                  </a:lnTo>
                  <a:lnTo>
                    <a:pt x="1432306" y="3310637"/>
                  </a:lnTo>
                  <a:lnTo>
                    <a:pt x="1440772" y="3310637"/>
                  </a:lnTo>
                  <a:lnTo>
                    <a:pt x="1449767" y="3309579"/>
                  </a:lnTo>
                  <a:lnTo>
                    <a:pt x="1457703" y="3307462"/>
                  </a:lnTo>
                  <a:lnTo>
                    <a:pt x="1466169" y="3304816"/>
                  </a:lnTo>
                  <a:lnTo>
                    <a:pt x="1473577" y="3302169"/>
                  </a:lnTo>
                  <a:lnTo>
                    <a:pt x="1480984" y="3298465"/>
                  </a:lnTo>
                  <a:lnTo>
                    <a:pt x="1487863" y="3294231"/>
                  </a:lnTo>
                  <a:lnTo>
                    <a:pt x="1495270" y="3288939"/>
                  </a:lnTo>
                  <a:lnTo>
                    <a:pt x="1501620" y="3283647"/>
                  </a:lnTo>
                  <a:lnTo>
                    <a:pt x="1507440" y="3277296"/>
                  </a:lnTo>
                  <a:lnTo>
                    <a:pt x="1512202" y="3270945"/>
                  </a:lnTo>
                  <a:lnTo>
                    <a:pt x="1516964" y="3263536"/>
                  </a:lnTo>
                  <a:lnTo>
                    <a:pt x="1521197" y="3256656"/>
                  </a:lnTo>
                  <a:lnTo>
                    <a:pt x="1524900" y="3248718"/>
                  </a:lnTo>
                  <a:lnTo>
                    <a:pt x="1528075" y="3240780"/>
                  </a:lnTo>
                  <a:lnTo>
                    <a:pt x="1529662" y="3231783"/>
                  </a:lnTo>
                  <a:lnTo>
                    <a:pt x="1534953" y="3211144"/>
                  </a:lnTo>
                  <a:lnTo>
                    <a:pt x="1540774" y="3187329"/>
                  </a:lnTo>
                  <a:lnTo>
                    <a:pt x="1548710" y="3155575"/>
                  </a:lnTo>
                  <a:lnTo>
                    <a:pt x="1559292" y="3116942"/>
                  </a:lnTo>
                  <a:lnTo>
                    <a:pt x="1572520" y="3072488"/>
                  </a:lnTo>
                  <a:lnTo>
                    <a:pt x="1587864" y="3022212"/>
                  </a:lnTo>
                  <a:lnTo>
                    <a:pt x="1606383" y="2967702"/>
                  </a:lnTo>
                  <a:lnTo>
                    <a:pt x="1627018" y="2908959"/>
                  </a:lnTo>
                  <a:lnTo>
                    <a:pt x="1638659" y="2878793"/>
                  </a:lnTo>
                  <a:lnTo>
                    <a:pt x="1650828" y="2847569"/>
                  </a:lnTo>
                  <a:lnTo>
                    <a:pt x="1664585" y="2815287"/>
                  </a:lnTo>
                  <a:lnTo>
                    <a:pt x="1677813" y="2784063"/>
                  </a:lnTo>
                  <a:lnTo>
                    <a:pt x="1692099" y="2751251"/>
                  </a:lnTo>
                  <a:lnTo>
                    <a:pt x="1707443" y="2718439"/>
                  </a:lnTo>
                  <a:lnTo>
                    <a:pt x="1723845" y="2685098"/>
                  </a:lnTo>
                  <a:lnTo>
                    <a:pt x="1740248" y="2652287"/>
                  </a:lnTo>
                  <a:lnTo>
                    <a:pt x="1757708" y="2619475"/>
                  </a:lnTo>
                  <a:lnTo>
                    <a:pt x="1775698" y="2586663"/>
                  </a:lnTo>
                  <a:lnTo>
                    <a:pt x="1795275" y="2553852"/>
                  </a:lnTo>
                  <a:lnTo>
                    <a:pt x="1815381" y="2521570"/>
                  </a:lnTo>
                  <a:lnTo>
                    <a:pt x="1836017" y="2489287"/>
                  </a:lnTo>
                  <a:lnTo>
                    <a:pt x="1857181" y="2458592"/>
                  </a:lnTo>
                  <a:lnTo>
                    <a:pt x="1876229" y="2431073"/>
                  </a:lnTo>
                  <a:lnTo>
                    <a:pt x="1895277" y="2405670"/>
                  </a:lnTo>
                  <a:lnTo>
                    <a:pt x="1913267" y="2381855"/>
                  </a:lnTo>
                  <a:lnTo>
                    <a:pt x="1930727" y="2360157"/>
                  </a:lnTo>
                  <a:lnTo>
                    <a:pt x="1946600" y="2340047"/>
                  </a:lnTo>
                  <a:lnTo>
                    <a:pt x="1961945" y="2321524"/>
                  </a:lnTo>
                  <a:lnTo>
                    <a:pt x="1976760" y="2304589"/>
                  </a:lnTo>
                  <a:lnTo>
                    <a:pt x="1991575" y="2288712"/>
                  </a:lnTo>
                  <a:lnTo>
                    <a:pt x="2018030" y="2260664"/>
                  </a:lnTo>
                  <a:lnTo>
                    <a:pt x="2041840" y="2236320"/>
                  </a:lnTo>
                  <a:lnTo>
                    <a:pt x="2064592" y="2215680"/>
                  </a:lnTo>
                  <a:lnTo>
                    <a:pt x="2084698" y="2197687"/>
                  </a:lnTo>
                  <a:lnTo>
                    <a:pt x="2111683" y="2171755"/>
                  </a:lnTo>
                  <a:lnTo>
                    <a:pt x="2124381" y="2159583"/>
                  </a:lnTo>
                  <a:lnTo>
                    <a:pt x="2136551" y="2147411"/>
                  </a:lnTo>
                  <a:lnTo>
                    <a:pt x="2148191" y="2134709"/>
                  </a:lnTo>
                  <a:lnTo>
                    <a:pt x="2159302" y="2121479"/>
                  </a:lnTo>
                  <a:lnTo>
                    <a:pt x="2169355" y="2108248"/>
                  </a:lnTo>
                  <a:lnTo>
                    <a:pt x="2179937" y="2093430"/>
                  </a:lnTo>
                  <a:lnTo>
                    <a:pt x="2188933" y="2078083"/>
                  </a:lnTo>
                  <a:lnTo>
                    <a:pt x="2197927" y="2061677"/>
                  </a:lnTo>
                  <a:lnTo>
                    <a:pt x="2206922" y="2043683"/>
                  </a:lnTo>
                  <a:lnTo>
                    <a:pt x="2215388" y="2024631"/>
                  </a:lnTo>
                  <a:lnTo>
                    <a:pt x="2222795" y="2002933"/>
                  </a:lnTo>
                  <a:lnTo>
                    <a:pt x="2230732" y="1980177"/>
                  </a:lnTo>
                  <a:lnTo>
                    <a:pt x="2238669" y="1954774"/>
                  </a:lnTo>
                  <a:lnTo>
                    <a:pt x="2245547" y="1927784"/>
                  </a:lnTo>
                  <a:lnTo>
                    <a:pt x="2255071" y="1889680"/>
                  </a:lnTo>
                  <a:lnTo>
                    <a:pt x="2266183" y="1854222"/>
                  </a:lnTo>
                  <a:lnTo>
                    <a:pt x="2271473" y="1838346"/>
                  </a:lnTo>
                  <a:lnTo>
                    <a:pt x="2277294" y="1822998"/>
                  </a:lnTo>
                  <a:lnTo>
                    <a:pt x="2283114" y="1808180"/>
                  </a:lnTo>
                  <a:lnTo>
                    <a:pt x="2289463" y="1793891"/>
                  </a:lnTo>
                  <a:lnTo>
                    <a:pt x="2295283" y="1781190"/>
                  </a:lnTo>
                  <a:lnTo>
                    <a:pt x="2301633" y="1767960"/>
                  </a:lnTo>
                  <a:lnTo>
                    <a:pt x="2308511" y="1756317"/>
                  </a:lnTo>
                  <a:lnTo>
                    <a:pt x="2314861" y="1744674"/>
                  </a:lnTo>
                  <a:lnTo>
                    <a:pt x="2322797" y="1734619"/>
                  </a:lnTo>
                  <a:lnTo>
                    <a:pt x="2329675" y="1725093"/>
                  </a:lnTo>
                  <a:lnTo>
                    <a:pt x="2337612" y="1715037"/>
                  </a:lnTo>
                  <a:lnTo>
                    <a:pt x="2346078" y="1707099"/>
                  </a:lnTo>
                  <a:lnTo>
                    <a:pt x="2354544" y="1698632"/>
                  </a:lnTo>
                  <a:lnTo>
                    <a:pt x="2363539" y="1691223"/>
                  </a:lnTo>
                  <a:lnTo>
                    <a:pt x="2372533" y="1684343"/>
                  </a:lnTo>
                  <a:lnTo>
                    <a:pt x="2382057" y="1678521"/>
                  </a:lnTo>
                  <a:lnTo>
                    <a:pt x="2391581" y="1672700"/>
                  </a:lnTo>
                  <a:lnTo>
                    <a:pt x="2402163" y="1666878"/>
                  </a:lnTo>
                  <a:lnTo>
                    <a:pt x="2412746" y="1662645"/>
                  </a:lnTo>
                  <a:lnTo>
                    <a:pt x="2423857" y="1657882"/>
                  </a:lnTo>
                  <a:lnTo>
                    <a:pt x="2435497" y="1654706"/>
                  </a:lnTo>
                  <a:lnTo>
                    <a:pt x="2447667" y="1651531"/>
                  </a:lnTo>
                  <a:lnTo>
                    <a:pt x="2459837" y="1648356"/>
                  </a:lnTo>
                  <a:lnTo>
                    <a:pt x="2473593" y="1645710"/>
                  </a:lnTo>
                  <a:lnTo>
                    <a:pt x="2486821" y="1643593"/>
                  </a:lnTo>
                  <a:lnTo>
                    <a:pt x="2501107" y="1642534"/>
                  </a:lnTo>
                  <a:lnTo>
                    <a:pt x="2515922" y="1640947"/>
                  </a:lnTo>
                  <a:close/>
                  <a:moveTo>
                    <a:pt x="168804" y="249238"/>
                  </a:moveTo>
                  <a:lnTo>
                    <a:pt x="186796" y="264055"/>
                  </a:lnTo>
                  <a:lnTo>
                    <a:pt x="207434" y="280459"/>
                  </a:lnTo>
                  <a:lnTo>
                    <a:pt x="236538" y="302684"/>
                  </a:lnTo>
                  <a:lnTo>
                    <a:pt x="271992" y="328613"/>
                  </a:lnTo>
                  <a:lnTo>
                    <a:pt x="313796" y="358247"/>
                  </a:lnTo>
                  <a:lnTo>
                    <a:pt x="337079" y="373592"/>
                  </a:lnTo>
                  <a:lnTo>
                    <a:pt x="361421" y="389467"/>
                  </a:lnTo>
                  <a:lnTo>
                    <a:pt x="387350" y="405872"/>
                  </a:lnTo>
                  <a:lnTo>
                    <a:pt x="413809" y="422276"/>
                  </a:lnTo>
                  <a:lnTo>
                    <a:pt x="441854" y="439209"/>
                  </a:lnTo>
                  <a:lnTo>
                    <a:pt x="470959" y="456142"/>
                  </a:lnTo>
                  <a:lnTo>
                    <a:pt x="501121" y="472547"/>
                  </a:lnTo>
                  <a:lnTo>
                    <a:pt x="532342" y="488951"/>
                  </a:lnTo>
                  <a:lnTo>
                    <a:pt x="564621" y="504826"/>
                  </a:lnTo>
                  <a:lnTo>
                    <a:pt x="596371" y="520172"/>
                  </a:lnTo>
                  <a:lnTo>
                    <a:pt x="630238" y="534988"/>
                  </a:lnTo>
                  <a:lnTo>
                    <a:pt x="664104" y="549276"/>
                  </a:lnTo>
                  <a:lnTo>
                    <a:pt x="698500" y="561976"/>
                  </a:lnTo>
                  <a:lnTo>
                    <a:pt x="733954" y="574147"/>
                  </a:lnTo>
                  <a:lnTo>
                    <a:pt x="769409" y="585788"/>
                  </a:lnTo>
                  <a:lnTo>
                    <a:pt x="804863" y="596372"/>
                  </a:lnTo>
                  <a:lnTo>
                    <a:pt x="840846" y="604838"/>
                  </a:lnTo>
                  <a:lnTo>
                    <a:pt x="876829" y="612247"/>
                  </a:lnTo>
                  <a:lnTo>
                    <a:pt x="894821" y="614892"/>
                  </a:lnTo>
                  <a:lnTo>
                    <a:pt x="913342" y="618067"/>
                  </a:lnTo>
                  <a:lnTo>
                    <a:pt x="931334" y="620184"/>
                  </a:lnTo>
                  <a:lnTo>
                    <a:pt x="949854" y="622301"/>
                  </a:lnTo>
                  <a:lnTo>
                    <a:pt x="978429" y="623888"/>
                  </a:lnTo>
                  <a:lnTo>
                    <a:pt x="1009121" y="624417"/>
                  </a:lnTo>
                  <a:lnTo>
                    <a:pt x="1038754" y="623888"/>
                  </a:lnTo>
                  <a:lnTo>
                    <a:pt x="1068917" y="622830"/>
                  </a:lnTo>
                  <a:lnTo>
                    <a:pt x="1099609" y="620184"/>
                  </a:lnTo>
                  <a:lnTo>
                    <a:pt x="1130829" y="616480"/>
                  </a:lnTo>
                  <a:lnTo>
                    <a:pt x="1161521" y="611717"/>
                  </a:lnTo>
                  <a:lnTo>
                    <a:pt x="1193271" y="605897"/>
                  </a:lnTo>
                  <a:lnTo>
                    <a:pt x="1223963" y="600076"/>
                  </a:lnTo>
                  <a:lnTo>
                    <a:pt x="1255713" y="593197"/>
                  </a:lnTo>
                  <a:lnTo>
                    <a:pt x="1286404" y="585259"/>
                  </a:lnTo>
                  <a:lnTo>
                    <a:pt x="1317625" y="576792"/>
                  </a:lnTo>
                  <a:lnTo>
                    <a:pt x="1348317" y="567797"/>
                  </a:lnTo>
                  <a:lnTo>
                    <a:pt x="1378479" y="558272"/>
                  </a:lnTo>
                  <a:lnTo>
                    <a:pt x="1409171" y="548747"/>
                  </a:lnTo>
                  <a:lnTo>
                    <a:pt x="1438804" y="538163"/>
                  </a:lnTo>
                  <a:lnTo>
                    <a:pt x="1467379" y="527580"/>
                  </a:lnTo>
                  <a:lnTo>
                    <a:pt x="1496484" y="516997"/>
                  </a:lnTo>
                  <a:lnTo>
                    <a:pt x="1552046" y="494771"/>
                  </a:lnTo>
                  <a:lnTo>
                    <a:pt x="1604963" y="472017"/>
                  </a:lnTo>
                  <a:lnTo>
                    <a:pt x="1654175" y="450321"/>
                  </a:lnTo>
                  <a:lnTo>
                    <a:pt x="1700213" y="428097"/>
                  </a:lnTo>
                  <a:lnTo>
                    <a:pt x="1741488" y="407988"/>
                  </a:lnTo>
                  <a:lnTo>
                    <a:pt x="1777471" y="389467"/>
                  </a:lnTo>
                  <a:lnTo>
                    <a:pt x="1809221" y="373063"/>
                  </a:lnTo>
                  <a:lnTo>
                    <a:pt x="1818217" y="393172"/>
                  </a:lnTo>
                  <a:lnTo>
                    <a:pt x="1827213" y="414867"/>
                  </a:lnTo>
                  <a:lnTo>
                    <a:pt x="1835679" y="436563"/>
                  </a:lnTo>
                  <a:lnTo>
                    <a:pt x="1843087" y="457730"/>
                  </a:lnTo>
                  <a:lnTo>
                    <a:pt x="1851025" y="479955"/>
                  </a:lnTo>
                  <a:lnTo>
                    <a:pt x="1857375" y="502180"/>
                  </a:lnTo>
                  <a:lnTo>
                    <a:pt x="1863725" y="524934"/>
                  </a:lnTo>
                  <a:lnTo>
                    <a:pt x="1869017" y="547159"/>
                  </a:lnTo>
                  <a:lnTo>
                    <a:pt x="1874308" y="569913"/>
                  </a:lnTo>
                  <a:lnTo>
                    <a:pt x="1878013" y="593197"/>
                  </a:lnTo>
                  <a:lnTo>
                    <a:pt x="1881187" y="615422"/>
                  </a:lnTo>
                  <a:lnTo>
                    <a:pt x="1883833" y="638705"/>
                  </a:lnTo>
                  <a:lnTo>
                    <a:pt x="1884892" y="661988"/>
                  </a:lnTo>
                  <a:lnTo>
                    <a:pt x="1885950" y="685272"/>
                  </a:lnTo>
                  <a:lnTo>
                    <a:pt x="1884892" y="708555"/>
                  </a:lnTo>
                  <a:lnTo>
                    <a:pt x="1883833" y="732367"/>
                  </a:lnTo>
                  <a:lnTo>
                    <a:pt x="1866371" y="733955"/>
                  </a:lnTo>
                  <a:lnTo>
                    <a:pt x="1848379" y="737130"/>
                  </a:lnTo>
                  <a:lnTo>
                    <a:pt x="1830388" y="740305"/>
                  </a:lnTo>
                  <a:lnTo>
                    <a:pt x="1812396" y="744009"/>
                  </a:lnTo>
                  <a:lnTo>
                    <a:pt x="1793346" y="748242"/>
                  </a:lnTo>
                  <a:lnTo>
                    <a:pt x="1774825" y="753005"/>
                  </a:lnTo>
                  <a:lnTo>
                    <a:pt x="1755775" y="757767"/>
                  </a:lnTo>
                  <a:lnTo>
                    <a:pt x="1736196" y="763588"/>
                  </a:lnTo>
                  <a:lnTo>
                    <a:pt x="1717146" y="769409"/>
                  </a:lnTo>
                  <a:lnTo>
                    <a:pt x="1697567" y="776817"/>
                  </a:lnTo>
                  <a:lnTo>
                    <a:pt x="1677459" y="783697"/>
                  </a:lnTo>
                  <a:lnTo>
                    <a:pt x="1657879" y="791634"/>
                  </a:lnTo>
                  <a:lnTo>
                    <a:pt x="1637771" y="799042"/>
                  </a:lnTo>
                  <a:lnTo>
                    <a:pt x="1617663" y="808038"/>
                  </a:lnTo>
                  <a:lnTo>
                    <a:pt x="1597554" y="818092"/>
                  </a:lnTo>
                  <a:lnTo>
                    <a:pt x="1577975" y="827617"/>
                  </a:lnTo>
                  <a:lnTo>
                    <a:pt x="1557338" y="837672"/>
                  </a:lnTo>
                  <a:lnTo>
                    <a:pt x="1537229" y="848784"/>
                  </a:lnTo>
                  <a:lnTo>
                    <a:pt x="1516592" y="860426"/>
                  </a:lnTo>
                  <a:lnTo>
                    <a:pt x="1496484" y="872597"/>
                  </a:lnTo>
                  <a:lnTo>
                    <a:pt x="1475846" y="885296"/>
                  </a:lnTo>
                  <a:lnTo>
                    <a:pt x="1456267" y="899055"/>
                  </a:lnTo>
                  <a:lnTo>
                    <a:pt x="1436159" y="912284"/>
                  </a:lnTo>
                  <a:lnTo>
                    <a:pt x="1415521" y="927101"/>
                  </a:lnTo>
                  <a:lnTo>
                    <a:pt x="1395413" y="942976"/>
                  </a:lnTo>
                  <a:lnTo>
                    <a:pt x="1376363" y="958851"/>
                  </a:lnTo>
                  <a:lnTo>
                    <a:pt x="1356254" y="975255"/>
                  </a:lnTo>
                  <a:lnTo>
                    <a:pt x="1336146" y="992188"/>
                  </a:lnTo>
                  <a:lnTo>
                    <a:pt x="1317096" y="1010180"/>
                  </a:lnTo>
                  <a:lnTo>
                    <a:pt x="1297517" y="1029230"/>
                  </a:lnTo>
                  <a:lnTo>
                    <a:pt x="1278996" y="1048280"/>
                  </a:lnTo>
                  <a:lnTo>
                    <a:pt x="1259946" y="1067859"/>
                  </a:lnTo>
                  <a:lnTo>
                    <a:pt x="1244071" y="1085851"/>
                  </a:lnTo>
                  <a:lnTo>
                    <a:pt x="1227138" y="1104371"/>
                  </a:lnTo>
                  <a:lnTo>
                    <a:pt x="1211263" y="1124480"/>
                  </a:lnTo>
                  <a:lnTo>
                    <a:pt x="1194859" y="1145117"/>
                  </a:lnTo>
                  <a:lnTo>
                    <a:pt x="1178984" y="1166284"/>
                  </a:lnTo>
                  <a:lnTo>
                    <a:pt x="1163109" y="1189038"/>
                  </a:lnTo>
                  <a:lnTo>
                    <a:pt x="1146704" y="1211792"/>
                  </a:lnTo>
                  <a:lnTo>
                    <a:pt x="1130829" y="1236663"/>
                  </a:lnTo>
                  <a:lnTo>
                    <a:pt x="1114954" y="1261534"/>
                  </a:lnTo>
                  <a:lnTo>
                    <a:pt x="1099609" y="1287992"/>
                  </a:lnTo>
                  <a:lnTo>
                    <a:pt x="1084792" y="1314980"/>
                  </a:lnTo>
                  <a:lnTo>
                    <a:pt x="1069975" y="1343555"/>
                  </a:lnTo>
                  <a:lnTo>
                    <a:pt x="1055688" y="1373188"/>
                  </a:lnTo>
                  <a:lnTo>
                    <a:pt x="1041929" y="1403351"/>
                  </a:lnTo>
                  <a:lnTo>
                    <a:pt x="1028171" y="1435101"/>
                  </a:lnTo>
                  <a:lnTo>
                    <a:pt x="1015471" y="1466851"/>
                  </a:lnTo>
                  <a:lnTo>
                    <a:pt x="1003300" y="1500717"/>
                  </a:lnTo>
                  <a:lnTo>
                    <a:pt x="991659" y="1535113"/>
                  </a:lnTo>
                  <a:lnTo>
                    <a:pt x="980546" y="1570567"/>
                  </a:lnTo>
                  <a:lnTo>
                    <a:pt x="969434" y="1607609"/>
                  </a:lnTo>
                  <a:lnTo>
                    <a:pt x="959909" y="1645709"/>
                  </a:lnTo>
                  <a:lnTo>
                    <a:pt x="951442" y="1684867"/>
                  </a:lnTo>
                  <a:lnTo>
                    <a:pt x="942975" y="1724555"/>
                  </a:lnTo>
                  <a:lnTo>
                    <a:pt x="936096" y="1766359"/>
                  </a:lnTo>
                  <a:lnTo>
                    <a:pt x="929746" y="1809221"/>
                  </a:lnTo>
                  <a:lnTo>
                    <a:pt x="923925" y="1852613"/>
                  </a:lnTo>
                  <a:lnTo>
                    <a:pt x="920221" y="1897063"/>
                  </a:lnTo>
                  <a:lnTo>
                    <a:pt x="915988" y="1943630"/>
                  </a:lnTo>
                  <a:lnTo>
                    <a:pt x="914400" y="1991255"/>
                  </a:lnTo>
                  <a:lnTo>
                    <a:pt x="912813" y="2039409"/>
                  </a:lnTo>
                  <a:lnTo>
                    <a:pt x="912813" y="2089680"/>
                  </a:lnTo>
                  <a:lnTo>
                    <a:pt x="914400" y="2141009"/>
                  </a:lnTo>
                  <a:lnTo>
                    <a:pt x="892175" y="2137305"/>
                  </a:lnTo>
                  <a:lnTo>
                    <a:pt x="871009" y="2134130"/>
                  </a:lnTo>
                  <a:lnTo>
                    <a:pt x="849842" y="2131484"/>
                  </a:lnTo>
                  <a:lnTo>
                    <a:pt x="828675" y="2129897"/>
                  </a:lnTo>
                  <a:lnTo>
                    <a:pt x="808038" y="2128309"/>
                  </a:lnTo>
                  <a:lnTo>
                    <a:pt x="786871" y="2127251"/>
                  </a:lnTo>
                  <a:lnTo>
                    <a:pt x="766234" y="2126722"/>
                  </a:lnTo>
                  <a:lnTo>
                    <a:pt x="745596" y="2126722"/>
                  </a:lnTo>
                  <a:lnTo>
                    <a:pt x="724959" y="2127251"/>
                  </a:lnTo>
                  <a:lnTo>
                    <a:pt x="704321" y="2127780"/>
                  </a:lnTo>
                  <a:lnTo>
                    <a:pt x="684213" y="2128309"/>
                  </a:lnTo>
                  <a:lnTo>
                    <a:pt x="664104" y="2130426"/>
                  </a:lnTo>
                  <a:lnTo>
                    <a:pt x="643996" y="2132542"/>
                  </a:lnTo>
                  <a:lnTo>
                    <a:pt x="624417" y="2134130"/>
                  </a:lnTo>
                  <a:lnTo>
                    <a:pt x="604309" y="2136776"/>
                  </a:lnTo>
                  <a:lnTo>
                    <a:pt x="584729" y="2139951"/>
                  </a:lnTo>
                  <a:lnTo>
                    <a:pt x="546100" y="2147359"/>
                  </a:lnTo>
                  <a:lnTo>
                    <a:pt x="509059" y="2156355"/>
                  </a:lnTo>
                  <a:lnTo>
                    <a:pt x="471488" y="2165880"/>
                  </a:lnTo>
                  <a:lnTo>
                    <a:pt x="434975" y="2176992"/>
                  </a:lnTo>
                  <a:lnTo>
                    <a:pt x="399521" y="2189692"/>
                  </a:lnTo>
                  <a:lnTo>
                    <a:pt x="364067" y="2203451"/>
                  </a:lnTo>
                  <a:lnTo>
                    <a:pt x="329671" y="2217209"/>
                  </a:lnTo>
                  <a:lnTo>
                    <a:pt x="296334" y="2233613"/>
                  </a:lnTo>
                  <a:lnTo>
                    <a:pt x="290513" y="2213505"/>
                  </a:lnTo>
                  <a:lnTo>
                    <a:pt x="285221" y="2194455"/>
                  </a:lnTo>
                  <a:lnTo>
                    <a:pt x="280459" y="2174347"/>
                  </a:lnTo>
                  <a:lnTo>
                    <a:pt x="276225" y="2154238"/>
                  </a:lnTo>
                  <a:lnTo>
                    <a:pt x="272521" y="2135188"/>
                  </a:lnTo>
                  <a:lnTo>
                    <a:pt x="268817" y="2115080"/>
                  </a:lnTo>
                  <a:lnTo>
                    <a:pt x="265642" y="2094972"/>
                  </a:lnTo>
                  <a:lnTo>
                    <a:pt x="262996" y="2074334"/>
                  </a:lnTo>
                  <a:lnTo>
                    <a:pt x="260879" y="2054226"/>
                  </a:lnTo>
                  <a:lnTo>
                    <a:pt x="258763" y="2034647"/>
                  </a:lnTo>
                  <a:lnTo>
                    <a:pt x="257704" y="2014538"/>
                  </a:lnTo>
                  <a:lnTo>
                    <a:pt x="256646" y="1994430"/>
                  </a:lnTo>
                  <a:lnTo>
                    <a:pt x="255588" y="1954213"/>
                  </a:lnTo>
                  <a:lnTo>
                    <a:pt x="256646" y="1913997"/>
                  </a:lnTo>
                  <a:lnTo>
                    <a:pt x="257704" y="1874309"/>
                  </a:lnTo>
                  <a:lnTo>
                    <a:pt x="260879" y="1834092"/>
                  </a:lnTo>
                  <a:lnTo>
                    <a:pt x="265642" y="1794934"/>
                  </a:lnTo>
                  <a:lnTo>
                    <a:pt x="270404" y="1756305"/>
                  </a:lnTo>
                  <a:lnTo>
                    <a:pt x="277284" y="1717676"/>
                  </a:lnTo>
                  <a:lnTo>
                    <a:pt x="284163" y="1679576"/>
                  </a:lnTo>
                  <a:lnTo>
                    <a:pt x="292100" y="1643063"/>
                  </a:lnTo>
                  <a:lnTo>
                    <a:pt x="301096" y="1606022"/>
                  </a:lnTo>
                  <a:lnTo>
                    <a:pt x="310092" y="1570567"/>
                  </a:lnTo>
                  <a:lnTo>
                    <a:pt x="320146" y="1535113"/>
                  </a:lnTo>
                  <a:lnTo>
                    <a:pt x="330729" y="1501776"/>
                  </a:lnTo>
                  <a:lnTo>
                    <a:pt x="341313" y="1468967"/>
                  </a:lnTo>
                  <a:lnTo>
                    <a:pt x="352425" y="1437217"/>
                  </a:lnTo>
                  <a:lnTo>
                    <a:pt x="364067" y="1406526"/>
                  </a:lnTo>
                  <a:lnTo>
                    <a:pt x="375709" y="1377422"/>
                  </a:lnTo>
                  <a:lnTo>
                    <a:pt x="387350" y="1349376"/>
                  </a:lnTo>
                  <a:lnTo>
                    <a:pt x="398992" y="1322917"/>
                  </a:lnTo>
                  <a:lnTo>
                    <a:pt x="410634" y="1297517"/>
                  </a:lnTo>
                  <a:lnTo>
                    <a:pt x="421217" y="1274234"/>
                  </a:lnTo>
                  <a:lnTo>
                    <a:pt x="432329" y="1252538"/>
                  </a:lnTo>
                  <a:lnTo>
                    <a:pt x="443442" y="1232430"/>
                  </a:lnTo>
                  <a:lnTo>
                    <a:pt x="453496" y="1214438"/>
                  </a:lnTo>
                  <a:lnTo>
                    <a:pt x="463021" y="1198563"/>
                  </a:lnTo>
                  <a:lnTo>
                    <a:pt x="472017" y="1183746"/>
                  </a:lnTo>
                  <a:lnTo>
                    <a:pt x="476779" y="1176338"/>
                  </a:lnTo>
                  <a:lnTo>
                    <a:pt x="480484" y="1168401"/>
                  </a:lnTo>
                  <a:lnTo>
                    <a:pt x="483659" y="1160463"/>
                  </a:lnTo>
                  <a:lnTo>
                    <a:pt x="486304" y="1151996"/>
                  </a:lnTo>
                  <a:lnTo>
                    <a:pt x="488421" y="1143530"/>
                  </a:lnTo>
                  <a:lnTo>
                    <a:pt x="488950" y="1134534"/>
                  </a:lnTo>
                  <a:lnTo>
                    <a:pt x="489479" y="1125538"/>
                  </a:lnTo>
                  <a:lnTo>
                    <a:pt x="489479" y="1116542"/>
                  </a:lnTo>
                  <a:lnTo>
                    <a:pt x="488950" y="1107546"/>
                  </a:lnTo>
                  <a:lnTo>
                    <a:pt x="487892" y="1098021"/>
                  </a:lnTo>
                  <a:lnTo>
                    <a:pt x="485775" y="1088496"/>
                  </a:lnTo>
                  <a:lnTo>
                    <a:pt x="483659" y="1078442"/>
                  </a:lnTo>
                  <a:lnTo>
                    <a:pt x="480484" y="1068388"/>
                  </a:lnTo>
                  <a:lnTo>
                    <a:pt x="477309" y="1058863"/>
                  </a:lnTo>
                  <a:lnTo>
                    <a:pt x="473604" y="1048280"/>
                  </a:lnTo>
                  <a:lnTo>
                    <a:pt x="468842" y="1038226"/>
                  </a:lnTo>
                  <a:lnTo>
                    <a:pt x="458788" y="1017588"/>
                  </a:lnTo>
                  <a:lnTo>
                    <a:pt x="447146" y="996421"/>
                  </a:lnTo>
                  <a:lnTo>
                    <a:pt x="433388" y="975255"/>
                  </a:lnTo>
                  <a:lnTo>
                    <a:pt x="418571" y="953030"/>
                  </a:lnTo>
                  <a:lnTo>
                    <a:pt x="402167" y="931863"/>
                  </a:lnTo>
                  <a:lnTo>
                    <a:pt x="384704" y="910167"/>
                  </a:lnTo>
                  <a:lnTo>
                    <a:pt x="366184" y="888471"/>
                  </a:lnTo>
                  <a:lnTo>
                    <a:pt x="346075" y="867305"/>
                  </a:lnTo>
                  <a:lnTo>
                    <a:pt x="325438" y="846667"/>
                  </a:lnTo>
                  <a:lnTo>
                    <a:pt x="304271" y="826030"/>
                  </a:lnTo>
                  <a:lnTo>
                    <a:pt x="282046" y="805392"/>
                  </a:lnTo>
                  <a:lnTo>
                    <a:pt x="259821" y="786342"/>
                  </a:lnTo>
                  <a:lnTo>
                    <a:pt x="237067" y="766763"/>
                  </a:lnTo>
                  <a:lnTo>
                    <a:pt x="213784" y="748772"/>
                  </a:lnTo>
                  <a:lnTo>
                    <a:pt x="191559" y="731309"/>
                  </a:lnTo>
                  <a:lnTo>
                    <a:pt x="168275" y="714905"/>
                  </a:lnTo>
                  <a:lnTo>
                    <a:pt x="144992" y="698501"/>
                  </a:lnTo>
                  <a:lnTo>
                    <a:pt x="122238" y="684742"/>
                  </a:lnTo>
                  <a:lnTo>
                    <a:pt x="100542" y="670455"/>
                  </a:lnTo>
                  <a:lnTo>
                    <a:pt x="78846" y="658284"/>
                  </a:lnTo>
                  <a:lnTo>
                    <a:pt x="57150" y="647172"/>
                  </a:lnTo>
                  <a:lnTo>
                    <a:pt x="37571" y="637647"/>
                  </a:lnTo>
                  <a:lnTo>
                    <a:pt x="17992" y="629180"/>
                  </a:lnTo>
                  <a:lnTo>
                    <a:pt x="0" y="622301"/>
                  </a:lnTo>
                  <a:close/>
                  <a:moveTo>
                    <a:pt x="1168135" y="92075"/>
                  </a:moveTo>
                  <a:lnTo>
                    <a:pt x="1178159" y="92075"/>
                  </a:lnTo>
                  <a:lnTo>
                    <a:pt x="1187656" y="92075"/>
                  </a:lnTo>
                  <a:lnTo>
                    <a:pt x="1196626" y="93660"/>
                  </a:lnTo>
                  <a:lnTo>
                    <a:pt x="1206123" y="95773"/>
                  </a:lnTo>
                  <a:lnTo>
                    <a:pt x="1215092" y="98943"/>
                  </a:lnTo>
                  <a:lnTo>
                    <a:pt x="1224061" y="103698"/>
                  </a:lnTo>
                  <a:lnTo>
                    <a:pt x="1232503" y="108453"/>
                  </a:lnTo>
                  <a:lnTo>
                    <a:pt x="1240945" y="114264"/>
                  </a:lnTo>
                  <a:lnTo>
                    <a:pt x="1247276" y="121132"/>
                  </a:lnTo>
                  <a:lnTo>
                    <a:pt x="1263104" y="134868"/>
                  </a:lnTo>
                  <a:lnTo>
                    <a:pt x="1285792" y="157056"/>
                  </a:lnTo>
                  <a:lnTo>
                    <a:pt x="1298454" y="169736"/>
                  </a:lnTo>
                  <a:lnTo>
                    <a:pt x="1312700" y="185057"/>
                  </a:lnTo>
                  <a:lnTo>
                    <a:pt x="1328001" y="201962"/>
                  </a:lnTo>
                  <a:lnTo>
                    <a:pt x="1343829" y="219925"/>
                  </a:lnTo>
                  <a:lnTo>
                    <a:pt x="1359657" y="239472"/>
                  </a:lnTo>
                  <a:lnTo>
                    <a:pt x="1376013" y="260604"/>
                  </a:lnTo>
                  <a:lnTo>
                    <a:pt x="1391841" y="282264"/>
                  </a:lnTo>
                  <a:lnTo>
                    <a:pt x="1407142" y="305510"/>
                  </a:lnTo>
                  <a:lnTo>
                    <a:pt x="1422443" y="329812"/>
                  </a:lnTo>
                  <a:lnTo>
                    <a:pt x="1436688" y="355170"/>
                  </a:lnTo>
                  <a:lnTo>
                    <a:pt x="1412418" y="365208"/>
                  </a:lnTo>
                  <a:lnTo>
                    <a:pt x="1388148" y="374718"/>
                  </a:lnTo>
                  <a:lnTo>
                    <a:pt x="1363350" y="383170"/>
                  </a:lnTo>
                  <a:lnTo>
                    <a:pt x="1339080" y="391623"/>
                  </a:lnTo>
                  <a:lnTo>
                    <a:pt x="1314810" y="398491"/>
                  </a:lnTo>
                  <a:lnTo>
                    <a:pt x="1290540" y="405359"/>
                  </a:lnTo>
                  <a:lnTo>
                    <a:pt x="1266798" y="411170"/>
                  </a:lnTo>
                  <a:lnTo>
                    <a:pt x="1243055" y="415925"/>
                  </a:lnTo>
                  <a:lnTo>
                    <a:pt x="1232503" y="400076"/>
                  </a:lnTo>
                  <a:lnTo>
                    <a:pt x="1221423" y="385284"/>
                  </a:lnTo>
                  <a:lnTo>
                    <a:pt x="1210871" y="370491"/>
                  </a:lnTo>
                  <a:lnTo>
                    <a:pt x="1199791" y="356755"/>
                  </a:lnTo>
                  <a:lnTo>
                    <a:pt x="1178159" y="331397"/>
                  </a:lnTo>
                  <a:lnTo>
                    <a:pt x="1158110" y="309736"/>
                  </a:lnTo>
                  <a:lnTo>
                    <a:pt x="1140699" y="291774"/>
                  </a:lnTo>
                  <a:lnTo>
                    <a:pt x="1126453" y="278566"/>
                  </a:lnTo>
                  <a:lnTo>
                    <a:pt x="1113791" y="266944"/>
                  </a:lnTo>
                  <a:lnTo>
                    <a:pt x="1105877" y="260604"/>
                  </a:lnTo>
                  <a:lnTo>
                    <a:pt x="1099545" y="252679"/>
                  </a:lnTo>
                  <a:lnTo>
                    <a:pt x="1093742" y="245283"/>
                  </a:lnTo>
                  <a:lnTo>
                    <a:pt x="1088465" y="235774"/>
                  </a:lnTo>
                  <a:lnTo>
                    <a:pt x="1084772" y="227849"/>
                  </a:lnTo>
                  <a:lnTo>
                    <a:pt x="1081607" y="218868"/>
                  </a:lnTo>
                  <a:lnTo>
                    <a:pt x="1079496" y="208830"/>
                  </a:lnTo>
                  <a:lnTo>
                    <a:pt x="1078441" y="199849"/>
                  </a:lnTo>
                  <a:lnTo>
                    <a:pt x="1077913" y="190340"/>
                  </a:lnTo>
                  <a:lnTo>
                    <a:pt x="1078441" y="180830"/>
                  </a:lnTo>
                  <a:lnTo>
                    <a:pt x="1080024" y="171321"/>
                  </a:lnTo>
                  <a:lnTo>
                    <a:pt x="1082134" y="161811"/>
                  </a:lnTo>
                  <a:lnTo>
                    <a:pt x="1085300" y="152830"/>
                  </a:lnTo>
                  <a:lnTo>
                    <a:pt x="1090048" y="143849"/>
                  </a:lnTo>
                  <a:lnTo>
                    <a:pt x="1095324" y="135924"/>
                  </a:lnTo>
                  <a:lnTo>
                    <a:pt x="1100600" y="127472"/>
                  </a:lnTo>
                  <a:lnTo>
                    <a:pt x="1107987" y="119547"/>
                  </a:lnTo>
                  <a:lnTo>
                    <a:pt x="1115374" y="113207"/>
                  </a:lnTo>
                  <a:lnTo>
                    <a:pt x="1123288" y="107396"/>
                  </a:lnTo>
                  <a:lnTo>
                    <a:pt x="1131729" y="103170"/>
                  </a:lnTo>
                  <a:lnTo>
                    <a:pt x="1140699" y="98415"/>
                  </a:lnTo>
                  <a:lnTo>
                    <a:pt x="1149668" y="95773"/>
                  </a:lnTo>
                  <a:lnTo>
                    <a:pt x="1158638" y="93132"/>
                  </a:lnTo>
                  <a:close/>
                  <a:moveTo>
                    <a:pt x="2004357" y="0"/>
                  </a:moveTo>
                  <a:lnTo>
                    <a:pt x="2010181" y="8469"/>
                  </a:lnTo>
                  <a:lnTo>
                    <a:pt x="2026063" y="33345"/>
                  </a:lnTo>
                  <a:lnTo>
                    <a:pt x="2050415" y="71982"/>
                  </a:lnTo>
                  <a:lnTo>
                    <a:pt x="2064709" y="96858"/>
                  </a:lnTo>
                  <a:lnTo>
                    <a:pt x="2080062" y="124380"/>
                  </a:lnTo>
                  <a:lnTo>
                    <a:pt x="2097003" y="154549"/>
                  </a:lnTo>
                  <a:lnTo>
                    <a:pt x="2114473" y="187364"/>
                  </a:lnTo>
                  <a:lnTo>
                    <a:pt x="2130885" y="222826"/>
                  </a:lnTo>
                  <a:lnTo>
                    <a:pt x="2148355" y="260404"/>
                  </a:lnTo>
                  <a:lnTo>
                    <a:pt x="2165826" y="299571"/>
                  </a:lnTo>
                  <a:lnTo>
                    <a:pt x="2182767" y="340854"/>
                  </a:lnTo>
                  <a:lnTo>
                    <a:pt x="2198119" y="383197"/>
                  </a:lnTo>
                  <a:lnTo>
                    <a:pt x="2206061" y="405426"/>
                  </a:lnTo>
                  <a:lnTo>
                    <a:pt x="2212943" y="427656"/>
                  </a:lnTo>
                  <a:lnTo>
                    <a:pt x="2239943" y="512340"/>
                  </a:lnTo>
                  <a:lnTo>
                    <a:pt x="2253178" y="549919"/>
                  </a:lnTo>
                  <a:lnTo>
                    <a:pt x="2265354" y="585380"/>
                  </a:lnTo>
                  <a:lnTo>
                    <a:pt x="2278060" y="618196"/>
                  </a:lnTo>
                  <a:lnTo>
                    <a:pt x="2290236" y="648893"/>
                  </a:lnTo>
                  <a:lnTo>
                    <a:pt x="2302412" y="676416"/>
                  </a:lnTo>
                  <a:lnTo>
                    <a:pt x="2314589" y="700763"/>
                  </a:lnTo>
                  <a:lnTo>
                    <a:pt x="2321471" y="711877"/>
                  </a:lnTo>
                  <a:lnTo>
                    <a:pt x="2327824" y="721934"/>
                  </a:lnTo>
                  <a:lnTo>
                    <a:pt x="2334177" y="731990"/>
                  </a:lnTo>
                  <a:lnTo>
                    <a:pt x="2340529" y="740988"/>
                  </a:lnTo>
                  <a:lnTo>
                    <a:pt x="2347941" y="749456"/>
                  </a:lnTo>
                  <a:lnTo>
                    <a:pt x="2354294" y="756866"/>
                  </a:lnTo>
                  <a:lnTo>
                    <a:pt x="2361176" y="763217"/>
                  </a:lnTo>
                  <a:lnTo>
                    <a:pt x="2368059" y="769569"/>
                  </a:lnTo>
                  <a:lnTo>
                    <a:pt x="2375470" y="774861"/>
                  </a:lnTo>
                  <a:lnTo>
                    <a:pt x="2382882" y="779625"/>
                  </a:lnTo>
                  <a:lnTo>
                    <a:pt x="2390823" y="783330"/>
                  </a:lnTo>
                  <a:lnTo>
                    <a:pt x="2398764" y="786505"/>
                  </a:lnTo>
                  <a:lnTo>
                    <a:pt x="2406176" y="788623"/>
                  </a:lnTo>
                  <a:lnTo>
                    <a:pt x="2414646" y="789681"/>
                  </a:lnTo>
                  <a:lnTo>
                    <a:pt x="2423117" y="791269"/>
                  </a:lnTo>
                  <a:lnTo>
                    <a:pt x="2432117" y="790210"/>
                  </a:lnTo>
                  <a:lnTo>
                    <a:pt x="2440587" y="789681"/>
                  </a:lnTo>
                  <a:lnTo>
                    <a:pt x="2449058" y="788623"/>
                  </a:lnTo>
                  <a:lnTo>
                    <a:pt x="2456469" y="785976"/>
                  </a:lnTo>
                  <a:lnTo>
                    <a:pt x="2463881" y="783330"/>
                  </a:lnTo>
                  <a:lnTo>
                    <a:pt x="2470763" y="780154"/>
                  </a:lnTo>
                  <a:lnTo>
                    <a:pt x="2477116" y="775391"/>
                  </a:lnTo>
                  <a:lnTo>
                    <a:pt x="2482939" y="771156"/>
                  </a:lnTo>
                  <a:lnTo>
                    <a:pt x="2488763" y="765864"/>
                  </a:lnTo>
                  <a:lnTo>
                    <a:pt x="2494057" y="759512"/>
                  </a:lnTo>
                  <a:lnTo>
                    <a:pt x="2499351" y="753161"/>
                  </a:lnTo>
                  <a:lnTo>
                    <a:pt x="2503586" y="745751"/>
                  </a:lnTo>
                  <a:lnTo>
                    <a:pt x="2508351" y="738341"/>
                  </a:lnTo>
                  <a:lnTo>
                    <a:pt x="2512057" y="730402"/>
                  </a:lnTo>
                  <a:lnTo>
                    <a:pt x="2515763" y="721404"/>
                  </a:lnTo>
                  <a:lnTo>
                    <a:pt x="2518939" y="712407"/>
                  </a:lnTo>
                  <a:lnTo>
                    <a:pt x="2522115" y="702350"/>
                  </a:lnTo>
                  <a:lnTo>
                    <a:pt x="2527410" y="681709"/>
                  </a:lnTo>
                  <a:lnTo>
                    <a:pt x="2531115" y="658420"/>
                  </a:lnTo>
                  <a:lnTo>
                    <a:pt x="2535351" y="634074"/>
                  </a:lnTo>
                  <a:lnTo>
                    <a:pt x="2537998" y="607610"/>
                  </a:lnTo>
                  <a:lnTo>
                    <a:pt x="2539057" y="579558"/>
                  </a:lnTo>
                  <a:lnTo>
                    <a:pt x="2540645" y="549919"/>
                  </a:lnTo>
                  <a:lnTo>
                    <a:pt x="2541174" y="519221"/>
                  </a:lnTo>
                  <a:lnTo>
                    <a:pt x="2541174" y="487464"/>
                  </a:lnTo>
                  <a:lnTo>
                    <a:pt x="2542233" y="454120"/>
                  </a:lnTo>
                  <a:lnTo>
                    <a:pt x="2544351" y="418658"/>
                  </a:lnTo>
                  <a:lnTo>
                    <a:pt x="2547527" y="383197"/>
                  </a:lnTo>
                  <a:lnTo>
                    <a:pt x="2551233" y="347206"/>
                  </a:lnTo>
                  <a:lnTo>
                    <a:pt x="2556527" y="311215"/>
                  </a:lnTo>
                  <a:lnTo>
                    <a:pt x="2561821" y="275753"/>
                  </a:lnTo>
                  <a:lnTo>
                    <a:pt x="2567644" y="240821"/>
                  </a:lnTo>
                  <a:lnTo>
                    <a:pt x="2573997" y="208006"/>
                  </a:lnTo>
                  <a:lnTo>
                    <a:pt x="2585644" y="148727"/>
                  </a:lnTo>
                  <a:lnTo>
                    <a:pt x="2595703" y="101621"/>
                  </a:lnTo>
                  <a:lnTo>
                    <a:pt x="2606291" y="59808"/>
                  </a:lnTo>
                  <a:lnTo>
                    <a:pt x="2884758" y="124380"/>
                  </a:lnTo>
                  <a:lnTo>
                    <a:pt x="2877347" y="144493"/>
                  </a:lnTo>
                  <a:lnTo>
                    <a:pt x="2869935" y="168310"/>
                  </a:lnTo>
                  <a:lnTo>
                    <a:pt x="2859876" y="199008"/>
                  </a:lnTo>
                  <a:lnTo>
                    <a:pt x="2848229" y="237116"/>
                  </a:lnTo>
                  <a:lnTo>
                    <a:pt x="2836053" y="279988"/>
                  </a:lnTo>
                  <a:lnTo>
                    <a:pt x="2823877" y="328152"/>
                  </a:lnTo>
                  <a:lnTo>
                    <a:pt x="2818053" y="353028"/>
                  </a:lnTo>
                  <a:lnTo>
                    <a:pt x="2812230" y="379492"/>
                  </a:lnTo>
                  <a:lnTo>
                    <a:pt x="2807465" y="405955"/>
                  </a:lnTo>
                  <a:lnTo>
                    <a:pt x="2802171" y="432949"/>
                  </a:lnTo>
                  <a:lnTo>
                    <a:pt x="2797406" y="460471"/>
                  </a:lnTo>
                  <a:lnTo>
                    <a:pt x="2793171" y="488523"/>
                  </a:lnTo>
                  <a:lnTo>
                    <a:pt x="2789995" y="516045"/>
                  </a:lnTo>
                  <a:lnTo>
                    <a:pt x="2787348" y="543567"/>
                  </a:lnTo>
                  <a:lnTo>
                    <a:pt x="2785230" y="571619"/>
                  </a:lnTo>
                  <a:lnTo>
                    <a:pt x="2784171" y="598612"/>
                  </a:lnTo>
                  <a:lnTo>
                    <a:pt x="2784171" y="625605"/>
                  </a:lnTo>
                  <a:lnTo>
                    <a:pt x="2784701" y="652069"/>
                  </a:lnTo>
                  <a:lnTo>
                    <a:pt x="2786818" y="677474"/>
                  </a:lnTo>
                  <a:lnTo>
                    <a:pt x="2788936" y="702350"/>
                  </a:lnTo>
                  <a:lnTo>
                    <a:pt x="2793701" y="726168"/>
                  </a:lnTo>
                  <a:lnTo>
                    <a:pt x="2796348" y="737812"/>
                  </a:lnTo>
                  <a:lnTo>
                    <a:pt x="2799524" y="749456"/>
                  </a:lnTo>
                  <a:lnTo>
                    <a:pt x="2802701" y="760042"/>
                  </a:lnTo>
                  <a:lnTo>
                    <a:pt x="2806406" y="770627"/>
                  </a:lnTo>
                  <a:lnTo>
                    <a:pt x="2810641" y="780683"/>
                  </a:lnTo>
                  <a:lnTo>
                    <a:pt x="2814877" y="791269"/>
                  </a:lnTo>
                  <a:lnTo>
                    <a:pt x="2820171" y="800267"/>
                  </a:lnTo>
                  <a:lnTo>
                    <a:pt x="2825465" y="809794"/>
                  </a:lnTo>
                  <a:lnTo>
                    <a:pt x="2831818" y="818791"/>
                  </a:lnTo>
                  <a:lnTo>
                    <a:pt x="2838171" y="828318"/>
                  </a:lnTo>
                  <a:lnTo>
                    <a:pt x="2845053" y="837316"/>
                  </a:lnTo>
                  <a:lnTo>
                    <a:pt x="2853523" y="846314"/>
                  </a:lnTo>
                  <a:lnTo>
                    <a:pt x="2870464" y="864309"/>
                  </a:lnTo>
                  <a:lnTo>
                    <a:pt x="2889523" y="883363"/>
                  </a:lnTo>
                  <a:lnTo>
                    <a:pt x="2910170" y="901359"/>
                  </a:lnTo>
                  <a:lnTo>
                    <a:pt x="2932405" y="919354"/>
                  </a:lnTo>
                  <a:lnTo>
                    <a:pt x="2956228" y="937879"/>
                  </a:lnTo>
                  <a:lnTo>
                    <a:pt x="3007051" y="977045"/>
                  </a:lnTo>
                  <a:lnTo>
                    <a:pt x="3060521" y="1018329"/>
                  </a:lnTo>
                  <a:lnTo>
                    <a:pt x="3088050" y="1040558"/>
                  </a:lnTo>
                  <a:lnTo>
                    <a:pt x="3116109" y="1063317"/>
                  </a:lnTo>
                  <a:lnTo>
                    <a:pt x="3144167" y="1087664"/>
                  </a:lnTo>
                  <a:lnTo>
                    <a:pt x="3172225" y="1112540"/>
                  </a:lnTo>
                  <a:lnTo>
                    <a:pt x="3199755" y="1139004"/>
                  </a:lnTo>
                  <a:lnTo>
                    <a:pt x="3226754" y="1166526"/>
                  </a:lnTo>
                  <a:lnTo>
                    <a:pt x="3240519" y="1181346"/>
                  </a:lnTo>
                  <a:lnTo>
                    <a:pt x="3253225" y="1196166"/>
                  </a:lnTo>
                  <a:lnTo>
                    <a:pt x="3265930" y="1211515"/>
                  </a:lnTo>
                  <a:lnTo>
                    <a:pt x="3279165" y="1227393"/>
                  </a:lnTo>
                  <a:lnTo>
                    <a:pt x="3291342" y="1243271"/>
                  </a:lnTo>
                  <a:lnTo>
                    <a:pt x="3303518" y="1260208"/>
                  </a:lnTo>
                  <a:lnTo>
                    <a:pt x="3315694" y="1277674"/>
                  </a:lnTo>
                  <a:lnTo>
                    <a:pt x="3327341" y="1294611"/>
                  </a:lnTo>
                  <a:lnTo>
                    <a:pt x="3338459" y="1313136"/>
                  </a:lnTo>
                  <a:lnTo>
                    <a:pt x="3349047" y="1331661"/>
                  </a:lnTo>
                  <a:lnTo>
                    <a:pt x="3359635" y="1350715"/>
                  </a:lnTo>
                  <a:lnTo>
                    <a:pt x="3369694" y="1370298"/>
                  </a:lnTo>
                  <a:lnTo>
                    <a:pt x="3379753" y="1390940"/>
                  </a:lnTo>
                  <a:lnTo>
                    <a:pt x="3388752" y="1411581"/>
                  </a:lnTo>
                  <a:lnTo>
                    <a:pt x="3397752" y="1432752"/>
                  </a:lnTo>
                  <a:lnTo>
                    <a:pt x="3406223" y="1454453"/>
                  </a:lnTo>
                  <a:lnTo>
                    <a:pt x="3413634" y="1477212"/>
                  </a:lnTo>
                  <a:lnTo>
                    <a:pt x="3421046" y="1500500"/>
                  </a:lnTo>
                  <a:lnTo>
                    <a:pt x="3427399" y="1524317"/>
                  </a:lnTo>
                  <a:lnTo>
                    <a:pt x="3433222" y="1548664"/>
                  </a:lnTo>
                  <a:lnTo>
                    <a:pt x="3439046" y="1573540"/>
                  </a:lnTo>
                  <a:lnTo>
                    <a:pt x="3443281" y="1599475"/>
                  </a:lnTo>
                  <a:lnTo>
                    <a:pt x="3447516" y="1625938"/>
                  </a:lnTo>
                  <a:lnTo>
                    <a:pt x="3451222" y="1652932"/>
                  </a:lnTo>
                  <a:lnTo>
                    <a:pt x="3453869" y="1680454"/>
                  </a:lnTo>
                  <a:lnTo>
                    <a:pt x="3455457" y="1709564"/>
                  </a:lnTo>
                  <a:lnTo>
                    <a:pt x="3457045" y="1738674"/>
                  </a:lnTo>
                  <a:lnTo>
                    <a:pt x="3457575" y="1768843"/>
                  </a:lnTo>
                  <a:lnTo>
                    <a:pt x="3419987" y="1769373"/>
                  </a:lnTo>
                  <a:lnTo>
                    <a:pt x="3383458" y="1770960"/>
                  </a:lnTo>
                  <a:lnTo>
                    <a:pt x="3347459" y="1773077"/>
                  </a:lnTo>
                  <a:lnTo>
                    <a:pt x="3312518" y="1776253"/>
                  </a:lnTo>
                  <a:lnTo>
                    <a:pt x="3268577" y="1779958"/>
                  </a:lnTo>
                  <a:lnTo>
                    <a:pt x="3229931" y="1782075"/>
                  </a:lnTo>
                  <a:lnTo>
                    <a:pt x="3194461" y="1782604"/>
                  </a:lnTo>
                  <a:lnTo>
                    <a:pt x="3163755" y="1781017"/>
                  </a:lnTo>
                  <a:lnTo>
                    <a:pt x="3136755" y="1779429"/>
                  </a:lnTo>
                  <a:lnTo>
                    <a:pt x="3111873" y="1775195"/>
                  </a:lnTo>
                  <a:lnTo>
                    <a:pt x="3091226" y="1771490"/>
                  </a:lnTo>
                  <a:lnTo>
                    <a:pt x="3072697" y="1765667"/>
                  </a:lnTo>
                  <a:lnTo>
                    <a:pt x="3057345" y="1759846"/>
                  </a:lnTo>
                  <a:lnTo>
                    <a:pt x="3043580" y="1753494"/>
                  </a:lnTo>
                  <a:lnTo>
                    <a:pt x="3032992" y="1747143"/>
                  </a:lnTo>
                  <a:lnTo>
                    <a:pt x="3022933" y="1739733"/>
                  </a:lnTo>
                  <a:lnTo>
                    <a:pt x="3014992" y="1732852"/>
                  </a:lnTo>
                  <a:lnTo>
                    <a:pt x="3007580" y="1725972"/>
                  </a:lnTo>
                  <a:lnTo>
                    <a:pt x="2996992" y="1712740"/>
                  </a:lnTo>
                  <a:lnTo>
                    <a:pt x="2978463" y="1689981"/>
                  </a:lnTo>
                  <a:lnTo>
                    <a:pt x="2948816" y="1652932"/>
                  </a:lnTo>
                  <a:lnTo>
                    <a:pt x="2932405" y="1632290"/>
                  </a:lnTo>
                  <a:lnTo>
                    <a:pt x="2913346" y="1611119"/>
                  </a:lnTo>
                  <a:lnTo>
                    <a:pt x="2892699" y="1589948"/>
                  </a:lnTo>
                  <a:lnTo>
                    <a:pt x="2882111" y="1579362"/>
                  </a:lnTo>
                  <a:lnTo>
                    <a:pt x="2870464" y="1568777"/>
                  </a:lnTo>
                  <a:lnTo>
                    <a:pt x="2858288" y="1558191"/>
                  </a:lnTo>
                  <a:lnTo>
                    <a:pt x="2846112" y="1548135"/>
                  </a:lnTo>
                  <a:lnTo>
                    <a:pt x="2832877" y="1537549"/>
                  </a:lnTo>
                  <a:lnTo>
                    <a:pt x="2819641" y="1528022"/>
                  </a:lnTo>
                  <a:lnTo>
                    <a:pt x="2805347" y="1518495"/>
                  </a:lnTo>
                  <a:lnTo>
                    <a:pt x="2791053" y="1508968"/>
                  </a:lnTo>
                  <a:lnTo>
                    <a:pt x="2775701" y="1500500"/>
                  </a:lnTo>
                  <a:lnTo>
                    <a:pt x="2760348" y="1492031"/>
                  </a:lnTo>
                  <a:lnTo>
                    <a:pt x="2743407" y="1483563"/>
                  </a:lnTo>
                  <a:lnTo>
                    <a:pt x="2726466" y="1476682"/>
                  </a:lnTo>
                  <a:lnTo>
                    <a:pt x="2709525" y="1469273"/>
                  </a:lnTo>
                  <a:lnTo>
                    <a:pt x="2690996" y="1463451"/>
                  </a:lnTo>
                  <a:lnTo>
                    <a:pt x="2672467" y="1457628"/>
                  </a:lnTo>
                  <a:lnTo>
                    <a:pt x="2652349" y="1453394"/>
                  </a:lnTo>
                  <a:lnTo>
                    <a:pt x="2632761" y="1448631"/>
                  </a:lnTo>
                  <a:lnTo>
                    <a:pt x="2612115" y="1445455"/>
                  </a:lnTo>
                  <a:lnTo>
                    <a:pt x="2590409" y="1443867"/>
                  </a:lnTo>
                  <a:lnTo>
                    <a:pt x="2568174" y="1442279"/>
                  </a:lnTo>
                  <a:lnTo>
                    <a:pt x="2545409" y="1441750"/>
                  </a:lnTo>
                  <a:lnTo>
                    <a:pt x="2521586" y="1442279"/>
                  </a:lnTo>
                  <a:lnTo>
                    <a:pt x="2492469" y="1444397"/>
                  </a:lnTo>
                  <a:lnTo>
                    <a:pt x="2464410" y="1447572"/>
                  </a:lnTo>
                  <a:lnTo>
                    <a:pt x="2437411" y="1451277"/>
                  </a:lnTo>
                  <a:lnTo>
                    <a:pt x="2411470" y="1456570"/>
                  </a:lnTo>
                  <a:lnTo>
                    <a:pt x="2387117" y="1462921"/>
                  </a:lnTo>
                  <a:lnTo>
                    <a:pt x="2363823" y="1469802"/>
                  </a:lnTo>
                  <a:lnTo>
                    <a:pt x="2341059" y="1478270"/>
                  </a:lnTo>
                  <a:lnTo>
                    <a:pt x="2319883" y="1487268"/>
                  </a:lnTo>
                  <a:lnTo>
                    <a:pt x="2299765" y="1497324"/>
                  </a:lnTo>
                  <a:lnTo>
                    <a:pt x="2281236" y="1507910"/>
                  </a:lnTo>
                  <a:lnTo>
                    <a:pt x="2262707" y="1519554"/>
                  </a:lnTo>
                  <a:lnTo>
                    <a:pt x="2245766" y="1532786"/>
                  </a:lnTo>
                  <a:lnTo>
                    <a:pt x="2229884" y="1545488"/>
                  </a:lnTo>
                  <a:lnTo>
                    <a:pt x="2214002" y="1558720"/>
                  </a:lnTo>
                  <a:lnTo>
                    <a:pt x="2199178" y="1573540"/>
                  </a:lnTo>
                  <a:lnTo>
                    <a:pt x="2185943" y="1588360"/>
                  </a:lnTo>
                  <a:lnTo>
                    <a:pt x="2173237" y="1604238"/>
                  </a:lnTo>
                  <a:lnTo>
                    <a:pt x="2160532" y="1620116"/>
                  </a:lnTo>
                  <a:lnTo>
                    <a:pt x="2149414" y="1637053"/>
                  </a:lnTo>
                  <a:lnTo>
                    <a:pt x="2138826" y="1654519"/>
                  </a:lnTo>
                  <a:lnTo>
                    <a:pt x="2128767" y="1671456"/>
                  </a:lnTo>
                  <a:lnTo>
                    <a:pt x="2119767" y="1688922"/>
                  </a:lnTo>
                  <a:lnTo>
                    <a:pt x="2110238" y="1707976"/>
                  </a:lnTo>
                  <a:lnTo>
                    <a:pt x="2102297" y="1725972"/>
                  </a:lnTo>
                  <a:lnTo>
                    <a:pt x="2094356" y="1745026"/>
                  </a:lnTo>
                  <a:lnTo>
                    <a:pt x="2087474" y="1764080"/>
                  </a:lnTo>
                  <a:lnTo>
                    <a:pt x="2080062" y="1783134"/>
                  </a:lnTo>
                  <a:lnTo>
                    <a:pt x="2073709" y="1802717"/>
                  </a:lnTo>
                  <a:lnTo>
                    <a:pt x="2062062" y="1841883"/>
                  </a:lnTo>
                  <a:lnTo>
                    <a:pt x="2052003" y="1880521"/>
                  </a:lnTo>
                  <a:lnTo>
                    <a:pt x="2043004" y="1914394"/>
                  </a:lnTo>
                  <a:lnTo>
                    <a:pt x="2038239" y="1929214"/>
                  </a:lnTo>
                  <a:lnTo>
                    <a:pt x="2034004" y="1942446"/>
                  </a:lnTo>
                  <a:lnTo>
                    <a:pt x="2029239" y="1954619"/>
                  </a:lnTo>
                  <a:lnTo>
                    <a:pt x="2023945" y="1964676"/>
                  </a:lnTo>
                  <a:lnTo>
                    <a:pt x="2019180" y="1974732"/>
                  </a:lnTo>
                  <a:lnTo>
                    <a:pt x="2013886" y="1984259"/>
                  </a:lnTo>
                  <a:lnTo>
                    <a:pt x="2008063" y="1992727"/>
                  </a:lnTo>
                  <a:lnTo>
                    <a:pt x="2001710" y="2000137"/>
                  </a:lnTo>
                  <a:lnTo>
                    <a:pt x="1994298" y="2008606"/>
                  </a:lnTo>
                  <a:lnTo>
                    <a:pt x="1987416" y="2016545"/>
                  </a:lnTo>
                  <a:lnTo>
                    <a:pt x="1970475" y="2032423"/>
                  </a:lnTo>
                  <a:lnTo>
                    <a:pt x="1949828" y="2050948"/>
                  </a:lnTo>
                  <a:lnTo>
                    <a:pt x="1928123" y="2071060"/>
                  </a:lnTo>
                  <a:lnTo>
                    <a:pt x="1903770" y="2094348"/>
                  </a:lnTo>
                  <a:lnTo>
                    <a:pt x="1876770" y="2121342"/>
                  </a:lnTo>
                  <a:lnTo>
                    <a:pt x="1846065" y="2153098"/>
                  </a:lnTo>
                  <a:lnTo>
                    <a:pt x="1830183" y="2171094"/>
                  </a:lnTo>
                  <a:lnTo>
                    <a:pt x="1812712" y="2190148"/>
                  </a:lnTo>
                  <a:lnTo>
                    <a:pt x="1795242" y="2211319"/>
                  </a:lnTo>
                  <a:lnTo>
                    <a:pt x="1776713" y="2234607"/>
                  </a:lnTo>
                  <a:lnTo>
                    <a:pt x="1757125" y="2258953"/>
                  </a:lnTo>
                  <a:lnTo>
                    <a:pt x="1736478" y="2285417"/>
                  </a:lnTo>
                  <a:lnTo>
                    <a:pt x="1715302" y="2313998"/>
                  </a:lnTo>
                  <a:lnTo>
                    <a:pt x="1693596" y="2344697"/>
                  </a:lnTo>
                  <a:lnTo>
                    <a:pt x="1676655" y="2368514"/>
                  </a:lnTo>
                  <a:lnTo>
                    <a:pt x="1660773" y="2393390"/>
                  </a:lnTo>
                  <a:lnTo>
                    <a:pt x="1644891" y="2418266"/>
                  </a:lnTo>
                  <a:lnTo>
                    <a:pt x="1629538" y="2442613"/>
                  </a:lnTo>
                  <a:lnTo>
                    <a:pt x="1614715" y="2468018"/>
                  </a:lnTo>
                  <a:lnTo>
                    <a:pt x="1599891" y="2492894"/>
                  </a:lnTo>
                  <a:lnTo>
                    <a:pt x="1586656" y="2518299"/>
                  </a:lnTo>
                  <a:lnTo>
                    <a:pt x="1572892" y="2543175"/>
                  </a:lnTo>
                  <a:lnTo>
                    <a:pt x="1558598" y="2520946"/>
                  </a:lnTo>
                  <a:lnTo>
                    <a:pt x="1543774" y="2498716"/>
                  </a:lnTo>
                  <a:lnTo>
                    <a:pt x="1527363" y="2476486"/>
                  </a:lnTo>
                  <a:lnTo>
                    <a:pt x="1508304" y="2453198"/>
                  </a:lnTo>
                  <a:lnTo>
                    <a:pt x="1487658" y="2430439"/>
                  </a:lnTo>
                  <a:lnTo>
                    <a:pt x="1465422" y="2407151"/>
                  </a:lnTo>
                  <a:lnTo>
                    <a:pt x="1441070" y="2384921"/>
                  </a:lnTo>
                  <a:lnTo>
                    <a:pt x="1427835" y="2373278"/>
                  </a:lnTo>
                  <a:lnTo>
                    <a:pt x="1414600" y="2362162"/>
                  </a:lnTo>
                  <a:lnTo>
                    <a:pt x="1400306" y="2350518"/>
                  </a:lnTo>
                  <a:lnTo>
                    <a:pt x="1385482" y="2339933"/>
                  </a:lnTo>
                  <a:lnTo>
                    <a:pt x="1370659" y="2328818"/>
                  </a:lnTo>
                  <a:lnTo>
                    <a:pt x="1354247" y="2317703"/>
                  </a:lnTo>
                  <a:lnTo>
                    <a:pt x="1338365" y="2307118"/>
                  </a:lnTo>
                  <a:lnTo>
                    <a:pt x="1320895" y="2296003"/>
                  </a:lnTo>
                  <a:lnTo>
                    <a:pt x="1303424" y="2285417"/>
                  </a:lnTo>
                  <a:lnTo>
                    <a:pt x="1285425" y="2274832"/>
                  </a:lnTo>
                  <a:lnTo>
                    <a:pt x="1266366" y="2264246"/>
                  </a:lnTo>
                  <a:lnTo>
                    <a:pt x="1246778" y="2254190"/>
                  </a:lnTo>
                  <a:lnTo>
                    <a:pt x="1226661" y="2244134"/>
                  </a:lnTo>
                  <a:lnTo>
                    <a:pt x="1205484" y="2234077"/>
                  </a:lnTo>
                  <a:lnTo>
                    <a:pt x="1184308" y="2224550"/>
                  </a:lnTo>
                  <a:lnTo>
                    <a:pt x="1162603" y="2214494"/>
                  </a:lnTo>
                  <a:lnTo>
                    <a:pt x="1139309" y="2205497"/>
                  </a:lnTo>
                  <a:lnTo>
                    <a:pt x="1116015" y="2195970"/>
                  </a:lnTo>
                  <a:lnTo>
                    <a:pt x="1113368" y="2147805"/>
                  </a:lnTo>
                  <a:lnTo>
                    <a:pt x="1112309" y="2100700"/>
                  </a:lnTo>
                  <a:lnTo>
                    <a:pt x="1111250" y="2055182"/>
                  </a:lnTo>
                  <a:lnTo>
                    <a:pt x="1112838" y="2009664"/>
                  </a:lnTo>
                  <a:lnTo>
                    <a:pt x="1113897" y="1966793"/>
                  </a:lnTo>
                  <a:lnTo>
                    <a:pt x="1117074" y="1924451"/>
                  </a:lnTo>
                  <a:lnTo>
                    <a:pt x="1121309" y="1883696"/>
                  </a:lnTo>
                  <a:lnTo>
                    <a:pt x="1125544" y="1843471"/>
                  </a:lnTo>
                  <a:lnTo>
                    <a:pt x="1131368" y="1804834"/>
                  </a:lnTo>
                  <a:lnTo>
                    <a:pt x="1137721" y="1767255"/>
                  </a:lnTo>
                  <a:lnTo>
                    <a:pt x="1145132" y="1730735"/>
                  </a:lnTo>
                  <a:lnTo>
                    <a:pt x="1152544" y="1695274"/>
                  </a:lnTo>
                  <a:lnTo>
                    <a:pt x="1161544" y="1661400"/>
                  </a:lnTo>
                  <a:lnTo>
                    <a:pt x="1170544" y="1628056"/>
                  </a:lnTo>
                  <a:lnTo>
                    <a:pt x="1181132" y="1596299"/>
                  </a:lnTo>
                  <a:lnTo>
                    <a:pt x="1191190" y="1565601"/>
                  </a:lnTo>
                  <a:lnTo>
                    <a:pt x="1202308" y="1534903"/>
                  </a:lnTo>
                  <a:lnTo>
                    <a:pt x="1213955" y="1506322"/>
                  </a:lnTo>
                  <a:lnTo>
                    <a:pt x="1226131" y="1478270"/>
                  </a:lnTo>
                  <a:lnTo>
                    <a:pt x="1238308" y="1451277"/>
                  </a:lnTo>
                  <a:lnTo>
                    <a:pt x="1251543" y="1425872"/>
                  </a:lnTo>
                  <a:lnTo>
                    <a:pt x="1264248" y="1400467"/>
                  </a:lnTo>
                  <a:lnTo>
                    <a:pt x="1277484" y="1376649"/>
                  </a:lnTo>
                  <a:lnTo>
                    <a:pt x="1291778" y="1353890"/>
                  </a:lnTo>
                  <a:lnTo>
                    <a:pt x="1305542" y="1331661"/>
                  </a:lnTo>
                  <a:lnTo>
                    <a:pt x="1319836" y="1311019"/>
                  </a:lnTo>
                  <a:lnTo>
                    <a:pt x="1333601" y="1290377"/>
                  </a:lnTo>
                  <a:lnTo>
                    <a:pt x="1347894" y="1270794"/>
                  </a:lnTo>
                  <a:lnTo>
                    <a:pt x="1362718" y="1252798"/>
                  </a:lnTo>
                  <a:lnTo>
                    <a:pt x="1377012" y="1234803"/>
                  </a:lnTo>
                  <a:lnTo>
                    <a:pt x="1391306" y="1218395"/>
                  </a:lnTo>
                  <a:lnTo>
                    <a:pt x="1406129" y="1202517"/>
                  </a:lnTo>
                  <a:lnTo>
                    <a:pt x="1423599" y="1183992"/>
                  </a:lnTo>
                  <a:lnTo>
                    <a:pt x="1441599" y="1165997"/>
                  </a:lnTo>
                  <a:lnTo>
                    <a:pt x="1460128" y="1148531"/>
                  </a:lnTo>
                  <a:lnTo>
                    <a:pt x="1478128" y="1131594"/>
                  </a:lnTo>
                  <a:lnTo>
                    <a:pt x="1496657" y="1115716"/>
                  </a:lnTo>
                  <a:lnTo>
                    <a:pt x="1515716" y="1100896"/>
                  </a:lnTo>
                  <a:lnTo>
                    <a:pt x="1534775" y="1086605"/>
                  </a:lnTo>
                  <a:lnTo>
                    <a:pt x="1553833" y="1072844"/>
                  </a:lnTo>
                  <a:lnTo>
                    <a:pt x="1572362" y="1059612"/>
                  </a:lnTo>
                  <a:lnTo>
                    <a:pt x="1591421" y="1047439"/>
                  </a:lnTo>
                  <a:lnTo>
                    <a:pt x="1611009" y="1035795"/>
                  </a:lnTo>
                  <a:lnTo>
                    <a:pt x="1629538" y="1024680"/>
                  </a:lnTo>
                  <a:lnTo>
                    <a:pt x="1649126" y="1014624"/>
                  </a:lnTo>
                  <a:lnTo>
                    <a:pt x="1667655" y="1004568"/>
                  </a:lnTo>
                  <a:lnTo>
                    <a:pt x="1686185" y="995041"/>
                  </a:lnTo>
                  <a:lnTo>
                    <a:pt x="1705243" y="987101"/>
                  </a:lnTo>
                  <a:lnTo>
                    <a:pt x="1723772" y="979162"/>
                  </a:lnTo>
                  <a:lnTo>
                    <a:pt x="1742302" y="971223"/>
                  </a:lnTo>
                  <a:lnTo>
                    <a:pt x="1760301" y="964872"/>
                  </a:lnTo>
                  <a:lnTo>
                    <a:pt x="1778301" y="958520"/>
                  </a:lnTo>
                  <a:lnTo>
                    <a:pt x="1795771" y="953228"/>
                  </a:lnTo>
                  <a:lnTo>
                    <a:pt x="1813771" y="948464"/>
                  </a:lnTo>
                  <a:lnTo>
                    <a:pt x="1830712" y="943701"/>
                  </a:lnTo>
                  <a:lnTo>
                    <a:pt x="1848182" y="939466"/>
                  </a:lnTo>
                  <a:lnTo>
                    <a:pt x="1864065" y="935762"/>
                  </a:lnTo>
                  <a:lnTo>
                    <a:pt x="1881006" y="932586"/>
                  </a:lnTo>
                  <a:lnTo>
                    <a:pt x="1896358" y="930998"/>
                  </a:lnTo>
                  <a:lnTo>
                    <a:pt x="1911711" y="928352"/>
                  </a:lnTo>
                  <a:lnTo>
                    <a:pt x="1926534" y="926764"/>
                  </a:lnTo>
                  <a:lnTo>
                    <a:pt x="1941358" y="925705"/>
                  </a:lnTo>
                  <a:lnTo>
                    <a:pt x="1955652" y="925176"/>
                  </a:lnTo>
                  <a:lnTo>
                    <a:pt x="1969416" y="925176"/>
                  </a:lnTo>
                  <a:lnTo>
                    <a:pt x="2047768" y="925176"/>
                  </a:lnTo>
                  <a:lnTo>
                    <a:pt x="2065768" y="848431"/>
                  </a:lnTo>
                  <a:lnTo>
                    <a:pt x="2071591" y="821438"/>
                  </a:lnTo>
                  <a:lnTo>
                    <a:pt x="2076356" y="793915"/>
                  </a:lnTo>
                  <a:lnTo>
                    <a:pt x="2080062" y="766393"/>
                  </a:lnTo>
                  <a:lnTo>
                    <a:pt x="2082709" y="739400"/>
                  </a:lnTo>
                  <a:lnTo>
                    <a:pt x="2084297" y="712407"/>
                  </a:lnTo>
                  <a:lnTo>
                    <a:pt x="2084827" y="685414"/>
                  </a:lnTo>
                  <a:lnTo>
                    <a:pt x="2084297" y="658950"/>
                  </a:lnTo>
                  <a:lnTo>
                    <a:pt x="2082709" y="631957"/>
                  </a:lnTo>
                  <a:lnTo>
                    <a:pt x="2080062" y="605493"/>
                  </a:lnTo>
                  <a:lnTo>
                    <a:pt x="2076886" y="579558"/>
                  </a:lnTo>
                  <a:lnTo>
                    <a:pt x="2073180" y="553624"/>
                  </a:lnTo>
                  <a:lnTo>
                    <a:pt x="2067886" y="527689"/>
                  </a:lnTo>
                  <a:lnTo>
                    <a:pt x="2062592" y="501755"/>
                  </a:lnTo>
                  <a:lnTo>
                    <a:pt x="2056239" y="476879"/>
                  </a:lnTo>
                  <a:lnTo>
                    <a:pt x="2049886" y="451473"/>
                  </a:lnTo>
                  <a:lnTo>
                    <a:pt x="2041945" y="426597"/>
                  </a:lnTo>
                  <a:lnTo>
                    <a:pt x="2034533" y="401721"/>
                  </a:lnTo>
                  <a:lnTo>
                    <a:pt x="2026063" y="377374"/>
                  </a:lnTo>
                  <a:lnTo>
                    <a:pt x="2017063" y="353557"/>
                  </a:lnTo>
                  <a:lnTo>
                    <a:pt x="2007533" y="330269"/>
                  </a:lnTo>
                  <a:lnTo>
                    <a:pt x="1997475" y="307510"/>
                  </a:lnTo>
                  <a:lnTo>
                    <a:pt x="1987416" y="284222"/>
                  </a:lnTo>
                  <a:lnTo>
                    <a:pt x="1976299" y="261992"/>
                  </a:lnTo>
                  <a:lnTo>
                    <a:pt x="1965710" y="240292"/>
                  </a:lnTo>
                  <a:lnTo>
                    <a:pt x="1954593" y="218591"/>
                  </a:lnTo>
                  <a:lnTo>
                    <a:pt x="1942946" y="197950"/>
                  </a:lnTo>
                  <a:lnTo>
                    <a:pt x="1919652" y="156666"/>
                  </a:lnTo>
                  <a:lnTo>
                    <a:pt x="1896358" y="118029"/>
                  </a:lnTo>
                  <a:lnTo>
                    <a:pt x="1872535" y="80980"/>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35" name="组合 34"/>
          <p:cNvGrpSpPr/>
          <p:nvPr/>
        </p:nvGrpSpPr>
        <p:grpSpPr>
          <a:xfrm>
            <a:off x="7252510" y="3769640"/>
            <a:ext cx="879499" cy="879499"/>
            <a:chOff x="7252510" y="3769638"/>
            <a:chExt cx="879499" cy="879499"/>
          </a:xfrm>
        </p:grpSpPr>
        <p:sp>
          <p:nvSpPr>
            <p:cNvPr id="36" name="椭圆 35"/>
            <p:cNvSpPr/>
            <p:nvPr/>
          </p:nvSpPr>
          <p:spPr>
            <a:xfrm>
              <a:off x="7252510" y="3769638"/>
              <a:ext cx="879499" cy="879499"/>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7" name="任意多边形 36"/>
            <p:cNvSpPr/>
            <p:nvPr/>
          </p:nvSpPr>
          <p:spPr bwMode="auto">
            <a:xfrm>
              <a:off x="7464889" y="4061252"/>
              <a:ext cx="454740" cy="296270"/>
            </a:xfrm>
            <a:custGeom>
              <a:avLst/>
              <a:gdLst>
                <a:gd name="connsiteX0" fmla="*/ 5265516 w 10058400"/>
                <a:gd name="connsiteY0" fmla="*/ 3941763 h 6553200"/>
                <a:gd name="connsiteX1" fmla="*/ 5290927 w 10058400"/>
                <a:gd name="connsiteY1" fmla="*/ 3941763 h 6553200"/>
                <a:gd name="connsiteX2" fmla="*/ 5319514 w 10058400"/>
                <a:gd name="connsiteY2" fmla="*/ 3943351 h 6553200"/>
                <a:gd name="connsiteX3" fmla="*/ 5349690 w 10058400"/>
                <a:gd name="connsiteY3" fmla="*/ 3948113 h 6553200"/>
                <a:gd name="connsiteX4" fmla="*/ 5382248 w 10058400"/>
                <a:gd name="connsiteY4" fmla="*/ 3956051 h 6553200"/>
                <a:gd name="connsiteX5" fmla="*/ 5415601 w 10058400"/>
                <a:gd name="connsiteY5" fmla="*/ 3967163 h 6553200"/>
                <a:gd name="connsiteX6" fmla="*/ 5439424 w 10058400"/>
                <a:gd name="connsiteY6" fmla="*/ 3975101 h 6553200"/>
                <a:gd name="connsiteX7" fmla="*/ 5463247 w 10058400"/>
                <a:gd name="connsiteY7" fmla="*/ 3985419 h 6553200"/>
                <a:gd name="connsiteX8" fmla="*/ 5486275 w 10058400"/>
                <a:gd name="connsiteY8" fmla="*/ 3994944 h 6553200"/>
                <a:gd name="connsiteX9" fmla="*/ 5508510 w 10058400"/>
                <a:gd name="connsiteY9" fmla="*/ 4006851 h 6553200"/>
                <a:gd name="connsiteX10" fmla="*/ 5529951 w 10058400"/>
                <a:gd name="connsiteY10" fmla="*/ 4017963 h 6553200"/>
                <a:gd name="connsiteX11" fmla="*/ 5551392 w 10058400"/>
                <a:gd name="connsiteY11" fmla="*/ 4030663 h 6553200"/>
                <a:gd name="connsiteX12" fmla="*/ 5591891 w 10058400"/>
                <a:gd name="connsiteY12" fmla="*/ 4057651 h 6553200"/>
                <a:gd name="connsiteX13" fmla="*/ 5630008 w 10058400"/>
                <a:gd name="connsiteY13" fmla="*/ 4085432 h 6553200"/>
                <a:gd name="connsiteX14" fmla="*/ 5667330 w 10058400"/>
                <a:gd name="connsiteY14" fmla="*/ 4114801 h 6553200"/>
                <a:gd name="connsiteX15" fmla="*/ 5700683 w 10058400"/>
                <a:gd name="connsiteY15" fmla="*/ 4147344 h 6553200"/>
                <a:gd name="connsiteX16" fmla="*/ 5733241 w 10058400"/>
                <a:gd name="connsiteY16" fmla="*/ 4179094 h 6553200"/>
                <a:gd name="connsiteX17" fmla="*/ 5741976 w 10058400"/>
                <a:gd name="connsiteY17" fmla="*/ 4189413 h 6553200"/>
                <a:gd name="connsiteX18" fmla="*/ 5750711 w 10058400"/>
                <a:gd name="connsiteY18" fmla="*/ 4200526 h 6553200"/>
                <a:gd name="connsiteX19" fmla="*/ 5755475 w 10058400"/>
                <a:gd name="connsiteY19" fmla="*/ 4212432 h 6553200"/>
                <a:gd name="connsiteX20" fmla="*/ 5761034 w 10058400"/>
                <a:gd name="connsiteY20" fmla="*/ 4224338 h 6553200"/>
                <a:gd name="connsiteX21" fmla="*/ 5765005 w 10058400"/>
                <a:gd name="connsiteY21" fmla="*/ 4237832 h 6553200"/>
                <a:gd name="connsiteX22" fmla="*/ 5767387 w 10058400"/>
                <a:gd name="connsiteY22" fmla="*/ 4249738 h 6553200"/>
                <a:gd name="connsiteX23" fmla="*/ 5768975 w 10058400"/>
                <a:gd name="connsiteY23" fmla="*/ 4263232 h 6553200"/>
                <a:gd name="connsiteX24" fmla="*/ 5767387 w 10058400"/>
                <a:gd name="connsiteY24" fmla="*/ 4276726 h 6553200"/>
                <a:gd name="connsiteX25" fmla="*/ 5766593 w 10058400"/>
                <a:gd name="connsiteY25" fmla="*/ 4288632 h 6553200"/>
                <a:gd name="connsiteX26" fmla="*/ 5763416 w 10058400"/>
                <a:gd name="connsiteY26" fmla="*/ 4302126 h 6553200"/>
                <a:gd name="connsiteX27" fmla="*/ 5759446 w 10058400"/>
                <a:gd name="connsiteY27" fmla="*/ 4314032 h 6553200"/>
                <a:gd name="connsiteX28" fmla="*/ 5754681 w 10058400"/>
                <a:gd name="connsiteY28" fmla="*/ 4325938 h 6553200"/>
                <a:gd name="connsiteX29" fmla="*/ 5747534 w 10058400"/>
                <a:gd name="connsiteY29" fmla="*/ 4337844 h 6553200"/>
                <a:gd name="connsiteX30" fmla="*/ 5739593 w 10058400"/>
                <a:gd name="connsiteY30" fmla="*/ 4348163 h 6553200"/>
                <a:gd name="connsiteX31" fmla="*/ 5730064 w 10058400"/>
                <a:gd name="connsiteY31" fmla="*/ 4357688 h 6553200"/>
                <a:gd name="connsiteX32" fmla="*/ 5719741 w 10058400"/>
                <a:gd name="connsiteY32" fmla="*/ 4367213 h 6553200"/>
                <a:gd name="connsiteX33" fmla="*/ 5703859 w 10058400"/>
                <a:gd name="connsiteY33" fmla="*/ 4380707 h 6553200"/>
                <a:gd name="connsiteX34" fmla="*/ 5687977 w 10058400"/>
                <a:gd name="connsiteY34" fmla="*/ 4394994 h 6553200"/>
                <a:gd name="connsiteX35" fmla="*/ 5662566 w 10058400"/>
                <a:gd name="connsiteY35" fmla="*/ 4420394 h 6553200"/>
                <a:gd name="connsiteX36" fmla="*/ 5641125 w 10058400"/>
                <a:gd name="connsiteY36" fmla="*/ 4444207 h 6553200"/>
                <a:gd name="connsiteX37" fmla="*/ 5621273 w 10058400"/>
                <a:gd name="connsiteY37" fmla="*/ 4469607 h 6553200"/>
                <a:gd name="connsiteX38" fmla="*/ 5602214 w 10058400"/>
                <a:gd name="connsiteY38" fmla="*/ 4496594 h 6553200"/>
                <a:gd name="connsiteX39" fmla="*/ 5586332 w 10058400"/>
                <a:gd name="connsiteY39" fmla="*/ 4521994 h 6553200"/>
                <a:gd name="connsiteX40" fmla="*/ 5571244 w 10058400"/>
                <a:gd name="connsiteY40" fmla="*/ 4548982 h 6553200"/>
                <a:gd name="connsiteX41" fmla="*/ 5558539 w 10058400"/>
                <a:gd name="connsiteY41" fmla="*/ 4573588 h 6553200"/>
                <a:gd name="connsiteX42" fmla="*/ 5545833 w 10058400"/>
                <a:gd name="connsiteY42" fmla="*/ 4600576 h 6553200"/>
                <a:gd name="connsiteX43" fmla="*/ 5523598 w 10058400"/>
                <a:gd name="connsiteY43" fmla="*/ 4653757 h 6553200"/>
                <a:gd name="connsiteX44" fmla="*/ 5503746 w 10058400"/>
                <a:gd name="connsiteY44" fmla="*/ 4707732 h 6553200"/>
                <a:gd name="connsiteX45" fmla="*/ 5482305 w 10058400"/>
                <a:gd name="connsiteY45" fmla="*/ 4759326 h 6553200"/>
                <a:gd name="connsiteX46" fmla="*/ 5471188 w 10058400"/>
                <a:gd name="connsiteY46" fmla="*/ 4784726 h 6553200"/>
                <a:gd name="connsiteX47" fmla="*/ 5459276 w 10058400"/>
                <a:gd name="connsiteY47" fmla="*/ 4810126 h 6553200"/>
                <a:gd name="connsiteX48" fmla="*/ 5447365 w 10058400"/>
                <a:gd name="connsiteY48" fmla="*/ 4835526 h 6553200"/>
                <a:gd name="connsiteX49" fmla="*/ 5433071 w 10058400"/>
                <a:gd name="connsiteY49" fmla="*/ 4860926 h 6553200"/>
                <a:gd name="connsiteX50" fmla="*/ 5417983 w 10058400"/>
                <a:gd name="connsiteY50" fmla="*/ 4884738 h 6553200"/>
                <a:gd name="connsiteX51" fmla="*/ 5400513 w 10058400"/>
                <a:gd name="connsiteY51" fmla="*/ 4908551 h 6553200"/>
                <a:gd name="connsiteX52" fmla="*/ 5382248 w 10058400"/>
                <a:gd name="connsiteY52" fmla="*/ 4931569 h 6553200"/>
                <a:gd name="connsiteX53" fmla="*/ 5361602 w 10058400"/>
                <a:gd name="connsiteY53" fmla="*/ 4953794 h 6553200"/>
                <a:gd name="connsiteX54" fmla="*/ 5337779 w 10058400"/>
                <a:gd name="connsiteY54" fmla="*/ 4976813 h 6553200"/>
                <a:gd name="connsiteX55" fmla="*/ 5312368 w 10058400"/>
                <a:gd name="connsiteY55" fmla="*/ 4998244 h 6553200"/>
                <a:gd name="connsiteX56" fmla="*/ 5284574 w 10058400"/>
                <a:gd name="connsiteY56" fmla="*/ 5018088 h 6553200"/>
                <a:gd name="connsiteX57" fmla="*/ 5252810 w 10058400"/>
                <a:gd name="connsiteY57" fmla="*/ 5037932 h 6553200"/>
                <a:gd name="connsiteX58" fmla="*/ 5217870 w 10058400"/>
                <a:gd name="connsiteY58" fmla="*/ 5056982 h 6553200"/>
                <a:gd name="connsiteX59" fmla="*/ 5180547 w 10058400"/>
                <a:gd name="connsiteY59" fmla="*/ 5075238 h 6553200"/>
                <a:gd name="connsiteX60" fmla="*/ 5139254 w 10058400"/>
                <a:gd name="connsiteY60" fmla="*/ 5091113 h 6553200"/>
                <a:gd name="connsiteX61" fmla="*/ 5092402 w 10058400"/>
                <a:gd name="connsiteY61" fmla="*/ 5107782 h 6553200"/>
                <a:gd name="connsiteX62" fmla="*/ 5043168 w 10058400"/>
                <a:gd name="connsiteY62" fmla="*/ 5123657 h 6553200"/>
                <a:gd name="connsiteX63" fmla="*/ 4989963 w 10058400"/>
                <a:gd name="connsiteY63" fmla="*/ 5137151 h 6553200"/>
                <a:gd name="connsiteX64" fmla="*/ 4961375 w 10058400"/>
                <a:gd name="connsiteY64" fmla="*/ 5143501 h 6553200"/>
                <a:gd name="connsiteX65" fmla="*/ 4935964 w 10058400"/>
                <a:gd name="connsiteY65" fmla="*/ 5151438 h 6553200"/>
                <a:gd name="connsiteX66" fmla="*/ 4910553 w 10058400"/>
                <a:gd name="connsiteY66" fmla="*/ 5159376 h 6553200"/>
                <a:gd name="connsiteX67" fmla="*/ 4886730 w 10058400"/>
                <a:gd name="connsiteY67" fmla="*/ 5168901 h 6553200"/>
                <a:gd name="connsiteX68" fmla="*/ 4864495 w 10058400"/>
                <a:gd name="connsiteY68" fmla="*/ 5178426 h 6553200"/>
                <a:gd name="connsiteX69" fmla="*/ 4843054 w 10058400"/>
                <a:gd name="connsiteY69" fmla="*/ 5188744 h 6553200"/>
                <a:gd name="connsiteX70" fmla="*/ 4823202 w 10058400"/>
                <a:gd name="connsiteY70" fmla="*/ 5199857 h 6553200"/>
                <a:gd name="connsiteX71" fmla="*/ 4804143 w 10058400"/>
                <a:gd name="connsiteY71" fmla="*/ 5211763 h 6553200"/>
                <a:gd name="connsiteX72" fmla="*/ 4785085 w 10058400"/>
                <a:gd name="connsiteY72" fmla="*/ 5223669 h 6553200"/>
                <a:gd name="connsiteX73" fmla="*/ 4768409 w 10058400"/>
                <a:gd name="connsiteY73" fmla="*/ 5235576 h 6553200"/>
                <a:gd name="connsiteX74" fmla="*/ 4751733 w 10058400"/>
                <a:gd name="connsiteY74" fmla="*/ 5249069 h 6553200"/>
                <a:gd name="connsiteX75" fmla="*/ 4735851 w 10058400"/>
                <a:gd name="connsiteY75" fmla="*/ 5262563 h 6553200"/>
                <a:gd name="connsiteX76" fmla="*/ 4721557 w 10058400"/>
                <a:gd name="connsiteY76" fmla="*/ 5275263 h 6553200"/>
                <a:gd name="connsiteX77" fmla="*/ 4706469 w 10058400"/>
                <a:gd name="connsiteY77" fmla="*/ 5290344 h 6553200"/>
                <a:gd name="connsiteX78" fmla="*/ 4681058 w 10058400"/>
                <a:gd name="connsiteY78" fmla="*/ 5319713 h 6553200"/>
                <a:gd name="connsiteX79" fmla="*/ 4657235 w 10058400"/>
                <a:gd name="connsiteY79" fmla="*/ 5351463 h 6553200"/>
                <a:gd name="connsiteX80" fmla="*/ 4635794 w 10058400"/>
                <a:gd name="connsiteY80" fmla="*/ 5384007 h 6553200"/>
                <a:gd name="connsiteX81" fmla="*/ 4617530 w 10058400"/>
                <a:gd name="connsiteY81" fmla="*/ 5415757 h 6553200"/>
                <a:gd name="connsiteX82" fmla="*/ 4598472 w 10058400"/>
                <a:gd name="connsiteY82" fmla="*/ 5450682 h 6553200"/>
                <a:gd name="connsiteX83" fmla="*/ 4581001 w 10058400"/>
                <a:gd name="connsiteY83" fmla="*/ 5484019 h 6553200"/>
                <a:gd name="connsiteX84" fmla="*/ 4565119 w 10058400"/>
                <a:gd name="connsiteY84" fmla="*/ 5518151 h 6553200"/>
                <a:gd name="connsiteX85" fmla="*/ 4533355 w 10058400"/>
                <a:gd name="connsiteY85" fmla="*/ 5588001 h 6553200"/>
                <a:gd name="connsiteX86" fmla="*/ 4517473 w 10058400"/>
                <a:gd name="connsiteY86" fmla="*/ 5622132 h 6553200"/>
                <a:gd name="connsiteX87" fmla="*/ 4500797 w 10058400"/>
                <a:gd name="connsiteY87" fmla="*/ 5655469 h 6553200"/>
                <a:gd name="connsiteX88" fmla="*/ 4482533 w 10058400"/>
                <a:gd name="connsiteY88" fmla="*/ 5688807 h 6553200"/>
                <a:gd name="connsiteX89" fmla="*/ 4463475 w 10058400"/>
                <a:gd name="connsiteY89" fmla="*/ 5721351 h 6553200"/>
                <a:gd name="connsiteX90" fmla="*/ 4442828 w 10058400"/>
                <a:gd name="connsiteY90" fmla="*/ 5751513 h 6553200"/>
                <a:gd name="connsiteX91" fmla="*/ 4419799 w 10058400"/>
                <a:gd name="connsiteY91" fmla="*/ 5782469 h 6553200"/>
                <a:gd name="connsiteX92" fmla="*/ 4394388 w 10058400"/>
                <a:gd name="connsiteY92" fmla="*/ 5810251 h 6553200"/>
                <a:gd name="connsiteX93" fmla="*/ 4380888 w 10058400"/>
                <a:gd name="connsiteY93" fmla="*/ 5823744 h 6553200"/>
                <a:gd name="connsiteX94" fmla="*/ 4366594 w 10058400"/>
                <a:gd name="connsiteY94" fmla="*/ 5835651 h 6553200"/>
                <a:gd name="connsiteX95" fmla="*/ 4350712 w 10058400"/>
                <a:gd name="connsiteY95" fmla="*/ 5849144 h 6553200"/>
                <a:gd name="connsiteX96" fmla="*/ 4334036 w 10058400"/>
                <a:gd name="connsiteY96" fmla="*/ 5861051 h 6553200"/>
                <a:gd name="connsiteX97" fmla="*/ 4318154 w 10058400"/>
                <a:gd name="connsiteY97" fmla="*/ 5872163 h 6553200"/>
                <a:gd name="connsiteX98" fmla="*/ 4299890 w 10058400"/>
                <a:gd name="connsiteY98" fmla="*/ 5884069 h 6553200"/>
                <a:gd name="connsiteX99" fmla="*/ 4280831 w 10058400"/>
                <a:gd name="connsiteY99" fmla="*/ 5892801 h 6553200"/>
                <a:gd name="connsiteX100" fmla="*/ 4260979 w 10058400"/>
                <a:gd name="connsiteY100" fmla="*/ 5902326 h 6553200"/>
                <a:gd name="connsiteX101" fmla="*/ 4239538 w 10058400"/>
                <a:gd name="connsiteY101" fmla="*/ 5911851 h 6553200"/>
                <a:gd name="connsiteX102" fmla="*/ 4218098 w 10058400"/>
                <a:gd name="connsiteY102" fmla="*/ 5919788 h 6553200"/>
                <a:gd name="connsiteX103" fmla="*/ 4195863 w 10058400"/>
                <a:gd name="connsiteY103" fmla="*/ 5927726 h 6553200"/>
                <a:gd name="connsiteX104" fmla="*/ 4170452 w 10058400"/>
                <a:gd name="connsiteY104" fmla="*/ 5934869 h 6553200"/>
                <a:gd name="connsiteX105" fmla="*/ 4145040 w 10058400"/>
                <a:gd name="connsiteY105" fmla="*/ 5941219 h 6553200"/>
                <a:gd name="connsiteX106" fmla="*/ 4118041 w 10058400"/>
                <a:gd name="connsiteY106" fmla="*/ 5946776 h 6553200"/>
                <a:gd name="connsiteX107" fmla="*/ 4090248 w 10058400"/>
                <a:gd name="connsiteY107" fmla="*/ 5951538 h 6553200"/>
                <a:gd name="connsiteX108" fmla="*/ 4060866 w 10058400"/>
                <a:gd name="connsiteY108" fmla="*/ 5954713 h 6553200"/>
                <a:gd name="connsiteX109" fmla="*/ 4029896 w 10058400"/>
                <a:gd name="connsiteY109" fmla="*/ 5958682 h 6553200"/>
                <a:gd name="connsiteX110" fmla="*/ 3996544 w 10058400"/>
                <a:gd name="connsiteY110" fmla="*/ 5959476 h 6553200"/>
                <a:gd name="connsiteX111" fmla="*/ 3964780 w 10058400"/>
                <a:gd name="connsiteY111" fmla="*/ 5962651 h 6553200"/>
                <a:gd name="connsiteX112" fmla="*/ 3933016 w 10058400"/>
                <a:gd name="connsiteY112" fmla="*/ 5965032 h 6553200"/>
                <a:gd name="connsiteX113" fmla="*/ 3900458 w 10058400"/>
                <a:gd name="connsiteY113" fmla="*/ 5969001 h 6553200"/>
                <a:gd name="connsiteX114" fmla="*/ 3871076 w 10058400"/>
                <a:gd name="connsiteY114" fmla="*/ 5974557 h 6553200"/>
                <a:gd name="connsiteX115" fmla="*/ 3841694 w 10058400"/>
                <a:gd name="connsiteY115" fmla="*/ 5980113 h 6553200"/>
                <a:gd name="connsiteX116" fmla="*/ 3812312 w 10058400"/>
                <a:gd name="connsiteY116" fmla="*/ 5986463 h 6553200"/>
                <a:gd name="connsiteX117" fmla="*/ 3784519 w 10058400"/>
                <a:gd name="connsiteY117" fmla="*/ 5993607 h 6553200"/>
                <a:gd name="connsiteX118" fmla="*/ 3756725 w 10058400"/>
                <a:gd name="connsiteY118" fmla="*/ 6001544 h 6553200"/>
                <a:gd name="connsiteX119" fmla="*/ 3729726 w 10058400"/>
                <a:gd name="connsiteY119" fmla="*/ 6010276 h 6553200"/>
                <a:gd name="connsiteX120" fmla="*/ 3702727 w 10058400"/>
                <a:gd name="connsiteY120" fmla="*/ 6019801 h 6553200"/>
                <a:gd name="connsiteX121" fmla="*/ 3652698 w 10058400"/>
                <a:gd name="connsiteY121" fmla="*/ 6039644 h 6553200"/>
                <a:gd name="connsiteX122" fmla="*/ 3602670 w 10058400"/>
                <a:gd name="connsiteY122" fmla="*/ 6062663 h 6553200"/>
                <a:gd name="connsiteX123" fmla="*/ 3555024 w 10058400"/>
                <a:gd name="connsiteY123" fmla="*/ 6088063 h 6553200"/>
                <a:gd name="connsiteX124" fmla="*/ 3509760 w 10058400"/>
                <a:gd name="connsiteY124" fmla="*/ 6113463 h 6553200"/>
                <a:gd name="connsiteX125" fmla="*/ 3464497 w 10058400"/>
                <a:gd name="connsiteY125" fmla="*/ 6141244 h 6553200"/>
                <a:gd name="connsiteX126" fmla="*/ 3420027 w 10058400"/>
                <a:gd name="connsiteY126" fmla="*/ 6169026 h 6553200"/>
                <a:gd name="connsiteX127" fmla="*/ 3377146 w 10058400"/>
                <a:gd name="connsiteY127" fmla="*/ 6198394 h 6553200"/>
                <a:gd name="connsiteX128" fmla="*/ 3292971 w 10058400"/>
                <a:gd name="connsiteY128" fmla="*/ 6258719 h 6553200"/>
                <a:gd name="connsiteX129" fmla="*/ 3209590 w 10058400"/>
                <a:gd name="connsiteY129" fmla="*/ 6317457 h 6553200"/>
                <a:gd name="connsiteX130" fmla="*/ 3168298 w 10058400"/>
                <a:gd name="connsiteY130" fmla="*/ 6345238 h 6553200"/>
                <a:gd name="connsiteX131" fmla="*/ 3123828 w 10058400"/>
                <a:gd name="connsiteY131" fmla="*/ 6373019 h 6553200"/>
                <a:gd name="connsiteX132" fmla="*/ 3080946 w 10058400"/>
                <a:gd name="connsiteY132" fmla="*/ 6400007 h 6553200"/>
                <a:gd name="connsiteX133" fmla="*/ 3035683 w 10058400"/>
                <a:gd name="connsiteY133" fmla="*/ 6423819 h 6553200"/>
                <a:gd name="connsiteX134" fmla="*/ 2988831 w 10058400"/>
                <a:gd name="connsiteY134" fmla="*/ 6446838 h 6553200"/>
                <a:gd name="connsiteX135" fmla="*/ 2941185 w 10058400"/>
                <a:gd name="connsiteY135" fmla="*/ 6468269 h 6553200"/>
                <a:gd name="connsiteX136" fmla="*/ 2891951 w 10058400"/>
                <a:gd name="connsiteY136" fmla="*/ 6485732 h 6553200"/>
                <a:gd name="connsiteX137" fmla="*/ 2866539 w 10058400"/>
                <a:gd name="connsiteY137" fmla="*/ 6493669 h 6553200"/>
                <a:gd name="connsiteX138" fmla="*/ 2841128 w 10058400"/>
                <a:gd name="connsiteY138" fmla="*/ 6501607 h 6553200"/>
                <a:gd name="connsiteX139" fmla="*/ 2814129 w 10058400"/>
                <a:gd name="connsiteY139" fmla="*/ 6507957 h 6553200"/>
                <a:gd name="connsiteX140" fmla="*/ 2786336 w 10058400"/>
                <a:gd name="connsiteY140" fmla="*/ 6513513 h 6553200"/>
                <a:gd name="connsiteX141" fmla="*/ 2758542 w 10058400"/>
                <a:gd name="connsiteY141" fmla="*/ 6519069 h 6553200"/>
                <a:gd name="connsiteX142" fmla="*/ 2729954 w 10058400"/>
                <a:gd name="connsiteY142" fmla="*/ 6523038 h 6553200"/>
                <a:gd name="connsiteX143" fmla="*/ 2700573 w 10058400"/>
                <a:gd name="connsiteY143" fmla="*/ 6525419 h 6553200"/>
                <a:gd name="connsiteX144" fmla="*/ 2671191 w 10058400"/>
                <a:gd name="connsiteY144" fmla="*/ 6527801 h 6553200"/>
                <a:gd name="connsiteX145" fmla="*/ 2641015 w 10058400"/>
                <a:gd name="connsiteY145" fmla="*/ 6529388 h 6553200"/>
                <a:gd name="connsiteX146" fmla="*/ 2608457 w 10058400"/>
                <a:gd name="connsiteY146" fmla="*/ 6529388 h 6553200"/>
                <a:gd name="connsiteX147" fmla="*/ 2576693 w 10058400"/>
                <a:gd name="connsiteY147" fmla="*/ 6527801 h 6553200"/>
                <a:gd name="connsiteX148" fmla="*/ 2543341 w 10058400"/>
                <a:gd name="connsiteY148" fmla="*/ 6527007 h 6553200"/>
                <a:gd name="connsiteX149" fmla="*/ 2509988 w 10058400"/>
                <a:gd name="connsiteY149" fmla="*/ 6523038 h 6553200"/>
                <a:gd name="connsiteX150" fmla="*/ 2475048 w 10058400"/>
                <a:gd name="connsiteY150" fmla="*/ 6519069 h 6553200"/>
                <a:gd name="connsiteX151" fmla="*/ 2439314 w 10058400"/>
                <a:gd name="connsiteY151" fmla="*/ 6513513 h 6553200"/>
                <a:gd name="connsiteX152" fmla="*/ 2403579 w 10058400"/>
                <a:gd name="connsiteY152" fmla="*/ 6507163 h 6553200"/>
                <a:gd name="connsiteX153" fmla="*/ 2365462 w 10058400"/>
                <a:gd name="connsiteY153" fmla="*/ 6498432 h 6553200"/>
                <a:gd name="connsiteX154" fmla="*/ 2327345 w 10058400"/>
                <a:gd name="connsiteY154" fmla="*/ 6489701 h 6553200"/>
                <a:gd name="connsiteX155" fmla="*/ 2269376 w 10058400"/>
                <a:gd name="connsiteY155" fmla="*/ 6476207 h 6553200"/>
                <a:gd name="connsiteX156" fmla="*/ 2255083 w 10058400"/>
                <a:gd name="connsiteY156" fmla="*/ 6472238 h 6553200"/>
                <a:gd name="connsiteX157" fmla="*/ 2241583 w 10058400"/>
                <a:gd name="connsiteY157" fmla="*/ 6466682 h 6553200"/>
                <a:gd name="connsiteX158" fmla="*/ 2229671 w 10058400"/>
                <a:gd name="connsiteY158" fmla="*/ 6461126 h 6553200"/>
                <a:gd name="connsiteX159" fmla="*/ 2219348 w 10058400"/>
                <a:gd name="connsiteY159" fmla="*/ 6453188 h 6553200"/>
                <a:gd name="connsiteX160" fmla="*/ 2209819 w 10058400"/>
                <a:gd name="connsiteY160" fmla="*/ 6445251 h 6553200"/>
                <a:gd name="connsiteX161" fmla="*/ 2200289 w 10058400"/>
                <a:gd name="connsiteY161" fmla="*/ 6437313 h 6553200"/>
                <a:gd name="connsiteX162" fmla="*/ 2192348 w 10058400"/>
                <a:gd name="connsiteY162" fmla="*/ 6427788 h 6553200"/>
                <a:gd name="connsiteX163" fmla="*/ 2185996 w 10058400"/>
                <a:gd name="connsiteY163" fmla="*/ 6419057 h 6553200"/>
                <a:gd name="connsiteX164" fmla="*/ 2180437 w 10058400"/>
                <a:gd name="connsiteY164" fmla="*/ 6407944 h 6553200"/>
                <a:gd name="connsiteX165" fmla="*/ 2176466 w 10058400"/>
                <a:gd name="connsiteY165" fmla="*/ 6397626 h 6553200"/>
                <a:gd name="connsiteX166" fmla="*/ 2172496 w 10058400"/>
                <a:gd name="connsiteY166" fmla="*/ 6385719 h 6553200"/>
                <a:gd name="connsiteX167" fmla="*/ 2170908 w 10058400"/>
                <a:gd name="connsiteY167" fmla="*/ 6374607 h 6553200"/>
                <a:gd name="connsiteX168" fmla="*/ 2169320 w 10058400"/>
                <a:gd name="connsiteY168" fmla="*/ 6362701 h 6553200"/>
                <a:gd name="connsiteX169" fmla="*/ 2168525 w 10058400"/>
                <a:gd name="connsiteY169" fmla="*/ 6352382 h 6553200"/>
                <a:gd name="connsiteX170" fmla="*/ 2169320 w 10058400"/>
                <a:gd name="connsiteY170" fmla="*/ 6339682 h 6553200"/>
                <a:gd name="connsiteX171" fmla="*/ 2170908 w 10058400"/>
                <a:gd name="connsiteY171" fmla="*/ 6327776 h 6553200"/>
                <a:gd name="connsiteX172" fmla="*/ 2173290 w 10058400"/>
                <a:gd name="connsiteY172" fmla="*/ 6317457 h 6553200"/>
                <a:gd name="connsiteX173" fmla="*/ 2176466 w 10058400"/>
                <a:gd name="connsiteY173" fmla="*/ 6305551 h 6553200"/>
                <a:gd name="connsiteX174" fmla="*/ 2182025 w 10058400"/>
                <a:gd name="connsiteY174" fmla="*/ 6294438 h 6553200"/>
                <a:gd name="connsiteX175" fmla="*/ 2185996 w 10058400"/>
                <a:gd name="connsiteY175" fmla="*/ 6284119 h 6553200"/>
                <a:gd name="connsiteX176" fmla="*/ 2192348 w 10058400"/>
                <a:gd name="connsiteY176" fmla="*/ 6274594 h 6553200"/>
                <a:gd name="connsiteX177" fmla="*/ 2198701 w 10058400"/>
                <a:gd name="connsiteY177" fmla="*/ 6265069 h 6553200"/>
                <a:gd name="connsiteX178" fmla="*/ 2206642 w 10058400"/>
                <a:gd name="connsiteY178" fmla="*/ 6256338 h 6553200"/>
                <a:gd name="connsiteX179" fmla="*/ 2216172 w 10058400"/>
                <a:gd name="connsiteY179" fmla="*/ 6247607 h 6553200"/>
                <a:gd name="connsiteX180" fmla="*/ 2225701 w 10058400"/>
                <a:gd name="connsiteY180" fmla="*/ 6241257 h 6553200"/>
                <a:gd name="connsiteX181" fmla="*/ 2235230 w 10058400"/>
                <a:gd name="connsiteY181" fmla="*/ 6234907 h 6553200"/>
                <a:gd name="connsiteX182" fmla="*/ 2247141 w 10058400"/>
                <a:gd name="connsiteY182" fmla="*/ 6229351 h 6553200"/>
                <a:gd name="connsiteX183" fmla="*/ 2259053 w 10058400"/>
                <a:gd name="connsiteY183" fmla="*/ 6225382 h 6553200"/>
                <a:gd name="connsiteX184" fmla="*/ 2270965 w 10058400"/>
                <a:gd name="connsiteY184" fmla="*/ 6223001 h 6553200"/>
                <a:gd name="connsiteX185" fmla="*/ 2284464 w 10058400"/>
                <a:gd name="connsiteY185" fmla="*/ 6221413 h 6553200"/>
                <a:gd name="connsiteX186" fmla="*/ 2298758 w 10058400"/>
                <a:gd name="connsiteY186" fmla="*/ 6221413 h 6553200"/>
                <a:gd name="connsiteX187" fmla="*/ 2313846 w 10058400"/>
                <a:gd name="connsiteY187" fmla="*/ 6223001 h 6553200"/>
                <a:gd name="connsiteX188" fmla="*/ 2316228 w 10058400"/>
                <a:gd name="connsiteY188" fmla="*/ 6223001 h 6553200"/>
                <a:gd name="connsiteX189" fmla="*/ 2352756 w 10058400"/>
                <a:gd name="connsiteY189" fmla="*/ 6225382 h 6553200"/>
                <a:gd name="connsiteX190" fmla="*/ 2390873 w 10058400"/>
                <a:gd name="connsiteY190" fmla="*/ 6226969 h 6553200"/>
                <a:gd name="connsiteX191" fmla="*/ 2409932 w 10058400"/>
                <a:gd name="connsiteY191" fmla="*/ 6225382 h 6553200"/>
                <a:gd name="connsiteX192" fmla="*/ 2428196 w 10058400"/>
                <a:gd name="connsiteY192" fmla="*/ 6223794 h 6553200"/>
                <a:gd name="connsiteX193" fmla="*/ 2448843 w 10058400"/>
                <a:gd name="connsiteY193" fmla="*/ 6221413 h 6553200"/>
                <a:gd name="connsiteX194" fmla="*/ 2467107 w 10058400"/>
                <a:gd name="connsiteY194" fmla="*/ 6217444 h 6553200"/>
                <a:gd name="connsiteX195" fmla="*/ 2486960 w 10058400"/>
                <a:gd name="connsiteY195" fmla="*/ 6211888 h 6553200"/>
                <a:gd name="connsiteX196" fmla="*/ 2507606 w 10058400"/>
                <a:gd name="connsiteY196" fmla="*/ 6206332 h 6553200"/>
                <a:gd name="connsiteX197" fmla="*/ 2525870 w 10058400"/>
                <a:gd name="connsiteY197" fmla="*/ 6198394 h 6553200"/>
                <a:gd name="connsiteX198" fmla="*/ 2545723 w 10058400"/>
                <a:gd name="connsiteY198" fmla="*/ 6190457 h 6553200"/>
                <a:gd name="connsiteX199" fmla="*/ 2564781 w 10058400"/>
                <a:gd name="connsiteY199" fmla="*/ 6180932 h 6553200"/>
                <a:gd name="connsiteX200" fmla="*/ 2583046 w 10058400"/>
                <a:gd name="connsiteY200" fmla="*/ 6169026 h 6553200"/>
                <a:gd name="connsiteX201" fmla="*/ 2603692 w 10058400"/>
                <a:gd name="connsiteY201" fmla="*/ 6157119 h 6553200"/>
                <a:gd name="connsiteX202" fmla="*/ 2621957 w 10058400"/>
                <a:gd name="connsiteY202" fmla="*/ 6143626 h 6553200"/>
                <a:gd name="connsiteX203" fmla="*/ 2639427 w 10058400"/>
                <a:gd name="connsiteY203" fmla="*/ 6127751 h 6553200"/>
                <a:gd name="connsiteX204" fmla="*/ 2658485 w 10058400"/>
                <a:gd name="connsiteY204" fmla="*/ 6110288 h 6553200"/>
                <a:gd name="connsiteX205" fmla="*/ 2675161 w 10058400"/>
                <a:gd name="connsiteY205" fmla="*/ 6092032 h 6553200"/>
                <a:gd name="connsiteX206" fmla="*/ 2692632 w 10058400"/>
                <a:gd name="connsiteY206" fmla="*/ 6072188 h 6553200"/>
                <a:gd name="connsiteX207" fmla="*/ 2710101 w 10058400"/>
                <a:gd name="connsiteY207" fmla="*/ 6049169 h 6553200"/>
                <a:gd name="connsiteX208" fmla="*/ 2727572 w 10058400"/>
                <a:gd name="connsiteY208" fmla="*/ 6025357 h 6553200"/>
                <a:gd name="connsiteX209" fmla="*/ 2743454 w 10058400"/>
                <a:gd name="connsiteY209" fmla="*/ 5998369 h 6553200"/>
                <a:gd name="connsiteX210" fmla="*/ 2758542 w 10058400"/>
                <a:gd name="connsiteY210" fmla="*/ 5970588 h 6553200"/>
                <a:gd name="connsiteX211" fmla="*/ 2774424 w 10058400"/>
                <a:gd name="connsiteY211" fmla="*/ 5941219 h 6553200"/>
                <a:gd name="connsiteX212" fmla="*/ 2787923 w 10058400"/>
                <a:gd name="connsiteY212" fmla="*/ 5909469 h 6553200"/>
                <a:gd name="connsiteX213" fmla="*/ 2802217 w 10058400"/>
                <a:gd name="connsiteY213" fmla="*/ 5874544 h 6553200"/>
                <a:gd name="connsiteX214" fmla="*/ 2815717 w 10058400"/>
                <a:gd name="connsiteY214" fmla="*/ 5838826 h 6553200"/>
                <a:gd name="connsiteX215" fmla="*/ 2827628 w 10058400"/>
                <a:gd name="connsiteY215" fmla="*/ 5799932 h 6553200"/>
                <a:gd name="connsiteX216" fmla="*/ 2839540 w 10058400"/>
                <a:gd name="connsiteY216" fmla="*/ 5758657 h 6553200"/>
                <a:gd name="connsiteX217" fmla="*/ 2850657 w 10058400"/>
                <a:gd name="connsiteY217" fmla="*/ 5715794 h 6553200"/>
                <a:gd name="connsiteX218" fmla="*/ 2859392 w 10058400"/>
                <a:gd name="connsiteY218" fmla="*/ 5668963 h 6553200"/>
                <a:gd name="connsiteX219" fmla="*/ 2868922 w 10058400"/>
                <a:gd name="connsiteY219" fmla="*/ 5633244 h 6553200"/>
                <a:gd name="connsiteX220" fmla="*/ 2879245 w 10058400"/>
                <a:gd name="connsiteY220" fmla="*/ 5599907 h 6553200"/>
                <a:gd name="connsiteX221" fmla="*/ 2892744 w 10058400"/>
                <a:gd name="connsiteY221" fmla="*/ 5568951 h 6553200"/>
                <a:gd name="connsiteX222" fmla="*/ 2899892 w 10058400"/>
                <a:gd name="connsiteY222" fmla="*/ 5555457 h 6553200"/>
                <a:gd name="connsiteX223" fmla="*/ 2907833 w 10058400"/>
                <a:gd name="connsiteY223" fmla="*/ 5541963 h 6553200"/>
                <a:gd name="connsiteX224" fmla="*/ 2915774 w 10058400"/>
                <a:gd name="connsiteY224" fmla="*/ 5529263 h 6553200"/>
                <a:gd name="connsiteX225" fmla="*/ 2925303 w 10058400"/>
                <a:gd name="connsiteY225" fmla="*/ 5517357 h 6553200"/>
                <a:gd name="connsiteX226" fmla="*/ 2934038 w 10058400"/>
                <a:gd name="connsiteY226" fmla="*/ 5506244 h 6553200"/>
                <a:gd name="connsiteX227" fmla="*/ 2943567 w 10058400"/>
                <a:gd name="connsiteY227" fmla="*/ 5495926 h 6553200"/>
                <a:gd name="connsiteX228" fmla="*/ 2954684 w 10058400"/>
                <a:gd name="connsiteY228" fmla="*/ 5486401 h 6553200"/>
                <a:gd name="connsiteX229" fmla="*/ 2965008 w 10058400"/>
                <a:gd name="connsiteY229" fmla="*/ 5476876 h 6553200"/>
                <a:gd name="connsiteX230" fmla="*/ 2976125 w 10058400"/>
                <a:gd name="connsiteY230" fmla="*/ 5468938 h 6553200"/>
                <a:gd name="connsiteX231" fmla="*/ 2988036 w 10058400"/>
                <a:gd name="connsiteY231" fmla="*/ 5462588 h 6553200"/>
                <a:gd name="connsiteX232" fmla="*/ 3000743 w 10058400"/>
                <a:gd name="connsiteY232" fmla="*/ 5455444 h 6553200"/>
                <a:gd name="connsiteX233" fmla="*/ 3015830 w 10058400"/>
                <a:gd name="connsiteY233" fmla="*/ 5449094 h 6553200"/>
                <a:gd name="connsiteX234" fmla="*/ 3030124 w 10058400"/>
                <a:gd name="connsiteY234" fmla="*/ 5443538 h 6553200"/>
                <a:gd name="connsiteX235" fmla="*/ 3045212 w 10058400"/>
                <a:gd name="connsiteY235" fmla="*/ 5439569 h 6553200"/>
                <a:gd name="connsiteX236" fmla="*/ 3061094 w 10058400"/>
                <a:gd name="connsiteY236" fmla="*/ 5435601 h 6553200"/>
                <a:gd name="connsiteX237" fmla="*/ 3076976 w 10058400"/>
                <a:gd name="connsiteY237" fmla="*/ 5433219 h 6553200"/>
                <a:gd name="connsiteX238" fmla="*/ 3092858 w 10058400"/>
                <a:gd name="connsiteY238" fmla="*/ 5431632 h 6553200"/>
                <a:gd name="connsiteX239" fmla="*/ 3110328 w 10058400"/>
                <a:gd name="connsiteY239" fmla="*/ 5431632 h 6553200"/>
                <a:gd name="connsiteX240" fmla="*/ 3129386 w 10058400"/>
                <a:gd name="connsiteY240" fmla="*/ 5431632 h 6553200"/>
                <a:gd name="connsiteX241" fmla="*/ 3146857 w 10058400"/>
                <a:gd name="connsiteY241" fmla="*/ 5433219 h 6553200"/>
                <a:gd name="connsiteX242" fmla="*/ 3165121 w 10058400"/>
                <a:gd name="connsiteY242" fmla="*/ 5435601 h 6553200"/>
                <a:gd name="connsiteX243" fmla="*/ 3184179 w 10058400"/>
                <a:gd name="connsiteY243" fmla="*/ 5437982 h 6553200"/>
                <a:gd name="connsiteX244" fmla="*/ 3204032 w 10058400"/>
                <a:gd name="connsiteY244" fmla="*/ 5441951 h 6553200"/>
                <a:gd name="connsiteX245" fmla="*/ 3223884 w 10058400"/>
                <a:gd name="connsiteY245" fmla="*/ 5446713 h 6553200"/>
                <a:gd name="connsiteX246" fmla="*/ 3264384 w 10058400"/>
                <a:gd name="connsiteY246" fmla="*/ 5459413 h 6553200"/>
                <a:gd name="connsiteX247" fmla="*/ 3331882 w 10058400"/>
                <a:gd name="connsiteY247" fmla="*/ 5480844 h 6553200"/>
                <a:gd name="connsiteX248" fmla="*/ 3368410 w 10058400"/>
                <a:gd name="connsiteY248" fmla="*/ 5491957 h 6553200"/>
                <a:gd name="connsiteX249" fmla="*/ 3405733 w 10058400"/>
                <a:gd name="connsiteY249" fmla="*/ 5502276 h 6553200"/>
                <a:gd name="connsiteX250" fmla="*/ 3443850 w 10058400"/>
                <a:gd name="connsiteY250" fmla="*/ 5511801 h 6553200"/>
                <a:gd name="connsiteX251" fmla="*/ 3482761 w 10058400"/>
                <a:gd name="connsiteY251" fmla="*/ 5519738 h 6553200"/>
                <a:gd name="connsiteX252" fmla="*/ 3523260 w 10058400"/>
                <a:gd name="connsiteY252" fmla="*/ 5526088 h 6553200"/>
                <a:gd name="connsiteX253" fmla="*/ 3562965 w 10058400"/>
                <a:gd name="connsiteY253" fmla="*/ 5530057 h 6553200"/>
                <a:gd name="connsiteX254" fmla="*/ 3602670 w 10058400"/>
                <a:gd name="connsiteY254" fmla="*/ 5533232 h 6553200"/>
                <a:gd name="connsiteX255" fmla="*/ 3643169 w 10058400"/>
                <a:gd name="connsiteY255" fmla="*/ 5534026 h 6553200"/>
                <a:gd name="connsiteX256" fmla="*/ 3682080 w 10058400"/>
                <a:gd name="connsiteY256" fmla="*/ 5531644 h 6553200"/>
                <a:gd name="connsiteX257" fmla="*/ 3720197 w 10058400"/>
                <a:gd name="connsiteY257" fmla="*/ 5526088 h 6553200"/>
                <a:gd name="connsiteX258" fmla="*/ 3739255 w 10058400"/>
                <a:gd name="connsiteY258" fmla="*/ 5523707 h 6553200"/>
                <a:gd name="connsiteX259" fmla="*/ 3757520 w 10058400"/>
                <a:gd name="connsiteY259" fmla="*/ 5518151 h 6553200"/>
                <a:gd name="connsiteX260" fmla="*/ 3776578 w 10058400"/>
                <a:gd name="connsiteY260" fmla="*/ 5513388 h 6553200"/>
                <a:gd name="connsiteX261" fmla="*/ 3794842 w 10058400"/>
                <a:gd name="connsiteY261" fmla="*/ 5507832 h 6553200"/>
                <a:gd name="connsiteX262" fmla="*/ 3813901 w 10058400"/>
                <a:gd name="connsiteY262" fmla="*/ 5499894 h 6553200"/>
                <a:gd name="connsiteX263" fmla="*/ 3831371 w 10058400"/>
                <a:gd name="connsiteY263" fmla="*/ 5491957 h 6553200"/>
                <a:gd name="connsiteX264" fmla="*/ 3848841 w 10058400"/>
                <a:gd name="connsiteY264" fmla="*/ 5484019 h 6553200"/>
                <a:gd name="connsiteX265" fmla="*/ 3864723 w 10058400"/>
                <a:gd name="connsiteY265" fmla="*/ 5472907 h 6553200"/>
                <a:gd name="connsiteX266" fmla="*/ 3882987 w 10058400"/>
                <a:gd name="connsiteY266" fmla="*/ 5461001 h 6553200"/>
                <a:gd name="connsiteX267" fmla="*/ 3899663 w 10058400"/>
                <a:gd name="connsiteY267" fmla="*/ 5447507 h 6553200"/>
                <a:gd name="connsiteX268" fmla="*/ 3916340 w 10058400"/>
                <a:gd name="connsiteY268" fmla="*/ 5434013 h 6553200"/>
                <a:gd name="connsiteX269" fmla="*/ 3931427 w 10058400"/>
                <a:gd name="connsiteY269" fmla="*/ 5418138 h 6553200"/>
                <a:gd name="connsiteX270" fmla="*/ 3945721 w 10058400"/>
                <a:gd name="connsiteY270" fmla="*/ 5402263 h 6553200"/>
                <a:gd name="connsiteX271" fmla="*/ 3959221 w 10058400"/>
                <a:gd name="connsiteY271" fmla="*/ 5384801 h 6553200"/>
                <a:gd name="connsiteX272" fmla="*/ 3971132 w 10058400"/>
                <a:gd name="connsiteY272" fmla="*/ 5367338 h 6553200"/>
                <a:gd name="connsiteX273" fmla="*/ 3982250 w 10058400"/>
                <a:gd name="connsiteY273" fmla="*/ 5349082 h 6553200"/>
                <a:gd name="connsiteX274" fmla="*/ 3992573 w 10058400"/>
                <a:gd name="connsiteY274" fmla="*/ 5329238 h 6553200"/>
                <a:gd name="connsiteX275" fmla="*/ 4002102 w 10058400"/>
                <a:gd name="connsiteY275" fmla="*/ 5307807 h 6553200"/>
                <a:gd name="connsiteX276" fmla="*/ 4010043 w 10058400"/>
                <a:gd name="connsiteY276" fmla="*/ 5284788 h 6553200"/>
                <a:gd name="connsiteX277" fmla="*/ 4017984 w 10058400"/>
                <a:gd name="connsiteY277" fmla="*/ 5262563 h 6553200"/>
                <a:gd name="connsiteX278" fmla="*/ 4024337 w 10058400"/>
                <a:gd name="connsiteY278" fmla="*/ 5237957 h 6553200"/>
                <a:gd name="connsiteX279" fmla="*/ 4029896 w 10058400"/>
                <a:gd name="connsiteY279" fmla="*/ 5212557 h 6553200"/>
                <a:gd name="connsiteX280" fmla="*/ 4035455 w 10058400"/>
                <a:gd name="connsiteY280" fmla="*/ 5187157 h 6553200"/>
                <a:gd name="connsiteX281" fmla="*/ 4037837 w 10058400"/>
                <a:gd name="connsiteY281" fmla="*/ 5160963 h 6553200"/>
                <a:gd name="connsiteX282" fmla="*/ 4043396 w 10058400"/>
                <a:gd name="connsiteY282" fmla="*/ 5124451 h 6553200"/>
                <a:gd name="connsiteX283" fmla="*/ 4048954 w 10058400"/>
                <a:gd name="connsiteY283" fmla="*/ 5090319 h 6553200"/>
                <a:gd name="connsiteX284" fmla="*/ 4053719 w 10058400"/>
                <a:gd name="connsiteY284" fmla="*/ 5056982 h 6553200"/>
                <a:gd name="connsiteX285" fmla="*/ 4060866 w 10058400"/>
                <a:gd name="connsiteY285" fmla="*/ 5024438 h 6553200"/>
                <a:gd name="connsiteX286" fmla="*/ 4068807 w 10058400"/>
                <a:gd name="connsiteY286" fmla="*/ 4995069 h 6553200"/>
                <a:gd name="connsiteX287" fmla="*/ 4076748 w 10058400"/>
                <a:gd name="connsiteY287" fmla="*/ 4967288 h 6553200"/>
                <a:gd name="connsiteX288" fmla="*/ 4084689 w 10058400"/>
                <a:gd name="connsiteY288" fmla="*/ 4941094 h 6553200"/>
                <a:gd name="connsiteX289" fmla="*/ 4094218 w 10058400"/>
                <a:gd name="connsiteY289" fmla="*/ 4915694 h 6553200"/>
                <a:gd name="connsiteX290" fmla="*/ 4103747 w 10058400"/>
                <a:gd name="connsiteY290" fmla="*/ 4892676 h 6553200"/>
                <a:gd name="connsiteX291" fmla="*/ 4114071 w 10058400"/>
                <a:gd name="connsiteY291" fmla="*/ 4871244 h 6553200"/>
                <a:gd name="connsiteX292" fmla="*/ 4125982 w 10058400"/>
                <a:gd name="connsiteY292" fmla="*/ 4851401 h 6553200"/>
                <a:gd name="connsiteX293" fmla="*/ 4137894 w 10058400"/>
                <a:gd name="connsiteY293" fmla="*/ 4833938 h 6553200"/>
                <a:gd name="connsiteX294" fmla="*/ 4149805 w 10058400"/>
                <a:gd name="connsiteY294" fmla="*/ 4818063 h 6553200"/>
                <a:gd name="connsiteX295" fmla="*/ 4162511 w 10058400"/>
                <a:gd name="connsiteY295" fmla="*/ 4804569 h 6553200"/>
                <a:gd name="connsiteX296" fmla="*/ 4176804 w 10058400"/>
                <a:gd name="connsiteY296" fmla="*/ 4792663 h 6553200"/>
                <a:gd name="connsiteX297" fmla="*/ 4190304 w 10058400"/>
                <a:gd name="connsiteY297" fmla="*/ 4782344 h 6553200"/>
                <a:gd name="connsiteX298" fmla="*/ 4200627 w 10058400"/>
                <a:gd name="connsiteY298" fmla="*/ 4776788 h 6553200"/>
                <a:gd name="connsiteX299" fmla="*/ 4211745 w 10058400"/>
                <a:gd name="connsiteY299" fmla="*/ 4771232 h 6553200"/>
                <a:gd name="connsiteX300" fmla="*/ 4222068 w 10058400"/>
                <a:gd name="connsiteY300" fmla="*/ 4765676 h 6553200"/>
                <a:gd name="connsiteX301" fmla="*/ 4233186 w 10058400"/>
                <a:gd name="connsiteY301" fmla="*/ 4761707 h 6553200"/>
                <a:gd name="connsiteX302" fmla="*/ 4245097 w 10058400"/>
                <a:gd name="connsiteY302" fmla="*/ 4759326 h 6553200"/>
                <a:gd name="connsiteX303" fmla="*/ 4257009 w 10058400"/>
                <a:gd name="connsiteY303" fmla="*/ 4757738 h 6553200"/>
                <a:gd name="connsiteX304" fmla="*/ 4284008 w 10058400"/>
                <a:gd name="connsiteY304" fmla="*/ 4755357 h 6553200"/>
                <a:gd name="connsiteX305" fmla="*/ 4311801 w 10058400"/>
                <a:gd name="connsiteY305" fmla="*/ 4755357 h 6553200"/>
                <a:gd name="connsiteX306" fmla="*/ 4341977 w 10058400"/>
                <a:gd name="connsiteY306" fmla="*/ 4759326 h 6553200"/>
                <a:gd name="connsiteX307" fmla="*/ 4374535 w 10058400"/>
                <a:gd name="connsiteY307" fmla="*/ 4765676 h 6553200"/>
                <a:gd name="connsiteX308" fmla="*/ 4409476 w 10058400"/>
                <a:gd name="connsiteY308" fmla="*/ 4776788 h 6553200"/>
                <a:gd name="connsiteX309" fmla="*/ 4434093 w 10058400"/>
                <a:gd name="connsiteY309" fmla="*/ 4783138 h 6553200"/>
                <a:gd name="connsiteX310" fmla="*/ 4458710 w 10058400"/>
                <a:gd name="connsiteY310" fmla="*/ 4790282 h 6553200"/>
                <a:gd name="connsiteX311" fmla="*/ 4484121 w 10058400"/>
                <a:gd name="connsiteY311" fmla="*/ 4795044 h 6553200"/>
                <a:gd name="connsiteX312" fmla="*/ 4507944 w 10058400"/>
                <a:gd name="connsiteY312" fmla="*/ 4799013 h 6553200"/>
                <a:gd name="connsiteX313" fmla="*/ 4531767 w 10058400"/>
                <a:gd name="connsiteY313" fmla="*/ 4802188 h 6553200"/>
                <a:gd name="connsiteX314" fmla="*/ 4554796 w 10058400"/>
                <a:gd name="connsiteY314" fmla="*/ 4802982 h 6553200"/>
                <a:gd name="connsiteX315" fmla="*/ 4578619 w 10058400"/>
                <a:gd name="connsiteY315" fmla="*/ 4802982 h 6553200"/>
                <a:gd name="connsiteX316" fmla="*/ 4601648 w 10058400"/>
                <a:gd name="connsiteY316" fmla="*/ 4802982 h 6553200"/>
                <a:gd name="connsiteX317" fmla="*/ 4622295 w 10058400"/>
                <a:gd name="connsiteY317" fmla="*/ 4800601 h 6553200"/>
                <a:gd name="connsiteX318" fmla="*/ 4645323 w 10058400"/>
                <a:gd name="connsiteY318" fmla="*/ 4798219 h 6553200"/>
                <a:gd name="connsiteX319" fmla="*/ 4666764 w 10058400"/>
                <a:gd name="connsiteY319" fmla="*/ 4792663 h 6553200"/>
                <a:gd name="connsiteX320" fmla="*/ 4688205 w 10058400"/>
                <a:gd name="connsiteY320" fmla="*/ 4787107 h 6553200"/>
                <a:gd name="connsiteX321" fmla="*/ 4708057 w 10058400"/>
                <a:gd name="connsiteY321" fmla="*/ 4780757 h 6553200"/>
                <a:gd name="connsiteX322" fmla="*/ 4729498 w 10058400"/>
                <a:gd name="connsiteY322" fmla="*/ 4772819 h 6553200"/>
                <a:gd name="connsiteX323" fmla="*/ 4749351 w 10058400"/>
                <a:gd name="connsiteY323" fmla="*/ 4763294 h 6553200"/>
                <a:gd name="connsiteX324" fmla="*/ 4768409 w 10058400"/>
                <a:gd name="connsiteY324" fmla="*/ 4753769 h 6553200"/>
                <a:gd name="connsiteX325" fmla="*/ 4792232 w 10058400"/>
                <a:gd name="connsiteY325" fmla="*/ 4739482 h 6553200"/>
                <a:gd name="connsiteX326" fmla="*/ 4814467 w 10058400"/>
                <a:gd name="connsiteY326" fmla="*/ 4723607 h 6553200"/>
                <a:gd name="connsiteX327" fmla="*/ 4835907 w 10058400"/>
                <a:gd name="connsiteY327" fmla="*/ 4704557 h 6553200"/>
                <a:gd name="connsiteX328" fmla="*/ 4857348 w 10058400"/>
                <a:gd name="connsiteY328" fmla="*/ 4686301 h 6553200"/>
                <a:gd name="connsiteX329" fmla="*/ 4877201 w 10058400"/>
                <a:gd name="connsiteY329" fmla="*/ 4664869 h 6553200"/>
                <a:gd name="connsiteX330" fmla="*/ 4896259 w 10058400"/>
                <a:gd name="connsiteY330" fmla="*/ 4641851 h 6553200"/>
                <a:gd name="connsiteX331" fmla="*/ 4914523 w 10058400"/>
                <a:gd name="connsiteY331" fmla="*/ 4616451 h 6553200"/>
                <a:gd name="connsiteX332" fmla="*/ 4931994 w 10058400"/>
                <a:gd name="connsiteY332" fmla="*/ 4591051 h 6553200"/>
                <a:gd name="connsiteX333" fmla="*/ 4947876 w 10058400"/>
                <a:gd name="connsiteY333" fmla="*/ 4563269 h 6553200"/>
                <a:gd name="connsiteX334" fmla="*/ 4964552 w 10058400"/>
                <a:gd name="connsiteY334" fmla="*/ 4533901 h 6553200"/>
                <a:gd name="connsiteX335" fmla="*/ 4978845 w 10058400"/>
                <a:gd name="connsiteY335" fmla="*/ 4502151 h 6553200"/>
                <a:gd name="connsiteX336" fmla="*/ 4992345 w 10058400"/>
                <a:gd name="connsiteY336" fmla="*/ 4469607 h 6553200"/>
                <a:gd name="connsiteX337" fmla="*/ 5005845 w 10058400"/>
                <a:gd name="connsiteY337" fmla="*/ 4435476 h 6553200"/>
                <a:gd name="connsiteX338" fmla="*/ 5017756 w 10058400"/>
                <a:gd name="connsiteY338" fmla="*/ 4398963 h 6553200"/>
                <a:gd name="connsiteX339" fmla="*/ 5028080 w 10058400"/>
                <a:gd name="connsiteY339" fmla="*/ 4361657 h 6553200"/>
                <a:gd name="connsiteX340" fmla="*/ 5039197 w 10058400"/>
                <a:gd name="connsiteY340" fmla="*/ 4321969 h 6553200"/>
                <a:gd name="connsiteX341" fmla="*/ 5047138 w 10058400"/>
                <a:gd name="connsiteY341" fmla="*/ 4288632 h 6553200"/>
                <a:gd name="connsiteX342" fmla="*/ 5059050 w 10058400"/>
                <a:gd name="connsiteY342" fmla="*/ 4239419 h 6553200"/>
                <a:gd name="connsiteX343" fmla="*/ 5070961 w 10058400"/>
                <a:gd name="connsiteY343" fmla="*/ 4188619 h 6553200"/>
                <a:gd name="connsiteX344" fmla="*/ 5086049 w 10058400"/>
                <a:gd name="connsiteY344" fmla="*/ 4140201 h 6553200"/>
                <a:gd name="connsiteX345" fmla="*/ 5093990 w 10058400"/>
                <a:gd name="connsiteY345" fmla="*/ 4116388 h 6553200"/>
                <a:gd name="connsiteX346" fmla="*/ 5101931 w 10058400"/>
                <a:gd name="connsiteY346" fmla="*/ 4093369 h 6553200"/>
                <a:gd name="connsiteX347" fmla="*/ 5111460 w 10058400"/>
                <a:gd name="connsiteY347" fmla="*/ 4071144 h 6553200"/>
                <a:gd name="connsiteX348" fmla="*/ 5121784 w 10058400"/>
                <a:gd name="connsiteY348" fmla="*/ 4051301 h 6553200"/>
                <a:gd name="connsiteX349" fmla="*/ 5132107 w 10058400"/>
                <a:gd name="connsiteY349" fmla="*/ 4030663 h 6553200"/>
                <a:gd name="connsiteX350" fmla="*/ 5143224 w 10058400"/>
                <a:gd name="connsiteY350" fmla="*/ 4013994 h 6553200"/>
                <a:gd name="connsiteX351" fmla="*/ 5156724 w 10058400"/>
                <a:gd name="connsiteY351" fmla="*/ 3997326 h 6553200"/>
                <a:gd name="connsiteX352" fmla="*/ 5169430 w 10058400"/>
                <a:gd name="connsiteY352" fmla="*/ 3983038 h 6553200"/>
                <a:gd name="connsiteX353" fmla="*/ 5184517 w 10058400"/>
                <a:gd name="connsiteY353" fmla="*/ 3969544 h 6553200"/>
                <a:gd name="connsiteX354" fmla="*/ 5200399 w 10058400"/>
                <a:gd name="connsiteY354" fmla="*/ 3960019 h 6553200"/>
                <a:gd name="connsiteX355" fmla="*/ 5209929 w 10058400"/>
                <a:gd name="connsiteY355" fmla="*/ 3955257 h 6553200"/>
                <a:gd name="connsiteX356" fmla="*/ 5220252 w 10058400"/>
                <a:gd name="connsiteY356" fmla="*/ 3951288 h 6553200"/>
                <a:gd name="connsiteX357" fmla="*/ 5231369 w 10058400"/>
                <a:gd name="connsiteY357" fmla="*/ 3948113 h 6553200"/>
                <a:gd name="connsiteX358" fmla="*/ 5241693 w 10058400"/>
                <a:gd name="connsiteY358" fmla="*/ 3945732 h 6553200"/>
                <a:gd name="connsiteX359" fmla="*/ 8135937 w 10058400"/>
                <a:gd name="connsiteY359" fmla="*/ 823913 h 6553200"/>
                <a:gd name="connsiteX360" fmla="*/ 8163719 w 10058400"/>
                <a:gd name="connsiteY360" fmla="*/ 823913 h 6553200"/>
                <a:gd name="connsiteX361" fmla="*/ 8190706 w 10058400"/>
                <a:gd name="connsiteY361" fmla="*/ 823913 h 6553200"/>
                <a:gd name="connsiteX362" fmla="*/ 8217694 w 10058400"/>
                <a:gd name="connsiteY362" fmla="*/ 824707 h 6553200"/>
                <a:gd name="connsiteX363" fmla="*/ 8243887 w 10058400"/>
                <a:gd name="connsiteY363" fmla="*/ 826294 h 6553200"/>
                <a:gd name="connsiteX364" fmla="*/ 8270875 w 10058400"/>
                <a:gd name="connsiteY364" fmla="*/ 828675 h 6553200"/>
                <a:gd name="connsiteX365" fmla="*/ 8322469 w 10058400"/>
                <a:gd name="connsiteY365" fmla="*/ 836613 h 6553200"/>
                <a:gd name="connsiteX366" fmla="*/ 8374856 w 10058400"/>
                <a:gd name="connsiteY366" fmla="*/ 847725 h 6553200"/>
                <a:gd name="connsiteX367" fmla="*/ 8425656 w 10058400"/>
                <a:gd name="connsiteY367" fmla="*/ 861219 h 6553200"/>
                <a:gd name="connsiteX368" fmla="*/ 8474869 w 10058400"/>
                <a:gd name="connsiteY368" fmla="*/ 877094 h 6553200"/>
                <a:gd name="connsiteX369" fmla="*/ 8524081 w 10058400"/>
                <a:gd name="connsiteY369" fmla="*/ 894557 h 6553200"/>
                <a:gd name="connsiteX370" fmla="*/ 8572500 w 10058400"/>
                <a:gd name="connsiteY370" fmla="*/ 914400 h 6553200"/>
                <a:gd name="connsiteX371" fmla="*/ 8620125 w 10058400"/>
                <a:gd name="connsiteY371" fmla="*/ 935832 h 6553200"/>
                <a:gd name="connsiteX372" fmla="*/ 8665369 w 10058400"/>
                <a:gd name="connsiteY372" fmla="*/ 958057 h 6553200"/>
                <a:gd name="connsiteX373" fmla="*/ 8712200 w 10058400"/>
                <a:gd name="connsiteY373" fmla="*/ 982663 h 6553200"/>
                <a:gd name="connsiteX374" fmla="*/ 8756650 w 10058400"/>
                <a:gd name="connsiteY374" fmla="*/ 1008857 h 6553200"/>
                <a:gd name="connsiteX375" fmla="*/ 8800306 w 10058400"/>
                <a:gd name="connsiteY375" fmla="*/ 1034257 h 6553200"/>
                <a:gd name="connsiteX376" fmla="*/ 8844756 w 10058400"/>
                <a:gd name="connsiteY376" fmla="*/ 1062038 h 6553200"/>
                <a:gd name="connsiteX377" fmla="*/ 8928894 w 10058400"/>
                <a:gd name="connsiteY377" fmla="*/ 1116807 h 6553200"/>
                <a:gd name="connsiteX378" fmla="*/ 9008269 w 10058400"/>
                <a:gd name="connsiteY378" fmla="*/ 1171575 h 6553200"/>
                <a:gd name="connsiteX379" fmla="*/ 9086056 w 10058400"/>
                <a:gd name="connsiteY379" fmla="*/ 1224757 h 6553200"/>
                <a:gd name="connsiteX380" fmla="*/ 9160669 w 10058400"/>
                <a:gd name="connsiteY380" fmla="*/ 1275557 h 6553200"/>
                <a:gd name="connsiteX381" fmla="*/ 9196387 w 10058400"/>
                <a:gd name="connsiteY381" fmla="*/ 1298575 h 6553200"/>
                <a:gd name="connsiteX382" fmla="*/ 9232900 w 10058400"/>
                <a:gd name="connsiteY382" fmla="*/ 1320800 h 6553200"/>
                <a:gd name="connsiteX383" fmla="*/ 9267031 w 10058400"/>
                <a:gd name="connsiteY383" fmla="*/ 1341438 h 6553200"/>
                <a:gd name="connsiteX384" fmla="*/ 9300369 w 10058400"/>
                <a:gd name="connsiteY384" fmla="*/ 1358107 h 6553200"/>
                <a:gd name="connsiteX385" fmla="*/ 9333706 w 10058400"/>
                <a:gd name="connsiteY385" fmla="*/ 1374775 h 6553200"/>
                <a:gd name="connsiteX386" fmla="*/ 9366250 w 10058400"/>
                <a:gd name="connsiteY386" fmla="*/ 1387475 h 6553200"/>
                <a:gd name="connsiteX387" fmla="*/ 9398000 w 10058400"/>
                <a:gd name="connsiteY387" fmla="*/ 1400175 h 6553200"/>
                <a:gd name="connsiteX388" fmla="*/ 9428956 w 10058400"/>
                <a:gd name="connsiteY388" fmla="*/ 1408113 h 6553200"/>
                <a:gd name="connsiteX389" fmla="*/ 9459119 w 10058400"/>
                <a:gd name="connsiteY389" fmla="*/ 1412875 h 6553200"/>
                <a:gd name="connsiteX390" fmla="*/ 9488487 w 10058400"/>
                <a:gd name="connsiteY390" fmla="*/ 1418432 h 6553200"/>
                <a:gd name="connsiteX391" fmla="*/ 9550400 w 10058400"/>
                <a:gd name="connsiteY391" fmla="*/ 1426369 h 6553200"/>
                <a:gd name="connsiteX392" fmla="*/ 9609137 w 10058400"/>
                <a:gd name="connsiteY392" fmla="*/ 1433513 h 6553200"/>
                <a:gd name="connsiteX393" fmla="*/ 9667875 w 10058400"/>
                <a:gd name="connsiteY393" fmla="*/ 1438275 h 6553200"/>
                <a:gd name="connsiteX394" fmla="*/ 9723437 w 10058400"/>
                <a:gd name="connsiteY394" fmla="*/ 1442244 h 6553200"/>
                <a:gd name="connsiteX395" fmla="*/ 9776619 w 10058400"/>
                <a:gd name="connsiteY395" fmla="*/ 1449388 h 6553200"/>
                <a:gd name="connsiteX396" fmla="*/ 9827419 w 10058400"/>
                <a:gd name="connsiteY396" fmla="*/ 1457325 h 6553200"/>
                <a:gd name="connsiteX397" fmla="*/ 9852025 w 10058400"/>
                <a:gd name="connsiteY397" fmla="*/ 1461294 h 6553200"/>
                <a:gd name="connsiteX398" fmla="*/ 9875837 w 10058400"/>
                <a:gd name="connsiteY398" fmla="*/ 1467644 h 6553200"/>
                <a:gd name="connsiteX399" fmla="*/ 9897269 w 10058400"/>
                <a:gd name="connsiteY399" fmla="*/ 1474788 h 6553200"/>
                <a:gd name="connsiteX400" fmla="*/ 9918700 w 10058400"/>
                <a:gd name="connsiteY400" fmla="*/ 1482725 h 6553200"/>
                <a:gd name="connsiteX401" fmla="*/ 9938544 w 10058400"/>
                <a:gd name="connsiteY401" fmla="*/ 1491457 h 6553200"/>
                <a:gd name="connsiteX402" fmla="*/ 9956800 w 10058400"/>
                <a:gd name="connsiteY402" fmla="*/ 1502569 h 6553200"/>
                <a:gd name="connsiteX403" fmla="*/ 9974263 w 10058400"/>
                <a:gd name="connsiteY403" fmla="*/ 1514475 h 6553200"/>
                <a:gd name="connsiteX404" fmla="*/ 9989344 w 10058400"/>
                <a:gd name="connsiteY404" fmla="*/ 1527969 h 6553200"/>
                <a:gd name="connsiteX405" fmla="*/ 10003631 w 10058400"/>
                <a:gd name="connsiteY405" fmla="*/ 1543844 h 6553200"/>
                <a:gd name="connsiteX406" fmla="*/ 10017125 w 10058400"/>
                <a:gd name="connsiteY406" fmla="*/ 1561307 h 6553200"/>
                <a:gd name="connsiteX407" fmla="*/ 10027444 w 10058400"/>
                <a:gd name="connsiteY407" fmla="*/ 1579563 h 6553200"/>
                <a:gd name="connsiteX408" fmla="*/ 10036969 w 10058400"/>
                <a:gd name="connsiteY408" fmla="*/ 1602582 h 6553200"/>
                <a:gd name="connsiteX409" fmla="*/ 10044906 w 10058400"/>
                <a:gd name="connsiteY409" fmla="*/ 1626394 h 6553200"/>
                <a:gd name="connsiteX410" fmla="*/ 10052050 w 10058400"/>
                <a:gd name="connsiteY410" fmla="*/ 1651794 h 6553200"/>
                <a:gd name="connsiteX411" fmla="*/ 10056019 w 10058400"/>
                <a:gd name="connsiteY411" fmla="*/ 1681163 h 6553200"/>
                <a:gd name="connsiteX412" fmla="*/ 10058400 w 10058400"/>
                <a:gd name="connsiteY412" fmla="*/ 1712119 h 6553200"/>
                <a:gd name="connsiteX413" fmla="*/ 10058400 w 10058400"/>
                <a:gd name="connsiteY413" fmla="*/ 1746250 h 6553200"/>
                <a:gd name="connsiteX414" fmla="*/ 10056813 w 10058400"/>
                <a:gd name="connsiteY414" fmla="*/ 1784350 h 6553200"/>
                <a:gd name="connsiteX415" fmla="*/ 10054431 w 10058400"/>
                <a:gd name="connsiteY415" fmla="*/ 1814513 h 6553200"/>
                <a:gd name="connsiteX416" fmla="*/ 10050463 w 10058400"/>
                <a:gd name="connsiteY416" fmla="*/ 1846263 h 6553200"/>
                <a:gd name="connsiteX417" fmla="*/ 10044906 w 10058400"/>
                <a:gd name="connsiteY417" fmla="*/ 1877219 h 6553200"/>
                <a:gd name="connsiteX418" fmla="*/ 10039350 w 10058400"/>
                <a:gd name="connsiteY418" fmla="*/ 1908175 h 6553200"/>
                <a:gd name="connsiteX419" fmla="*/ 10031413 w 10058400"/>
                <a:gd name="connsiteY419" fmla="*/ 1938338 h 6553200"/>
                <a:gd name="connsiteX420" fmla="*/ 10023475 w 10058400"/>
                <a:gd name="connsiteY420" fmla="*/ 1969294 h 6553200"/>
                <a:gd name="connsiteX421" fmla="*/ 10014744 w 10058400"/>
                <a:gd name="connsiteY421" fmla="*/ 2000251 h 6553200"/>
                <a:gd name="connsiteX422" fmla="*/ 10003631 w 10058400"/>
                <a:gd name="connsiteY422" fmla="*/ 2029619 h 6553200"/>
                <a:gd name="connsiteX423" fmla="*/ 9993313 w 10058400"/>
                <a:gd name="connsiteY423" fmla="*/ 2058988 h 6553200"/>
                <a:gd name="connsiteX424" fmla="*/ 9979819 w 10058400"/>
                <a:gd name="connsiteY424" fmla="*/ 2088357 h 6553200"/>
                <a:gd name="connsiteX425" fmla="*/ 9966325 w 10058400"/>
                <a:gd name="connsiteY425" fmla="*/ 2117725 h 6553200"/>
                <a:gd name="connsiteX426" fmla="*/ 9952037 w 10058400"/>
                <a:gd name="connsiteY426" fmla="*/ 2145507 h 6553200"/>
                <a:gd name="connsiteX427" fmla="*/ 9936956 w 10058400"/>
                <a:gd name="connsiteY427" fmla="*/ 2173288 h 6553200"/>
                <a:gd name="connsiteX428" fmla="*/ 9921081 w 10058400"/>
                <a:gd name="connsiteY428" fmla="*/ 2201863 h 6553200"/>
                <a:gd name="connsiteX429" fmla="*/ 9903619 w 10058400"/>
                <a:gd name="connsiteY429" fmla="*/ 2228057 h 6553200"/>
                <a:gd name="connsiteX430" fmla="*/ 9885363 w 10058400"/>
                <a:gd name="connsiteY430" fmla="*/ 2255044 h 6553200"/>
                <a:gd name="connsiteX431" fmla="*/ 9866313 w 10058400"/>
                <a:gd name="connsiteY431" fmla="*/ 2280444 h 6553200"/>
                <a:gd name="connsiteX432" fmla="*/ 9846469 w 10058400"/>
                <a:gd name="connsiteY432" fmla="*/ 2305844 h 6553200"/>
                <a:gd name="connsiteX433" fmla="*/ 9825037 w 10058400"/>
                <a:gd name="connsiteY433" fmla="*/ 2329657 h 6553200"/>
                <a:gd name="connsiteX434" fmla="*/ 9802019 w 10058400"/>
                <a:gd name="connsiteY434" fmla="*/ 2353469 h 6553200"/>
                <a:gd name="connsiteX435" fmla="*/ 9779794 w 10058400"/>
                <a:gd name="connsiteY435" fmla="*/ 2376488 h 6553200"/>
                <a:gd name="connsiteX436" fmla="*/ 9756775 w 10058400"/>
                <a:gd name="connsiteY436" fmla="*/ 2397919 h 6553200"/>
                <a:gd name="connsiteX437" fmla="*/ 9731375 w 10058400"/>
                <a:gd name="connsiteY437" fmla="*/ 2418557 h 6553200"/>
                <a:gd name="connsiteX438" fmla="*/ 9707563 w 10058400"/>
                <a:gd name="connsiteY438" fmla="*/ 2439988 h 6553200"/>
                <a:gd name="connsiteX439" fmla="*/ 9680575 w 10058400"/>
                <a:gd name="connsiteY439" fmla="*/ 2459038 h 6553200"/>
                <a:gd name="connsiteX440" fmla="*/ 9654381 w 10058400"/>
                <a:gd name="connsiteY440" fmla="*/ 2477294 h 6553200"/>
                <a:gd name="connsiteX441" fmla="*/ 9625806 w 10058400"/>
                <a:gd name="connsiteY441" fmla="*/ 2494757 h 6553200"/>
                <a:gd name="connsiteX442" fmla="*/ 9598025 w 10058400"/>
                <a:gd name="connsiteY442" fmla="*/ 2512219 h 6553200"/>
                <a:gd name="connsiteX443" fmla="*/ 9568656 w 10058400"/>
                <a:gd name="connsiteY443" fmla="*/ 2527301 h 6553200"/>
                <a:gd name="connsiteX444" fmla="*/ 9539287 w 10058400"/>
                <a:gd name="connsiteY444" fmla="*/ 2541588 h 6553200"/>
                <a:gd name="connsiteX445" fmla="*/ 9509125 w 10058400"/>
                <a:gd name="connsiteY445" fmla="*/ 2555082 h 6553200"/>
                <a:gd name="connsiteX446" fmla="*/ 9476581 w 10058400"/>
                <a:gd name="connsiteY446" fmla="*/ 2566988 h 6553200"/>
                <a:gd name="connsiteX447" fmla="*/ 9462294 w 10058400"/>
                <a:gd name="connsiteY447" fmla="*/ 2572544 h 6553200"/>
                <a:gd name="connsiteX448" fmla="*/ 9447213 w 10058400"/>
                <a:gd name="connsiteY448" fmla="*/ 2574925 h 6553200"/>
                <a:gd name="connsiteX449" fmla="*/ 9431337 w 10058400"/>
                <a:gd name="connsiteY449" fmla="*/ 2576513 h 6553200"/>
                <a:gd name="connsiteX450" fmla="*/ 9417050 w 10058400"/>
                <a:gd name="connsiteY450" fmla="*/ 2574925 h 6553200"/>
                <a:gd name="connsiteX451" fmla="*/ 9401969 w 10058400"/>
                <a:gd name="connsiteY451" fmla="*/ 2572544 h 6553200"/>
                <a:gd name="connsiteX452" fmla="*/ 9388475 w 10058400"/>
                <a:gd name="connsiteY452" fmla="*/ 2568575 h 6553200"/>
                <a:gd name="connsiteX453" fmla="*/ 9374187 w 10058400"/>
                <a:gd name="connsiteY453" fmla="*/ 2563019 h 6553200"/>
                <a:gd name="connsiteX454" fmla="*/ 9362281 w 10058400"/>
                <a:gd name="connsiteY454" fmla="*/ 2556669 h 6553200"/>
                <a:gd name="connsiteX455" fmla="*/ 9350375 w 10058400"/>
                <a:gd name="connsiteY455" fmla="*/ 2547938 h 6553200"/>
                <a:gd name="connsiteX456" fmla="*/ 9337675 w 10058400"/>
                <a:gd name="connsiteY456" fmla="*/ 2539207 h 6553200"/>
                <a:gd name="connsiteX457" fmla="*/ 9328944 w 10058400"/>
                <a:gd name="connsiteY457" fmla="*/ 2528094 h 6553200"/>
                <a:gd name="connsiteX458" fmla="*/ 9319419 w 10058400"/>
                <a:gd name="connsiteY458" fmla="*/ 2516188 h 6553200"/>
                <a:gd name="connsiteX459" fmla="*/ 9313069 w 10058400"/>
                <a:gd name="connsiteY459" fmla="*/ 2504282 h 6553200"/>
                <a:gd name="connsiteX460" fmla="*/ 9305925 w 10058400"/>
                <a:gd name="connsiteY460" fmla="*/ 2489994 h 6553200"/>
                <a:gd name="connsiteX461" fmla="*/ 9300369 w 10058400"/>
                <a:gd name="connsiteY461" fmla="*/ 2474913 h 6553200"/>
                <a:gd name="connsiteX462" fmla="*/ 9297987 w 10058400"/>
                <a:gd name="connsiteY462" fmla="*/ 2460625 h 6553200"/>
                <a:gd name="connsiteX463" fmla="*/ 9287669 w 10058400"/>
                <a:gd name="connsiteY463" fmla="*/ 2392363 h 6553200"/>
                <a:gd name="connsiteX464" fmla="*/ 9274969 w 10058400"/>
                <a:gd name="connsiteY464" fmla="*/ 2329657 h 6553200"/>
                <a:gd name="connsiteX465" fmla="*/ 9262269 w 10058400"/>
                <a:gd name="connsiteY465" fmla="*/ 2272507 h 6553200"/>
                <a:gd name="connsiteX466" fmla="*/ 9245600 w 10058400"/>
                <a:gd name="connsiteY466" fmla="*/ 2218532 h 6553200"/>
                <a:gd name="connsiteX467" fmla="*/ 9229725 w 10058400"/>
                <a:gd name="connsiteY467" fmla="*/ 2170907 h 6553200"/>
                <a:gd name="connsiteX468" fmla="*/ 9213850 w 10058400"/>
                <a:gd name="connsiteY468" fmla="*/ 2126457 h 6553200"/>
                <a:gd name="connsiteX469" fmla="*/ 9197975 w 10058400"/>
                <a:gd name="connsiteY469" fmla="*/ 2086769 h 6553200"/>
                <a:gd name="connsiteX470" fmla="*/ 9180513 w 10058400"/>
                <a:gd name="connsiteY470" fmla="*/ 2051051 h 6553200"/>
                <a:gd name="connsiteX471" fmla="*/ 9166225 w 10058400"/>
                <a:gd name="connsiteY471" fmla="*/ 2020094 h 6553200"/>
                <a:gd name="connsiteX472" fmla="*/ 9149556 w 10058400"/>
                <a:gd name="connsiteY472" fmla="*/ 1993107 h 6553200"/>
                <a:gd name="connsiteX473" fmla="*/ 9136856 w 10058400"/>
                <a:gd name="connsiteY473" fmla="*/ 1970882 h 6553200"/>
                <a:gd name="connsiteX474" fmla="*/ 9123363 w 10058400"/>
                <a:gd name="connsiteY474" fmla="*/ 1951038 h 6553200"/>
                <a:gd name="connsiteX475" fmla="*/ 9104313 w 10058400"/>
                <a:gd name="connsiteY475" fmla="*/ 1925638 h 6553200"/>
                <a:gd name="connsiteX476" fmla="*/ 9095581 w 10058400"/>
                <a:gd name="connsiteY476" fmla="*/ 1914526 h 6553200"/>
                <a:gd name="connsiteX477" fmla="*/ 9088437 w 10058400"/>
                <a:gd name="connsiteY477" fmla="*/ 1908175 h 6553200"/>
                <a:gd name="connsiteX478" fmla="*/ 9080500 w 10058400"/>
                <a:gd name="connsiteY478" fmla="*/ 1901032 h 6553200"/>
                <a:gd name="connsiteX479" fmla="*/ 9072563 w 10058400"/>
                <a:gd name="connsiteY479" fmla="*/ 1896269 h 6553200"/>
                <a:gd name="connsiteX480" fmla="*/ 9064625 w 10058400"/>
                <a:gd name="connsiteY480" fmla="*/ 1892300 h 6553200"/>
                <a:gd name="connsiteX481" fmla="*/ 9056687 w 10058400"/>
                <a:gd name="connsiteY481" fmla="*/ 1888332 h 6553200"/>
                <a:gd name="connsiteX482" fmla="*/ 9047163 w 10058400"/>
                <a:gd name="connsiteY482" fmla="*/ 1885157 h 6553200"/>
                <a:gd name="connsiteX483" fmla="*/ 9037637 w 10058400"/>
                <a:gd name="connsiteY483" fmla="*/ 1884363 h 6553200"/>
                <a:gd name="connsiteX484" fmla="*/ 9028906 w 10058400"/>
                <a:gd name="connsiteY484" fmla="*/ 1882776 h 6553200"/>
                <a:gd name="connsiteX485" fmla="*/ 9019381 w 10058400"/>
                <a:gd name="connsiteY485" fmla="*/ 1882776 h 6553200"/>
                <a:gd name="connsiteX486" fmla="*/ 9009856 w 10058400"/>
                <a:gd name="connsiteY486" fmla="*/ 1884363 h 6553200"/>
                <a:gd name="connsiteX487" fmla="*/ 9000331 w 10058400"/>
                <a:gd name="connsiteY487" fmla="*/ 1885157 h 6553200"/>
                <a:gd name="connsiteX488" fmla="*/ 8990806 w 10058400"/>
                <a:gd name="connsiteY488" fmla="*/ 1888332 h 6553200"/>
                <a:gd name="connsiteX489" fmla="*/ 8982869 w 10058400"/>
                <a:gd name="connsiteY489" fmla="*/ 1892300 h 6553200"/>
                <a:gd name="connsiteX490" fmla="*/ 8974137 w 10058400"/>
                <a:gd name="connsiteY490" fmla="*/ 1896269 h 6553200"/>
                <a:gd name="connsiteX491" fmla="*/ 8966200 w 10058400"/>
                <a:gd name="connsiteY491" fmla="*/ 1901032 h 6553200"/>
                <a:gd name="connsiteX492" fmla="*/ 8957469 w 10058400"/>
                <a:gd name="connsiteY492" fmla="*/ 1908175 h 6553200"/>
                <a:gd name="connsiteX493" fmla="*/ 8951119 w 10058400"/>
                <a:gd name="connsiteY493" fmla="*/ 1914526 h 6553200"/>
                <a:gd name="connsiteX494" fmla="*/ 8944769 w 10058400"/>
                <a:gd name="connsiteY494" fmla="*/ 1922463 h 6553200"/>
                <a:gd name="connsiteX495" fmla="*/ 8939213 w 10058400"/>
                <a:gd name="connsiteY495" fmla="*/ 1930401 h 6553200"/>
                <a:gd name="connsiteX496" fmla="*/ 8935244 w 10058400"/>
                <a:gd name="connsiteY496" fmla="*/ 1938338 h 6553200"/>
                <a:gd name="connsiteX497" fmla="*/ 8931275 w 10058400"/>
                <a:gd name="connsiteY497" fmla="*/ 1947863 h 6553200"/>
                <a:gd name="connsiteX498" fmla="*/ 8928894 w 10058400"/>
                <a:gd name="connsiteY498" fmla="*/ 1955801 h 6553200"/>
                <a:gd name="connsiteX499" fmla="*/ 8927306 w 10058400"/>
                <a:gd name="connsiteY499" fmla="*/ 1965326 h 6553200"/>
                <a:gd name="connsiteX500" fmla="*/ 8925719 w 10058400"/>
                <a:gd name="connsiteY500" fmla="*/ 1974851 h 6553200"/>
                <a:gd name="connsiteX501" fmla="*/ 8925719 w 10058400"/>
                <a:gd name="connsiteY501" fmla="*/ 1984376 h 6553200"/>
                <a:gd name="connsiteX502" fmla="*/ 8925719 w 10058400"/>
                <a:gd name="connsiteY502" fmla="*/ 1993107 h 6553200"/>
                <a:gd name="connsiteX503" fmla="*/ 8928894 w 10058400"/>
                <a:gd name="connsiteY503" fmla="*/ 2002632 h 6553200"/>
                <a:gd name="connsiteX504" fmla="*/ 8931275 w 10058400"/>
                <a:gd name="connsiteY504" fmla="*/ 2012157 h 6553200"/>
                <a:gd name="connsiteX505" fmla="*/ 8933656 w 10058400"/>
                <a:gd name="connsiteY505" fmla="*/ 2021682 h 6553200"/>
                <a:gd name="connsiteX506" fmla="*/ 8937625 w 10058400"/>
                <a:gd name="connsiteY506" fmla="*/ 2029619 h 6553200"/>
                <a:gd name="connsiteX507" fmla="*/ 8943181 w 10058400"/>
                <a:gd name="connsiteY507" fmla="*/ 2038351 h 6553200"/>
                <a:gd name="connsiteX508" fmla="*/ 8949531 w 10058400"/>
                <a:gd name="connsiteY508" fmla="*/ 2045494 h 6553200"/>
                <a:gd name="connsiteX509" fmla="*/ 8955087 w 10058400"/>
                <a:gd name="connsiteY509" fmla="*/ 2053432 h 6553200"/>
                <a:gd name="connsiteX510" fmla="*/ 8970169 w 10058400"/>
                <a:gd name="connsiteY510" fmla="*/ 2073276 h 6553200"/>
                <a:gd name="connsiteX511" fmla="*/ 8978900 w 10058400"/>
                <a:gd name="connsiteY511" fmla="*/ 2089151 h 6553200"/>
                <a:gd name="connsiteX512" fmla="*/ 8990013 w 10058400"/>
                <a:gd name="connsiteY512" fmla="*/ 2109788 h 6553200"/>
                <a:gd name="connsiteX513" fmla="*/ 9001919 w 10058400"/>
                <a:gd name="connsiteY513" fmla="*/ 2132013 h 6553200"/>
                <a:gd name="connsiteX514" fmla="*/ 9015413 w 10058400"/>
                <a:gd name="connsiteY514" fmla="*/ 2159000 h 6553200"/>
                <a:gd name="connsiteX515" fmla="*/ 9028906 w 10058400"/>
                <a:gd name="connsiteY515" fmla="*/ 2189163 h 6553200"/>
                <a:gd name="connsiteX516" fmla="*/ 9039225 w 10058400"/>
                <a:gd name="connsiteY516" fmla="*/ 2220119 h 6553200"/>
                <a:gd name="connsiteX517" fmla="*/ 9049544 w 10058400"/>
                <a:gd name="connsiteY517" fmla="*/ 2251075 h 6553200"/>
                <a:gd name="connsiteX518" fmla="*/ 9059069 w 10058400"/>
                <a:gd name="connsiteY518" fmla="*/ 2282826 h 6553200"/>
                <a:gd name="connsiteX519" fmla="*/ 9067006 w 10058400"/>
                <a:gd name="connsiteY519" fmla="*/ 2314576 h 6553200"/>
                <a:gd name="connsiteX520" fmla="*/ 9074150 w 10058400"/>
                <a:gd name="connsiteY520" fmla="*/ 2347119 h 6553200"/>
                <a:gd name="connsiteX521" fmla="*/ 9078913 w 10058400"/>
                <a:gd name="connsiteY521" fmla="*/ 2378869 h 6553200"/>
                <a:gd name="connsiteX522" fmla="*/ 9082881 w 10058400"/>
                <a:gd name="connsiteY522" fmla="*/ 2410619 h 6553200"/>
                <a:gd name="connsiteX523" fmla="*/ 9086056 w 10058400"/>
                <a:gd name="connsiteY523" fmla="*/ 2443163 h 6553200"/>
                <a:gd name="connsiteX524" fmla="*/ 9086850 w 10058400"/>
                <a:gd name="connsiteY524" fmla="*/ 2474913 h 6553200"/>
                <a:gd name="connsiteX525" fmla="*/ 9086850 w 10058400"/>
                <a:gd name="connsiteY525" fmla="*/ 2506663 h 6553200"/>
                <a:gd name="connsiteX526" fmla="*/ 9086056 w 10058400"/>
                <a:gd name="connsiteY526" fmla="*/ 2539207 h 6553200"/>
                <a:gd name="connsiteX527" fmla="*/ 9082881 w 10058400"/>
                <a:gd name="connsiteY527" fmla="*/ 2569369 h 6553200"/>
                <a:gd name="connsiteX528" fmla="*/ 9078913 w 10058400"/>
                <a:gd name="connsiteY528" fmla="*/ 2601913 h 6553200"/>
                <a:gd name="connsiteX529" fmla="*/ 9074944 w 10058400"/>
                <a:gd name="connsiteY529" fmla="*/ 2633663 h 6553200"/>
                <a:gd name="connsiteX530" fmla="*/ 9068594 w 10058400"/>
                <a:gd name="connsiteY530" fmla="*/ 2664619 h 6553200"/>
                <a:gd name="connsiteX531" fmla="*/ 9062244 w 10058400"/>
                <a:gd name="connsiteY531" fmla="*/ 2696369 h 6553200"/>
                <a:gd name="connsiteX532" fmla="*/ 9052719 w 10058400"/>
                <a:gd name="connsiteY532" fmla="*/ 2727326 h 6553200"/>
                <a:gd name="connsiteX533" fmla="*/ 9043194 w 10058400"/>
                <a:gd name="connsiteY533" fmla="*/ 2757488 h 6553200"/>
                <a:gd name="connsiteX534" fmla="*/ 9032875 w 10058400"/>
                <a:gd name="connsiteY534" fmla="*/ 2786857 h 6553200"/>
                <a:gd name="connsiteX535" fmla="*/ 9020175 w 10058400"/>
                <a:gd name="connsiteY535" fmla="*/ 2816225 h 6553200"/>
                <a:gd name="connsiteX536" fmla="*/ 9007475 w 10058400"/>
                <a:gd name="connsiteY536" fmla="*/ 2845594 h 6553200"/>
                <a:gd name="connsiteX537" fmla="*/ 8992394 w 10058400"/>
                <a:gd name="connsiteY537" fmla="*/ 2874963 h 6553200"/>
                <a:gd name="connsiteX538" fmla="*/ 8976519 w 10058400"/>
                <a:gd name="connsiteY538" fmla="*/ 2902744 h 6553200"/>
                <a:gd name="connsiteX539" fmla="*/ 8960644 w 10058400"/>
                <a:gd name="connsiteY539" fmla="*/ 2931319 h 6553200"/>
                <a:gd name="connsiteX540" fmla="*/ 8943181 w 10058400"/>
                <a:gd name="connsiteY540" fmla="*/ 2957513 h 6553200"/>
                <a:gd name="connsiteX541" fmla="*/ 8923337 w 10058400"/>
                <a:gd name="connsiteY541" fmla="*/ 2984500 h 6553200"/>
                <a:gd name="connsiteX542" fmla="*/ 8903494 w 10058400"/>
                <a:gd name="connsiteY542" fmla="*/ 3009900 h 6553200"/>
                <a:gd name="connsiteX543" fmla="*/ 8882856 w 10058400"/>
                <a:gd name="connsiteY543" fmla="*/ 3035300 h 6553200"/>
                <a:gd name="connsiteX544" fmla="*/ 8860631 w 10058400"/>
                <a:gd name="connsiteY544" fmla="*/ 3060700 h 6553200"/>
                <a:gd name="connsiteX545" fmla="*/ 8837613 w 10058400"/>
                <a:gd name="connsiteY545" fmla="*/ 3082925 h 6553200"/>
                <a:gd name="connsiteX546" fmla="*/ 8812213 w 10058400"/>
                <a:gd name="connsiteY546" fmla="*/ 3105944 h 6553200"/>
                <a:gd name="connsiteX547" fmla="*/ 8770937 w 10058400"/>
                <a:gd name="connsiteY547" fmla="*/ 3143250 h 6553200"/>
                <a:gd name="connsiteX548" fmla="*/ 8728075 w 10058400"/>
                <a:gd name="connsiteY548" fmla="*/ 3178969 h 6553200"/>
                <a:gd name="connsiteX549" fmla="*/ 8684419 w 10058400"/>
                <a:gd name="connsiteY549" fmla="*/ 3215482 h 6553200"/>
                <a:gd name="connsiteX550" fmla="*/ 8639969 w 10058400"/>
                <a:gd name="connsiteY550" fmla="*/ 3249613 h 6553200"/>
                <a:gd name="connsiteX551" fmla="*/ 8593931 w 10058400"/>
                <a:gd name="connsiteY551" fmla="*/ 3284538 h 6553200"/>
                <a:gd name="connsiteX552" fmla="*/ 8545513 w 10058400"/>
                <a:gd name="connsiteY552" fmla="*/ 3317875 h 6553200"/>
                <a:gd name="connsiteX553" fmla="*/ 8496300 w 10058400"/>
                <a:gd name="connsiteY553" fmla="*/ 3351213 h 6553200"/>
                <a:gd name="connsiteX554" fmla="*/ 8447087 w 10058400"/>
                <a:gd name="connsiteY554" fmla="*/ 3384550 h 6553200"/>
                <a:gd name="connsiteX555" fmla="*/ 8394700 w 10058400"/>
                <a:gd name="connsiteY555" fmla="*/ 3416300 h 6553200"/>
                <a:gd name="connsiteX556" fmla="*/ 8343106 w 10058400"/>
                <a:gd name="connsiteY556" fmla="*/ 3447257 h 6553200"/>
                <a:gd name="connsiteX557" fmla="*/ 8289131 w 10058400"/>
                <a:gd name="connsiteY557" fmla="*/ 3476625 h 6553200"/>
                <a:gd name="connsiteX558" fmla="*/ 8235156 w 10058400"/>
                <a:gd name="connsiteY558" fmla="*/ 3505994 h 6553200"/>
                <a:gd name="connsiteX559" fmla="*/ 8178800 w 10058400"/>
                <a:gd name="connsiteY559" fmla="*/ 3535363 h 6553200"/>
                <a:gd name="connsiteX560" fmla="*/ 8122444 w 10058400"/>
                <a:gd name="connsiteY560" fmla="*/ 3562350 h 6553200"/>
                <a:gd name="connsiteX561" fmla="*/ 8063706 w 10058400"/>
                <a:gd name="connsiteY561" fmla="*/ 3588544 h 6553200"/>
                <a:gd name="connsiteX562" fmla="*/ 8005763 w 10058400"/>
                <a:gd name="connsiteY562" fmla="*/ 3613944 h 6553200"/>
                <a:gd name="connsiteX563" fmla="*/ 7945437 w 10058400"/>
                <a:gd name="connsiteY563" fmla="*/ 3637757 h 6553200"/>
                <a:gd name="connsiteX564" fmla="*/ 7884319 w 10058400"/>
                <a:gd name="connsiteY564" fmla="*/ 3662363 h 6553200"/>
                <a:gd name="connsiteX565" fmla="*/ 7822406 w 10058400"/>
                <a:gd name="connsiteY565" fmla="*/ 3683794 h 6553200"/>
                <a:gd name="connsiteX566" fmla="*/ 7758906 w 10058400"/>
                <a:gd name="connsiteY566" fmla="*/ 3704432 h 6553200"/>
                <a:gd name="connsiteX567" fmla="*/ 7694613 w 10058400"/>
                <a:gd name="connsiteY567" fmla="*/ 3723482 h 6553200"/>
                <a:gd name="connsiteX568" fmla="*/ 7630319 w 10058400"/>
                <a:gd name="connsiteY568" fmla="*/ 3741738 h 6553200"/>
                <a:gd name="connsiteX569" fmla="*/ 7563644 w 10058400"/>
                <a:gd name="connsiteY569" fmla="*/ 3758407 h 6553200"/>
                <a:gd name="connsiteX570" fmla="*/ 7496969 w 10058400"/>
                <a:gd name="connsiteY570" fmla="*/ 3772694 h 6553200"/>
                <a:gd name="connsiteX571" fmla="*/ 7430294 w 10058400"/>
                <a:gd name="connsiteY571" fmla="*/ 3787775 h 6553200"/>
                <a:gd name="connsiteX572" fmla="*/ 7361238 w 10058400"/>
                <a:gd name="connsiteY572" fmla="*/ 3799682 h 6553200"/>
                <a:gd name="connsiteX573" fmla="*/ 7291388 w 10058400"/>
                <a:gd name="connsiteY573" fmla="*/ 3809207 h 6553200"/>
                <a:gd name="connsiteX574" fmla="*/ 7222331 w 10058400"/>
                <a:gd name="connsiteY574" fmla="*/ 3817938 h 6553200"/>
                <a:gd name="connsiteX575" fmla="*/ 7150100 w 10058400"/>
                <a:gd name="connsiteY575" fmla="*/ 3825875 h 6553200"/>
                <a:gd name="connsiteX576" fmla="*/ 7079456 w 10058400"/>
                <a:gd name="connsiteY576" fmla="*/ 3831432 h 6553200"/>
                <a:gd name="connsiteX577" fmla="*/ 7006431 w 10058400"/>
                <a:gd name="connsiteY577" fmla="*/ 3833813 h 6553200"/>
                <a:gd name="connsiteX578" fmla="*/ 6932613 w 10058400"/>
                <a:gd name="connsiteY578" fmla="*/ 3836988 h 6553200"/>
                <a:gd name="connsiteX579" fmla="*/ 6902450 w 10058400"/>
                <a:gd name="connsiteY579" fmla="*/ 3806032 h 6553200"/>
                <a:gd name="connsiteX580" fmla="*/ 6871494 w 10058400"/>
                <a:gd name="connsiteY580" fmla="*/ 3772694 h 6553200"/>
                <a:gd name="connsiteX581" fmla="*/ 6842125 w 10058400"/>
                <a:gd name="connsiteY581" fmla="*/ 3736975 h 6553200"/>
                <a:gd name="connsiteX582" fmla="*/ 6815138 w 10058400"/>
                <a:gd name="connsiteY582" fmla="*/ 3696494 h 6553200"/>
                <a:gd name="connsiteX583" fmla="*/ 6788944 w 10058400"/>
                <a:gd name="connsiteY583" fmla="*/ 3654425 h 6553200"/>
                <a:gd name="connsiteX584" fmla="*/ 6765925 w 10058400"/>
                <a:gd name="connsiteY584" fmla="*/ 3609975 h 6553200"/>
                <a:gd name="connsiteX585" fmla="*/ 6754019 w 10058400"/>
                <a:gd name="connsiteY585" fmla="*/ 3586163 h 6553200"/>
                <a:gd name="connsiteX586" fmla="*/ 6744494 w 10058400"/>
                <a:gd name="connsiteY586" fmla="*/ 3562350 h 6553200"/>
                <a:gd name="connsiteX587" fmla="*/ 6734175 w 10058400"/>
                <a:gd name="connsiteY587" fmla="*/ 3536950 h 6553200"/>
                <a:gd name="connsiteX588" fmla="*/ 6726238 w 10058400"/>
                <a:gd name="connsiteY588" fmla="*/ 3511550 h 6553200"/>
                <a:gd name="connsiteX589" fmla="*/ 6716713 w 10058400"/>
                <a:gd name="connsiteY589" fmla="*/ 3486150 h 6553200"/>
                <a:gd name="connsiteX590" fmla="*/ 6710363 w 10058400"/>
                <a:gd name="connsiteY590" fmla="*/ 3459163 h 6553200"/>
                <a:gd name="connsiteX591" fmla="*/ 6703219 w 10058400"/>
                <a:gd name="connsiteY591" fmla="*/ 3432969 h 6553200"/>
                <a:gd name="connsiteX592" fmla="*/ 6696869 w 10058400"/>
                <a:gd name="connsiteY592" fmla="*/ 3404394 h 6553200"/>
                <a:gd name="connsiteX593" fmla="*/ 6691313 w 10058400"/>
                <a:gd name="connsiteY593" fmla="*/ 3376613 h 6553200"/>
                <a:gd name="connsiteX594" fmla="*/ 6687344 w 10058400"/>
                <a:gd name="connsiteY594" fmla="*/ 3348832 h 6553200"/>
                <a:gd name="connsiteX595" fmla="*/ 6683375 w 10058400"/>
                <a:gd name="connsiteY595" fmla="*/ 3319463 h 6553200"/>
                <a:gd name="connsiteX596" fmla="*/ 6680994 w 10058400"/>
                <a:gd name="connsiteY596" fmla="*/ 3290094 h 6553200"/>
                <a:gd name="connsiteX597" fmla="*/ 6679406 w 10058400"/>
                <a:gd name="connsiteY597" fmla="*/ 3260725 h 6553200"/>
                <a:gd name="connsiteX598" fmla="*/ 6679406 w 10058400"/>
                <a:gd name="connsiteY598" fmla="*/ 3229769 h 6553200"/>
                <a:gd name="connsiteX599" fmla="*/ 6679406 w 10058400"/>
                <a:gd name="connsiteY599" fmla="*/ 3199607 h 6553200"/>
                <a:gd name="connsiteX600" fmla="*/ 6680994 w 10058400"/>
                <a:gd name="connsiteY600" fmla="*/ 3168651 h 6553200"/>
                <a:gd name="connsiteX601" fmla="*/ 6683375 w 10058400"/>
                <a:gd name="connsiteY601" fmla="*/ 3136900 h 6553200"/>
                <a:gd name="connsiteX602" fmla="*/ 6687344 w 10058400"/>
                <a:gd name="connsiteY602" fmla="*/ 3105944 h 6553200"/>
                <a:gd name="connsiteX603" fmla="*/ 6691313 w 10058400"/>
                <a:gd name="connsiteY603" fmla="*/ 3074194 h 6553200"/>
                <a:gd name="connsiteX604" fmla="*/ 6697663 w 10058400"/>
                <a:gd name="connsiteY604" fmla="*/ 3040857 h 6553200"/>
                <a:gd name="connsiteX605" fmla="*/ 6707188 w 10058400"/>
                <a:gd name="connsiteY605" fmla="*/ 2997994 h 6553200"/>
                <a:gd name="connsiteX606" fmla="*/ 6718300 w 10058400"/>
                <a:gd name="connsiteY606" fmla="*/ 2956719 h 6553200"/>
                <a:gd name="connsiteX607" fmla="*/ 6728619 w 10058400"/>
                <a:gd name="connsiteY607" fmla="*/ 2916238 h 6553200"/>
                <a:gd name="connsiteX608" fmla="*/ 6740525 w 10058400"/>
                <a:gd name="connsiteY608" fmla="*/ 2878138 h 6553200"/>
                <a:gd name="connsiteX609" fmla="*/ 6754019 w 10058400"/>
                <a:gd name="connsiteY609" fmla="*/ 2840038 h 6553200"/>
                <a:gd name="connsiteX610" fmla="*/ 6769100 w 10058400"/>
                <a:gd name="connsiteY610" fmla="*/ 2805907 h 6553200"/>
                <a:gd name="connsiteX611" fmla="*/ 6783388 w 10058400"/>
                <a:gd name="connsiteY611" fmla="*/ 2770982 h 6553200"/>
                <a:gd name="connsiteX612" fmla="*/ 6798469 w 10058400"/>
                <a:gd name="connsiteY612" fmla="*/ 2737644 h 6553200"/>
                <a:gd name="connsiteX613" fmla="*/ 6814344 w 10058400"/>
                <a:gd name="connsiteY613" fmla="*/ 2705894 h 6553200"/>
                <a:gd name="connsiteX614" fmla="*/ 6830219 w 10058400"/>
                <a:gd name="connsiteY614" fmla="*/ 2676525 h 6553200"/>
                <a:gd name="connsiteX615" fmla="*/ 6846094 w 10058400"/>
                <a:gd name="connsiteY615" fmla="*/ 2647157 h 6553200"/>
                <a:gd name="connsiteX616" fmla="*/ 6863556 w 10058400"/>
                <a:gd name="connsiteY616" fmla="*/ 2619375 h 6553200"/>
                <a:gd name="connsiteX617" fmla="*/ 6896894 w 10058400"/>
                <a:gd name="connsiteY617" fmla="*/ 2568575 h 6553200"/>
                <a:gd name="connsiteX618" fmla="*/ 6930231 w 10058400"/>
                <a:gd name="connsiteY618" fmla="*/ 2523332 h 6553200"/>
                <a:gd name="connsiteX619" fmla="*/ 6961188 w 10058400"/>
                <a:gd name="connsiteY619" fmla="*/ 2482850 h 6553200"/>
                <a:gd name="connsiteX620" fmla="*/ 6991350 w 10058400"/>
                <a:gd name="connsiteY620" fmla="*/ 2447925 h 6553200"/>
                <a:gd name="connsiteX621" fmla="*/ 7019925 w 10058400"/>
                <a:gd name="connsiteY621" fmla="*/ 2418557 h 6553200"/>
                <a:gd name="connsiteX622" fmla="*/ 7043738 w 10058400"/>
                <a:gd name="connsiteY622" fmla="*/ 2394744 h 6553200"/>
                <a:gd name="connsiteX623" fmla="*/ 7063581 w 10058400"/>
                <a:gd name="connsiteY623" fmla="*/ 2376488 h 6553200"/>
                <a:gd name="connsiteX624" fmla="*/ 7079456 w 10058400"/>
                <a:gd name="connsiteY624" fmla="*/ 2362994 h 6553200"/>
                <a:gd name="connsiteX625" fmla="*/ 7092950 w 10058400"/>
                <a:gd name="connsiteY625" fmla="*/ 2351088 h 6553200"/>
                <a:gd name="connsiteX626" fmla="*/ 7100888 w 10058400"/>
                <a:gd name="connsiteY626" fmla="*/ 2345532 h 6553200"/>
                <a:gd name="connsiteX627" fmla="*/ 7108825 w 10058400"/>
                <a:gd name="connsiteY627" fmla="*/ 2337594 h 6553200"/>
                <a:gd name="connsiteX628" fmla="*/ 7114381 w 10058400"/>
                <a:gd name="connsiteY628" fmla="*/ 2331244 h 6553200"/>
                <a:gd name="connsiteX629" fmla="*/ 7119938 w 10058400"/>
                <a:gd name="connsiteY629" fmla="*/ 2322513 h 6553200"/>
                <a:gd name="connsiteX630" fmla="*/ 7124700 w 10058400"/>
                <a:gd name="connsiteY630" fmla="*/ 2314576 h 6553200"/>
                <a:gd name="connsiteX631" fmla="*/ 7127875 w 10058400"/>
                <a:gd name="connsiteY631" fmla="*/ 2305844 h 6553200"/>
                <a:gd name="connsiteX632" fmla="*/ 7130256 w 10058400"/>
                <a:gd name="connsiteY632" fmla="*/ 2296319 h 6553200"/>
                <a:gd name="connsiteX633" fmla="*/ 7132638 w 10058400"/>
                <a:gd name="connsiteY633" fmla="*/ 2286794 h 6553200"/>
                <a:gd name="connsiteX634" fmla="*/ 7134225 w 10058400"/>
                <a:gd name="connsiteY634" fmla="*/ 2277269 h 6553200"/>
                <a:gd name="connsiteX635" fmla="*/ 7134225 w 10058400"/>
                <a:gd name="connsiteY635" fmla="*/ 2268538 h 6553200"/>
                <a:gd name="connsiteX636" fmla="*/ 7132638 w 10058400"/>
                <a:gd name="connsiteY636" fmla="*/ 2259013 h 6553200"/>
                <a:gd name="connsiteX637" fmla="*/ 7131844 w 10058400"/>
                <a:gd name="connsiteY637" fmla="*/ 2249488 h 6553200"/>
                <a:gd name="connsiteX638" fmla="*/ 7128669 w 10058400"/>
                <a:gd name="connsiteY638" fmla="*/ 2239963 h 6553200"/>
                <a:gd name="connsiteX639" fmla="*/ 7124700 w 10058400"/>
                <a:gd name="connsiteY639" fmla="*/ 2232025 h 6553200"/>
                <a:gd name="connsiteX640" fmla="*/ 7120731 w 10058400"/>
                <a:gd name="connsiteY640" fmla="*/ 2222500 h 6553200"/>
                <a:gd name="connsiteX641" fmla="*/ 7115969 w 10058400"/>
                <a:gd name="connsiteY641" fmla="*/ 2214563 h 6553200"/>
                <a:gd name="connsiteX642" fmla="*/ 7108825 w 10058400"/>
                <a:gd name="connsiteY642" fmla="*/ 2206625 h 6553200"/>
                <a:gd name="connsiteX643" fmla="*/ 7102475 w 10058400"/>
                <a:gd name="connsiteY643" fmla="*/ 2200275 h 6553200"/>
                <a:gd name="connsiteX644" fmla="*/ 7095331 w 10058400"/>
                <a:gd name="connsiteY644" fmla="*/ 2193132 h 6553200"/>
                <a:gd name="connsiteX645" fmla="*/ 7087394 w 10058400"/>
                <a:gd name="connsiteY645" fmla="*/ 2188369 h 6553200"/>
                <a:gd name="connsiteX646" fmla="*/ 7077869 w 10058400"/>
                <a:gd name="connsiteY646" fmla="*/ 2182813 h 6553200"/>
                <a:gd name="connsiteX647" fmla="*/ 7069931 w 10058400"/>
                <a:gd name="connsiteY647" fmla="*/ 2180432 h 6553200"/>
                <a:gd name="connsiteX648" fmla="*/ 7061200 w 10058400"/>
                <a:gd name="connsiteY648" fmla="*/ 2177257 h 6553200"/>
                <a:gd name="connsiteX649" fmla="*/ 7051675 w 10058400"/>
                <a:gd name="connsiteY649" fmla="*/ 2174875 h 6553200"/>
                <a:gd name="connsiteX650" fmla="*/ 7042150 w 10058400"/>
                <a:gd name="connsiteY650" fmla="*/ 2173288 h 6553200"/>
                <a:gd name="connsiteX651" fmla="*/ 7032625 w 10058400"/>
                <a:gd name="connsiteY651" fmla="*/ 2173288 h 6553200"/>
                <a:gd name="connsiteX652" fmla="*/ 7023894 w 10058400"/>
                <a:gd name="connsiteY652" fmla="*/ 2174875 h 6553200"/>
                <a:gd name="connsiteX653" fmla="*/ 7014369 w 10058400"/>
                <a:gd name="connsiteY653" fmla="*/ 2176463 h 6553200"/>
                <a:gd name="connsiteX654" fmla="*/ 7004844 w 10058400"/>
                <a:gd name="connsiteY654" fmla="*/ 2178844 h 6553200"/>
                <a:gd name="connsiteX655" fmla="*/ 6995319 w 10058400"/>
                <a:gd name="connsiteY655" fmla="*/ 2182813 h 6553200"/>
                <a:gd name="connsiteX656" fmla="*/ 6987381 w 10058400"/>
                <a:gd name="connsiteY656" fmla="*/ 2186782 h 6553200"/>
                <a:gd name="connsiteX657" fmla="*/ 6977856 w 10058400"/>
                <a:gd name="connsiteY657" fmla="*/ 2192338 h 6553200"/>
                <a:gd name="connsiteX658" fmla="*/ 6961188 w 10058400"/>
                <a:gd name="connsiteY658" fmla="*/ 2205832 h 6553200"/>
                <a:gd name="connsiteX659" fmla="*/ 6943725 w 10058400"/>
                <a:gd name="connsiteY659" fmla="*/ 2220119 h 6553200"/>
                <a:gd name="connsiteX660" fmla="*/ 6920706 w 10058400"/>
                <a:gd name="connsiteY660" fmla="*/ 2239963 h 6553200"/>
                <a:gd name="connsiteX661" fmla="*/ 6895306 w 10058400"/>
                <a:gd name="connsiteY661" fmla="*/ 2265363 h 6553200"/>
                <a:gd name="connsiteX662" fmla="*/ 6865144 w 10058400"/>
                <a:gd name="connsiteY662" fmla="*/ 2294732 h 6553200"/>
                <a:gd name="connsiteX663" fmla="*/ 6832600 w 10058400"/>
                <a:gd name="connsiteY663" fmla="*/ 2331244 h 6553200"/>
                <a:gd name="connsiteX664" fmla="*/ 6798469 w 10058400"/>
                <a:gd name="connsiteY664" fmla="*/ 2370932 h 6553200"/>
                <a:gd name="connsiteX665" fmla="*/ 6791325 w 10058400"/>
                <a:gd name="connsiteY665" fmla="*/ 2378869 h 6553200"/>
                <a:gd name="connsiteX666" fmla="*/ 6783388 w 10058400"/>
                <a:gd name="connsiteY666" fmla="*/ 2385219 h 6553200"/>
                <a:gd name="connsiteX667" fmla="*/ 6775450 w 10058400"/>
                <a:gd name="connsiteY667" fmla="*/ 2390775 h 6553200"/>
                <a:gd name="connsiteX668" fmla="*/ 6765925 w 10058400"/>
                <a:gd name="connsiteY668" fmla="*/ 2393950 h 6553200"/>
                <a:gd name="connsiteX669" fmla="*/ 6757988 w 10058400"/>
                <a:gd name="connsiteY669" fmla="*/ 2396332 h 6553200"/>
                <a:gd name="connsiteX670" fmla="*/ 6748463 w 10058400"/>
                <a:gd name="connsiteY670" fmla="*/ 2397919 h 6553200"/>
                <a:gd name="connsiteX671" fmla="*/ 6739731 w 10058400"/>
                <a:gd name="connsiteY671" fmla="*/ 2397919 h 6553200"/>
                <a:gd name="connsiteX672" fmla="*/ 6730206 w 10058400"/>
                <a:gd name="connsiteY672" fmla="*/ 2396332 h 6553200"/>
                <a:gd name="connsiteX673" fmla="*/ 6720681 w 10058400"/>
                <a:gd name="connsiteY673" fmla="*/ 2393950 h 6553200"/>
                <a:gd name="connsiteX674" fmla="*/ 6712744 w 10058400"/>
                <a:gd name="connsiteY674" fmla="*/ 2390775 h 6553200"/>
                <a:gd name="connsiteX675" fmla="*/ 6704806 w 10058400"/>
                <a:gd name="connsiteY675" fmla="*/ 2385219 h 6553200"/>
                <a:gd name="connsiteX676" fmla="*/ 6696869 w 10058400"/>
                <a:gd name="connsiteY676" fmla="*/ 2380457 h 6553200"/>
                <a:gd name="connsiteX677" fmla="*/ 6689725 w 10058400"/>
                <a:gd name="connsiteY677" fmla="*/ 2373313 h 6553200"/>
                <a:gd name="connsiteX678" fmla="*/ 6684963 w 10058400"/>
                <a:gd name="connsiteY678" fmla="*/ 2365375 h 6553200"/>
                <a:gd name="connsiteX679" fmla="*/ 6679406 w 10058400"/>
                <a:gd name="connsiteY679" fmla="*/ 2355850 h 6553200"/>
                <a:gd name="connsiteX680" fmla="*/ 6677025 w 10058400"/>
                <a:gd name="connsiteY680" fmla="*/ 2347119 h 6553200"/>
                <a:gd name="connsiteX681" fmla="*/ 6665913 w 10058400"/>
                <a:gd name="connsiteY681" fmla="*/ 2309813 h 6553200"/>
                <a:gd name="connsiteX682" fmla="*/ 6655594 w 10058400"/>
                <a:gd name="connsiteY682" fmla="*/ 2269332 h 6553200"/>
                <a:gd name="connsiteX683" fmla="*/ 6647656 w 10058400"/>
                <a:gd name="connsiteY683" fmla="*/ 2226469 h 6553200"/>
                <a:gd name="connsiteX684" fmla="*/ 6639719 w 10058400"/>
                <a:gd name="connsiteY684" fmla="*/ 2182813 h 6553200"/>
                <a:gd name="connsiteX685" fmla="*/ 6632575 w 10058400"/>
                <a:gd name="connsiteY685" fmla="*/ 2135982 h 6553200"/>
                <a:gd name="connsiteX686" fmla="*/ 6628606 w 10058400"/>
                <a:gd name="connsiteY686" fmla="*/ 2089151 h 6553200"/>
                <a:gd name="connsiteX687" fmla="*/ 6626225 w 10058400"/>
                <a:gd name="connsiteY687" fmla="*/ 2039938 h 6553200"/>
                <a:gd name="connsiteX688" fmla="*/ 6626225 w 10058400"/>
                <a:gd name="connsiteY688" fmla="*/ 1988344 h 6553200"/>
                <a:gd name="connsiteX689" fmla="*/ 6627019 w 10058400"/>
                <a:gd name="connsiteY689" fmla="*/ 1935957 h 6553200"/>
                <a:gd name="connsiteX690" fmla="*/ 6630988 w 10058400"/>
                <a:gd name="connsiteY690" fmla="*/ 1882776 h 6553200"/>
                <a:gd name="connsiteX691" fmla="*/ 6639719 w 10058400"/>
                <a:gd name="connsiteY691" fmla="*/ 1826419 h 6553200"/>
                <a:gd name="connsiteX692" fmla="*/ 6648450 w 10058400"/>
                <a:gd name="connsiteY692" fmla="*/ 1770857 h 6553200"/>
                <a:gd name="connsiteX693" fmla="*/ 6661944 w 10058400"/>
                <a:gd name="connsiteY693" fmla="*/ 1712913 h 6553200"/>
                <a:gd name="connsiteX694" fmla="*/ 6679406 w 10058400"/>
                <a:gd name="connsiteY694" fmla="*/ 1654969 h 6553200"/>
                <a:gd name="connsiteX695" fmla="*/ 6688931 w 10058400"/>
                <a:gd name="connsiteY695" fmla="*/ 1625600 h 6553200"/>
                <a:gd name="connsiteX696" fmla="*/ 6699250 w 10058400"/>
                <a:gd name="connsiteY696" fmla="*/ 1594644 h 6553200"/>
                <a:gd name="connsiteX697" fmla="*/ 6711156 w 10058400"/>
                <a:gd name="connsiteY697" fmla="*/ 1565275 h 6553200"/>
                <a:gd name="connsiteX698" fmla="*/ 6724650 w 10058400"/>
                <a:gd name="connsiteY698" fmla="*/ 1534319 h 6553200"/>
                <a:gd name="connsiteX699" fmla="*/ 6747669 w 10058400"/>
                <a:gd name="connsiteY699" fmla="*/ 1485107 h 6553200"/>
                <a:gd name="connsiteX700" fmla="*/ 6771481 w 10058400"/>
                <a:gd name="connsiteY700" fmla="*/ 1437482 h 6553200"/>
                <a:gd name="connsiteX701" fmla="*/ 6796881 w 10058400"/>
                <a:gd name="connsiteY701" fmla="*/ 1390650 h 6553200"/>
                <a:gd name="connsiteX702" fmla="*/ 6823075 w 10058400"/>
                <a:gd name="connsiteY702" fmla="*/ 1345407 h 6553200"/>
                <a:gd name="connsiteX703" fmla="*/ 6851650 w 10058400"/>
                <a:gd name="connsiteY703" fmla="*/ 1300957 h 6553200"/>
                <a:gd name="connsiteX704" fmla="*/ 6881019 w 10058400"/>
                <a:gd name="connsiteY704" fmla="*/ 1259682 h 6553200"/>
                <a:gd name="connsiteX705" fmla="*/ 6910388 w 10058400"/>
                <a:gd name="connsiteY705" fmla="*/ 1218407 h 6553200"/>
                <a:gd name="connsiteX706" fmla="*/ 6942138 w 10058400"/>
                <a:gd name="connsiteY706" fmla="*/ 1178719 h 6553200"/>
                <a:gd name="connsiteX707" fmla="*/ 6973094 w 10058400"/>
                <a:gd name="connsiteY707" fmla="*/ 1141413 h 6553200"/>
                <a:gd name="connsiteX708" fmla="*/ 7004844 w 10058400"/>
                <a:gd name="connsiteY708" fmla="*/ 1103313 h 6553200"/>
                <a:gd name="connsiteX709" fmla="*/ 7036594 w 10058400"/>
                <a:gd name="connsiteY709" fmla="*/ 1069182 h 6553200"/>
                <a:gd name="connsiteX710" fmla="*/ 7069931 w 10058400"/>
                <a:gd name="connsiteY710" fmla="*/ 1034257 h 6553200"/>
                <a:gd name="connsiteX711" fmla="*/ 7102475 w 10058400"/>
                <a:gd name="connsiteY711" fmla="*/ 1002507 h 6553200"/>
                <a:gd name="connsiteX712" fmla="*/ 7135813 w 10058400"/>
                <a:gd name="connsiteY712" fmla="*/ 971550 h 6553200"/>
                <a:gd name="connsiteX713" fmla="*/ 7167563 w 10058400"/>
                <a:gd name="connsiteY713" fmla="*/ 940594 h 6553200"/>
                <a:gd name="connsiteX714" fmla="*/ 7199313 w 10058400"/>
                <a:gd name="connsiteY714" fmla="*/ 912813 h 6553200"/>
                <a:gd name="connsiteX715" fmla="*/ 7214394 w 10058400"/>
                <a:gd name="connsiteY715" fmla="*/ 902494 h 6553200"/>
                <a:gd name="connsiteX716" fmla="*/ 7228681 w 10058400"/>
                <a:gd name="connsiteY716" fmla="*/ 891382 h 6553200"/>
                <a:gd name="connsiteX717" fmla="*/ 7243763 w 10058400"/>
                <a:gd name="connsiteY717" fmla="*/ 881063 h 6553200"/>
                <a:gd name="connsiteX718" fmla="*/ 7259638 w 10058400"/>
                <a:gd name="connsiteY718" fmla="*/ 871538 h 6553200"/>
                <a:gd name="connsiteX719" fmla="*/ 7274719 w 10058400"/>
                <a:gd name="connsiteY719" fmla="*/ 863600 h 6553200"/>
                <a:gd name="connsiteX720" fmla="*/ 7291388 w 10058400"/>
                <a:gd name="connsiteY720" fmla="*/ 857250 h 6553200"/>
                <a:gd name="connsiteX721" fmla="*/ 7308056 w 10058400"/>
                <a:gd name="connsiteY721" fmla="*/ 850107 h 6553200"/>
                <a:gd name="connsiteX722" fmla="*/ 7324725 w 10058400"/>
                <a:gd name="connsiteY722" fmla="*/ 844550 h 6553200"/>
                <a:gd name="connsiteX723" fmla="*/ 7342188 w 10058400"/>
                <a:gd name="connsiteY723" fmla="*/ 839788 h 6553200"/>
                <a:gd name="connsiteX724" fmla="*/ 7359650 w 10058400"/>
                <a:gd name="connsiteY724" fmla="*/ 835819 h 6553200"/>
                <a:gd name="connsiteX725" fmla="*/ 7377113 w 10058400"/>
                <a:gd name="connsiteY725" fmla="*/ 832644 h 6553200"/>
                <a:gd name="connsiteX726" fmla="*/ 7394575 w 10058400"/>
                <a:gd name="connsiteY726" fmla="*/ 831850 h 6553200"/>
                <a:gd name="connsiteX727" fmla="*/ 7412831 w 10058400"/>
                <a:gd name="connsiteY727" fmla="*/ 830263 h 6553200"/>
                <a:gd name="connsiteX728" fmla="*/ 7430294 w 10058400"/>
                <a:gd name="connsiteY728" fmla="*/ 830263 h 6553200"/>
                <a:gd name="connsiteX729" fmla="*/ 7449344 w 10058400"/>
                <a:gd name="connsiteY729" fmla="*/ 830263 h 6553200"/>
                <a:gd name="connsiteX730" fmla="*/ 7466806 w 10058400"/>
                <a:gd name="connsiteY730" fmla="*/ 832644 h 6553200"/>
                <a:gd name="connsiteX731" fmla="*/ 7541419 w 10058400"/>
                <a:gd name="connsiteY731" fmla="*/ 840582 h 6553200"/>
                <a:gd name="connsiteX732" fmla="*/ 7614444 w 10058400"/>
                <a:gd name="connsiteY732" fmla="*/ 846138 h 6553200"/>
                <a:gd name="connsiteX733" fmla="*/ 7688263 w 10058400"/>
                <a:gd name="connsiteY733" fmla="*/ 850107 h 6553200"/>
                <a:gd name="connsiteX734" fmla="*/ 7761287 w 10058400"/>
                <a:gd name="connsiteY734" fmla="*/ 850107 h 6553200"/>
                <a:gd name="connsiteX735" fmla="*/ 7834313 w 10058400"/>
                <a:gd name="connsiteY735" fmla="*/ 850107 h 6553200"/>
                <a:gd name="connsiteX736" fmla="*/ 7906544 w 10058400"/>
                <a:gd name="connsiteY736" fmla="*/ 846138 h 6553200"/>
                <a:gd name="connsiteX737" fmla="*/ 7980363 w 10058400"/>
                <a:gd name="connsiteY737" fmla="*/ 839788 h 6553200"/>
                <a:gd name="connsiteX738" fmla="*/ 8053387 w 10058400"/>
                <a:gd name="connsiteY738" fmla="*/ 830263 h 6553200"/>
                <a:gd name="connsiteX739" fmla="*/ 8081169 w 10058400"/>
                <a:gd name="connsiteY739" fmla="*/ 827882 h 6553200"/>
                <a:gd name="connsiteX740" fmla="*/ 8109744 w 10058400"/>
                <a:gd name="connsiteY740" fmla="*/ 824707 h 6553200"/>
                <a:gd name="connsiteX741" fmla="*/ 5348288 w 10058400"/>
                <a:gd name="connsiteY741" fmla="*/ 141288 h 6553200"/>
                <a:gd name="connsiteX742" fmla="*/ 5360988 w 10058400"/>
                <a:gd name="connsiteY742" fmla="*/ 142876 h 6553200"/>
                <a:gd name="connsiteX743" fmla="*/ 5374482 w 10058400"/>
                <a:gd name="connsiteY743" fmla="*/ 145257 h 6553200"/>
                <a:gd name="connsiteX744" fmla="*/ 5472113 w 10058400"/>
                <a:gd name="connsiteY744" fmla="*/ 177801 h 6553200"/>
                <a:gd name="connsiteX745" fmla="*/ 5566569 w 10058400"/>
                <a:gd name="connsiteY745" fmla="*/ 211138 h 6553200"/>
                <a:gd name="connsiteX746" fmla="*/ 5660232 w 10058400"/>
                <a:gd name="connsiteY746" fmla="*/ 244476 h 6553200"/>
                <a:gd name="connsiteX747" fmla="*/ 5750719 w 10058400"/>
                <a:gd name="connsiteY747" fmla="*/ 280194 h 6553200"/>
                <a:gd name="connsiteX748" fmla="*/ 5928519 w 10058400"/>
                <a:gd name="connsiteY748" fmla="*/ 350838 h 6553200"/>
                <a:gd name="connsiteX749" fmla="*/ 6099176 w 10058400"/>
                <a:gd name="connsiteY749" fmla="*/ 419894 h 6553200"/>
                <a:gd name="connsiteX750" fmla="*/ 6221413 w 10058400"/>
                <a:gd name="connsiteY750" fmla="*/ 469901 h 6553200"/>
                <a:gd name="connsiteX751" fmla="*/ 6342063 w 10058400"/>
                <a:gd name="connsiteY751" fmla="*/ 515938 h 6553200"/>
                <a:gd name="connsiteX752" fmla="*/ 6457951 w 10058400"/>
                <a:gd name="connsiteY752" fmla="*/ 560388 h 6553200"/>
                <a:gd name="connsiteX753" fmla="*/ 6571457 w 10058400"/>
                <a:gd name="connsiteY753" fmla="*/ 601663 h 6553200"/>
                <a:gd name="connsiteX754" fmla="*/ 6591301 w 10058400"/>
                <a:gd name="connsiteY754" fmla="*/ 609601 h 6553200"/>
                <a:gd name="connsiteX755" fmla="*/ 6610351 w 10058400"/>
                <a:gd name="connsiteY755" fmla="*/ 617538 h 6553200"/>
                <a:gd name="connsiteX756" fmla="*/ 6628607 w 10058400"/>
                <a:gd name="connsiteY756" fmla="*/ 628651 h 6553200"/>
                <a:gd name="connsiteX757" fmla="*/ 6646069 w 10058400"/>
                <a:gd name="connsiteY757" fmla="*/ 638969 h 6553200"/>
                <a:gd name="connsiteX758" fmla="*/ 6661944 w 10058400"/>
                <a:gd name="connsiteY758" fmla="*/ 650876 h 6553200"/>
                <a:gd name="connsiteX759" fmla="*/ 6677819 w 10058400"/>
                <a:gd name="connsiteY759" fmla="*/ 662782 h 6553200"/>
                <a:gd name="connsiteX760" fmla="*/ 6692901 w 10058400"/>
                <a:gd name="connsiteY760" fmla="*/ 676276 h 6553200"/>
                <a:gd name="connsiteX761" fmla="*/ 6707188 w 10058400"/>
                <a:gd name="connsiteY761" fmla="*/ 689769 h 6553200"/>
                <a:gd name="connsiteX762" fmla="*/ 6719094 w 10058400"/>
                <a:gd name="connsiteY762" fmla="*/ 705644 h 6553200"/>
                <a:gd name="connsiteX763" fmla="*/ 6731001 w 10058400"/>
                <a:gd name="connsiteY763" fmla="*/ 719932 h 6553200"/>
                <a:gd name="connsiteX764" fmla="*/ 6743701 w 10058400"/>
                <a:gd name="connsiteY764" fmla="*/ 736601 h 6553200"/>
                <a:gd name="connsiteX765" fmla="*/ 6752432 w 10058400"/>
                <a:gd name="connsiteY765" fmla="*/ 753269 h 6553200"/>
                <a:gd name="connsiteX766" fmla="*/ 6761957 w 10058400"/>
                <a:gd name="connsiteY766" fmla="*/ 769938 h 6553200"/>
                <a:gd name="connsiteX767" fmla="*/ 6769894 w 10058400"/>
                <a:gd name="connsiteY767" fmla="*/ 788194 h 6553200"/>
                <a:gd name="connsiteX768" fmla="*/ 6777832 w 10058400"/>
                <a:gd name="connsiteY768" fmla="*/ 805657 h 6553200"/>
                <a:gd name="connsiteX769" fmla="*/ 6783388 w 10058400"/>
                <a:gd name="connsiteY769" fmla="*/ 824707 h 6553200"/>
                <a:gd name="connsiteX770" fmla="*/ 6788944 w 10058400"/>
                <a:gd name="connsiteY770" fmla="*/ 842963 h 6553200"/>
                <a:gd name="connsiteX771" fmla="*/ 6792913 w 10058400"/>
                <a:gd name="connsiteY771" fmla="*/ 862013 h 6553200"/>
                <a:gd name="connsiteX772" fmla="*/ 6796882 w 10058400"/>
                <a:gd name="connsiteY772" fmla="*/ 880269 h 6553200"/>
                <a:gd name="connsiteX773" fmla="*/ 6798469 w 10058400"/>
                <a:gd name="connsiteY773" fmla="*/ 900113 h 6553200"/>
                <a:gd name="connsiteX774" fmla="*/ 6799263 w 10058400"/>
                <a:gd name="connsiteY774" fmla="*/ 919163 h 6553200"/>
                <a:gd name="connsiteX775" fmla="*/ 6799263 w 10058400"/>
                <a:gd name="connsiteY775" fmla="*/ 939007 h 6553200"/>
                <a:gd name="connsiteX776" fmla="*/ 6798469 w 10058400"/>
                <a:gd name="connsiteY776" fmla="*/ 958851 h 6553200"/>
                <a:gd name="connsiteX777" fmla="*/ 6795294 w 10058400"/>
                <a:gd name="connsiteY777" fmla="*/ 977900 h 6553200"/>
                <a:gd name="connsiteX778" fmla="*/ 6791326 w 10058400"/>
                <a:gd name="connsiteY778" fmla="*/ 997744 h 6553200"/>
                <a:gd name="connsiteX779" fmla="*/ 6787357 w 10058400"/>
                <a:gd name="connsiteY779" fmla="*/ 1017588 h 6553200"/>
                <a:gd name="connsiteX780" fmla="*/ 6781007 w 10058400"/>
                <a:gd name="connsiteY780" fmla="*/ 1036638 h 6553200"/>
                <a:gd name="connsiteX781" fmla="*/ 6773863 w 10058400"/>
                <a:gd name="connsiteY781" fmla="*/ 1054894 h 6553200"/>
                <a:gd name="connsiteX782" fmla="*/ 6765926 w 10058400"/>
                <a:gd name="connsiteY782" fmla="*/ 1073944 h 6553200"/>
                <a:gd name="connsiteX783" fmla="*/ 6755607 w 10058400"/>
                <a:gd name="connsiteY783" fmla="*/ 1092200 h 6553200"/>
                <a:gd name="connsiteX784" fmla="*/ 6744494 w 10058400"/>
                <a:gd name="connsiteY784" fmla="*/ 1111251 h 6553200"/>
                <a:gd name="connsiteX785" fmla="*/ 6732588 w 10058400"/>
                <a:gd name="connsiteY785" fmla="*/ 1128713 h 6553200"/>
                <a:gd name="connsiteX786" fmla="*/ 6707188 w 10058400"/>
                <a:gd name="connsiteY786" fmla="*/ 1166019 h 6553200"/>
                <a:gd name="connsiteX787" fmla="*/ 6680994 w 10058400"/>
                <a:gd name="connsiteY787" fmla="*/ 1204119 h 6553200"/>
                <a:gd name="connsiteX788" fmla="*/ 6655594 w 10058400"/>
                <a:gd name="connsiteY788" fmla="*/ 1243013 h 6553200"/>
                <a:gd name="connsiteX789" fmla="*/ 6630988 w 10058400"/>
                <a:gd name="connsiteY789" fmla="*/ 1284288 h 6553200"/>
                <a:gd name="connsiteX790" fmla="*/ 6608763 w 10058400"/>
                <a:gd name="connsiteY790" fmla="*/ 1325563 h 6553200"/>
                <a:gd name="connsiteX791" fmla="*/ 6585744 w 10058400"/>
                <a:gd name="connsiteY791" fmla="*/ 1368426 h 6553200"/>
                <a:gd name="connsiteX792" fmla="*/ 6564313 w 10058400"/>
                <a:gd name="connsiteY792" fmla="*/ 1412875 h 6553200"/>
                <a:gd name="connsiteX793" fmla="*/ 6544469 w 10058400"/>
                <a:gd name="connsiteY793" fmla="*/ 1456532 h 6553200"/>
                <a:gd name="connsiteX794" fmla="*/ 6526213 w 10058400"/>
                <a:gd name="connsiteY794" fmla="*/ 1500982 h 6553200"/>
                <a:gd name="connsiteX795" fmla="*/ 6510338 w 10058400"/>
                <a:gd name="connsiteY795" fmla="*/ 1543051 h 6553200"/>
                <a:gd name="connsiteX796" fmla="*/ 6495257 w 10058400"/>
                <a:gd name="connsiteY796" fmla="*/ 1585913 h 6553200"/>
                <a:gd name="connsiteX797" fmla="*/ 6481763 w 10058400"/>
                <a:gd name="connsiteY797" fmla="*/ 1628775 h 6553200"/>
                <a:gd name="connsiteX798" fmla="*/ 6471444 w 10058400"/>
                <a:gd name="connsiteY798" fmla="*/ 1670051 h 6553200"/>
                <a:gd name="connsiteX799" fmla="*/ 6460332 w 10058400"/>
                <a:gd name="connsiteY799" fmla="*/ 1711326 h 6553200"/>
                <a:gd name="connsiteX800" fmla="*/ 6452394 w 10058400"/>
                <a:gd name="connsiteY800" fmla="*/ 1752600 h 6553200"/>
                <a:gd name="connsiteX801" fmla="*/ 6446044 w 10058400"/>
                <a:gd name="connsiteY801" fmla="*/ 1793082 h 6553200"/>
                <a:gd name="connsiteX802" fmla="*/ 6440488 w 10058400"/>
                <a:gd name="connsiteY802" fmla="*/ 1832769 h 6553200"/>
                <a:gd name="connsiteX803" fmla="*/ 6434932 w 10058400"/>
                <a:gd name="connsiteY803" fmla="*/ 1872457 h 6553200"/>
                <a:gd name="connsiteX804" fmla="*/ 6432551 w 10058400"/>
                <a:gd name="connsiteY804" fmla="*/ 1911351 h 6553200"/>
                <a:gd name="connsiteX805" fmla="*/ 6430169 w 10058400"/>
                <a:gd name="connsiteY805" fmla="*/ 1948657 h 6553200"/>
                <a:gd name="connsiteX806" fmla="*/ 6430169 w 10058400"/>
                <a:gd name="connsiteY806" fmla="*/ 1985963 h 6553200"/>
                <a:gd name="connsiteX807" fmla="*/ 6430169 w 10058400"/>
                <a:gd name="connsiteY807" fmla="*/ 2023269 h 6553200"/>
                <a:gd name="connsiteX808" fmla="*/ 6430169 w 10058400"/>
                <a:gd name="connsiteY808" fmla="*/ 2059782 h 6553200"/>
                <a:gd name="connsiteX809" fmla="*/ 6432551 w 10058400"/>
                <a:gd name="connsiteY809" fmla="*/ 2095501 h 6553200"/>
                <a:gd name="connsiteX810" fmla="*/ 6434932 w 10058400"/>
                <a:gd name="connsiteY810" fmla="*/ 2130425 h 6553200"/>
                <a:gd name="connsiteX811" fmla="*/ 6438901 w 10058400"/>
                <a:gd name="connsiteY811" fmla="*/ 2163763 h 6553200"/>
                <a:gd name="connsiteX812" fmla="*/ 6448426 w 10058400"/>
                <a:gd name="connsiteY812" fmla="*/ 2230438 h 6553200"/>
                <a:gd name="connsiteX813" fmla="*/ 6459538 w 10058400"/>
                <a:gd name="connsiteY813" fmla="*/ 2293144 h 6553200"/>
                <a:gd name="connsiteX814" fmla="*/ 6473826 w 10058400"/>
                <a:gd name="connsiteY814" fmla="*/ 2351882 h 6553200"/>
                <a:gd name="connsiteX815" fmla="*/ 6488907 w 10058400"/>
                <a:gd name="connsiteY815" fmla="*/ 2406650 h 6553200"/>
                <a:gd name="connsiteX816" fmla="*/ 6504782 w 10058400"/>
                <a:gd name="connsiteY816" fmla="*/ 2456657 h 6553200"/>
                <a:gd name="connsiteX817" fmla="*/ 6522244 w 10058400"/>
                <a:gd name="connsiteY817" fmla="*/ 2505076 h 6553200"/>
                <a:gd name="connsiteX818" fmla="*/ 6538913 w 10058400"/>
                <a:gd name="connsiteY818" fmla="*/ 2546350 h 6553200"/>
                <a:gd name="connsiteX819" fmla="*/ 6546057 w 10058400"/>
                <a:gd name="connsiteY819" fmla="*/ 2563813 h 6553200"/>
                <a:gd name="connsiteX820" fmla="*/ 6551613 w 10058400"/>
                <a:gd name="connsiteY820" fmla="*/ 2581275 h 6553200"/>
                <a:gd name="connsiteX821" fmla="*/ 6556376 w 10058400"/>
                <a:gd name="connsiteY821" fmla="*/ 2599532 h 6553200"/>
                <a:gd name="connsiteX822" fmla="*/ 6560344 w 10058400"/>
                <a:gd name="connsiteY822" fmla="*/ 2616994 h 6553200"/>
                <a:gd name="connsiteX823" fmla="*/ 6564313 w 10058400"/>
                <a:gd name="connsiteY823" fmla="*/ 2636044 h 6553200"/>
                <a:gd name="connsiteX824" fmla="*/ 6567488 w 10058400"/>
                <a:gd name="connsiteY824" fmla="*/ 2653507 h 6553200"/>
                <a:gd name="connsiteX825" fmla="*/ 6568282 w 10058400"/>
                <a:gd name="connsiteY825" fmla="*/ 2671763 h 6553200"/>
                <a:gd name="connsiteX826" fmla="*/ 6569869 w 10058400"/>
                <a:gd name="connsiteY826" fmla="*/ 2689225 h 6553200"/>
                <a:gd name="connsiteX827" fmla="*/ 6569869 w 10058400"/>
                <a:gd name="connsiteY827" fmla="*/ 2707482 h 6553200"/>
                <a:gd name="connsiteX828" fmla="*/ 6569869 w 10058400"/>
                <a:gd name="connsiteY828" fmla="*/ 2726532 h 6553200"/>
                <a:gd name="connsiteX829" fmla="*/ 6568282 w 10058400"/>
                <a:gd name="connsiteY829" fmla="*/ 2743995 h 6553200"/>
                <a:gd name="connsiteX830" fmla="*/ 6565901 w 10058400"/>
                <a:gd name="connsiteY830" fmla="*/ 2762250 h 6553200"/>
                <a:gd name="connsiteX831" fmla="*/ 6563519 w 10058400"/>
                <a:gd name="connsiteY831" fmla="*/ 2781300 h 6553200"/>
                <a:gd name="connsiteX832" fmla="*/ 6559551 w 10058400"/>
                <a:gd name="connsiteY832" fmla="*/ 2798763 h 6553200"/>
                <a:gd name="connsiteX833" fmla="*/ 6555582 w 10058400"/>
                <a:gd name="connsiteY833" fmla="*/ 2817019 h 6553200"/>
                <a:gd name="connsiteX834" fmla="*/ 6550026 w 10058400"/>
                <a:gd name="connsiteY834" fmla="*/ 2834482 h 6553200"/>
                <a:gd name="connsiteX835" fmla="*/ 6536532 w 10058400"/>
                <a:gd name="connsiteY835" fmla="*/ 2874169 h 6553200"/>
                <a:gd name="connsiteX836" fmla="*/ 6524626 w 10058400"/>
                <a:gd name="connsiteY836" fmla="*/ 2916238 h 6553200"/>
                <a:gd name="connsiteX837" fmla="*/ 6515101 w 10058400"/>
                <a:gd name="connsiteY837" fmla="*/ 2958307 h 6553200"/>
                <a:gd name="connsiteX838" fmla="*/ 6504782 w 10058400"/>
                <a:gd name="connsiteY838" fmla="*/ 3002757 h 6553200"/>
                <a:gd name="connsiteX839" fmla="*/ 6499226 w 10058400"/>
                <a:gd name="connsiteY839" fmla="*/ 3032919 h 6553200"/>
                <a:gd name="connsiteX840" fmla="*/ 6493669 w 10058400"/>
                <a:gd name="connsiteY840" fmla="*/ 3063876 h 6553200"/>
                <a:gd name="connsiteX841" fmla="*/ 6489701 w 10058400"/>
                <a:gd name="connsiteY841" fmla="*/ 3094832 h 6553200"/>
                <a:gd name="connsiteX842" fmla="*/ 6487319 w 10058400"/>
                <a:gd name="connsiteY842" fmla="*/ 3124994 h 6553200"/>
                <a:gd name="connsiteX843" fmla="*/ 6484938 w 10058400"/>
                <a:gd name="connsiteY843" fmla="*/ 3154363 h 6553200"/>
                <a:gd name="connsiteX844" fmla="*/ 6483351 w 10058400"/>
                <a:gd name="connsiteY844" fmla="*/ 3183732 h 6553200"/>
                <a:gd name="connsiteX845" fmla="*/ 6483351 w 10058400"/>
                <a:gd name="connsiteY845" fmla="*/ 3244057 h 6553200"/>
                <a:gd name="connsiteX846" fmla="*/ 6485732 w 10058400"/>
                <a:gd name="connsiteY846" fmla="*/ 3301207 h 6553200"/>
                <a:gd name="connsiteX847" fmla="*/ 6491288 w 10058400"/>
                <a:gd name="connsiteY847" fmla="*/ 3359150 h 6553200"/>
                <a:gd name="connsiteX848" fmla="*/ 6499226 w 10058400"/>
                <a:gd name="connsiteY848" fmla="*/ 3414713 h 6553200"/>
                <a:gd name="connsiteX849" fmla="*/ 6511132 w 10058400"/>
                <a:gd name="connsiteY849" fmla="*/ 3469482 h 6553200"/>
                <a:gd name="connsiteX850" fmla="*/ 6524626 w 10058400"/>
                <a:gd name="connsiteY850" fmla="*/ 3522663 h 6553200"/>
                <a:gd name="connsiteX851" fmla="*/ 6540501 w 10058400"/>
                <a:gd name="connsiteY851" fmla="*/ 3575050 h 6553200"/>
                <a:gd name="connsiteX852" fmla="*/ 6559551 w 10058400"/>
                <a:gd name="connsiteY852" fmla="*/ 3625850 h 6553200"/>
                <a:gd name="connsiteX853" fmla="*/ 6580982 w 10058400"/>
                <a:gd name="connsiteY853" fmla="*/ 3675063 h 6553200"/>
                <a:gd name="connsiteX854" fmla="*/ 6603207 w 10058400"/>
                <a:gd name="connsiteY854" fmla="*/ 3721894 h 6553200"/>
                <a:gd name="connsiteX855" fmla="*/ 6627019 w 10058400"/>
                <a:gd name="connsiteY855" fmla="*/ 3767138 h 6553200"/>
                <a:gd name="connsiteX856" fmla="*/ 6654007 w 10058400"/>
                <a:gd name="connsiteY856" fmla="*/ 3810000 h 6553200"/>
                <a:gd name="connsiteX857" fmla="*/ 6683376 w 10058400"/>
                <a:gd name="connsiteY857" fmla="*/ 3851275 h 6553200"/>
                <a:gd name="connsiteX858" fmla="*/ 6734176 w 10058400"/>
                <a:gd name="connsiteY858" fmla="*/ 3922713 h 6553200"/>
                <a:gd name="connsiteX859" fmla="*/ 6859588 w 10058400"/>
                <a:gd name="connsiteY859" fmla="*/ 4102101 h 6553200"/>
                <a:gd name="connsiteX860" fmla="*/ 6938169 w 10058400"/>
                <a:gd name="connsiteY860" fmla="*/ 4210844 h 6553200"/>
                <a:gd name="connsiteX861" fmla="*/ 7020719 w 10058400"/>
                <a:gd name="connsiteY861" fmla="*/ 4324351 h 6553200"/>
                <a:gd name="connsiteX862" fmla="*/ 7102476 w 10058400"/>
                <a:gd name="connsiteY862" fmla="*/ 4435476 h 6553200"/>
                <a:gd name="connsiteX863" fmla="*/ 7178676 w 10058400"/>
                <a:gd name="connsiteY863" fmla="*/ 4535488 h 6553200"/>
                <a:gd name="connsiteX864" fmla="*/ 7195344 w 10058400"/>
                <a:gd name="connsiteY864" fmla="*/ 4559301 h 6553200"/>
                <a:gd name="connsiteX865" fmla="*/ 7208838 w 10058400"/>
                <a:gd name="connsiteY865" fmla="*/ 4582319 h 6553200"/>
                <a:gd name="connsiteX866" fmla="*/ 7222332 w 10058400"/>
                <a:gd name="connsiteY866" fmla="*/ 4606132 h 6553200"/>
                <a:gd name="connsiteX867" fmla="*/ 7231857 w 10058400"/>
                <a:gd name="connsiteY867" fmla="*/ 4629944 h 6553200"/>
                <a:gd name="connsiteX868" fmla="*/ 7239794 w 10058400"/>
                <a:gd name="connsiteY868" fmla="*/ 4652963 h 6553200"/>
                <a:gd name="connsiteX869" fmla="*/ 7245351 w 10058400"/>
                <a:gd name="connsiteY869" fmla="*/ 4676776 h 6553200"/>
                <a:gd name="connsiteX870" fmla="*/ 7249319 w 10058400"/>
                <a:gd name="connsiteY870" fmla="*/ 4700588 h 6553200"/>
                <a:gd name="connsiteX871" fmla="*/ 7250113 w 10058400"/>
                <a:gd name="connsiteY871" fmla="*/ 4724401 h 6553200"/>
                <a:gd name="connsiteX872" fmla="*/ 7250113 w 10058400"/>
                <a:gd name="connsiteY872" fmla="*/ 4747419 h 6553200"/>
                <a:gd name="connsiteX873" fmla="*/ 7247732 w 10058400"/>
                <a:gd name="connsiteY873" fmla="*/ 4771232 h 6553200"/>
                <a:gd name="connsiteX874" fmla="*/ 7243763 w 10058400"/>
                <a:gd name="connsiteY874" fmla="*/ 4794251 h 6553200"/>
                <a:gd name="connsiteX875" fmla="*/ 7236619 w 10058400"/>
                <a:gd name="connsiteY875" fmla="*/ 4816476 h 6553200"/>
                <a:gd name="connsiteX876" fmla="*/ 7228682 w 10058400"/>
                <a:gd name="connsiteY876" fmla="*/ 4837907 h 6553200"/>
                <a:gd name="connsiteX877" fmla="*/ 7219951 w 10058400"/>
                <a:gd name="connsiteY877" fmla="*/ 4860926 h 6553200"/>
                <a:gd name="connsiteX878" fmla="*/ 7208838 w 10058400"/>
                <a:gd name="connsiteY878" fmla="*/ 4880769 h 6553200"/>
                <a:gd name="connsiteX879" fmla="*/ 7195344 w 10058400"/>
                <a:gd name="connsiteY879" fmla="*/ 4902201 h 6553200"/>
                <a:gd name="connsiteX880" fmla="*/ 7181057 w 10058400"/>
                <a:gd name="connsiteY880" fmla="*/ 4920457 h 6553200"/>
                <a:gd name="connsiteX881" fmla="*/ 7163594 w 10058400"/>
                <a:gd name="connsiteY881" fmla="*/ 4941094 h 6553200"/>
                <a:gd name="connsiteX882" fmla="*/ 7146132 w 10058400"/>
                <a:gd name="connsiteY882" fmla="*/ 4957763 h 6553200"/>
                <a:gd name="connsiteX883" fmla="*/ 7126288 w 10058400"/>
                <a:gd name="connsiteY883" fmla="*/ 4975226 h 6553200"/>
                <a:gd name="connsiteX884" fmla="*/ 7106444 w 10058400"/>
                <a:gd name="connsiteY884" fmla="*/ 4992688 h 6553200"/>
                <a:gd name="connsiteX885" fmla="*/ 7083426 w 10058400"/>
                <a:gd name="connsiteY885" fmla="*/ 5007769 h 6553200"/>
                <a:gd name="connsiteX886" fmla="*/ 7059613 w 10058400"/>
                <a:gd name="connsiteY886" fmla="*/ 5022057 h 6553200"/>
                <a:gd name="connsiteX887" fmla="*/ 7034213 w 10058400"/>
                <a:gd name="connsiteY887" fmla="*/ 5035551 h 6553200"/>
                <a:gd name="connsiteX888" fmla="*/ 7008813 w 10058400"/>
                <a:gd name="connsiteY888" fmla="*/ 5047457 h 6553200"/>
                <a:gd name="connsiteX889" fmla="*/ 6981032 w 10058400"/>
                <a:gd name="connsiteY889" fmla="*/ 5057776 h 6553200"/>
                <a:gd name="connsiteX890" fmla="*/ 6951663 w 10058400"/>
                <a:gd name="connsiteY890" fmla="*/ 5067301 h 6553200"/>
                <a:gd name="connsiteX891" fmla="*/ 6922294 w 10058400"/>
                <a:gd name="connsiteY891" fmla="*/ 5075238 h 6553200"/>
                <a:gd name="connsiteX892" fmla="*/ 6889751 w 10058400"/>
                <a:gd name="connsiteY892" fmla="*/ 5082382 h 6553200"/>
                <a:gd name="connsiteX893" fmla="*/ 6858001 w 10058400"/>
                <a:gd name="connsiteY893" fmla="*/ 5086351 h 6553200"/>
                <a:gd name="connsiteX894" fmla="*/ 6824663 w 10058400"/>
                <a:gd name="connsiteY894" fmla="*/ 5090319 h 6553200"/>
                <a:gd name="connsiteX895" fmla="*/ 6791326 w 10058400"/>
                <a:gd name="connsiteY895" fmla="*/ 5091113 h 6553200"/>
                <a:gd name="connsiteX896" fmla="*/ 6756401 w 10058400"/>
                <a:gd name="connsiteY896" fmla="*/ 5091113 h 6553200"/>
                <a:gd name="connsiteX897" fmla="*/ 6723063 w 10058400"/>
                <a:gd name="connsiteY897" fmla="*/ 5088732 h 6553200"/>
                <a:gd name="connsiteX898" fmla="*/ 6689726 w 10058400"/>
                <a:gd name="connsiteY898" fmla="*/ 5082382 h 6553200"/>
                <a:gd name="connsiteX899" fmla="*/ 6657976 w 10058400"/>
                <a:gd name="connsiteY899" fmla="*/ 5072857 h 6553200"/>
                <a:gd name="connsiteX900" fmla="*/ 6626226 w 10058400"/>
                <a:gd name="connsiteY900" fmla="*/ 5062538 h 6553200"/>
                <a:gd name="connsiteX901" fmla="*/ 6595269 w 10058400"/>
                <a:gd name="connsiteY901" fmla="*/ 5049044 h 6553200"/>
                <a:gd name="connsiteX902" fmla="*/ 6564313 w 10058400"/>
                <a:gd name="connsiteY902" fmla="*/ 5033169 h 6553200"/>
                <a:gd name="connsiteX903" fmla="*/ 6534944 w 10058400"/>
                <a:gd name="connsiteY903" fmla="*/ 5014119 h 6553200"/>
                <a:gd name="connsiteX904" fmla="*/ 6507163 w 10058400"/>
                <a:gd name="connsiteY904" fmla="*/ 4994276 h 6553200"/>
                <a:gd name="connsiteX905" fmla="*/ 6479382 w 10058400"/>
                <a:gd name="connsiteY905" fmla="*/ 4972844 h 6553200"/>
                <a:gd name="connsiteX906" fmla="*/ 6452394 w 10058400"/>
                <a:gd name="connsiteY906" fmla="*/ 4947444 h 6553200"/>
                <a:gd name="connsiteX907" fmla="*/ 6426201 w 10058400"/>
                <a:gd name="connsiteY907" fmla="*/ 4922044 h 6553200"/>
                <a:gd name="connsiteX908" fmla="*/ 6400801 w 10058400"/>
                <a:gd name="connsiteY908" fmla="*/ 4895057 h 6553200"/>
                <a:gd name="connsiteX909" fmla="*/ 6376194 w 10058400"/>
                <a:gd name="connsiteY909" fmla="*/ 4865688 h 6553200"/>
                <a:gd name="connsiteX910" fmla="*/ 6352382 w 10058400"/>
                <a:gd name="connsiteY910" fmla="*/ 4835526 h 6553200"/>
                <a:gd name="connsiteX911" fmla="*/ 6330157 w 10058400"/>
                <a:gd name="connsiteY911" fmla="*/ 4802982 h 6553200"/>
                <a:gd name="connsiteX912" fmla="*/ 6307138 w 10058400"/>
                <a:gd name="connsiteY912" fmla="*/ 4771232 h 6553200"/>
                <a:gd name="connsiteX913" fmla="*/ 6285707 w 10058400"/>
                <a:gd name="connsiteY913" fmla="*/ 4736307 h 6553200"/>
                <a:gd name="connsiteX914" fmla="*/ 6265863 w 10058400"/>
                <a:gd name="connsiteY914" fmla="*/ 4702176 h 6553200"/>
                <a:gd name="connsiteX915" fmla="*/ 6246019 w 10058400"/>
                <a:gd name="connsiteY915" fmla="*/ 4667251 h 6553200"/>
                <a:gd name="connsiteX916" fmla="*/ 6226969 w 10058400"/>
                <a:gd name="connsiteY916" fmla="*/ 4629944 h 6553200"/>
                <a:gd name="connsiteX917" fmla="*/ 6209507 w 10058400"/>
                <a:gd name="connsiteY917" fmla="*/ 4592638 h 6553200"/>
                <a:gd name="connsiteX918" fmla="*/ 6192838 w 10058400"/>
                <a:gd name="connsiteY918" fmla="*/ 4555332 h 6553200"/>
                <a:gd name="connsiteX919" fmla="*/ 6176169 w 10058400"/>
                <a:gd name="connsiteY919" fmla="*/ 4518026 h 6553200"/>
                <a:gd name="connsiteX920" fmla="*/ 6161882 w 10058400"/>
                <a:gd name="connsiteY920" fmla="*/ 4479132 h 6553200"/>
                <a:gd name="connsiteX921" fmla="*/ 6146801 w 10058400"/>
                <a:gd name="connsiteY921" fmla="*/ 4440238 h 6553200"/>
                <a:gd name="connsiteX922" fmla="*/ 6134101 w 10058400"/>
                <a:gd name="connsiteY922" fmla="*/ 4402138 h 6553200"/>
                <a:gd name="connsiteX923" fmla="*/ 6120607 w 10058400"/>
                <a:gd name="connsiteY923" fmla="*/ 4363244 h 6553200"/>
                <a:gd name="connsiteX924" fmla="*/ 6109494 w 10058400"/>
                <a:gd name="connsiteY924" fmla="*/ 4325938 h 6553200"/>
                <a:gd name="connsiteX925" fmla="*/ 6099176 w 10058400"/>
                <a:gd name="connsiteY925" fmla="*/ 4287044 h 6553200"/>
                <a:gd name="connsiteX926" fmla="*/ 6088063 w 10058400"/>
                <a:gd name="connsiteY926" fmla="*/ 4249738 h 6553200"/>
                <a:gd name="connsiteX927" fmla="*/ 6080126 w 10058400"/>
                <a:gd name="connsiteY927" fmla="*/ 4212432 h 6553200"/>
                <a:gd name="connsiteX928" fmla="*/ 6062663 w 10058400"/>
                <a:gd name="connsiteY928" fmla="*/ 4118769 h 6553200"/>
                <a:gd name="connsiteX929" fmla="*/ 6044407 w 10058400"/>
                <a:gd name="connsiteY929" fmla="*/ 4010026 h 6553200"/>
                <a:gd name="connsiteX930" fmla="*/ 6036469 w 10058400"/>
                <a:gd name="connsiteY930" fmla="*/ 3948113 h 6553200"/>
                <a:gd name="connsiteX931" fmla="*/ 6028532 w 10058400"/>
                <a:gd name="connsiteY931" fmla="*/ 3884613 h 6553200"/>
                <a:gd name="connsiteX932" fmla="*/ 6019007 w 10058400"/>
                <a:gd name="connsiteY932" fmla="*/ 3814763 h 6553200"/>
                <a:gd name="connsiteX933" fmla="*/ 6012657 w 10058400"/>
                <a:gd name="connsiteY933" fmla="*/ 3742532 h 6553200"/>
                <a:gd name="connsiteX934" fmla="*/ 6005513 w 10058400"/>
                <a:gd name="connsiteY934" fmla="*/ 3667125 h 6553200"/>
                <a:gd name="connsiteX935" fmla="*/ 5999163 w 10058400"/>
                <a:gd name="connsiteY935" fmla="*/ 3585369 h 6553200"/>
                <a:gd name="connsiteX936" fmla="*/ 5993607 w 10058400"/>
                <a:gd name="connsiteY936" fmla="*/ 3502819 h 6553200"/>
                <a:gd name="connsiteX937" fmla="*/ 5988051 w 10058400"/>
                <a:gd name="connsiteY937" fmla="*/ 3414713 h 6553200"/>
                <a:gd name="connsiteX938" fmla="*/ 5985669 w 10058400"/>
                <a:gd name="connsiteY938" fmla="*/ 3324225 h 6553200"/>
                <a:gd name="connsiteX939" fmla="*/ 5983288 w 10058400"/>
                <a:gd name="connsiteY939" fmla="*/ 3229769 h 6553200"/>
                <a:gd name="connsiteX940" fmla="*/ 5983288 w 10058400"/>
                <a:gd name="connsiteY940" fmla="*/ 3130550 h 6553200"/>
                <a:gd name="connsiteX941" fmla="*/ 5983288 w 10058400"/>
                <a:gd name="connsiteY941" fmla="*/ 3028950 h 6553200"/>
                <a:gd name="connsiteX942" fmla="*/ 5985669 w 10058400"/>
                <a:gd name="connsiteY942" fmla="*/ 2959895 h 6553200"/>
                <a:gd name="connsiteX943" fmla="*/ 5987257 w 10058400"/>
                <a:gd name="connsiteY943" fmla="*/ 2894807 h 6553200"/>
                <a:gd name="connsiteX944" fmla="*/ 5991226 w 10058400"/>
                <a:gd name="connsiteY944" fmla="*/ 2778125 h 6553200"/>
                <a:gd name="connsiteX945" fmla="*/ 5997576 w 10058400"/>
                <a:gd name="connsiteY945" fmla="*/ 2658269 h 6553200"/>
                <a:gd name="connsiteX946" fmla="*/ 6003132 w 10058400"/>
                <a:gd name="connsiteY946" fmla="*/ 2575719 h 6553200"/>
                <a:gd name="connsiteX947" fmla="*/ 6004719 w 10058400"/>
                <a:gd name="connsiteY947" fmla="*/ 2493169 h 6553200"/>
                <a:gd name="connsiteX948" fmla="*/ 6005513 w 10058400"/>
                <a:gd name="connsiteY948" fmla="*/ 2411413 h 6553200"/>
                <a:gd name="connsiteX949" fmla="*/ 6004719 w 10058400"/>
                <a:gd name="connsiteY949" fmla="*/ 2328863 h 6553200"/>
                <a:gd name="connsiteX950" fmla="*/ 6001544 w 10058400"/>
                <a:gd name="connsiteY950" fmla="*/ 2247900 h 6553200"/>
                <a:gd name="connsiteX951" fmla="*/ 5995988 w 10058400"/>
                <a:gd name="connsiteY951" fmla="*/ 2166144 h 6553200"/>
                <a:gd name="connsiteX952" fmla="*/ 5989638 w 10058400"/>
                <a:gd name="connsiteY952" fmla="*/ 2085182 h 6553200"/>
                <a:gd name="connsiteX953" fmla="*/ 5981701 w 10058400"/>
                <a:gd name="connsiteY953" fmla="*/ 2003426 h 6553200"/>
                <a:gd name="connsiteX954" fmla="*/ 5971382 w 10058400"/>
                <a:gd name="connsiteY954" fmla="*/ 1923257 h 6553200"/>
                <a:gd name="connsiteX955" fmla="*/ 5958682 w 10058400"/>
                <a:gd name="connsiteY955" fmla="*/ 1843088 h 6553200"/>
                <a:gd name="connsiteX956" fmla="*/ 5945982 w 10058400"/>
                <a:gd name="connsiteY956" fmla="*/ 1764507 h 6553200"/>
                <a:gd name="connsiteX957" fmla="*/ 5929313 w 10058400"/>
                <a:gd name="connsiteY957" fmla="*/ 1684338 h 6553200"/>
                <a:gd name="connsiteX958" fmla="*/ 5912644 w 10058400"/>
                <a:gd name="connsiteY958" fmla="*/ 1605757 h 6553200"/>
                <a:gd name="connsiteX959" fmla="*/ 5893594 w 10058400"/>
                <a:gd name="connsiteY959" fmla="*/ 1528763 h 6553200"/>
                <a:gd name="connsiteX960" fmla="*/ 5873751 w 10058400"/>
                <a:gd name="connsiteY960" fmla="*/ 1450976 h 6553200"/>
                <a:gd name="connsiteX961" fmla="*/ 5850732 w 10058400"/>
                <a:gd name="connsiteY961" fmla="*/ 1375569 h 6553200"/>
                <a:gd name="connsiteX962" fmla="*/ 5826919 w 10058400"/>
                <a:gd name="connsiteY962" fmla="*/ 1299369 h 6553200"/>
                <a:gd name="connsiteX963" fmla="*/ 5801519 w 10058400"/>
                <a:gd name="connsiteY963" fmla="*/ 1223169 h 6553200"/>
                <a:gd name="connsiteX964" fmla="*/ 5774532 w 10058400"/>
                <a:gd name="connsiteY964" fmla="*/ 1148557 h 6553200"/>
                <a:gd name="connsiteX965" fmla="*/ 5746751 w 10058400"/>
                <a:gd name="connsiteY965" fmla="*/ 1074738 h 6553200"/>
                <a:gd name="connsiteX966" fmla="*/ 5716588 w 10058400"/>
                <a:gd name="connsiteY966" fmla="*/ 1001713 h 6553200"/>
                <a:gd name="connsiteX967" fmla="*/ 5685632 w 10058400"/>
                <a:gd name="connsiteY967" fmla="*/ 931069 h 6553200"/>
                <a:gd name="connsiteX968" fmla="*/ 5652294 w 10058400"/>
                <a:gd name="connsiteY968" fmla="*/ 858838 h 6553200"/>
                <a:gd name="connsiteX969" fmla="*/ 5617369 w 10058400"/>
                <a:gd name="connsiteY969" fmla="*/ 789782 h 6553200"/>
                <a:gd name="connsiteX970" fmla="*/ 5581651 w 10058400"/>
                <a:gd name="connsiteY970" fmla="*/ 719932 h 6553200"/>
                <a:gd name="connsiteX971" fmla="*/ 5544344 w 10058400"/>
                <a:gd name="connsiteY971" fmla="*/ 652463 h 6553200"/>
                <a:gd name="connsiteX972" fmla="*/ 5505451 w 10058400"/>
                <a:gd name="connsiteY972" fmla="*/ 585788 h 6553200"/>
                <a:gd name="connsiteX973" fmla="*/ 5464176 w 10058400"/>
                <a:gd name="connsiteY973" fmla="*/ 519113 h 6553200"/>
                <a:gd name="connsiteX974" fmla="*/ 5422901 w 10058400"/>
                <a:gd name="connsiteY974" fmla="*/ 454819 h 6553200"/>
                <a:gd name="connsiteX975" fmla="*/ 5380038 w 10058400"/>
                <a:gd name="connsiteY975" fmla="*/ 390526 h 6553200"/>
                <a:gd name="connsiteX976" fmla="*/ 5334794 w 10058400"/>
                <a:gd name="connsiteY976" fmla="*/ 327819 h 6553200"/>
                <a:gd name="connsiteX977" fmla="*/ 5289551 w 10058400"/>
                <a:gd name="connsiteY977" fmla="*/ 266701 h 6553200"/>
                <a:gd name="connsiteX978" fmla="*/ 5281613 w 10058400"/>
                <a:gd name="connsiteY978" fmla="*/ 256382 h 6553200"/>
                <a:gd name="connsiteX979" fmla="*/ 5276057 w 10058400"/>
                <a:gd name="connsiteY979" fmla="*/ 244476 h 6553200"/>
                <a:gd name="connsiteX980" fmla="*/ 5273676 w 10058400"/>
                <a:gd name="connsiteY980" fmla="*/ 231776 h 6553200"/>
                <a:gd name="connsiteX981" fmla="*/ 5272088 w 10058400"/>
                <a:gd name="connsiteY981" fmla="*/ 219869 h 6553200"/>
                <a:gd name="connsiteX982" fmla="*/ 5273676 w 10058400"/>
                <a:gd name="connsiteY982" fmla="*/ 207963 h 6553200"/>
                <a:gd name="connsiteX983" fmla="*/ 5276057 w 10058400"/>
                <a:gd name="connsiteY983" fmla="*/ 196057 h 6553200"/>
                <a:gd name="connsiteX984" fmla="*/ 5281613 w 10058400"/>
                <a:gd name="connsiteY984" fmla="*/ 185738 h 6553200"/>
                <a:gd name="connsiteX985" fmla="*/ 5286376 w 10058400"/>
                <a:gd name="connsiteY985" fmla="*/ 174626 h 6553200"/>
                <a:gd name="connsiteX986" fmla="*/ 5294313 w 10058400"/>
                <a:gd name="connsiteY986" fmla="*/ 165101 h 6553200"/>
                <a:gd name="connsiteX987" fmla="*/ 5303044 w 10058400"/>
                <a:gd name="connsiteY987" fmla="*/ 157163 h 6553200"/>
                <a:gd name="connsiteX988" fmla="*/ 5313363 w 10058400"/>
                <a:gd name="connsiteY988" fmla="*/ 150813 h 6553200"/>
                <a:gd name="connsiteX989" fmla="*/ 5323682 w 10058400"/>
                <a:gd name="connsiteY989" fmla="*/ 146844 h 6553200"/>
                <a:gd name="connsiteX990" fmla="*/ 5336382 w 10058400"/>
                <a:gd name="connsiteY990" fmla="*/ 142876 h 6553200"/>
                <a:gd name="connsiteX991" fmla="*/ 4365823 w 10058400"/>
                <a:gd name="connsiteY991" fmla="*/ 0 h 6553200"/>
                <a:gd name="connsiteX992" fmla="*/ 4395981 w 10058400"/>
                <a:gd name="connsiteY992" fmla="*/ 1588 h 6553200"/>
                <a:gd name="connsiteX993" fmla="*/ 4425346 w 10058400"/>
                <a:gd name="connsiteY993" fmla="*/ 2381 h 6553200"/>
                <a:gd name="connsiteX994" fmla="*/ 4456298 w 10058400"/>
                <a:gd name="connsiteY994" fmla="*/ 5556 h 6553200"/>
                <a:gd name="connsiteX995" fmla="*/ 4487250 w 10058400"/>
                <a:gd name="connsiteY995" fmla="*/ 9525 h 6553200"/>
                <a:gd name="connsiteX996" fmla="*/ 4516615 w 10058400"/>
                <a:gd name="connsiteY996" fmla="*/ 13494 h 6553200"/>
                <a:gd name="connsiteX997" fmla="*/ 4545980 w 10058400"/>
                <a:gd name="connsiteY997" fmla="*/ 19050 h 6553200"/>
                <a:gd name="connsiteX998" fmla="*/ 4575345 w 10058400"/>
                <a:gd name="connsiteY998" fmla="*/ 25400 h 6553200"/>
                <a:gd name="connsiteX999" fmla="*/ 4604709 w 10058400"/>
                <a:gd name="connsiteY999" fmla="*/ 33338 h 6553200"/>
                <a:gd name="connsiteX1000" fmla="*/ 4634074 w 10058400"/>
                <a:gd name="connsiteY1000" fmla="*/ 41275 h 6553200"/>
                <a:gd name="connsiteX1001" fmla="*/ 4661851 w 10058400"/>
                <a:gd name="connsiteY1001" fmla="*/ 49213 h 6553200"/>
                <a:gd name="connsiteX1002" fmla="*/ 4689629 w 10058400"/>
                <a:gd name="connsiteY1002" fmla="*/ 60325 h 6553200"/>
                <a:gd name="connsiteX1003" fmla="*/ 4717406 w 10058400"/>
                <a:gd name="connsiteY1003" fmla="*/ 70644 h 6553200"/>
                <a:gd name="connsiteX1004" fmla="*/ 4745977 w 10058400"/>
                <a:gd name="connsiteY1004" fmla="*/ 81756 h 6553200"/>
                <a:gd name="connsiteX1005" fmla="*/ 4772168 w 10058400"/>
                <a:gd name="connsiteY1005" fmla="*/ 94456 h 6553200"/>
                <a:gd name="connsiteX1006" fmla="*/ 4800739 w 10058400"/>
                <a:gd name="connsiteY1006" fmla="*/ 107950 h 6553200"/>
                <a:gd name="connsiteX1007" fmla="*/ 4826135 w 10058400"/>
                <a:gd name="connsiteY1007" fmla="*/ 121444 h 6553200"/>
                <a:gd name="connsiteX1008" fmla="*/ 4852325 w 10058400"/>
                <a:gd name="connsiteY1008" fmla="*/ 135731 h 6553200"/>
                <a:gd name="connsiteX1009" fmla="*/ 4877722 w 10058400"/>
                <a:gd name="connsiteY1009" fmla="*/ 152400 h 6553200"/>
                <a:gd name="connsiteX1010" fmla="*/ 4903119 w 10058400"/>
                <a:gd name="connsiteY1010" fmla="*/ 169069 h 6553200"/>
                <a:gd name="connsiteX1011" fmla="*/ 4926928 w 10058400"/>
                <a:gd name="connsiteY1011" fmla="*/ 185738 h 6553200"/>
                <a:gd name="connsiteX1012" fmla="*/ 4951531 w 10058400"/>
                <a:gd name="connsiteY1012" fmla="*/ 203994 h 6553200"/>
                <a:gd name="connsiteX1013" fmla="*/ 4975340 w 10058400"/>
                <a:gd name="connsiteY1013" fmla="*/ 223044 h 6553200"/>
                <a:gd name="connsiteX1014" fmla="*/ 4997562 w 10058400"/>
                <a:gd name="connsiteY1014" fmla="*/ 242888 h 6553200"/>
                <a:gd name="connsiteX1015" fmla="*/ 5020577 w 10058400"/>
                <a:gd name="connsiteY1015" fmla="*/ 262731 h 6553200"/>
                <a:gd name="connsiteX1016" fmla="*/ 5042006 w 10058400"/>
                <a:gd name="connsiteY1016" fmla="*/ 284163 h 6553200"/>
                <a:gd name="connsiteX1017" fmla="*/ 5063434 w 10058400"/>
                <a:gd name="connsiteY1017" fmla="*/ 305594 h 6553200"/>
                <a:gd name="connsiteX1018" fmla="*/ 5084862 w 10058400"/>
                <a:gd name="connsiteY1018" fmla="*/ 327819 h 6553200"/>
                <a:gd name="connsiteX1019" fmla="*/ 5104704 w 10058400"/>
                <a:gd name="connsiteY1019" fmla="*/ 350838 h 6553200"/>
                <a:gd name="connsiteX1020" fmla="*/ 5122957 w 10058400"/>
                <a:gd name="connsiteY1020" fmla="*/ 374650 h 6553200"/>
                <a:gd name="connsiteX1021" fmla="*/ 5157878 w 10058400"/>
                <a:gd name="connsiteY1021" fmla="*/ 419894 h 6553200"/>
                <a:gd name="connsiteX1022" fmla="*/ 5192798 w 10058400"/>
                <a:gd name="connsiteY1022" fmla="*/ 466725 h 6553200"/>
                <a:gd name="connsiteX1023" fmla="*/ 5226131 w 10058400"/>
                <a:gd name="connsiteY1023" fmla="*/ 513556 h 6553200"/>
                <a:gd name="connsiteX1024" fmla="*/ 5257876 w 10058400"/>
                <a:gd name="connsiteY1024" fmla="*/ 561181 h 6553200"/>
                <a:gd name="connsiteX1025" fmla="*/ 5288828 w 10058400"/>
                <a:gd name="connsiteY1025" fmla="*/ 609600 h 6553200"/>
                <a:gd name="connsiteX1026" fmla="*/ 5318987 w 10058400"/>
                <a:gd name="connsiteY1026" fmla="*/ 658813 h 6553200"/>
                <a:gd name="connsiteX1027" fmla="*/ 5349939 w 10058400"/>
                <a:gd name="connsiteY1027" fmla="*/ 708025 h 6553200"/>
                <a:gd name="connsiteX1028" fmla="*/ 5377716 w 10058400"/>
                <a:gd name="connsiteY1028" fmla="*/ 758825 h 6553200"/>
                <a:gd name="connsiteX1029" fmla="*/ 5406287 w 10058400"/>
                <a:gd name="connsiteY1029" fmla="*/ 809625 h 6553200"/>
                <a:gd name="connsiteX1030" fmla="*/ 5434065 w 10058400"/>
                <a:gd name="connsiteY1030" fmla="*/ 862013 h 6553200"/>
                <a:gd name="connsiteX1031" fmla="*/ 5461049 w 10058400"/>
                <a:gd name="connsiteY1031" fmla="*/ 913606 h 6553200"/>
                <a:gd name="connsiteX1032" fmla="*/ 5485652 w 10058400"/>
                <a:gd name="connsiteY1032" fmla="*/ 966788 h 6553200"/>
                <a:gd name="connsiteX1033" fmla="*/ 5510254 w 10058400"/>
                <a:gd name="connsiteY1033" fmla="*/ 1020763 h 6553200"/>
                <a:gd name="connsiteX1034" fmla="*/ 5534064 w 10058400"/>
                <a:gd name="connsiteY1034" fmla="*/ 1074738 h 6553200"/>
                <a:gd name="connsiteX1035" fmla="*/ 5557079 w 10058400"/>
                <a:gd name="connsiteY1035" fmla="*/ 1129506 h 6553200"/>
                <a:gd name="connsiteX1036" fmla="*/ 5577714 w 10058400"/>
                <a:gd name="connsiteY1036" fmla="*/ 1184275 h 6553200"/>
                <a:gd name="connsiteX1037" fmla="*/ 5599142 w 10058400"/>
                <a:gd name="connsiteY1037" fmla="*/ 1239044 h 6553200"/>
                <a:gd name="connsiteX1038" fmla="*/ 5619777 w 10058400"/>
                <a:gd name="connsiteY1038" fmla="*/ 1295400 h 6553200"/>
                <a:gd name="connsiteX1039" fmla="*/ 5638031 w 10058400"/>
                <a:gd name="connsiteY1039" fmla="*/ 1352550 h 6553200"/>
                <a:gd name="connsiteX1040" fmla="*/ 5657078 w 10058400"/>
                <a:gd name="connsiteY1040" fmla="*/ 1409700 h 6553200"/>
                <a:gd name="connsiteX1041" fmla="*/ 5672951 w 10058400"/>
                <a:gd name="connsiteY1041" fmla="*/ 1467644 h 6553200"/>
                <a:gd name="connsiteX1042" fmla="*/ 5690411 w 10058400"/>
                <a:gd name="connsiteY1042" fmla="*/ 1524794 h 6553200"/>
                <a:gd name="connsiteX1043" fmla="*/ 5704697 w 10058400"/>
                <a:gd name="connsiteY1043" fmla="*/ 1581944 h 6553200"/>
                <a:gd name="connsiteX1044" fmla="*/ 5718189 w 10058400"/>
                <a:gd name="connsiteY1044" fmla="*/ 1640681 h 6553200"/>
                <a:gd name="connsiteX1045" fmla="*/ 5731680 w 10058400"/>
                <a:gd name="connsiteY1045" fmla="*/ 1701006 h 6553200"/>
                <a:gd name="connsiteX1046" fmla="*/ 5743585 w 10058400"/>
                <a:gd name="connsiteY1046" fmla="*/ 1759744 h 6553200"/>
                <a:gd name="connsiteX1047" fmla="*/ 5755490 w 10058400"/>
                <a:gd name="connsiteY1047" fmla="*/ 1819275 h 6553200"/>
                <a:gd name="connsiteX1048" fmla="*/ 5765013 w 10058400"/>
                <a:gd name="connsiteY1048" fmla="*/ 1878013 h 6553200"/>
                <a:gd name="connsiteX1049" fmla="*/ 5773743 w 10058400"/>
                <a:gd name="connsiteY1049" fmla="*/ 1939132 h 6553200"/>
                <a:gd name="connsiteX1050" fmla="*/ 5782474 w 10058400"/>
                <a:gd name="connsiteY1050" fmla="*/ 1999457 h 6553200"/>
                <a:gd name="connsiteX1051" fmla="*/ 5788823 w 10058400"/>
                <a:gd name="connsiteY1051" fmla="*/ 2059781 h 6553200"/>
                <a:gd name="connsiteX1052" fmla="*/ 5795172 w 10058400"/>
                <a:gd name="connsiteY1052" fmla="*/ 2120900 h 6553200"/>
                <a:gd name="connsiteX1053" fmla="*/ 5795172 w 10058400"/>
                <a:gd name="connsiteY1053" fmla="*/ 2132806 h 6553200"/>
                <a:gd name="connsiteX1054" fmla="*/ 5794378 w 10058400"/>
                <a:gd name="connsiteY1054" fmla="*/ 2143919 h 6553200"/>
                <a:gd name="connsiteX1055" fmla="*/ 5791204 w 10058400"/>
                <a:gd name="connsiteY1055" fmla="*/ 2152650 h 6553200"/>
                <a:gd name="connsiteX1056" fmla="*/ 5786442 w 10058400"/>
                <a:gd name="connsiteY1056" fmla="*/ 2163762 h 6553200"/>
                <a:gd name="connsiteX1057" fmla="*/ 5780886 w 10058400"/>
                <a:gd name="connsiteY1057" fmla="*/ 2171700 h 6553200"/>
                <a:gd name="connsiteX1058" fmla="*/ 5773743 w 10058400"/>
                <a:gd name="connsiteY1058" fmla="*/ 2179638 h 6553200"/>
                <a:gd name="connsiteX1059" fmla="*/ 5767394 w 10058400"/>
                <a:gd name="connsiteY1059" fmla="*/ 2185988 h 6553200"/>
                <a:gd name="connsiteX1060" fmla="*/ 5757871 w 10058400"/>
                <a:gd name="connsiteY1060" fmla="*/ 2191544 h 6553200"/>
                <a:gd name="connsiteX1061" fmla="*/ 5749934 w 10058400"/>
                <a:gd name="connsiteY1061" fmla="*/ 2195513 h 6553200"/>
                <a:gd name="connsiteX1062" fmla="*/ 5739617 w 10058400"/>
                <a:gd name="connsiteY1062" fmla="*/ 2199481 h 6553200"/>
                <a:gd name="connsiteX1063" fmla="*/ 5730093 w 10058400"/>
                <a:gd name="connsiteY1063" fmla="*/ 2201069 h 6553200"/>
                <a:gd name="connsiteX1064" fmla="*/ 5719776 w 10058400"/>
                <a:gd name="connsiteY1064" fmla="*/ 2202656 h 6553200"/>
                <a:gd name="connsiteX1065" fmla="*/ 5710252 w 10058400"/>
                <a:gd name="connsiteY1065" fmla="*/ 2201069 h 6553200"/>
                <a:gd name="connsiteX1066" fmla="*/ 5699141 w 10058400"/>
                <a:gd name="connsiteY1066" fmla="*/ 2197894 h 6553200"/>
                <a:gd name="connsiteX1067" fmla="*/ 5688824 w 10058400"/>
                <a:gd name="connsiteY1067" fmla="*/ 2193925 h 6553200"/>
                <a:gd name="connsiteX1068" fmla="*/ 5679300 w 10058400"/>
                <a:gd name="connsiteY1068" fmla="*/ 2189163 h 6553200"/>
                <a:gd name="connsiteX1069" fmla="*/ 5677713 w 10058400"/>
                <a:gd name="connsiteY1069" fmla="*/ 2187575 h 6553200"/>
                <a:gd name="connsiteX1070" fmla="*/ 5645967 w 10058400"/>
                <a:gd name="connsiteY1070" fmla="*/ 2167731 h 6553200"/>
                <a:gd name="connsiteX1071" fmla="*/ 5614221 w 10058400"/>
                <a:gd name="connsiteY1071" fmla="*/ 2148681 h 6553200"/>
                <a:gd name="connsiteX1072" fmla="*/ 5580889 w 10058400"/>
                <a:gd name="connsiteY1072" fmla="*/ 2134394 h 6553200"/>
                <a:gd name="connsiteX1073" fmla="*/ 5545968 w 10058400"/>
                <a:gd name="connsiteY1073" fmla="*/ 2120900 h 6553200"/>
                <a:gd name="connsiteX1074" fmla="*/ 5511048 w 10058400"/>
                <a:gd name="connsiteY1074" fmla="*/ 2110581 h 6553200"/>
                <a:gd name="connsiteX1075" fmla="*/ 5475334 w 10058400"/>
                <a:gd name="connsiteY1075" fmla="*/ 2101056 h 6553200"/>
                <a:gd name="connsiteX1076" fmla="*/ 5440414 w 10058400"/>
                <a:gd name="connsiteY1076" fmla="*/ 2095500 h 6553200"/>
                <a:gd name="connsiteX1077" fmla="*/ 5404700 w 10058400"/>
                <a:gd name="connsiteY1077" fmla="*/ 2091531 h 6553200"/>
                <a:gd name="connsiteX1078" fmla="*/ 5367399 w 10058400"/>
                <a:gd name="connsiteY1078" fmla="*/ 2089944 h 6553200"/>
                <a:gd name="connsiteX1079" fmla="*/ 5331685 w 10058400"/>
                <a:gd name="connsiteY1079" fmla="*/ 2089944 h 6553200"/>
                <a:gd name="connsiteX1080" fmla="*/ 5295178 w 10058400"/>
                <a:gd name="connsiteY1080" fmla="*/ 2093913 h 6553200"/>
                <a:gd name="connsiteX1081" fmla="*/ 5259464 w 10058400"/>
                <a:gd name="connsiteY1081" fmla="*/ 2099469 h 6553200"/>
                <a:gd name="connsiteX1082" fmla="*/ 5222956 w 10058400"/>
                <a:gd name="connsiteY1082" fmla="*/ 2107406 h 6553200"/>
                <a:gd name="connsiteX1083" fmla="*/ 5187242 w 10058400"/>
                <a:gd name="connsiteY1083" fmla="*/ 2118519 h 6553200"/>
                <a:gd name="connsiteX1084" fmla="*/ 5151528 w 10058400"/>
                <a:gd name="connsiteY1084" fmla="*/ 2130425 h 6553200"/>
                <a:gd name="connsiteX1085" fmla="*/ 5116608 w 10058400"/>
                <a:gd name="connsiteY1085" fmla="*/ 2146300 h 6553200"/>
                <a:gd name="connsiteX1086" fmla="*/ 5107084 w 10058400"/>
                <a:gd name="connsiteY1086" fmla="*/ 2150269 h 6553200"/>
                <a:gd name="connsiteX1087" fmla="*/ 5099148 w 10058400"/>
                <a:gd name="connsiteY1087" fmla="*/ 2156619 h 6553200"/>
                <a:gd name="connsiteX1088" fmla="*/ 5091212 w 10058400"/>
                <a:gd name="connsiteY1088" fmla="*/ 2162175 h 6553200"/>
                <a:gd name="connsiteX1089" fmla="*/ 5084862 w 10058400"/>
                <a:gd name="connsiteY1089" fmla="*/ 2169319 h 6553200"/>
                <a:gd name="connsiteX1090" fmla="*/ 5079307 w 10058400"/>
                <a:gd name="connsiteY1090" fmla="*/ 2177256 h 6553200"/>
                <a:gd name="connsiteX1091" fmla="*/ 5073751 w 10058400"/>
                <a:gd name="connsiteY1091" fmla="*/ 2185194 h 6553200"/>
                <a:gd name="connsiteX1092" fmla="*/ 5069783 w 10058400"/>
                <a:gd name="connsiteY1092" fmla="*/ 2193131 h 6553200"/>
                <a:gd name="connsiteX1093" fmla="*/ 5065815 w 10058400"/>
                <a:gd name="connsiteY1093" fmla="*/ 2202656 h 6553200"/>
                <a:gd name="connsiteX1094" fmla="*/ 5063434 w 10058400"/>
                <a:gd name="connsiteY1094" fmla="*/ 2210594 h 6553200"/>
                <a:gd name="connsiteX1095" fmla="*/ 5060260 w 10058400"/>
                <a:gd name="connsiteY1095" fmla="*/ 2219325 h 6553200"/>
                <a:gd name="connsiteX1096" fmla="*/ 5060260 w 10058400"/>
                <a:gd name="connsiteY1096" fmla="*/ 2228850 h 6553200"/>
                <a:gd name="connsiteX1097" fmla="*/ 5060260 w 10058400"/>
                <a:gd name="connsiteY1097" fmla="*/ 2238375 h 6553200"/>
                <a:gd name="connsiteX1098" fmla="*/ 5060260 w 10058400"/>
                <a:gd name="connsiteY1098" fmla="*/ 2248694 h 6553200"/>
                <a:gd name="connsiteX1099" fmla="*/ 5063434 w 10058400"/>
                <a:gd name="connsiteY1099" fmla="*/ 2258219 h 6553200"/>
                <a:gd name="connsiteX1100" fmla="*/ 5065815 w 10058400"/>
                <a:gd name="connsiteY1100" fmla="*/ 2267744 h 6553200"/>
                <a:gd name="connsiteX1101" fmla="*/ 5069783 w 10058400"/>
                <a:gd name="connsiteY1101" fmla="*/ 2277269 h 6553200"/>
                <a:gd name="connsiteX1102" fmla="*/ 5073751 w 10058400"/>
                <a:gd name="connsiteY1102" fmla="*/ 2285207 h 6553200"/>
                <a:gd name="connsiteX1103" fmla="*/ 5079307 w 10058400"/>
                <a:gd name="connsiteY1103" fmla="*/ 2293937 h 6553200"/>
                <a:gd name="connsiteX1104" fmla="*/ 5085656 w 10058400"/>
                <a:gd name="connsiteY1104" fmla="*/ 2301082 h 6553200"/>
                <a:gd name="connsiteX1105" fmla="*/ 5092799 w 10058400"/>
                <a:gd name="connsiteY1105" fmla="*/ 2307431 h 6553200"/>
                <a:gd name="connsiteX1106" fmla="*/ 5100735 w 10058400"/>
                <a:gd name="connsiteY1106" fmla="*/ 2314576 h 6553200"/>
                <a:gd name="connsiteX1107" fmla="*/ 5108672 w 10058400"/>
                <a:gd name="connsiteY1107" fmla="*/ 2319338 h 6553200"/>
                <a:gd name="connsiteX1108" fmla="*/ 5116608 w 10058400"/>
                <a:gd name="connsiteY1108" fmla="*/ 2323306 h 6553200"/>
                <a:gd name="connsiteX1109" fmla="*/ 5124545 w 10058400"/>
                <a:gd name="connsiteY1109" fmla="*/ 2327275 h 6553200"/>
                <a:gd name="connsiteX1110" fmla="*/ 5134068 w 10058400"/>
                <a:gd name="connsiteY1110" fmla="*/ 2330450 h 6553200"/>
                <a:gd name="connsiteX1111" fmla="*/ 5143592 w 10058400"/>
                <a:gd name="connsiteY1111" fmla="*/ 2332038 h 6553200"/>
                <a:gd name="connsiteX1112" fmla="*/ 5152322 w 10058400"/>
                <a:gd name="connsiteY1112" fmla="*/ 2332831 h 6553200"/>
                <a:gd name="connsiteX1113" fmla="*/ 5161846 w 10058400"/>
                <a:gd name="connsiteY1113" fmla="*/ 2332831 h 6553200"/>
                <a:gd name="connsiteX1114" fmla="*/ 5171369 w 10058400"/>
                <a:gd name="connsiteY1114" fmla="*/ 2332038 h 6553200"/>
                <a:gd name="connsiteX1115" fmla="*/ 5181687 w 10058400"/>
                <a:gd name="connsiteY1115" fmla="*/ 2330450 h 6553200"/>
                <a:gd name="connsiteX1116" fmla="*/ 5191210 w 10058400"/>
                <a:gd name="connsiteY1116" fmla="*/ 2327275 h 6553200"/>
                <a:gd name="connsiteX1117" fmla="*/ 5200734 w 10058400"/>
                <a:gd name="connsiteY1117" fmla="*/ 2323306 h 6553200"/>
                <a:gd name="connsiteX1118" fmla="*/ 5222956 w 10058400"/>
                <a:gd name="connsiteY1118" fmla="*/ 2312988 h 6553200"/>
                <a:gd name="connsiteX1119" fmla="*/ 5245972 w 10058400"/>
                <a:gd name="connsiteY1119" fmla="*/ 2305050 h 6553200"/>
                <a:gd name="connsiteX1120" fmla="*/ 5269781 w 10058400"/>
                <a:gd name="connsiteY1120" fmla="*/ 2298700 h 6553200"/>
                <a:gd name="connsiteX1121" fmla="*/ 5293590 w 10058400"/>
                <a:gd name="connsiteY1121" fmla="*/ 2293144 h 6553200"/>
                <a:gd name="connsiteX1122" fmla="*/ 5318193 w 10058400"/>
                <a:gd name="connsiteY1122" fmla="*/ 2289175 h 6553200"/>
                <a:gd name="connsiteX1123" fmla="*/ 5340415 w 10058400"/>
                <a:gd name="connsiteY1123" fmla="*/ 2286000 h 6553200"/>
                <a:gd name="connsiteX1124" fmla="*/ 5365018 w 10058400"/>
                <a:gd name="connsiteY1124" fmla="*/ 2286000 h 6553200"/>
                <a:gd name="connsiteX1125" fmla="*/ 5388827 w 10058400"/>
                <a:gd name="connsiteY1125" fmla="*/ 2287588 h 6553200"/>
                <a:gd name="connsiteX1126" fmla="*/ 5412636 w 10058400"/>
                <a:gd name="connsiteY1126" fmla="*/ 2289969 h 6553200"/>
                <a:gd name="connsiteX1127" fmla="*/ 5435652 w 10058400"/>
                <a:gd name="connsiteY1127" fmla="*/ 2293937 h 6553200"/>
                <a:gd name="connsiteX1128" fmla="*/ 5457874 w 10058400"/>
                <a:gd name="connsiteY1128" fmla="*/ 2299494 h 6553200"/>
                <a:gd name="connsiteX1129" fmla="*/ 5480890 w 10058400"/>
                <a:gd name="connsiteY1129" fmla="*/ 2306637 h 6553200"/>
                <a:gd name="connsiteX1130" fmla="*/ 5503112 w 10058400"/>
                <a:gd name="connsiteY1130" fmla="*/ 2314576 h 6553200"/>
                <a:gd name="connsiteX1131" fmla="*/ 5524540 w 10058400"/>
                <a:gd name="connsiteY1131" fmla="*/ 2324894 h 6553200"/>
                <a:gd name="connsiteX1132" fmla="*/ 5545968 w 10058400"/>
                <a:gd name="connsiteY1132" fmla="*/ 2336800 h 6553200"/>
                <a:gd name="connsiteX1133" fmla="*/ 5567397 w 10058400"/>
                <a:gd name="connsiteY1133" fmla="*/ 2350294 h 6553200"/>
                <a:gd name="connsiteX1134" fmla="*/ 5592793 w 10058400"/>
                <a:gd name="connsiteY1134" fmla="*/ 2369344 h 6553200"/>
                <a:gd name="connsiteX1135" fmla="*/ 5616602 w 10058400"/>
                <a:gd name="connsiteY1135" fmla="*/ 2389981 h 6553200"/>
                <a:gd name="connsiteX1136" fmla="*/ 5639618 w 10058400"/>
                <a:gd name="connsiteY1136" fmla="*/ 2414588 h 6553200"/>
                <a:gd name="connsiteX1137" fmla="*/ 5661046 w 10058400"/>
                <a:gd name="connsiteY1137" fmla="*/ 2439987 h 6553200"/>
                <a:gd name="connsiteX1138" fmla="*/ 5680887 w 10058400"/>
                <a:gd name="connsiteY1138" fmla="*/ 2467769 h 6553200"/>
                <a:gd name="connsiteX1139" fmla="*/ 5698347 w 10058400"/>
                <a:gd name="connsiteY1139" fmla="*/ 2497138 h 6553200"/>
                <a:gd name="connsiteX1140" fmla="*/ 5714220 w 10058400"/>
                <a:gd name="connsiteY1140" fmla="*/ 2528888 h 6553200"/>
                <a:gd name="connsiteX1141" fmla="*/ 5728506 w 10058400"/>
                <a:gd name="connsiteY1141" fmla="*/ 2562225 h 6553200"/>
                <a:gd name="connsiteX1142" fmla="*/ 5741998 w 10058400"/>
                <a:gd name="connsiteY1142" fmla="*/ 2598738 h 6553200"/>
                <a:gd name="connsiteX1143" fmla="*/ 5753902 w 10058400"/>
                <a:gd name="connsiteY1143" fmla="*/ 2636044 h 6553200"/>
                <a:gd name="connsiteX1144" fmla="*/ 5765013 w 10058400"/>
                <a:gd name="connsiteY1144" fmla="*/ 2674144 h 6553200"/>
                <a:gd name="connsiteX1145" fmla="*/ 5772950 w 10058400"/>
                <a:gd name="connsiteY1145" fmla="*/ 2716213 h 6553200"/>
                <a:gd name="connsiteX1146" fmla="*/ 5779299 w 10058400"/>
                <a:gd name="connsiteY1146" fmla="*/ 2758281 h 6553200"/>
                <a:gd name="connsiteX1147" fmla="*/ 5784854 w 10058400"/>
                <a:gd name="connsiteY1147" fmla="*/ 2802731 h 6553200"/>
                <a:gd name="connsiteX1148" fmla="*/ 5787235 w 10058400"/>
                <a:gd name="connsiteY1148" fmla="*/ 2847975 h 6553200"/>
                <a:gd name="connsiteX1149" fmla="*/ 5788823 w 10058400"/>
                <a:gd name="connsiteY1149" fmla="*/ 2895600 h 6553200"/>
                <a:gd name="connsiteX1150" fmla="*/ 5786442 w 10058400"/>
                <a:gd name="connsiteY1150" fmla="*/ 3009106 h 6553200"/>
                <a:gd name="connsiteX1151" fmla="*/ 5786442 w 10058400"/>
                <a:gd name="connsiteY1151" fmla="*/ 3030538 h 6553200"/>
                <a:gd name="connsiteX1152" fmla="*/ 5786442 w 10058400"/>
                <a:gd name="connsiteY1152" fmla="*/ 3036094 h 6553200"/>
                <a:gd name="connsiteX1153" fmla="*/ 5784854 w 10058400"/>
                <a:gd name="connsiteY1153" fmla="*/ 3133725 h 6553200"/>
                <a:gd name="connsiteX1154" fmla="*/ 5786442 w 10058400"/>
                <a:gd name="connsiteY1154" fmla="*/ 3226594 h 6553200"/>
                <a:gd name="connsiteX1155" fmla="*/ 5787235 w 10058400"/>
                <a:gd name="connsiteY1155" fmla="*/ 3317081 h 6553200"/>
                <a:gd name="connsiteX1156" fmla="*/ 5790410 w 10058400"/>
                <a:gd name="connsiteY1156" fmla="*/ 3404394 h 6553200"/>
                <a:gd name="connsiteX1157" fmla="*/ 5794378 w 10058400"/>
                <a:gd name="connsiteY1157" fmla="*/ 3489325 h 6553200"/>
                <a:gd name="connsiteX1158" fmla="*/ 5799140 w 10058400"/>
                <a:gd name="connsiteY1158" fmla="*/ 3569494 h 6553200"/>
                <a:gd name="connsiteX1159" fmla="*/ 5804695 w 10058400"/>
                <a:gd name="connsiteY1159" fmla="*/ 3648075 h 6553200"/>
                <a:gd name="connsiteX1160" fmla="*/ 5811838 w 10058400"/>
                <a:gd name="connsiteY1160" fmla="*/ 3722687 h 6553200"/>
                <a:gd name="connsiteX1161" fmla="*/ 5811838 w 10058400"/>
                <a:gd name="connsiteY1161" fmla="*/ 3741737 h 6553200"/>
                <a:gd name="connsiteX1162" fmla="*/ 5808664 w 10058400"/>
                <a:gd name="connsiteY1162" fmla="*/ 3759200 h 6553200"/>
                <a:gd name="connsiteX1163" fmla="*/ 5804695 w 10058400"/>
                <a:gd name="connsiteY1163" fmla="*/ 3776662 h 6553200"/>
                <a:gd name="connsiteX1164" fmla="*/ 5798346 w 10058400"/>
                <a:gd name="connsiteY1164" fmla="*/ 3792537 h 6553200"/>
                <a:gd name="connsiteX1165" fmla="*/ 5788823 w 10058400"/>
                <a:gd name="connsiteY1165" fmla="*/ 3806825 h 6553200"/>
                <a:gd name="connsiteX1166" fmla="*/ 5779299 w 10058400"/>
                <a:gd name="connsiteY1166" fmla="*/ 3818731 h 6553200"/>
                <a:gd name="connsiteX1167" fmla="*/ 5767394 w 10058400"/>
                <a:gd name="connsiteY1167" fmla="*/ 3830637 h 6553200"/>
                <a:gd name="connsiteX1168" fmla="*/ 5753902 w 10058400"/>
                <a:gd name="connsiteY1168" fmla="*/ 3841750 h 6553200"/>
                <a:gd name="connsiteX1169" fmla="*/ 5739617 w 10058400"/>
                <a:gd name="connsiteY1169" fmla="*/ 3849687 h 6553200"/>
                <a:gd name="connsiteX1170" fmla="*/ 5723744 w 10058400"/>
                <a:gd name="connsiteY1170" fmla="*/ 3855244 h 6553200"/>
                <a:gd name="connsiteX1171" fmla="*/ 5707078 w 10058400"/>
                <a:gd name="connsiteY1171" fmla="*/ 3859212 h 6553200"/>
                <a:gd name="connsiteX1172" fmla="*/ 5690411 w 10058400"/>
                <a:gd name="connsiteY1172" fmla="*/ 3861594 h 6553200"/>
                <a:gd name="connsiteX1173" fmla="*/ 5673745 w 10058400"/>
                <a:gd name="connsiteY1173" fmla="*/ 3861594 h 6553200"/>
                <a:gd name="connsiteX1174" fmla="*/ 5657078 w 10058400"/>
                <a:gd name="connsiteY1174" fmla="*/ 3859212 h 6553200"/>
                <a:gd name="connsiteX1175" fmla="*/ 5639618 w 10058400"/>
                <a:gd name="connsiteY1175" fmla="*/ 3853656 h 6553200"/>
                <a:gd name="connsiteX1176" fmla="*/ 5622158 w 10058400"/>
                <a:gd name="connsiteY1176" fmla="*/ 3845719 h 6553200"/>
                <a:gd name="connsiteX1177" fmla="*/ 5587238 w 10058400"/>
                <a:gd name="connsiteY1177" fmla="*/ 3826669 h 6553200"/>
                <a:gd name="connsiteX1178" fmla="*/ 5552317 w 10058400"/>
                <a:gd name="connsiteY1178" fmla="*/ 3810794 h 6553200"/>
                <a:gd name="connsiteX1179" fmla="*/ 5515016 w 10058400"/>
                <a:gd name="connsiteY1179" fmla="*/ 3794919 h 6553200"/>
                <a:gd name="connsiteX1180" fmla="*/ 5477715 w 10058400"/>
                <a:gd name="connsiteY1180" fmla="*/ 3781425 h 6553200"/>
                <a:gd name="connsiteX1181" fmla="*/ 5449938 w 10058400"/>
                <a:gd name="connsiteY1181" fmla="*/ 3771900 h 6553200"/>
                <a:gd name="connsiteX1182" fmla="*/ 5422954 w 10058400"/>
                <a:gd name="connsiteY1182" fmla="*/ 3763962 h 6553200"/>
                <a:gd name="connsiteX1183" fmla="*/ 5396764 w 10058400"/>
                <a:gd name="connsiteY1183" fmla="*/ 3757612 h 6553200"/>
                <a:gd name="connsiteX1184" fmla="*/ 5371367 w 10058400"/>
                <a:gd name="connsiteY1184" fmla="*/ 3753644 h 6553200"/>
                <a:gd name="connsiteX1185" fmla="*/ 5345971 w 10058400"/>
                <a:gd name="connsiteY1185" fmla="*/ 3749675 h 6553200"/>
                <a:gd name="connsiteX1186" fmla="*/ 5320574 w 10058400"/>
                <a:gd name="connsiteY1186" fmla="*/ 3747294 h 6553200"/>
                <a:gd name="connsiteX1187" fmla="*/ 5296765 w 10058400"/>
                <a:gd name="connsiteY1187" fmla="*/ 3745706 h 6553200"/>
                <a:gd name="connsiteX1188" fmla="*/ 5272956 w 10058400"/>
                <a:gd name="connsiteY1188" fmla="*/ 3745706 h 6553200"/>
                <a:gd name="connsiteX1189" fmla="*/ 5249940 w 10058400"/>
                <a:gd name="connsiteY1189" fmla="*/ 3745706 h 6553200"/>
                <a:gd name="connsiteX1190" fmla="*/ 5226924 w 10058400"/>
                <a:gd name="connsiteY1190" fmla="*/ 3748087 h 6553200"/>
                <a:gd name="connsiteX1191" fmla="*/ 5204702 w 10058400"/>
                <a:gd name="connsiteY1191" fmla="*/ 3752056 h 6553200"/>
                <a:gd name="connsiteX1192" fmla="*/ 5183274 w 10058400"/>
                <a:gd name="connsiteY1192" fmla="*/ 3756025 h 6553200"/>
                <a:gd name="connsiteX1193" fmla="*/ 5163433 w 10058400"/>
                <a:gd name="connsiteY1193" fmla="*/ 3763169 h 6553200"/>
                <a:gd name="connsiteX1194" fmla="*/ 5143592 w 10058400"/>
                <a:gd name="connsiteY1194" fmla="*/ 3769519 h 6553200"/>
                <a:gd name="connsiteX1195" fmla="*/ 5122957 w 10058400"/>
                <a:gd name="connsiteY1195" fmla="*/ 3779044 h 6553200"/>
                <a:gd name="connsiteX1196" fmla="*/ 5104704 w 10058400"/>
                <a:gd name="connsiteY1196" fmla="*/ 3788569 h 6553200"/>
                <a:gd name="connsiteX1197" fmla="*/ 5088831 w 10058400"/>
                <a:gd name="connsiteY1197" fmla="*/ 3797300 h 6553200"/>
                <a:gd name="connsiteX1198" fmla="*/ 5075339 w 10058400"/>
                <a:gd name="connsiteY1198" fmla="*/ 3806825 h 6553200"/>
                <a:gd name="connsiteX1199" fmla="*/ 5060260 w 10058400"/>
                <a:gd name="connsiteY1199" fmla="*/ 3816350 h 6553200"/>
                <a:gd name="connsiteX1200" fmla="*/ 5047561 w 10058400"/>
                <a:gd name="connsiteY1200" fmla="*/ 3826669 h 6553200"/>
                <a:gd name="connsiteX1201" fmla="*/ 5022958 w 10058400"/>
                <a:gd name="connsiteY1201" fmla="*/ 3849687 h 6553200"/>
                <a:gd name="connsiteX1202" fmla="*/ 5001530 w 10058400"/>
                <a:gd name="connsiteY1202" fmla="*/ 3875087 h 6553200"/>
                <a:gd name="connsiteX1203" fmla="*/ 4980102 w 10058400"/>
                <a:gd name="connsiteY1203" fmla="*/ 3901281 h 6553200"/>
                <a:gd name="connsiteX1204" fmla="*/ 4963435 w 10058400"/>
                <a:gd name="connsiteY1204" fmla="*/ 3929856 h 6553200"/>
                <a:gd name="connsiteX1205" fmla="*/ 4946769 w 10058400"/>
                <a:gd name="connsiteY1205" fmla="*/ 3959225 h 6553200"/>
                <a:gd name="connsiteX1206" fmla="*/ 4932483 w 10058400"/>
                <a:gd name="connsiteY1206" fmla="*/ 3988594 h 6553200"/>
                <a:gd name="connsiteX1207" fmla="*/ 4918991 w 10058400"/>
                <a:gd name="connsiteY1207" fmla="*/ 4020344 h 6553200"/>
                <a:gd name="connsiteX1208" fmla="*/ 4907087 w 10058400"/>
                <a:gd name="connsiteY1208" fmla="*/ 4052094 h 6553200"/>
                <a:gd name="connsiteX1209" fmla="*/ 4896769 w 10058400"/>
                <a:gd name="connsiteY1209" fmla="*/ 4084638 h 6553200"/>
                <a:gd name="connsiteX1210" fmla="*/ 4885658 w 10058400"/>
                <a:gd name="connsiteY1210" fmla="*/ 4116388 h 6553200"/>
                <a:gd name="connsiteX1211" fmla="*/ 4869786 w 10058400"/>
                <a:gd name="connsiteY1211" fmla="*/ 4180681 h 6553200"/>
                <a:gd name="connsiteX1212" fmla="*/ 4853913 w 10058400"/>
                <a:gd name="connsiteY1212" fmla="*/ 4243388 h 6553200"/>
                <a:gd name="connsiteX1213" fmla="*/ 4845976 w 10058400"/>
                <a:gd name="connsiteY1213" fmla="*/ 4276725 h 6553200"/>
                <a:gd name="connsiteX1214" fmla="*/ 4834865 w 10058400"/>
                <a:gd name="connsiteY1214" fmla="*/ 4318794 h 6553200"/>
                <a:gd name="connsiteX1215" fmla="*/ 4822167 w 10058400"/>
                <a:gd name="connsiteY1215" fmla="*/ 4361656 h 6553200"/>
                <a:gd name="connsiteX1216" fmla="*/ 4804707 w 10058400"/>
                <a:gd name="connsiteY1216" fmla="*/ 4406900 h 6553200"/>
                <a:gd name="connsiteX1217" fmla="*/ 4795183 w 10058400"/>
                <a:gd name="connsiteY1217" fmla="*/ 4428331 h 6553200"/>
                <a:gd name="connsiteX1218" fmla="*/ 4785660 w 10058400"/>
                <a:gd name="connsiteY1218" fmla="*/ 4449763 h 6553200"/>
                <a:gd name="connsiteX1219" fmla="*/ 4773755 w 10058400"/>
                <a:gd name="connsiteY1219" fmla="*/ 4469606 h 6553200"/>
                <a:gd name="connsiteX1220" fmla="*/ 4761850 w 10058400"/>
                <a:gd name="connsiteY1220" fmla="*/ 4490244 h 6553200"/>
                <a:gd name="connsiteX1221" fmla="*/ 4749946 w 10058400"/>
                <a:gd name="connsiteY1221" fmla="*/ 4508500 h 6553200"/>
                <a:gd name="connsiteX1222" fmla="*/ 4734866 w 10058400"/>
                <a:gd name="connsiteY1222" fmla="*/ 4527550 h 6553200"/>
                <a:gd name="connsiteX1223" fmla="*/ 4720581 w 10058400"/>
                <a:gd name="connsiteY1223" fmla="*/ 4543425 h 6553200"/>
                <a:gd name="connsiteX1224" fmla="*/ 4705502 w 10058400"/>
                <a:gd name="connsiteY1224" fmla="*/ 4557713 h 6553200"/>
                <a:gd name="connsiteX1225" fmla="*/ 4688042 w 10058400"/>
                <a:gd name="connsiteY1225" fmla="*/ 4571206 h 6553200"/>
                <a:gd name="connsiteX1226" fmla="*/ 4671375 w 10058400"/>
                <a:gd name="connsiteY1226" fmla="*/ 4582319 h 6553200"/>
                <a:gd name="connsiteX1227" fmla="*/ 4649947 w 10058400"/>
                <a:gd name="connsiteY1227" fmla="*/ 4592638 h 6553200"/>
                <a:gd name="connsiteX1228" fmla="*/ 4628519 w 10058400"/>
                <a:gd name="connsiteY1228" fmla="*/ 4600575 h 6553200"/>
                <a:gd name="connsiteX1229" fmla="*/ 4604709 w 10058400"/>
                <a:gd name="connsiteY1229" fmla="*/ 4604544 h 6553200"/>
                <a:gd name="connsiteX1230" fmla="*/ 4579313 w 10058400"/>
                <a:gd name="connsiteY1230" fmla="*/ 4606925 h 6553200"/>
                <a:gd name="connsiteX1231" fmla="*/ 4553916 w 10058400"/>
                <a:gd name="connsiteY1231" fmla="*/ 4606925 h 6553200"/>
                <a:gd name="connsiteX1232" fmla="*/ 4526932 w 10058400"/>
                <a:gd name="connsiteY1232" fmla="*/ 4602956 h 6553200"/>
                <a:gd name="connsiteX1233" fmla="*/ 4497568 w 10058400"/>
                <a:gd name="connsiteY1233" fmla="*/ 4598194 h 6553200"/>
                <a:gd name="connsiteX1234" fmla="*/ 4466616 w 10058400"/>
                <a:gd name="connsiteY1234" fmla="*/ 4588669 h 6553200"/>
                <a:gd name="connsiteX1235" fmla="*/ 4438838 w 10058400"/>
                <a:gd name="connsiteY1235" fmla="*/ 4580731 h 6553200"/>
                <a:gd name="connsiteX1236" fmla="*/ 4411061 w 10058400"/>
                <a:gd name="connsiteY1236" fmla="*/ 4573588 h 6553200"/>
                <a:gd name="connsiteX1237" fmla="*/ 4384077 w 10058400"/>
                <a:gd name="connsiteY1237" fmla="*/ 4568825 h 6553200"/>
                <a:gd name="connsiteX1238" fmla="*/ 4357887 w 10058400"/>
                <a:gd name="connsiteY1238" fmla="*/ 4563269 h 6553200"/>
                <a:gd name="connsiteX1239" fmla="*/ 4332490 w 10058400"/>
                <a:gd name="connsiteY1239" fmla="*/ 4560888 h 6553200"/>
                <a:gd name="connsiteX1240" fmla="*/ 4305506 w 10058400"/>
                <a:gd name="connsiteY1240" fmla="*/ 4559300 h 6553200"/>
                <a:gd name="connsiteX1241" fmla="*/ 4281697 w 10058400"/>
                <a:gd name="connsiteY1241" fmla="*/ 4559300 h 6553200"/>
                <a:gd name="connsiteX1242" fmla="*/ 4256301 w 10058400"/>
                <a:gd name="connsiteY1242" fmla="*/ 4560888 h 6553200"/>
                <a:gd name="connsiteX1243" fmla="*/ 4233285 w 10058400"/>
                <a:gd name="connsiteY1243" fmla="*/ 4561681 h 6553200"/>
                <a:gd name="connsiteX1244" fmla="*/ 4209476 w 10058400"/>
                <a:gd name="connsiteY1244" fmla="*/ 4565650 h 6553200"/>
                <a:gd name="connsiteX1245" fmla="*/ 4187254 w 10058400"/>
                <a:gd name="connsiteY1245" fmla="*/ 4571206 h 6553200"/>
                <a:gd name="connsiteX1246" fmla="*/ 4165825 w 10058400"/>
                <a:gd name="connsiteY1246" fmla="*/ 4577556 h 6553200"/>
                <a:gd name="connsiteX1247" fmla="*/ 4144397 w 10058400"/>
                <a:gd name="connsiteY1247" fmla="*/ 4586288 h 6553200"/>
                <a:gd name="connsiteX1248" fmla="*/ 4122969 w 10058400"/>
                <a:gd name="connsiteY1248" fmla="*/ 4595019 h 6553200"/>
                <a:gd name="connsiteX1249" fmla="*/ 4103128 w 10058400"/>
                <a:gd name="connsiteY1249" fmla="*/ 4606131 h 6553200"/>
                <a:gd name="connsiteX1250" fmla="*/ 4082493 w 10058400"/>
                <a:gd name="connsiteY1250" fmla="*/ 4616450 h 6553200"/>
                <a:gd name="connsiteX1251" fmla="*/ 4058684 w 10058400"/>
                <a:gd name="connsiteY1251" fmla="*/ 4633913 h 6553200"/>
                <a:gd name="connsiteX1252" fmla="*/ 4036462 w 10058400"/>
                <a:gd name="connsiteY1252" fmla="*/ 4652963 h 6553200"/>
                <a:gd name="connsiteX1253" fmla="*/ 4015033 w 10058400"/>
                <a:gd name="connsiteY1253" fmla="*/ 4673600 h 6553200"/>
                <a:gd name="connsiteX1254" fmla="*/ 3995192 w 10058400"/>
                <a:gd name="connsiteY1254" fmla="*/ 4696619 h 6553200"/>
                <a:gd name="connsiteX1255" fmla="*/ 3974558 w 10058400"/>
                <a:gd name="connsiteY1255" fmla="*/ 4722019 h 6553200"/>
                <a:gd name="connsiteX1256" fmla="*/ 3957098 w 10058400"/>
                <a:gd name="connsiteY1256" fmla="*/ 4749006 h 6553200"/>
                <a:gd name="connsiteX1257" fmla="*/ 3940431 w 10058400"/>
                <a:gd name="connsiteY1257" fmla="*/ 4778375 h 6553200"/>
                <a:gd name="connsiteX1258" fmla="*/ 3925352 w 10058400"/>
                <a:gd name="connsiteY1258" fmla="*/ 4810125 h 6553200"/>
                <a:gd name="connsiteX1259" fmla="*/ 3911066 w 10058400"/>
                <a:gd name="connsiteY1259" fmla="*/ 4843463 h 6553200"/>
                <a:gd name="connsiteX1260" fmla="*/ 3897574 w 10058400"/>
                <a:gd name="connsiteY1260" fmla="*/ 4879181 h 6553200"/>
                <a:gd name="connsiteX1261" fmla="*/ 3885670 w 10058400"/>
                <a:gd name="connsiteY1261" fmla="*/ 4916488 h 6553200"/>
                <a:gd name="connsiteX1262" fmla="*/ 3874559 w 10058400"/>
                <a:gd name="connsiteY1262" fmla="*/ 4956969 h 6553200"/>
                <a:gd name="connsiteX1263" fmla="*/ 3865035 w 10058400"/>
                <a:gd name="connsiteY1263" fmla="*/ 4999831 h 6553200"/>
                <a:gd name="connsiteX1264" fmla="*/ 3856305 w 10058400"/>
                <a:gd name="connsiteY1264" fmla="*/ 5043488 h 6553200"/>
                <a:gd name="connsiteX1265" fmla="*/ 3849162 w 10058400"/>
                <a:gd name="connsiteY1265" fmla="*/ 5090319 h 6553200"/>
                <a:gd name="connsiteX1266" fmla="*/ 3842813 w 10058400"/>
                <a:gd name="connsiteY1266" fmla="*/ 5137944 h 6553200"/>
                <a:gd name="connsiteX1267" fmla="*/ 3838845 w 10058400"/>
                <a:gd name="connsiteY1267" fmla="*/ 5168900 h 6553200"/>
                <a:gd name="connsiteX1268" fmla="*/ 3831702 w 10058400"/>
                <a:gd name="connsiteY1268" fmla="*/ 5196681 h 6553200"/>
                <a:gd name="connsiteX1269" fmla="*/ 3823766 w 10058400"/>
                <a:gd name="connsiteY1269" fmla="*/ 5220494 h 6553200"/>
                <a:gd name="connsiteX1270" fmla="*/ 3815036 w 10058400"/>
                <a:gd name="connsiteY1270" fmla="*/ 5243513 h 6553200"/>
                <a:gd name="connsiteX1271" fmla="*/ 3803925 w 10058400"/>
                <a:gd name="connsiteY1271" fmla="*/ 5263356 h 6553200"/>
                <a:gd name="connsiteX1272" fmla="*/ 3790433 w 10058400"/>
                <a:gd name="connsiteY1272" fmla="*/ 5280819 h 6553200"/>
                <a:gd name="connsiteX1273" fmla="*/ 3776147 w 10058400"/>
                <a:gd name="connsiteY1273" fmla="*/ 5295900 h 6553200"/>
                <a:gd name="connsiteX1274" fmla="*/ 3760274 w 10058400"/>
                <a:gd name="connsiteY1274" fmla="*/ 5307806 h 6553200"/>
                <a:gd name="connsiteX1275" fmla="*/ 3744402 w 10058400"/>
                <a:gd name="connsiteY1275" fmla="*/ 5315744 h 6553200"/>
                <a:gd name="connsiteX1276" fmla="*/ 3726941 w 10058400"/>
                <a:gd name="connsiteY1276" fmla="*/ 5323681 h 6553200"/>
                <a:gd name="connsiteX1277" fmla="*/ 3707894 w 10058400"/>
                <a:gd name="connsiteY1277" fmla="*/ 5329238 h 6553200"/>
                <a:gd name="connsiteX1278" fmla="*/ 3688053 w 10058400"/>
                <a:gd name="connsiteY1278" fmla="*/ 5333206 h 6553200"/>
                <a:gd name="connsiteX1279" fmla="*/ 3666625 w 10058400"/>
                <a:gd name="connsiteY1279" fmla="*/ 5335588 h 6553200"/>
                <a:gd name="connsiteX1280" fmla="*/ 3643609 w 10058400"/>
                <a:gd name="connsiteY1280" fmla="*/ 5337175 h 6553200"/>
                <a:gd name="connsiteX1281" fmla="*/ 3619006 w 10058400"/>
                <a:gd name="connsiteY1281" fmla="*/ 5337175 h 6553200"/>
                <a:gd name="connsiteX1282" fmla="*/ 3592022 w 10058400"/>
                <a:gd name="connsiteY1282" fmla="*/ 5335588 h 6553200"/>
                <a:gd name="connsiteX1283" fmla="*/ 3565039 w 10058400"/>
                <a:gd name="connsiteY1283" fmla="*/ 5333206 h 6553200"/>
                <a:gd name="connsiteX1284" fmla="*/ 3535674 w 10058400"/>
                <a:gd name="connsiteY1284" fmla="*/ 5329238 h 6553200"/>
                <a:gd name="connsiteX1285" fmla="*/ 3503928 w 10058400"/>
                <a:gd name="connsiteY1285" fmla="*/ 5323681 h 6553200"/>
                <a:gd name="connsiteX1286" fmla="*/ 3472182 w 10058400"/>
                <a:gd name="connsiteY1286" fmla="*/ 5315744 h 6553200"/>
                <a:gd name="connsiteX1287" fmla="*/ 3438850 w 10058400"/>
                <a:gd name="connsiteY1287" fmla="*/ 5307806 h 6553200"/>
                <a:gd name="connsiteX1288" fmla="*/ 3402342 w 10058400"/>
                <a:gd name="connsiteY1288" fmla="*/ 5298281 h 6553200"/>
                <a:gd name="connsiteX1289" fmla="*/ 3366628 w 10058400"/>
                <a:gd name="connsiteY1289" fmla="*/ 5286375 h 6553200"/>
                <a:gd name="connsiteX1290" fmla="*/ 3327740 w 10058400"/>
                <a:gd name="connsiteY1290" fmla="*/ 5272881 h 6553200"/>
                <a:gd name="connsiteX1291" fmla="*/ 3305518 w 10058400"/>
                <a:gd name="connsiteY1291" fmla="*/ 5266531 h 6553200"/>
                <a:gd name="connsiteX1292" fmla="*/ 3282503 w 10058400"/>
                <a:gd name="connsiteY1292" fmla="*/ 5259388 h 6553200"/>
                <a:gd name="connsiteX1293" fmla="*/ 3274566 w 10058400"/>
                <a:gd name="connsiteY1293" fmla="*/ 5257006 h 6553200"/>
                <a:gd name="connsiteX1294" fmla="*/ 3266630 w 10058400"/>
                <a:gd name="connsiteY1294" fmla="*/ 5253038 h 6553200"/>
                <a:gd name="connsiteX1295" fmla="*/ 3227741 w 10058400"/>
                <a:gd name="connsiteY1295" fmla="*/ 5243513 h 6553200"/>
                <a:gd name="connsiteX1296" fmla="*/ 3186472 w 10058400"/>
                <a:gd name="connsiteY1296" fmla="*/ 5235575 h 6553200"/>
                <a:gd name="connsiteX1297" fmla="*/ 3143615 w 10058400"/>
                <a:gd name="connsiteY1297" fmla="*/ 5229225 h 6553200"/>
                <a:gd name="connsiteX1298" fmla="*/ 3099965 w 10058400"/>
                <a:gd name="connsiteY1298" fmla="*/ 5223669 h 6553200"/>
                <a:gd name="connsiteX1299" fmla="*/ 3054727 w 10058400"/>
                <a:gd name="connsiteY1299" fmla="*/ 5220494 h 6553200"/>
                <a:gd name="connsiteX1300" fmla="*/ 3007902 w 10058400"/>
                <a:gd name="connsiteY1300" fmla="*/ 5216525 h 6553200"/>
                <a:gd name="connsiteX1301" fmla="*/ 2911872 w 10058400"/>
                <a:gd name="connsiteY1301" fmla="*/ 5211763 h 6553200"/>
                <a:gd name="connsiteX1302" fmla="*/ 2837270 w 10058400"/>
                <a:gd name="connsiteY1302" fmla="*/ 5207794 h 6553200"/>
                <a:gd name="connsiteX1303" fmla="*/ 2759492 w 10058400"/>
                <a:gd name="connsiteY1303" fmla="*/ 5203825 h 6553200"/>
                <a:gd name="connsiteX1304" fmla="*/ 2680922 w 10058400"/>
                <a:gd name="connsiteY1304" fmla="*/ 5196681 h 6553200"/>
                <a:gd name="connsiteX1305" fmla="*/ 2641240 w 10058400"/>
                <a:gd name="connsiteY1305" fmla="*/ 5191919 h 6553200"/>
                <a:gd name="connsiteX1306" fmla="*/ 2600764 w 10058400"/>
                <a:gd name="connsiteY1306" fmla="*/ 5186363 h 6553200"/>
                <a:gd name="connsiteX1307" fmla="*/ 2562669 w 10058400"/>
                <a:gd name="connsiteY1307" fmla="*/ 5180806 h 6553200"/>
                <a:gd name="connsiteX1308" fmla="*/ 2522194 w 10058400"/>
                <a:gd name="connsiteY1308" fmla="*/ 5172869 h 6553200"/>
                <a:gd name="connsiteX1309" fmla="*/ 2482512 w 10058400"/>
                <a:gd name="connsiteY1309" fmla="*/ 5164931 h 6553200"/>
                <a:gd name="connsiteX1310" fmla="*/ 2442036 w 10058400"/>
                <a:gd name="connsiteY1310" fmla="*/ 5155406 h 6553200"/>
                <a:gd name="connsiteX1311" fmla="*/ 2402354 w 10058400"/>
                <a:gd name="connsiteY1311" fmla="*/ 5143500 h 6553200"/>
                <a:gd name="connsiteX1312" fmla="*/ 2363466 w 10058400"/>
                <a:gd name="connsiteY1312" fmla="*/ 5131594 h 6553200"/>
                <a:gd name="connsiteX1313" fmla="*/ 2323783 w 10058400"/>
                <a:gd name="connsiteY1313" fmla="*/ 5116513 h 6553200"/>
                <a:gd name="connsiteX1314" fmla="*/ 2284895 w 10058400"/>
                <a:gd name="connsiteY1314" fmla="*/ 5100638 h 6553200"/>
                <a:gd name="connsiteX1315" fmla="*/ 2246007 w 10058400"/>
                <a:gd name="connsiteY1315" fmla="*/ 5083175 h 6553200"/>
                <a:gd name="connsiteX1316" fmla="*/ 2208705 w 10058400"/>
                <a:gd name="connsiteY1316" fmla="*/ 5063331 h 6553200"/>
                <a:gd name="connsiteX1317" fmla="*/ 2171404 w 10058400"/>
                <a:gd name="connsiteY1317" fmla="*/ 5041900 h 6553200"/>
                <a:gd name="connsiteX1318" fmla="*/ 2134102 w 10058400"/>
                <a:gd name="connsiteY1318" fmla="*/ 5016500 h 6553200"/>
                <a:gd name="connsiteX1319" fmla="*/ 2098388 w 10058400"/>
                <a:gd name="connsiteY1319" fmla="*/ 4991100 h 6553200"/>
                <a:gd name="connsiteX1320" fmla="*/ 2061881 w 10058400"/>
                <a:gd name="connsiteY1320" fmla="*/ 4961731 h 6553200"/>
                <a:gd name="connsiteX1321" fmla="*/ 2027755 w 10058400"/>
                <a:gd name="connsiteY1321" fmla="*/ 4929981 h 6553200"/>
                <a:gd name="connsiteX1322" fmla="*/ 1992834 w 10058400"/>
                <a:gd name="connsiteY1322" fmla="*/ 4896644 h 6553200"/>
                <a:gd name="connsiteX1323" fmla="*/ 1959501 w 10058400"/>
                <a:gd name="connsiteY1323" fmla="*/ 4859338 h 6553200"/>
                <a:gd name="connsiteX1324" fmla="*/ 1927755 w 10058400"/>
                <a:gd name="connsiteY1324" fmla="*/ 4819650 h 6553200"/>
                <a:gd name="connsiteX1325" fmla="*/ 1895217 w 10058400"/>
                <a:gd name="connsiteY1325" fmla="*/ 4776788 h 6553200"/>
                <a:gd name="connsiteX1326" fmla="*/ 1865058 w 10058400"/>
                <a:gd name="connsiteY1326" fmla="*/ 4731544 h 6553200"/>
                <a:gd name="connsiteX1327" fmla="*/ 1835693 w 10058400"/>
                <a:gd name="connsiteY1327" fmla="*/ 4682331 h 6553200"/>
                <a:gd name="connsiteX1328" fmla="*/ 1807122 w 10058400"/>
                <a:gd name="connsiteY1328" fmla="*/ 4629944 h 6553200"/>
                <a:gd name="connsiteX1329" fmla="*/ 1780932 w 10058400"/>
                <a:gd name="connsiteY1329" fmla="*/ 4573588 h 6553200"/>
                <a:gd name="connsiteX1330" fmla="*/ 1753948 w 10058400"/>
                <a:gd name="connsiteY1330" fmla="*/ 4514056 h 6553200"/>
                <a:gd name="connsiteX1331" fmla="*/ 1749980 w 10058400"/>
                <a:gd name="connsiteY1331" fmla="*/ 4504531 h 6553200"/>
                <a:gd name="connsiteX1332" fmla="*/ 1744425 w 10058400"/>
                <a:gd name="connsiteY1332" fmla="*/ 4496594 h 6553200"/>
                <a:gd name="connsiteX1333" fmla="*/ 1739662 w 10058400"/>
                <a:gd name="connsiteY1333" fmla="*/ 4488656 h 6553200"/>
                <a:gd name="connsiteX1334" fmla="*/ 1732520 w 10058400"/>
                <a:gd name="connsiteY1334" fmla="*/ 4481513 h 6553200"/>
                <a:gd name="connsiteX1335" fmla="*/ 1726171 w 10058400"/>
                <a:gd name="connsiteY1335" fmla="*/ 4475163 h 6553200"/>
                <a:gd name="connsiteX1336" fmla="*/ 1718234 w 10058400"/>
                <a:gd name="connsiteY1336" fmla="*/ 4469606 h 6553200"/>
                <a:gd name="connsiteX1337" fmla="*/ 1710298 w 10058400"/>
                <a:gd name="connsiteY1337" fmla="*/ 4464844 h 6553200"/>
                <a:gd name="connsiteX1338" fmla="*/ 1701568 w 10058400"/>
                <a:gd name="connsiteY1338" fmla="*/ 4460875 h 6553200"/>
                <a:gd name="connsiteX1339" fmla="*/ 1692838 w 10058400"/>
                <a:gd name="connsiteY1339" fmla="*/ 4457700 h 6553200"/>
                <a:gd name="connsiteX1340" fmla="*/ 1683314 w 10058400"/>
                <a:gd name="connsiteY1340" fmla="*/ 4455319 h 6553200"/>
                <a:gd name="connsiteX1341" fmla="*/ 1673790 w 10058400"/>
                <a:gd name="connsiteY1341" fmla="*/ 4453731 h 6553200"/>
                <a:gd name="connsiteX1342" fmla="*/ 1664267 w 10058400"/>
                <a:gd name="connsiteY1342" fmla="*/ 4453731 h 6553200"/>
                <a:gd name="connsiteX1343" fmla="*/ 1655536 w 10058400"/>
                <a:gd name="connsiteY1343" fmla="*/ 4453731 h 6553200"/>
                <a:gd name="connsiteX1344" fmla="*/ 1646013 w 10058400"/>
                <a:gd name="connsiteY1344" fmla="*/ 4455319 h 6553200"/>
                <a:gd name="connsiteX1345" fmla="*/ 1634902 w 10058400"/>
                <a:gd name="connsiteY1345" fmla="*/ 4456906 h 6553200"/>
                <a:gd name="connsiteX1346" fmla="*/ 1626172 w 10058400"/>
                <a:gd name="connsiteY1346" fmla="*/ 4460875 h 6553200"/>
                <a:gd name="connsiteX1347" fmla="*/ 1616648 w 10058400"/>
                <a:gd name="connsiteY1347" fmla="*/ 4464844 h 6553200"/>
                <a:gd name="connsiteX1348" fmla="*/ 1608711 w 10058400"/>
                <a:gd name="connsiteY1348" fmla="*/ 4469606 h 6553200"/>
                <a:gd name="connsiteX1349" fmla="*/ 1600776 w 10058400"/>
                <a:gd name="connsiteY1349" fmla="*/ 4475163 h 6553200"/>
                <a:gd name="connsiteX1350" fmla="*/ 1593633 w 10058400"/>
                <a:gd name="connsiteY1350" fmla="*/ 4481513 h 6553200"/>
                <a:gd name="connsiteX1351" fmla="*/ 1587283 w 10058400"/>
                <a:gd name="connsiteY1351" fmla="*/ 4490244 h 6553200"/>
                <a:gd name="connsiteX1352" fmla="*/ 1581728 w 10058400"/>
                <a:gd name="connsiteY1352" fmla="*/ 4496594 h 6553200"/>
                <a:gd name="connsiteX1353" fmla="*/ 1576966 w 10058400"/>
                <a:gd name="connsiteY1353" fmla="*/ 4504531 h 6553200"/>
                <a:gd name="connsiteX1354" fmla="*/ 1572204 w 10058400"/>
                <a:gd name="connsiteY1354" fmla="*/ 4514056 h 6553200"/>
                <a:gd name="connsiteX1355" fmla="*/ 1569824 w 10058400"/>
                <a:gd name="connsiteY1355" fmla="*/ 4521994 h 6553200"/>
                <a:gd name="connsiteX1356" fmla="*/ 1567443 w 10058400"/>
                <a:gd name="connsiteY1356" fmla="*/ 4531519 h 6553200"/>
                <a:gd name="connsiteX1357" fmla="*/ 1565855 w 10058400"/>
                <a:gd name="connsiteY1357" fmla="*/ 4540250 h 6553200"/>
                <a:gd name="connsiteX1358" fmla="*/ 1565855 w 10058400"/>
                <a:gd name="connsiteY1358" fmla="*/ 4549775 h 6553200"/>
                <a:gd name="connsiteX1359" fmla="*/ 1565855 w 10058400"/>
                <a:gd name="connsiteY1359" fmla="*/ 4560888 h 6553200"/>
                <a:gd name="connsiteX1360" fmla="*/ 1567443 w 10058400"/>
                <a:gd name="connsiteY1360" fmla="*/ 4569619 h 6553200"/>
                <a:gd name="connsiteX1361" fmla="*/ 1569824 w 10058400"/>
                <a:gd name="connsiteY1361" fmla="*/ 4579144 h 6553200"/>
                <a:gd name="connsiteX1362" fmla="*/ 1572204 w 10058400"/>
                <a:gd name="connsiteY1362" fmla="*/ 4588669 h 6553200"/>
                <a:gd name="connsiteX1363" fmla="*/ 1593633 w 10058400"/>
                <a:gd name="connsiteY1363" fmla="*/ 4637881 h 6553200"/>
                <a:gd name="connsiteX1364" fmla="*/ 1615061 w 10058400"/>
                <a:gd name="connsiteY1364" fmla="*/ 4686300 h 6553200"/>
                <a:gd name="connsiteX1365" fmla="*/ 1638076 w 10058400"/>
                <a:gd name="connsiteY1365" fmla="*/ 4731544 h 6553200"/>
                <a:gd name="connsiteX1366" fmla="*/ 1661885 w 10058400"/>
                <a:gd name="connsiteY1366" fmla="*/ 4774406 h 6553200"/>
                <a:gd name="connsiteX1367" fmla="*/ 1685695 w 10058400"/>
                <a:gd name="connsiteY1367" fmla="*/ 4815681 h 6553200"/>
                <a:gd name="connsiteX1368" fmla="*/ 1711092 w 10058400"/>
                <a:gd name="connsiteY1368" fmla="*/ 4855369 h 6553200"/>
                <a:gd name="connsiteX1369" fmla="*/ 1736488 w 10058400"/>
                <a:gd name="connsiteY1369" fmla="*/ 4892675 h 6553200"/>
                <a:gd name="connsiteX1370" fmla="*/ 1761885 w 10058400"/>
                <a:gd name="connsiteY1370" fmla="*/ 4928394 h 6553200"/>
                <a:gd name="connsiteX1371" fmla="*/ 1789662 w 10058400"/>
                <a:gd name="connsiteY1371" fmla="*/ 4963319 h 6553200"/>
                <a:gd name="connsiteX1372" fmla="*/ 1816646 w 10058400"/>
                <a:gd name="connsiteY1372" fmla="*/ 4995069 h 6553200"/>
                <a:gd name="connsiteX1373" fmla="*/ 1844423 w 10058400"/>
                <a:gd name="connsiteY1373" fmla="*/ 5026025 h 6553200"/>
                <a:gd name="connsiteX1374" fmla="*/ 1872995 w 10058400"/>
                <a:gd name="connsiteY1374" fmla="*/ 5055394 h 6553200"/>
                <a:gd name="connsiteX1375" fmla="*/ 1902359 w 10058400"/>
                <a:gd name="connsiteY1375" fmla="*/ 5082381 h 6553200"/>
                <a:gd name="connsiteX1376" fmla="*/ 1931724 w 10058400"/>
                <a:gd name="connsiteY1376" fmla="*/ 5108575 h 6553200"/>
                <a:gd name="connsiteX1377" fmla="*/ 1961088 w 10058400"/>
                <a:gd name="connsiteY1377" fmla="*/ 5133181 h 6553200"/>
                <a:gd name="connsiteX1378" fmla="*/ 1990454 w 10058400"/>
                <a:gd name="connsiteY1378" fmla="*/ 5156994 h 6553200"/>
                <a:gd name="connsiteX1379" fmla="*/ 2020612 w 10058400"/>
                <a:gd name="connsiteY1379" fmla="*/ 5178425 h 6553200"/>
                <a:gd name="connsiteX1380" fmla="*/ 2051564 w 10058400"/>
                <a:gd name="connsiteY1380" fmla="*/ 5198269 h 6553200"/>
                <a:gd name="connsiteX1381" fmla="*/ 2083309 w 10058400"/>
                <a:gd name="connsiteY1381" fmla="*/ 5218113 h 6553200"/>
                <a:gd name="connsiteX1382" fmla="*/ 2114262 w 10058400"/>
                <a:gd name="connsiteY1382" fmla="*/ 5235575 h 6553200"/>
                <a:gd name="connsiteX1383" fmla="*/ 2144420 w 10058400"/>
                <a:gd name="connsiteY1383" fmla="*/ 5251450 h 6553200"/>
                <a:gd name="connsiteX1384" fmla="*/ 2176959 w 10058400"/>
                <a:gd name="connsiteY1384" fmla="*/ 5267325 h 6553200"/>
                <a:gd name="connsiteX1385" fmla="*/ 2208705 w 10058400"/>
                <a:gd name="connsiteY1385" fmla="*/ 5282406 h 6553200"/>
                <a:gd name="connsiteX1386" fmla="*/ 2240451 w 10058400"/>
                <a:gd name="connsiteY1386" fmla="*/ 5295900 h 6553200"/>
                <a:gd name="connsiteX1387" fmla="*/ 2272990 w 10058400"/>
                <a:gd name="connsiteY1387" fmla="*/ 5307806 h 6553200"/>
                <a:gd name="connsiteX1388" fmla="*/ 2304736 w 10058400"/>
                <a:gd name="connsiteY1388" fmla="*/ 5318125 h 6553200"/>
                <a:gd name="connsiteX1389" fmla="*/ 2336481 w 10058400"/>
                <a:gd name="connsiteY1389" fmla="*/ 5329238 h 6553200"/>
                <a:gd name="connsiteX1390" fmla="*/ 2369021 w 10058400"/>
                <a:gd name="connsiteY1390" fmla="*/ 5337969 h 6553200"/>
                <a:gd name="connsiteX1391" fmla="*/ 2432512 w 10058400"/>
                <a:gd name="connsiteY1391" fmla="*/ 5354638 h 6553200"/>
                <a:gd name="connsiteX1392" fmla="*/ 2496797 w 10058400"/>
                <a:gd name="connsiteY1392" fmla="*/ 5367338 h 6553200"/>
                <a:gd name="connsiteX1393" fmla="*/ 2518225 w 10058400"/>
                <a:gd name="connsiteY1393" fmla="*/ 5372894 h 6553200"/>
                <a:gd name="connsiteX1394" fmla="*/ 2539654 w 10058400"/>
                <a:gd name="connsiteY1394" fmla="*/ 5380831 h 6553200"/>
                <a:gd name="connsiteX1395" fmla="*/ 2559495 w 10058400"/>
                <a:gd name="connsiteY1395" fmla="*/ 5390356 h 6553200"/>
                <a:gd name="connsiteX1396" fmla="*/ 2576955 w 10058400"/>
                <a:gd name="connsiteY1396" fmla="*/ 5400675 h 6553200"/>
                <a:gd name="connsiteX1397" fmla="*/ 2594415 w 10058400"/>
                <a:gd name="connsiteY1397" fmla="*/ 5414169 h 6553200"/>
                <a:gd name="connsiteX1398" fmla="*/ 2610288 w 10058400"/>
                <a:gd name="connsiteY1398" fmla="*/ 5429250 h 6553200"/>
                <a:gd name="connsiteX1399" fmla="*/ 2623780 w 10058400"/>
                <a:gd name="connsiteY1399" fmla="*/ 5445125 h 6553200"/>
                <a:gd name="connsiteX1400" fmla="*/ 2637271 w 10058400"/>
                <a:gd name="connsiteY1400" fmla="*/ 5461000 h 6553200"/>
                <a:gd name="connsiteX1401" fmla="*/ 2647589 w 10058400"/>
                <a:gd name="connsiteY1401" fmla="*/ 5480050 h 6553200"/>
                <a:gd name="connsiteX1402" fmla="*/ 2655525 w 10058400"/>
                <a:gd name="connsiteY1402" fmla="*/ 5498306 h 6553200"/>
                <a:gd name="connsiteX1403" fmla="*/ 2663462 w 10058400"/>
                <a:gd name="connsiteY1403" fmla="*/ 5518150 h 6553200"/>
                <a:gd name="connsiteX1404" fmla="*/ 2669017 w 10058400"/>
                <a:gd name="connsiteY1404" fmla="*/ 5539581 h 6553200"/>
                <a:gd name="connsiteX1405" fmla="*/ 2671398 w 10058400"/>
                <a:gd name="connsiteY1405" fmla="*/ 5561013 h 6553200"/>
                <a:gd name="connsiteX1406" fmla="*/ 2672986 w 10058400"/>
                <a:gd name="connsiteY1406" fmla="*/ 5584031 h 6553200"/>
                <a:gd name="connsiteX1407" fmla="*/ 2671398 w 10058400"/>
                <a:gd name="connsiteY1407" fmla="*/ 5604669 h 6553200"/>
                <a:gd name="connsiteX1408" fmla="*/ 2667430 w 10058400"/>
                <a:gd name="connsiteY1408" fmla="*/ 5627688 h 6553200"/>
                <a:gd name="connsiteX1409" fmla="*/ 2667430 w 10058400"/>
                <a:gd name="connsiteY1409" fmla="*/ 5630069 h 6553200"/>
                <a:gd name="connsiteX1410" fmla="*/ 2659494 w 10058400"/>
                <a:gd name="connsiteY1410" fmla="*/ 5668963 h 6553200"/>
                <a:gd name="connsiteX1411" fmla="*/ 2649970 w 10058400"/>
                <a:gd name="connsiteY1411" fmla="*/ 5705475 h 6553200"/>
                <a:gd name="connsiteX1412" fmla="*/ 2641240 w 10058400"/>
                <a:gd name="connsiteY1412" fmla="*/ 5739606 h 6553200"/>
                <a:gd name="connsiteX1413" fmla="*/ 2631716 w 10058400"/>
                <a:gd name="connsiteY1413" fmla="*/ 5770563 h 6553200"/>
                <a:gd name="connsiteX1414" fmla="*/ 2620605 w 10058400"/>
                <a:gd name="connsiteY1414" fmla="*/ 5799931 h 6553200"/>
                <a:gd name="connsiteX1415" fmla="*/ 2610288 w 10058400"/>
                <a:gd name="connsiteY1415" fmla="*/ 5826125 h 6553200"/>
                <a:gd name="connsiteX1416" fmla="*/ 2599971 w 10058400"/>
                <a:gd name="connsiteY1416" fmla="*/ 5851525 h 6553200"/>
                <a:gd name="connsiteX1417" fmla="*/ 2588859 w 10058400"/>
                <a:gd name="connsiteY1417" fmla="*/ 5874544 h 6553200"/>
                <a:gd name="connsiteX1418" fmla="*/ 2578542 w 10058400"/>
                <a:gd name="connsiteY1418" fmla="*/ 5894388 h 6553200"/>
                <a:gd name="connsiteX1419" fmla="*/ 2566638 w 10058400"/>
                <a:gd name="connsiteY1419" fmla="*/ 5914231 h 6553200"/>
                <a:gd name="connsiteX1420" fmla="*/ 2555527 w 10058400"/>
                <a:gd name="connsiteY1420" fmla="*/ 5930900 h 6553200"/>
                <a:gd name="connsiteX1421" fmla="*/ 2543622 w 10058400"/>
                <a:gd name="connsiteY1421" fmla="*/ 5946775 h 6553200"/>
                <a:gd name="connsiteX1422" fmla="*/ 2531717 w 10058400"/>
                <a:gd name="connsiteY1422" fmla="*/ 5959475 h 6553200"/>
                <a:gd name="connsiteX1423" fmla="*/ 2519813 w 10058400"/>
                <a:gd name="connsiteY1423" fmla="*/ 5972175 h 6553200"/>
                <a:gd name="connsiteX1424" fmla="*/ 2507908 w 10058400"/>
                <a:gd name="connsiteY1424" fmla="*/ 5984081 h 6553200"/>
                <a:gd name="connsiteX1425" fmla="*/ 2496797 w 10058400"/>
                <a:gd name="connsiteY1425" fmla="*/ 5993606 h 6553200"/>
                <a:gd name="connsiteX1426" fmla="*/ 2484892 w 10058400"/>
                <a:gd name="connsiteY1426" fmla="*/ 6001544 h 6553200"/>
                <a:gd name="connsiteX1427" fmla="*/ 2472988 w 10058400"/>
                <a:gd name="connsiteY1427" fmla="*/ 6007894 h 6553200"/>
                <a:gd name="connsiteX1428" fmla="*/ 2461877 w 10058400"/>
                <a:gd name="connsiteY1428" fmla="*/ 6013450 h 6553200"/>
                <a:gd name="connsiteX1429" fmla="*/ 2449972 w 10058400"/>
                <a:gd name="connsiteY1429" fmla="*/ 6018213 h 6553200"/>
                <a:gd name="connsiteX1430" fmla="*/ 2428544 w 10058400"/>
                <a:gd name="connsiteY1430" fmla="*/ 6025356 h 6553200"/>
                <a:gd name="connsiteX1431" fmla="*/ 2407909 w 10058400"/>
                <a:gd name="connsiteY1431" fmla="*/ 6029325 h 6553200"/>
                <a:gd name="connsiteX1432" fmla="*/ 2388862 w 10058400"/>
                <a:gd name="connsiteY1432" fmla="*/ 6030913 h 6553200"/>
                <a:gd name="connsiteX1433" fmla="*/ 2371402 w 10058400"/>
                <a:gd name="connsiteY1433" fmla="*/ 6030913 h 6553200"/>
                <a:gd name="connsiteX1434" fmla="*/ 2342037 w 10058400"/>
                <a:gd name="connsiteY1434" fmla="*/ 6027738 h 6553200"/>
                <a:gd name="connsiteX1435" fmla="*/ 2303149 w 10058400"/>
                <a:gd name="connsiteY1435" fmla="*/ 6023769 h 6553200"/>
                <a:gd name="connsiteX1436" fmla="*/ 2265054 w 10058400"/>
                <a:gd name="connsiteY1436" fmla="*/ 6021388 h 6553200"/>
                <a:gd name="connsiteX1437" fmla="*/ 2226166 w 10058400"/>
                <a:gd name="connsiteY1437" fmla="*/ 6021388 h 6553200"/>
                <a:gd name="connsiteX1438" fmla="*/ 2186483 w 10058400"/>
                <a:gd name="connsiteY1438" fmla="*/ 6022181 h 6553200"/>
                <a:gd name="connsiteX1439" fmla="*/ 2146007 w 10058400"/>
                <a:gd name="connsiteY1439" fmla="*/ 6025356 h 6553200"/>
                <a:gd name="connsiteX1440" fmla="*/ 2107119 w 10058400"/>
                <a:gd name="connsiteY1440" fmla="*/ 6030913 h 6553200"/>
                <a:gd name="connsiteX1441" fmla="*/ 2067437 w 10058400"/>
                <a:gd name="connsiteY1441" fmla="*/ 6038850 h 6553200"/>
                <a:gd name="connsiteX1442" fmla="*/ 2027755 w 10058400"/>
                <a:gd name="connsiteY1442" fmla="*/ 6047581 h 6553200"/>
                <a:gd name="connsiteX1443" fmla="*/ 1988866 w 10058400"/>
                <a:gd name="connsiteY1443" fmla="*/ 6060281 h 6553200"/>
                <a:gd name="connsiteX1444" fmla="*/ 1949978 w 10058400"/>
                <a:gd name="connsiteY1444" fmla="*/ 6072981 h 6553200"/>
                <a:gd name="connsiteX1445" fmla="*/ 1911089 w 10058400"/>
                <a:gd name="connsiteY1445" fmla="*/ 6090444 h 6553200"/>
                <a:gd name="connsiteX1446" fmla="*/ 1873788 w 10058400"/>
                <a:gd name="connsiteY1446" fmla="*/ 6109494 h 6553200"/>
                <a:gd name="connsiteX1447" fmla="*/ 1836487 w 10058400"/>
                <a:gd name="connsiteY1447" fmla="*/ 6129338 h 6553200"/>
                <a:gd name="connsiteX1448" fmla="*/ 1800773 w 10058400"/>
                <a:gd name="connsiteY1448" fmla="*/ 6153150 h 6553200"/>
                <a:gd name="connsiteX1449" fmla="*/ 1765853 w 10058400"/>
                <a:gd name="connsiteY1449" fmla="*/ 6180138 h 6553200"/>
                <a:gd name="connsiteX1450" fmla="*/ 1730932 w 10058400"/>
                <a:gd name="connsiteY1450" fmla="*/ 6207919 h 6553200"/>
                <a:gd name="connsiteX1451" fmla="*/ 1692838 w 10058400"/>
                <a:gd name="connsiteY1451" fmla="*/ 6241256 h 6553200"/>
                <a:gd name="connsiteX1452" fmla="*/ 1652362 w 10058400"/>
                <a:gd name="connsiteY1452" fmla="*/ 6273006 h 6553200"/>
                <a:gd name="connsiteX1453" fmla="*/ 1612680 w 10058400"/>
                <a:gd name="connsiteY1453" fmla="*/ 6303963 h 6553200"/>
                <a:gd name="connsiteX1454" fmla="*/ 1569824 w 10058400"/>
                <a:gd name="connsiteY1454" fmla="*/ 6331744 h 6553200"/>
                <a:gd name="connsiteX1455" fmla="*/ 1526967 w 10058400"/>
                <a:gd name="connsiteY1455" fmla="*/ 6360319 h 6553200"/>
                <a:gd name="connsiteX1456" fmla="*/ 1483316 w 10058400"/>
                <a:gd name="connsiteY1456" fmla="*/ 6385719 h 6553200"/>
                <a:gd name="connsiteX1457" fmla="*/ 1438873 w 10058400"/>
                <a:gd name="connsiteY1457" fmla="*/ 6409531 h 6553200"/>
                <a:gd name="connsiteX1458" fmla="*/ 1393635 w 10058400"/>
                <a:gd name="connsiteY1458" fmla="*/ 6430963 h 6553200"/>
                <a:gd name="connsiteX1459" fmla="*/ 1346810 w 10058400"/>
                <a:gd name="connsiteY1459" fmla="*/ 6450806 h 6553200"/>
                <a:gd name="connsiteX1460" fmla="*/ 1300779 w 10058400"/>
                <a:gd name="connsiteY1460" fmla="*/ 6469063 h 6553200"/>
                <a:gd name="connsiteX1461" fmla="*/ 1252367 w 10058400"/>
                <a:gd name="connsiteY1461" fmla="*/ 6486525 h 6553200"/>
                <a:gd name="connsiteX1462" fmla="*/ 1204748 w 10058400"/>
                <a:gd name="connsiteY1462" fmla="*/ 6501606 h 6553200"/>
                <a:gd name="connsiteX1463" fmla="*/ 1154749 w 10058400"/>
                <a:gd name="connsiteY1463" fmla="*/ 6513513 h 6553200"/>
                <a:gd name="connsiteX1464" fmla="*/ 1105543 w 10058400"/>
                <a:gd name="connsiteY1464" fmla="*/ 6523831 h 6553200"/>
                <a:gd name="connsiteX1465" fmla="*/ 1054750 w 10058400"/>
                <a:gd name="connsiteY1465" fmla="*/ 6533356 h 6553200"/>
                <a:gd name="connsiteX1466" fmla="*/ 1005544 w 10058400"/>
                <a:gd name="connsiteY1466" fmla="*/ 6540500 h 6553200"/>
                <a:gd name="connsiteX1467" fmla="*/ 926974 w 10058400"/>
                <a:gd name="connsiteY1467" fmla="*/ 6548438 h 6553200"/>
                <a:gd name="connsiteX1468" fmla="*/ 887292 w 10058400"/>
                <a:gd name="connsiteY1468" fmla="*/ 6550819 h 6553200"/>
                <a:gd name="connsiteX1469" fmla="*/ 846816 w 10058400"/>
                <a:gd name="connsiteY1469" fmla="*/ 6552406 h 6553200"/>
                <a:gd name="connsiteX1470" fmla="*/ 805547 w 10058400"/>
                <a:gd name="connsiteY1470" fmla="*/ 6553200 h 6553200"/>
                <a:gd name="connsiteX1471" fmla="*/ 764277 w 10058400"/>
                <a:gd name="connsiteY1471" fmla="*/ 6553200 h 6553200"/>
                <a:gd name="connsiteX1472" fmla="*/ 723008 w 10058400"/>
                <a:gd name="connsiteY1472" fmla="*/ 6553200 h 6553200"/>
                <a:gd name="connsiteX1473" fmla="*/ 680151 w 10058400"/>
                <a:gd name="connsiteY1473" fmla="*/ 6550819 h 6553200"/>
                <a:gd name="connsiteX1474" fmla="*/ 636501 w 10058400"/>
                <a:gd name="connsiteY1474" fmla="*/ 6548438 h 6553200"/>
                <a:gd name="connsiteX1475" fmla="*/ 592057 w 10058400"/>
                <a:gd name="connsiteY1475" fmla="*/ 6544469 h 6553200"/>
                <a:gd name="connsiteX1476" fmla="*/ 548407 w 10058400"/>
                <a:gd name="connsiteY1476" fmla="*/ 6538913 h 6553200"/>
                <a:gd name="connsiteX1477" fmla="*/ 501582 w 10058400"/>
                <a:gd name="connsiteY1477" fmla="*/ 6531769 h 6553200"/>
                <a:gd name="connsiteX1478" fmla="*/ 454757 w 10058400"/>
                <a:gd name="connsiteY1478" fmla="*/ 6523831 h 6553200"/>
                <a:gd name="connsiteX1479" fmla="*/ 407139 w 10058400"/>
                <a:gd name="connsiteY1479" fmla="*/ 6513513 h 6553200"/>
                <a:gd name="connsiteX1480" fmla="*/ 358726 w 10058400"/>
                <a:gd name="connsiteY1480" fmla="*/ 6502400 h 6553200"/>
                <a:gd name="connsiteX1481" fmla="*/ 309520 w 10058400"/>
                <a:gd name="connsiteY1481" fmla="*/ 6489700 h 6553200"/>
                <a:gd name="connsiteX1482" fmla="*/ 269045 w 10058400"/>
                <a:gd name="connsiteY1482" fmla="*/ 6477794 h 6553200"/>
                <a:gd name="connsiteX1483" fmla="*/ 231744 w 10058400"/>
                <a:gd name="connsiteY1483" fmla="*/ 6462713 h 6553200"/>
                <a:gd name="connsiteX1484" fmla="*/ 198411 w 10058400"/>
                <a:gd name="connsiteY1484" fmla="*/ 6446838 h 6553200"/>
                <a:gd name="connsiteX1485" fmla="*/ 168252 w 10058400"/>
                <a:gd name="connsiteY1485" fmla="*/ 6429375 h 6553200"/>
                <a:gd name="connsiteX1486" fmla="*/ 139681 w 10058400"/>
                <a:gd name="connsiteY1486" fmla="*/ 6409531 h 6553200"/>
                <a:gd name="connsiteX1487" fmla="*/ 115078 w 10058400"/>
                <a:gd name="connsiteY1487" fmla="*/ 6388100 h 6553200"/>
                <a:gd name="connsiteX1488" fmla="*/ 92063 w 10058400"/>
                <a:gd name="connsiteY1488" fmla="*/ 6364288 h 6553200"/>
                <a:gd name="connsiteX1489" fmla="*/ 72222 w 10058400"/>
                <a:gd name="connsiteY1489" fmla="*/ 6339681 h 6553200"/>
                <a:gd name="connsiteX1490" fmla="*/ 53174 w 10058400"/>
                <a:gd name="connsiteY1490" fmla="*/ 6313488 h 6553200"/>
                <a:gd name="connsiteX1491" fmla="*/ 38889 w 10058400"/>
                <a:gd name="connsiteY1491" fmla="*/ 6286500 h 6553200"/>
                <a:gd name="connsiteX1492" fmla="*/ 26984 w 10058400"/>
                <a:gd name="connsiteY1492" fmla="*/ 6257131 h 6553200"/>
                <a:gd name="connsiteX1493" fmla="*/ 15873 w 10058400"/>
                <a:gd name="connsiteY1493" fmla="*/ 6226969 h 6553200"/>
                <a:gd name="connsiteX1494" fmla="*/ 9524 w 10058400"/>
                <a:gd name="connsiteY1494" fmla="*/ 6196013 h 6553200"/>
                <a:gd name="connsiteX1495" fmla="*/ 3968 w 10058400"/>
                <a:gd name="connsiteY1495" fmla="*/ 6162675 h 6553200"/>
                <a:gd name="connsiteX1496" fmla="*/ 0 w 10058400"/>
                <a:gd name="connsiteY1496" fmla="*/ 6129338 h 6553200"/>
                <a:gd name="connsiteX1497" fmla="*/ 0 w 10058400"/>
                <a:gd name="connsiteY1497" fmla="*/ 6094413 h 6553200"/>
                <a:gd name="connsiteX1498" fmla="*/ 1588 w 10058400"/>
                <a:gd name="connsiteY1498" fmla="*/ 6058694 h 6553200"/>
                <a:gd name="connsiteX1499" fmla="*/ 5556 w 10058400"/>
                <a:gd name="connsiteY1499" fmla="*/ 6022181 h 6553200"/>
                <a:gd name="connsiteX1500" fmla="*/ 10318 w 10058400"/>
                <a:gd name="connsiteY1500" fmla="*/ 5984875 h 6553200"/>
                <a:gd name="connsiteX1501" fmla="*/ 19048 w 10058400"/>
                <a:gd name="connsiteY1501" fmla="*/ 5946775 h 6553200"/>
                <a:gd name="connsiteX1502" fmla="*/ 27778 w 10058400"/>
                <a:gd name="connsiteY1502" fmla="*/ 5907881 h 6553200"/>
                <a:gd name="connsiteX1503" fmla="*/ 39682 w 10058400"/>
                <a:gd name="connsiteY1503" fmla="*/ 5868194 h 6553200"/>
                <a:gd name="connsiteX1504" fmla="*/ 53174 w 10058400"/>
                <a:gd name="connsiteY1504" fmla="*/ 5827713 h 6553200"/>
                <a:gd name="connsiteX1505" fmla="*/ 69047 w 10058400"/>
                <a:gd name="connsiteY1505" fmla="*/ 5788025 h 6553200"/>
                <a:gd name="connsiteX1506" fmla="*/ 86507 w 10058400"/>
                <a:gd name="connsiteY1506" fmla="*/ 5746750 h 6553200"/>
                <a:gd name="connsiteX1507" fmla="*/ 105555 w 10058400"/>
                <a:gd name="connsiteY1507" fmla="*/ 5705475 h 6553200"/>
                <a:gd name="connsiteX1508" fmla="*/ 126983 w 10058400"/>
                <a:gd name="connsiteY1508" fmla="*/ 5663406 h 6553200"/>
                <a:gd name="connsiteX1509" fmla="*/ 149205 w 10058400"/>
                <a:gd name="connsiteY1509" fmla="*/ 5622131 h 6553200"/>
                <a:gd name="connsiteX1510" fmla="*/ 173014 w 10058400"/>
                <a:gd name="connsiteY1510" fmla="*/ 5580063 h 6553200"/>
                <a:gd name="connsiteX1511" fmla="*/ 198411 w 10058400"/>
                <a:gd name="connsiteY1511" fmla="*/ 5537994 h 6553200"/>
                <a:gd name="connsiteX1512" fmla="*/ 226982 w 10058400"/>
                <a:gd name="connsiteY1512" fmla="*/ 5495925 h 6553200"/>
                <a:gd name="connsiteX1513" fmla="*/ 254759 w 10058400"/>
                <a:gd name="connsiteY1513" fmla="*/ 5454650 h 6553200"/>
                <a:gd name="connsiteX1514" fmla="*/ 284124 w 10058400"/>
                <a:gd name="connsiteY1514" fmla="*/ 5411788 h 6553200"/>
                <a:gd name="connsiteX1515" fmla="*/ 311902 w 10058400"/>
                <a:gd name="connsiteY1515" fmla="*/ 5368925 h 6553200"/>
                <a:gd name="connsiteX1516" fmla="*/ 338885 w 10058400"/>
                <a:gd name="connsiteY1516" fmla="*/ 5326063 h 6553200"/>
                <a:gd name="connsiteX1517" fmla="*/ 365075 w 10058400"/>
                <a:gd name="connsiteY1517" fmla="*/ 5282406 h 6553200"/>
                <a:gd name="connsiteX1518" fmla="*/ 390472 w 10058400"/>
                <a:gd name="connsiteY1518" fmla="*/ 5237163 h 6553200"/>
                <a:gd name="connsiteX1519" fmla="*/ 415869 w 10058400"/>
                <a:gd name="connsiteY1519" fmla="*/ 5191919 h 6553200"/>
                <a:gd name="connsiteX1520" fmla="*/ 440471 w 10058400"/>
                <a:gd name="connsiteY1520" fmla="*/ 5145881 h 6553200"/>
                <a:gd name="connsiteX1521" fmla="*/ 464281 w 10058400"/>
                <a:gd name="connsiteY1521" fmla="*/ 5098256 h 6553200"/>
                <a:gd name="connsiteX1522" fmla="*/ 486503 w 10058400"/>
                <a:gd name="connsiteY1522" fmla="*/ 5051425 h 6553200"/>
                <a:gd name="connsiteX1523" fmla="*/ 509518 w 10058400"/>
                <a:gd name="connsiteY1523" fmla="*/ 5002213 h 6553200"/>
                <a:gd name="connsiteX1524" fmla="*/ 553169 w 10058400"/>
                <a:gd name="connsiteY1524" fmla="*/ 4902200 h 6553200"/>
                <a:gd name="connsiteX1525" fmla="*/ 595232 w 10058400"/>
                <a:gd name="connsiteY1525" fmla="*/ 4799013 h 6553200"/>
                <a:gd name="connsiteX1526" fmla="*/ 636501 w 10058400"/>
                <a:gd name="connsiteY1526" fmla="*/ 4691063 h 6553200"/>
                <a:gd name="connsiteX1527" fmla="*/ 677770 w 10058400"/>
                <a:gd name="connsiteY1527" fmla="*/ 4579144 h 6553200"/>
                <a:gd name="connsiteX1528" fmla="*/ 717452 w 10058400"/>
                <a:gd name="connsiteY1528" fmla="*/ 4463256 h 6553200"/>
                <a:gd name="connsiteX1529" fmla="*/ 758722 w 10058400"/>
                <a:gd name="connsiteY1529" fmla="*/ 4341813 h 6553200"/>
                <a:gd name="connsiteX1530" fmla="*/ 799991 w 10058400"/>
                <a:gd name="connsiteY1530" fmla="*/ 4214813 h 6553200"/>
                <a:gd name="connsiteX1531" fmla="*/ 887292 w 10058400"/>
                <a:gd name="connsiteY1531" fmla="*/ 3947319 h 6553200"/>
                <a:gd name="connsiteX1532" fmla="*/ 981735 w 10058400"/>
                <a:gd name="connsiteY1532" fmla="*/ 3655219 h 6553200"/>
                <a:gd name="connsiteX1533" fmla="*/ 1033322 w 10058400"/>
                <a:gd name="connsiteY1533" fmla="*/ 3494881 h 6553200"/>
                <a:gd name="connsiteX1534" fmla="*/ 1089670 w 10058400"/>
                <a:gd name="connsiteY1534" fmla="*/ 3320256 h 6553200"/>
                <a:gd name="connsiteX1535" fmla="*/ 1152368 w 10058400"/>
                <a:gd name="connsiteY1535" fmla="*/ 3133725 h 6553200"/>
                <a:gd name="connsiteX1536" fmla="*/ 1187288 w 10058400"/>
                <a:gd name="connsiteY1536" fmla="*/ 3036094 h 6553200"/>
                <a:gd name="connsiteX1537" fmla="*/ 1223002 w 10058400"/>
                <a:gd name="connsiteY1537" fmla="*/ 2936876 h 6553200"/>
                <a:gd name="connsiteX1538" fmla="*/ 1260303 w 10058400"/>
                <a:gd name="connsiteY1538" fmla="*/ 2834482 h 6553200"/>
                <a:gd name="connsiteX1539" fmla="*/ 1300779 w 10058400"/>
                <a:gd name="connsiteY1539" fmla="*/ 2732088 h 6553200"/>
                <a:gd name="connsiteX1540" fmla="*/ 1342842 w 10058400"/>
                <a:gd name="connsiteY1540" fmla="*/ 2626519 h 6553200"/>
                <a:gd name="connsiteX1541" fmla="*/ 1387285 w 10058400"/>
                <a:gd name="connsiteY1541" fmla="*/ 2519363 h 6553200"/>
                <a:gd name="connsiteX1542" fmla="*/ 1434904 w 10058400"/>
                <a:gd name="connsiteY1542" fmla="*/ 2411413 h 6553200"/>
                <a:gd name="connsiteX1543" fmla="*/ 1484904 w 10058400"/>
                <a:gd name="connsiteY1543" fmla="*/ 2303462 h 6553200"/>
                <a:gd name="connsiteX1544" fmla="*/ 1538078 w 10058400"/>
                <a:gd name="connsiteY1544" fmla="*/ 2193925 h 6553200"/>
                <a:gd name="connsiteX1545" fmla="*/ 1592839 w 10058400"/>
                <a:gd name="connsiteY1545" fmla="*/ 2085182 h 6553200"/>
                <a:gd name="connsiteX1546" fmla="*/ 1651569 w 10058400"/>
                <a:gd name="connsiteY1546" fmla="*/ 1974056 h 6553200"/>
                <a:gd name="connsiteX1547" fmla="*/ 1714266 w 10058400"/>
                <a:gd name="connsiteY1547" fmla="*/ 1864519 h 6553200"/>
                <a:gd name="connsiteX1548" fmla="*/ 1777757 w 10058400"/>
                <a:gd name="connsiteY1548" fmla="*/ 1755775 h 6553200"/>
                <a:gd name="connsiteX1549" fmla="*/ 1812678 w 10058400"/>
                <a:gd name="connsiteY1549" fmla="*/ 1701006 h 6553200"/>
                <a:gd name="connsiteX1550" fmla="*/ 1847598 w 10058400"/>
                <a:gd name="connsiteY1550" fmla="*/ 1647031 h 6553200"/>
                <a:gd name="connsiteX1551" fmla="*/ 1881725 w 10058400"/>
                <a:gd name="connsiteY1551" fmla="*/ 1593056 h 6553200"/>
                <a:gd name="connsiteX1552" fmla="*/ 1919025 w 10058400"/>
                <a:gd name="connsiteY1552" fmla="*/ 1539081 h 6553200"/>
                <a:gd name="connsiteX1553" fmla="*/ 1956327 w 10058400"/>
                <a:gd name="connsiteY1553" fmla="*/ 1485900 h 6553200"/>
                <a:gd name="connsiteX1554" fmla="*/ 1995215 w 10058400"/>
                <a:gd name="connsiteY1554" fmla="*/ 1432719 h 6553200"/>
                <a:gd name="connsiteX1555" fmla="*/ 2034104 w 10058400"/>
                <a:gd name="connsiteY1555" fmla="*/ 1379538 h 6553200"/>
                <a:gd name="connsiteX1556" fmla="*/ 2073786 w 10058400"/>
                <a:gd name="connsiteY1556" fmla="*/ 1327150 h 6553200"/>
                <a:gd name="connsiteX1557" fmla="*/ 2115055 w 10058400"/>
                <a:gd name="connsiteY1557" fmla="*/ 1275556 h 6553200"/>
                <a:gd name="connsiteX1558" fmla="*/ 2157912 w 10058400"/>
                <a:gd name="connsiteY1558" fmla="*/ 1223169 h 6553200"/>
                <a:gd name="connsiteX1559" fmla="*/ 2202356 w 10058400"/>
                <a:gd name="connsiteY1559" fmla="*/ 1172369 h 6553200"/>
                <a:gd name="connsiteX1560" fmla="*/ 2246007 w 10058400"/>
                <a:gd name="connsiteY1560" fmla="*/ 1121569 h 6553200"/>
                <a:gd name="connsiteX1561" fmla="*/ 2291244 w 10058400"/>
                <a:gd name="connsiteY1561" fmla="*/ 1070769 h 6553200"/>
                <a:gd name="connsiteX1562" fmla="*/ 2338069 w 10058400"/>
                <a:gd name="connsiteY1562" fmla="*/ 1021556 h 6553200"/>
                <a:gd name="connsiteX1563" fmla="*/ 2384894 w 10058400"/>
                <a:gd name="connsiteY1563" fmla="*/ 972344 h 6553200"/>
                <a:gd name="connsiteX1564" fmla="*/ 2434099 w 10058400"/>
                <a:gd name="connsiteY1564" fmla="*/ 923131 h 6553200"/>
                <a:gd name="connsiteX1565" fmla="*/ 2483305 w 10058400"/>
                <a:gd name="connsiteY1565" fmla="*/ 876300 h 6553200"/>
                <a:gd name="connsiteX1566" fmla="*/ 2534098 w 10058400"/>
                <a:gd name="connsiteY1566" fmla="*/ 828675 h 6553200"/>
                <a:gd name="connsiteX1567" fmla="*/ 2586478 w 10058400"/>
                <a:gd name="connsiteY1567" fmla="*/ 781844 h 6553200"/>
                <a:gd name="connsiteX1568" fmla="*/ 2639652 w 10058400"/>
                <a:gd name="connsiteY1568" fmla="*/ 736600 h 6553200"/>
                <a:gd name="connsiteX1569" fmla="*/ 2694414 w 10058400"/>
                <a:gd name="connsiteY1569" fmla="*/ 691356 h 6553200"/>
                <a:gd name="connsiteX1570" fmla="*/ 2749969 w 10058400"/>
                <a:gd name="connsiteY1570" fmla="*/ 646906 h 6553200"/>
                <a:gd name="connsiteX1571" fmla="*/ 2806317 w 10058400"/>
                <a:gd name="connsiteY1571" fmla="*/ 604044 h 6553200"/>
                <a:gd name="connsiteX1572" fmla="*/ 2865047 w 10058400"/>
                <a:gd name="connsiteY1572" fmla="*/ 561181 h 6553200"/>
                <a:gd name="connsiteX1573" fmla="*/ 2923776 w 10058400"/>
                <a:gd name="connsiteY1573" fmla="*/ 519113 h 6553200"/>
                <a:gd name="connsiteX1574" fmla="*/ 2984887 w 10058400"/>
                <a:gd name="connsiteY1574" fmla="*/ 478631 h 6553200"/>
                <a:gd name="connsiteX1575" fmla="*/ 3072187 w 10058400"/>
                <a:gd name="connsiteY1575" fmla="*/ 423069 h 6553200"/>
                <a:gd name="connsiteX1576" fmla="*/ 3157107 w 10058400"/>
                <a:gd name="connsiteY1576" fmla="*/ 372269 h 6553200"/>
                <a:gd name="connsiteX1577" fmla="*/ 3242820 w 10058400"/>
                <a:gd name="connsiteY1577" fmla="*/ 323850 h 6553200"/>
                <a:gd name="connsiteX1578" fmla="*/ 3326946 w 10058400"/>
                <a:gd name="connsiteY1578" fmla="*/ 280194 h 6553200"/>
                <a:gd name="connsiteX1579" fmla="*/ 3410278 w 10058400"/>
                <a:gd name="connsiteY1579" fmla="*/ 239713 h 6553200"/>
                <a:gd name="connsiteX1580" fmla="*/ 3493611 w 10058400"/>
                <a:gd name="connsiteY1580" fmla="*/ 202406 h 6553200"/>
                <a:gd name="connsiteX1581" fmla="*/ 3574562 w 10058400"/>
                <a:gd name="connsiteY1581" fmla="*/ 169069 h 6553200"/>
                <a:gd name="connsiteX1582" fmla="*/ 3656307 w 10058400"/>
                <a:gd name="connsiteY1582" fmla="*/ 138906 h 6553200"/>
                <a:gd name="connsiteX1583" fmla="*/ 3735671 w 10058400"/>
                <a:gd name="connsiteY1583" fmla="*/ 111919 h 6553200"/>
                <a:gd name="connsiteX1584" fmla="*/ 3815036 w 10058400"/>
                <a:gd name="connsiteY1584" fmla="*/ 88106 h 6553200"/>
                <a:gd name="connsiteX1585" fmla="*/ 3893606 w 10058400"/>
                <a:gd name="connsiteY1585" fmla="*/ 68263 h 6553200"/>
                <a:gd name="connsiteX1586" fmla="*/ 3970589 w 10058400"/>
                <a:gd name="connsiteY1586" fmla="*/ 49213 h 6553200"/>
                <a:gd name="connsiteX1587" fmla="*/ 4048366 w 10058400"/>
                <a:gd name="connsiteY1587" fmla="*/ 34925 h 6553200"/>
                <a:gd name="connsiteX1588" fmla="*/ 4124556 w 10058400"/>
                <a:gd name="connsiteY1588" fmla="*/ 21431 h 6553200"/>
                <a:gd name="connsiteX1589" fmla="*/ 4199158 w 10058400"/>
                <a:gd name="connsiteY1589" fmla="*/ 11906 h 6553200"/>
                <a:gd name="connsiteX1590" fmla="*/ 4273761 w 10058400"/>
                <a:gd name="connsiteY1590" fmla="*/ 3969 h 6553200"/>
                <a:gd name="connsiteX1591" fmla="*/ 4303919 w 10058400"/>
                <a:gd name="connsiteY1591" fmla="*/ 1588 h 6553200"/>
                <a:gd name="connsiteX1592" fmla="*/ 4334871 w 10058400"/>
                <a:gd name="connsiteY1592" fmla="*/ 1588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Lst>
              <a:rect l="l" t="t" r="r" b="b"/>
              <a:pathLst>
                <a:path w="10058400" h="6553200">
                  <a:moveTo>
                    <a:pt x="5265516" y="3941763"/>
                  </a:moveTo>
                  <a:lnTo>
                    <a:pt x="5290927" y="3941763"/>
                  </a:lnTo>
                  <a:lnTo>
                    <a:pt x="5319514" y="3943351"/>
                  </a:lnTo>
                  <a:lnTo>
                    <a:pt x="5349690" y="3948113"/>
                  </a:lnTo>
                  <a:lnTo>
                    <a:pt x="5382248" y="3956051"/>
                  </a:lnTo>
                  <a:lnTo>
                    <a:pt x="5415601" y="3967163"/>
                  </a:lnTo>
                  <a:lnTo>
                    <a:pt x="5439424" y="3975101"/>
                  </a:lnTo>
                  <a:lnTo>
                    <a:pt x="5463247" y="3985419"/>
                  </a:lnTo>
                  <a:lnTo>
                    <a:pt x="5486275" y="3994944"/>
                  </a:lnTo>
                  <a:lnTo>
                    <a:pt x="5508510" y="4006851"/>
                  </a:lnTo>
                  <a:lnTo>
                    <a:pt x="5529951" y="4017963"/>
                  </a:lnTo>
                  <a:lnTo>
                    <a:pt x="5551392" y="4030663"/>
                  </a:lnTo>
                  <a:lnTo>
                    <a:pt x="5591891" y="4057651"/>
                  </a:lnTo>
                  <a:lnTo>
                    <a:pt x="5630008" y="4085432"/>
                  </a:lnTo>
                  <a:lnTo>
                    <a:pt x="5667330" y="4114801"/>
                  </a:lnTo>
                  <a:lnTo>
                    <a:pt x="5700683" y="4147344"/>
                  </a:lnTo>
                  <a:lnTo>
                    <a:pt x="5733241" y="4179094"/>
                  </a:lnTo>
                  <a:lnTo>
                    <a:pt x="5741976" y="4189413"/>
                  </a:lnTo>
                  <a:lnTo>
                    <a:pt x="5750711" y="4200526"/>
                  </a:lnTo>
                  <a:lnTo>
                    <a:pt x="5755475" y="4212432"/>
                  </a:lnTo>
                  <a:lnTo>
                    <a:pt x="5761034" y="4224338"/>
                  </a:lnTo>
                  <a:lnTo>
                    <a:pt x="5765005" y="4237832"/>
                  </a:lnTo>
                  <a:lnTo>
                    <a:pt x="5767387" y="4249738"/>
                  </a:lnTo>
                  <a:lnTo>
                    <a:pt x="5768975" y="4263232"/>
                  </a:lnTo>
                  <a:lnTo>
                    <a:pt x="5767387" y="4276726"/>
                  </a:lnTo>
                  <a:lnTo>
                    <a:pt x="5766593" y="4288632"/>
                  </a:lnTo>
                  <a:lnTo>
                    <a:pt x="5763416" y="4302126"/>
                  </a:lnTo>
                  <a:lnTo>
                    <a:pt x="5759446" y="4314032"/>
                  </a:lnTo>
                  <a:lnTo>
                    <a:pt x="5754681" y="4325938"/>
                  </a:lnTo>
                  <a:lnTo>
                    <a:pt x="5747534" y="4337844"/>
                  </a:lnTo>
                  <a:lnTo>
                    <a:pt x="5739593" y="4348163"/>
                  </a:lnTo>
                  <a:lnTo>
                    <a:pt x="5730064" y="4357688"/>
                  </a:lnTo>
                  <a:lnTo>
                    <a:pt x="5719741" y="4367213"/>
                  </a:lnTo>
                  <a:lnTo>
                    <a:pt x="5703859" y="4380707"/>
                  </a:lnTo>
                  <a:lnTo>
                    <a:pt x="5687977" y="4394994"/>
                  </a:lnTo>
                  <a:lnTo>
                    <a:pt x="5662566" y="4420394"/>
                  </a:lnTo>
                  <a:lnTo>
                    <a:pt x="5641125" y="4444207"/>
                  </a:lnTo>
                  <a:lnTo>
                    <a:pt x="5621273" y="4469607"/>
                  </a:lnTo>
                  <a:lnTo>
                    <a:pt x="5602214" y="4496594"/>
                  </a:lnTo>
                  <a:lnTo>
                    <a:pt x="5586332" y="4521994"/>
                  </a:lnTo>
                  <a:lnTo>
                    <a:pt x="5571244" y="4548982"/>
                  </a:lnTo>
                  <a:lnTo>
                    <a:pt x="5558539" y="4573588"/>
                  </a:lnTo>
                  <a:lnTo>
                    <a:pt x="5545833" y="4600576"/>
                  </a:lnTo>
                  <a:lnTo>
                    <a:pt x="5523598" y="4653757"/>
                  </a:lnTo>
                  <a:lnTo>
                    <a:pt x="5503746" y="4707732"/>
                  </a:lnTo>
                  <a:lnTo>
                    <a:pt x="5482305" y="4759326"/>
                  </a:lnTo>
                  <a:lnTo>
                    <a:pt x="5471188" y="4784726"/>
                  </a:lnTo>
                  <a:lnTo>
                    <a:pt x="5459276" y="4810126"/>
                  </a:lnTo>
                  <a:lnTo>
                    <a:pt x="5447365" y="4835526"/>
                  </a:lnTo>
                  <a:lnTo>
                    <a:pt x="5433071" y="4860926"/>
                  </a:lnTo>
                  <a:lnTo>
                    <a:pt x="5417983" y="4884738"/>
                  </a:lnTo>
                  <a:lnTo>
                    <a:pt x="5400513" y="4908551"/>
                  </a:lnTo>
                  <a:lnTo>
                    <a:pt x="5382248" y="4931569"/>
                  </a:lnTo>
                  <a:lnTo>
                    <a:pt x="5361602" y="4953794"/>
                  </a:lnTo>
                  <a:lnTo>
                    <a:pt x="5337779" y="4976813"/>
                  </a:lnTo>
                  <a:lnTo>
                    <a:pt x="5312368" y="4998244"/>
                  </a:lnTo>
                  <a:lnTo>
                    <a:pt x="5284574" y="5018088"/>
                  </a:lnTo>
                  <a:lnTo>
                    <a:pt x="5252810" y="5037932"/>
                  </a:lnTo>
                  <a:lnTo>
                    <a:pt x="5217870" y="5056982"/>
                  </a:lnTo>
                  <a:lnTo>
                    <a:pt x="5180547" y="5075238"/>
                  </a:lnTo>
                  <a:lnTo>
                    <a:pt x="5139254" y="5091113"/>
                  </a:lnTo>
                  <a:lnTo>
                    <a:pt x="5092402" y="5107782"/>
                  </a:lnTo>
                  <a:lnTo>
                    <a:pt x="5043168" y="5123657"/>
                  </a:lnTo>
                  <a:lnTo>
                    <a:pt x="4989963" y="5137151"/>
                  </a:lnTo>
                  <a:lnTo>
                    <a:pt x="4961375" y="5143501"/>
                  </a:lnTo>
                  <a:lnTo>
                    <a:pt x="4935964" y="5151438"/>
                  </a:lnTo>
                  <a:lnTo>
                    <a:pt x="4910553" y="5159376"/>
                  </a:lnTo>
                  <a:lnTo>
                    <a:pt x="4886730" y="5168901"/>
                  </a:lnTo>
                  <a:lnTo>
                    <a:pt x="4864495" y="5178426"/>
                  </a:lnTo>
                  <a:lnTo>
                    <a:pt x="4843054" y="5188744"/>
                  </a:lnTo>
                  <a:lnTo>
                    <a:pt x="4823202" y="5199857"/>
                  </a:lnTo>
                  <a:lnTo>
                    <a:pt x="4804143" y="5211763"/>
                  </a:lnTo>
                  <a:lnTo>
                    <a:pt x="4785085" y="5223669"/>
                  </a:lnTo>
                  <a:lnTo>
                    <a:pt x="4768409" y="5235576"/>
                  </a:lnTo>
                  <a:lnTo>
                    <a:pt x="4751733" y="5249069"/>
                  </a:lnTo>
                  <a:lnTo>
                    <a:pt x="4735851" y="5262563"/>
                  </a:lnTo>
                  <a:lnTo>
                    <a:pt x="4721557" y="5275263"/>
                  </a:lnTo>
                  <a:lnTo>
                    <a:pt x="4706469" y="5290344"/>
                  </a:lnTo>
                  <a:lnTo>
                    <a:pt x="4681058" y="5319713"/>
                  </a:lnTo>
                  <a:lnTo>
                    <a:pt x="4657235" y="5351463"/>
                  </a:lnTo>
                  <a:lnTo>
                    <a:pt x="4635794" y="5384007"/>
                  </a:lnTo>
                  <a:lnTo>
                    <a:pt x="4617530" y="5415757"/>
                  </a:lnTo>
                  <a:lnTo>
                    <a:pt x="4598472" y="5450682"/>
                  </a:lnTo>
                  <a:lnTo>
                    <a:pt x="4581001" y="5484019"/>
                  </a:lnTo>
                  <a:lnTo>
                    <a:pt x="4565119" y="5518151"/>
                  </a:lnTo>
                  <a:lnTo>
                    <a:pt x="4533355" y="5588001"/>
                  </a:lnTo>
                  <a:lnTo>
                    <a:pt x="4517473" y="5622132"/>
                  </a:lnTo>
                  <a:lnTo>
                    <a:pt x="4500797" y="5655469"/>
                  </a:lnTo>
                  <a:lnTo>
                    <a:pt x="4482533" y="5688807"/>
                  </a:lnTo>
                  <a:lnTo>
                    <a:pt x="4463475" y="5721351"/>
                  </a:lnTo>
                  <a:lnTo>
                    <a:pt x="4442828" y="5751513"/>
                  </a:lnTo>
                  <a:lnTo>
                    <a:pt x="4419799" y="5782469"/>
                  </a:lnTo>
                  <a:lnTo>
                    <a:pt x="4394388" y="5810251"/>
                  </a:lnTo>
                  <a:lnTo>
                    <a:pt x="4380888" y="5823744"/>
                  </a:lnTo>
                  <a:lnTo>
                    <a:pt x="4366594" y="5835651"/>
                  </a:lnTo>
                  <a:lnTo>
                    <a:pt x="4350712" y="5849144"/>
                  </a:lnTo>
                  <a:lnTo>
                    <a:pt x="4334036" y="5861051"/>
                  </a:lnTo>
                  <a:lnTo>
                    <a:pt x="4318154" y="5872163"/>
                  </a:lnTo>
                  <a:lnTo>
                    <a:pt x="4299890" y="5884069"/>
                  </a:lnTo>
                  <a:lnTo>
                    <a:pt x="4280831" y="5892801"/>
                  </a:lnTo>
                  <a:lnTo>
                    <a:pt x="4260979" y="5902326"/>
                  </a:lnTo>
                  <a:lnTo>
                    <a:pt x="4239538" y="5911851"/>
                  </a:lnTo>
                  <a:lnTo>
                    <a:pt x="4218098" y="5919788"/>
                  </a:lnTo>
                  <a:lnTo>
                    <a:pt x="4195863" y="5927726"/>
                  </a:lnTo>
                  <a:lnTo>
                    <a:pt x="4170452" y="5934869"/>
                  </a:lnTo>
                  <a:lnTo>
                    <a:pt x="4145040" y="5941219"/>
                  </a:lnTo>
                  <a:lnTo>
                    <a:pt x="4118041" y="5946776"/>
                  </a:lnTo>
                  <a:lnTo>
                    <a:pt x="4090248" y="5951538"/>
                  </a:lnTo>
                  <a:lnTo>
                    <a:pt x="4060866" y="5954713"/>
                  </a:lnTo>
                  <a:lnTo>
                    <a:pt x="4029896" y="5958682"/>
                  </a:lnTo>
                  <a:lnTo>
                    <a:pt x="3996544" y="5959476"/>
                  </a:lnTo>
                  <a:lnTo>
                    <a:pt x="3964780" y="5962651"/>
                  </a:lnTo>
                  <a:lnTo>
                    <a:pt x="3933016" y="5965032"/>
                  </a:lnTo>
                  <a:lnTo>
                    <a:pt x="3900458" y="5969001"/>
                  </a:lnTo>
                  <a:lnTo>
                    <a:pt x="3871076" y="5974557"/>
                  </a:lnTo>
                  <a:lnTo>
                    <a:pt x="3841694" y="5980113"/>
                  </a:lnTo>
                  <a:lnTo>
                    <a:pt x="3812312" y="5986463"/>
                  </a:lnTo>
                  <a:lnTo>
                    <a:pt x="3784519" y="5993607"/>
                  </a:lnTo>
                  <a:lnTo>
                    <a:pt x="3756725" y="6001544"/>
                  </a:lnTo>
                  <a:lnTo>
                    <a:pt x="3729726" y="6010276"/>
                  </a:lnTo>
                  <a:lnTo>
                    <a:pt x="3702727" y="6019801"/>
                  </a:lnTo>
                  <a:lnTo>
                    <a:pt x="3652698" y="6039644"/>
                  </a:lnTo>
                  <a:lnTo>
                    <a:pt x="3602670" y="6062663"/>
                  </a:lnTo>
                  <a:lnTo>
                    <a:pt x="3555024" y="6088063"/>
                  </a:lnTo>
                  <a:lnTo>
                    <a:pt x="3509760" y="6113463"/>
                  </a:lnTo>
                  <a:lnTo>
                    <a:pt x="3464497" y="6141244"/>
                  </a:lnTo>
                  <a:lnTo>
                    <a:pt x="3420027" y="6169026"/>
                  </a:lnTo>
                  <a:lnTo>
                    <a:pt x="3377146" y="6198394"/>
                  </a:lnTo>
                  <a:lnTo>
                    <a:pt x="3292971" y="6258719"/>
                  </a:lnTo>
                  <a:lnTo>
                    <a:pt x="3209590" y="6317457"/>
                  </a:lnTo>
                  <a:lnTo>
                    <a:pt x="3168298" y="6345238"/>
                  </a:lnTo>
                  <a:lnTo>
                    <a:pt x="3123828" y="6373019"/>
                  </a:lnTo>
                  <a:lnTo>
                    <a:pt x="3080946" y="6400007"/>
                  </a:lnTo>
                  <a:lnTo>
                    <a:pt x="3035683" y="6423819"/>
                  </a:lnTo>
                  <a:lnTo>
                    <a:pt x="2988831" y="6446838"/>
                  </a:lnTo>
                  <a:lnTo>
                    <a:pt x="2941185" y="6468269"/>
                  </a:lnTo>
                  <a:lnTo>
                    <a:pt x="2891951" y="6485732"/>
                  </a:lnTo>
                  <a:lnTo>
                    <a:pt x="2866539" y="6493669"/>
                  </a:lnTo>
                  <a:lnTo>
                    <a:pt x="2841128" y="6501607"/>
                  </a:lnTo>
                  <a:lnTo>
                    <a:pt x="2814129" y="6507957"/>
                  </a:lnTo>
                  <a:lnTo>
                    <a:pt x="2786336" y="6513513"/>
                  </a:lnTo>
                  <a:lnTo>
                    <a:pt x="2758542" y="6519069"/>
                  </a:lnTo>
                  <a:lnTo>
                    <a:pt x="2729954" y="6523038"/>
                  </a:lnTo>
                  <a:lnTo>
                    <a:pt x="2700573" y="6525419"/>
                  </a:lnTo>
                  <a:lnTo>
                    <a:pt x="2671191" y="6527801"/>
                  </a:lnTo>
                  <a:lnTo>
                    <a:pt x="2641015" y="6529388"/>
                  </a:lnTo>
                  <a:lnTo>
                    <a:pt x="2608457" y="6529388"/>
                  </a:lnTo>
                  <a:lnTo>
                    <a:pt x="2576693" y="6527801"/>
                  </a:lnTo>
                  <a:lnTo>
                    <a:pt x="2543341" y="6527007"/>
                  </a:lnTo>
                  <a:lnTo>
                    <a:pt x="2509988" y="6523038"/>
                  </a:lnTo>
                  <a:lnTo>
                    <a:pt x="2475048" y="6519069"/>
                  </a:lnTo>
                  <a:lnTo>
                    <a:pt x="2439314" y="6513513"/>
                  </a:lnTo>
                  <a:lnTo>
                    <a:pt x="2403579" y="6507163"/>
                  </a:lnTo>
                  <a:lnTo>
                    <a:pt x="2365462" y="6498432"/>
                  </a:lnTo>
                  <a:lnTo>
                    <a:pt x="2327345" y="6489701"/>
                  </a:lnTo>
                  <a:lnTo>
                    <a:pt x="2269376" y="6476207"/>
                  </a:lnTo>
                  <a:lnTo>
                    <a:pt x="2255083" y="6472238"/>
                  </a:lnTo>
                  <a:lnTo>
                    <a:pt x="2241583" y="6466682"/>
                  </a:lnTo>
                  <a:lnTo>
                    <a:pt x="2229671" y="6461126"/>
                  </a:lnTo>
                  <a:lnTo>
                    <a:pt x="2219348" y="6453188"/>
                  </a:lnTo>
                  <a:lnTo>
                    <a:pt x="2209819" y="6445251"/>
                  </a:lnTo>
                  <a:lnTo>
                    <a:pt x="2200289" y="6437313"/>
                  </a:lnTo>
                  <a:lnTo>
                    <a:pt x="2192348" y="6427788"/>
                  </a:lnTo>
                  <a:lnTo>
                    <a:pt x="2185996" y="6419057"/>
                  </a:lnTo>
                  <a:lnTo>
                    <a:pt x="2180437" y="6407944"/>
                  </a:lnTo>
                  <a:lnTo>
                    <a:pt x="2176466" y="6397626"/>
                  </a:lnTo>
                  <a:lnTo>
                    <a:pt x="2172496" y="6385719"/>
                  </a:lnTo>
                  <a:lnTo>
                    <a:pt x="2170908" y="6374607"/>
                  </a:lnTo>
                  <a:lnTo>
                    <a:pt x="2169320" y="6362701"/>
                  </a:lnTo>
                  <a:lnTo>
                    <a:pt x="2168525" y="6352382"/>
                  </a:lnTo>
                  <a:lnTo>
                    <a:pt x="2169320" y="6339682"/>
                  </a:lnTo>
                  <a:lnTo>
                    <a:pt x="2170908" y="6327776"/>
                  </a:lnTo>
                  <a:lnTo>
                    <a:pt x="2173290" y="6317457"/>
                  </a:lnTo>
                  <a:lnTo>
                    <a:pt x="2176466" y="6305551"/>
                  </a:lnTo>
                  <a:lnTo>
                    <a:pt x="2182025" y="6294438"/>
                  </a:lnTo>
                  <a:lnTo>
                    <a:pt x="2185996" y="6284119"/>
                  </a:lnTo>
                  <a:lnTo>
                    <a:pt x="2192348" y="6274594"/>
                  </a:lnTo>
                  <a:lnTo>
                    <a:pt x="2198701" y="6265069"/>
                  </a:lnTo>
                  <a:lnTo>
                    <a:pt x="2206642" y="6256338"/>
                  </a:lnTo>
                  <a:lnTo>
                    <a:pt x="2216172" y="6247607"/>
                  </a:lnTo>
                  <a:lnTo>
                    <a:pt x="2225701" y="6241257"/>
                  </a:lnTo>
                  <a:lnTo>
                    <a:pt x="2235230" y="6234907"/>
                  </a:lnTo>
                  <a:lnTo>
                    <a:pt x="2247141" y="6229351"/>
                  </a:lnTo>
                  <a:lnTo>
                    <a:pt x="2259053" y="6225382"/>
                  </a:lnTo>
                  <a:lnTo>
                    <a:pt x="2270965" y="6223001"/>
                  </a:lnTo>
                  <a:lnTo>
                    <a:pt x="2284464" y="6221413"/>
                  </a:lnTo>
                  <a:lnTo>
                    <a:pt x="2298758" y="6221413"/>
                  </a:lnTo>
                  <a:lnTo>
                    <a:pt x="2313846" y="6223001"/>
                  </a:lnTo>
                  <a:lnTo>
                    <a:pt x="2316228" y="6223001"/>
                  </a:lnTo>
                  <a:lnTo>
                    <a:pt x="2352756" y="6225382"/>
                  </a:lnTo>
                  <a:lnTo>
                    <a:pt x="2390873" y="6226969"/>
                  </a:lnTo>
                  <a:lnTo>
                    <a:pt x="2409932" y="6225382"/>
                  </a:lnTo>
                  <a:lnTo>
                    <a:pt x="2428196" y="6223794"/>
                  </a:lnTo>
                  <a:lnTo>
                    <a:pt x="2448843" y="6221413"/>
                  </a:lnTo>
                  <a:lnTo>
                    <a:pt x="2467107" y="6217444"/>
                  </a:lnTo>
                  <a:lnTo>
                    <a:pt x="2486960" y="6211888"/>
                  </a:lnTo>
                  <a:lnTo>
                    <a:pt x="2507606" y="6206332"/>
                  </a:lnTo>
                  <a:lnTo>
                    <a:pt x="2525870" y="6198394"/>
                  </a:lnTo>
                  <a:lnTo>
                    <a:pt x="2545723" y="6190457"/>
                  </a:lnTo>
                  <a:lnTo>
                    <a:pt x="2564781" y="6180932"/>
                  </a:lnTo>
                  <a:lnTo>
                    <a:pt x="2583046" y="6169026"/>
                  </a:lnTo>
                  <a:lnTo>
                    <a:pt x="2603692" y="6157119"/>
                  </a:lnTo>
                  <a:lnTo>
                    <a:pt x="2621957" y="6143626"/>
                  </a:lnTo>
                  <a:lnTo>
                    <a:pt x="2639427" y="6127751"/>
                  </a:lnTo>
                  <a:lnTo>
                    <a:pt x="2658485" y="6110288"/>
                  </a:lnTo>
                  <a:lnTo>
                    <a:pt x="2675161" y="6092032"/>
                  </a:lnTo>
                  <a:lnTo>
                    <a:pt x="2692632" y="6072188"/>
                  </a:lnTo>
                  <a:lnTo>
                    <a:pt x="2710101" y="6049169"/>
                  </a:lnTo>
                  <a:lnTo>
                    <a:pt x="2727572" y="6025357"/>
                  </a:lnTo>
                  <a:lnTo>
                    <a:pt x="2743454" y="5998369"/>
                  </a:lnTo>
                  <a:lnTo>
                    <a:pt x="2758542" y="5970588"/>
                  </a:lnTo>
                  <a:lnTo>
                    <a:pt x="2774424" y="5941219"/>
                  </a:lnTo>
                  <a:lnTo>
                    <a:pt x="2787923" y="5909469"/>
                  </a:lnTo>
                  <a:lnTo>
                    <a:pt x="2802217" y="5874544"/>
                  </a:lnTo>
                  <a:lnTo>
                    <a:pt x="2815717" y="5838826"/>
                  </a:lnTo>
                  <a:lnTo>
                    <a:pt x="2827628" y="5799932"/>
                  </a:lnTo>
                  <a:lnTo>
                    <a:pt x="2839540" y="5758657"/>
                  </a:lnTo>
                  <a:lnTo>
                    <a:pt x="2850657" y="5715794"/>
                  </a:lnTo>
                  <a:lnTo>
                    <a:pt x="2859392" y="5668963"/>
                  </a:lnTo>
                  <a:lnTo>
                    <a:pt x="2868922" y="5633244"/>
                  </a:lnTo>
                  <a:lnTo>
                    <a:pt x="2879245" y="5599907"/>
                  </a:lnTo>
                  <a:lnTo>
                    <a:pt x="2892744" y="5568951"/>
                  </a:lnTo>
                  <a:lnTo>
                    <a:pt x="2899892" y="5555457"/>
                  </a:lnTo>
                  <a:lnTo>
                    <a:pt x="2907833" y="5541963"/>
                  </a:lnTo>
                  <a:lnTo>
                    <a:pt x="2915774" y="5529263"/>
                  </a:lnTo>
                  <a:lnTo>
                    <a:pt x="2925303" y="5517357"/>
                  </a:lnTo>
                  <a:lnTo>
                    <a:pt x="2934038" y="5506244"/>
                  </a:lnTo>
                  <a:lnTo>
                    <a:pt x="2943567" y="5495926"/>
                  </a:lnTo>
                  <a:lnTo>
                    <a:pt x="2954684" y="5486401"/>
                  </a:lnTo>
                  <a:lnTo>
                    <a:pt x="2965008" y="5476876"/>
                  </a:lnTo>
                  <a:lnTo>
                    <a:pt x="2976125" y="5468938"/>
                  </a:lnTo>
                  <a:lnTo>
                    <a:pt x="2988036" y="5462588"/>
                  </a:lnTo>
                  <a:lnTo>
                    <a:pt x="3000743" y="5455444"/>
                  </a:lnTo>
                  <a:lnTo>
                    <a:pt x="3015830" y="5449094"/>
                  </a:lnTo>
                  <a:lnTo>
                    <a:pt x="3030124" y="5443538"/>
                  </a:lnTo>
                  <a:lnTo>
                    <a:pt x="3045212" y="5439569"/>
                  </a:lnTo>
                  <a:lnTo>
                    <a:pt x="3061094" y="5435601"/>
                  </a:lnTo>
                  <a:lnTo>
                    <a:pt x="3076976" y="5433219"/>
                  </a:lnTo>
                  <a:lnTo>
                    <a:pt x="3092858" y="5431632"/>
                  </a:lnTo>
                  <a:lnTo>
                    <a:pt x="3110328" y="5431632"/>
                  </a:lnTo>
                  <a:lnTo>
                    <a:pt x="3129386" y="5431632"/>
                  </a:lnTo>
                  <a:lnTo>
                    <a:pt x="3146857" y="5433219"/>
                  </a:lnTo>
                  <a:lnTo>
                    <a:pt x="3165121" y="5435601"/>
                  </a:lnTo>
                  <a:lnTo>
                    <a:pt x="3184179" y="5437982"/>
                  </a:lnTo>
                  <a:lnTo>
                    <a:pt x="3204032" y="5441951"/>
                  </a:lnTo>
                  <a:lnTo>
                    <a:pt x="3223884" y="5446713"/>
                  </a:lnTo>
                  <a:lnTo>
                    <a:pt x="3264384" y="5459413"/>
                  </a:lnTo>
                  <a:lnTo>
                    <a:pt x="3331882" y="5480844"/>
                  </a:lnTo>
                  <a:lnTo>
                    <a:pt x="3368410" y="5491957"/>
                  </a:lnTo>
                  <a:lnTo>
                    <a:pt x="3405733" y="5502276"/>
                  </a:lnTo>
                  <a:lnTo>
                    <a:pt x="3443850" y="5511801"/>
                  </a:lnTo>
                  <a:lnTo>
                    <a:pt x="3482761" y="5519738"/>
                  </a:lnTo>
                  <a:lnTo>
                    <a:pt x="3523260" y="5526088"/>
                  </a:lnTo>
                  <a:lnTo>
                    <a:pt x="3562965" y="5530057"/>
                  </a:lnTo>
                  <a:lnTo>
                    <a:pt x="3602670" y="5533232"/>
                  </a:lnTo>
                  <a:lnTo>
                    <a:pt x="3643169" y="5534026"/>
                  </a:lnTo>
                  <a:lnTo>
                    <a:pt x="3682080" y="5531644"/>
                  </a:lnTo>
                  <a:lnTo>
                    <a:pt x="3720197" y="5526088"/>
                  </a:lnTo>
                  <a:lnTo>
                    <a:pt x="3739255" y="5523707"/>
                  </a:lnTo>
                  <a:lnTo>
                    <a:pt x="3757520" y="5518151"/>
                  </a:lnTo>
                  <a:lnTo>
                    <a:pt x="3776578" y="5513388"/>
                  </a:lnTo>
                  <a:lnTo>
                    <a:pt x="3794842" y="5507832"/>
                  </a:lnTo>
                  <a:lnTo>
                    <a:pt x="3813901" y="5499894"/>
                  </a:lnTo>
                  <a:lnTo>
                    <a:pt x="3831371" y="5491957"/>
                  </a:lnTo>
                  <a:lnTo>
                    <a:pt x="3848841" y="5484019"/>
                  </a:lnTo>
                  <a:lnTo>
                    <a:pt x="3864723" y="5472907"/>
                  </a:lnTo>
                  <a:lnTo>
                    <a:pt x="3882987" y="5461001"/>
                  </a:lnTo>
                  <a:lnTo>
                    <a:pt x="3899663" y="5447507"/>
                  </a:lnTo>
                  <a:lnTo>
                    <a:pt x="3916340" y="5434013"/>
                  </a:lnTo>
                  <a:lnTo>
                    <a:pt x="3931427" y="5418138"/>
                  </a:lnTo>
                  <a:lnTo>
                    <a:pt x="3945721" y="5402263"/>
                  </a:lnTo>
                  <a:lnTo>
                    <a:pt x="3959221" y="5384801"/>
                  </a:lnTo>
                  <a:lnTo>
                    <a:pt x="3971132" y="5367338"/>
                  </a:lnTo>
                  <a:lnTo>
                    <a:pt x="3982250" y="5349082"/>
                  </a:lnTo>
                  <a:lnTo>
                    <a:pt x="3992573" y="5329238"/>
                  </a:lnTo>
                  <a:lnTo>
                    <a:pt x="4002102" y="5307807"/>
                  </a:lnTo>
                  <a:lnTo>
                    <a:pt x="4010043" y="5284788"/>
                  </a:lnTo>
                  <a:lnTo>
                    <a:pt x="4017984" y="5262563"/>
                  </a:lnTo>
                  <a:lnTo>
                    <a:pt x="4024337" y="5237957"/>
                  </a:lnTo>
                  <a:lnTo>
                    <a:pt x="4029896" y="5212557"/>
                  </a:lnTo>
                  <a:lnTo>
                    <a:pt x="4035455" y="5187157"/>
                  </a:lnTo>
                  <a:lnTo>
                    <a:pt x="4037837" y="5160963"/>
                  </a:lnTo>
                  <a:lnTo>
                    <a:pt x="4043396" y="5124451"/>
                  </a:lnTo>
                  <a:lnTo>
                    <a:pt x="4048954" y="5090319"/>
                  </a:lnTo>
                  <a:lnTo>
                    <a:pt x="4053719" y="5056982"/>
                  </a:lnTo>
                  <a:lnTo>
                    <a:pt x="4060866" y="5024438"/>
                  </a:lnTo>
                  <a:lnTo>
                    <a:pt x="4068807" y="4995069"/>
                  </a:lnTo>
                  <a:lnTo>
                    <a:pt x="4076748" y="4967288"/>
                  </a:lnTo>
                  <a:lnTo>
                    <a:pt x="4084689" y="4941094"/>
                  </a:lnTo>
                  <a:lnTo>
                    <a:pt x="4094218" y="4915694"/>
                  </a:lnTo>
                  <a:lnTo>
                    <a:pt x="4103747" y="4892676"/>
                  </a:lnTo>
                  <a:lnTo>
                    <a:pt x="4114071" y="4871244"/>
                  </a:lnTo>
                  <a:lnTo>
                    <a:pt x="4125982" y="4851401"/>
                  </a:lnTo>
                  <a:lnTo>
                    <a:pt x="4137894" y="4833938"/>
                  </a:lnTo>
                  <a:lnTo>
                    <a:pt x="4149805" y="4818063"/>
                  </a:lnTo>
                  <a:lnTo>
                    <a:pt x="4162511" y="4804569"/>
                  </a:lnTo>
                  <a:lnTo>
                    <a:pt x="4176804" y="4792663"/>
                  </a:lnTo>
                  <a:lnTo>
                    <a:pt x="4190304" y="4782344"/>
                  </a:lnTo>
                  <a:lnTo>
                    <a:pt x="4200627" y="4776788"/>
                  </a:lnTo>
                  <a:lnTo>
                    <a:pt x="4211745" y="4771232"/>
                  </a:lnTo>
                  <a:lnTo>
                    <a:pt x="4222068" y="4765676"/>
                  </a:lnTo>
                  <a:lnTo>
                    <a:pt x="4233186" y="4761707"/>
                  </a:lnTo>
                  <a:lnTo>
                    <a:pt x="4245097" y="4759326"/>
                  </a:lnTo>
                  <a:lnTo>
                    <a:pt x="4257009" y="4757738"/>
                  </a:lnTo>
                  <a:lnTo>
                    <a:pt x="4284008" y="4755357"/>
                  </a:lnTo>
                  <a:lnTo>
                    <a:pt x="4311801" y="4755357"/>
                  </a:lnTo>
                  <a:lnTo>
                    <a:pt x="4341977" y="4759326"/>
                  </a:lnTo>
                  <a:lnTo>
                    <a:pt x="4374535" y="4765676"/>
                  </a:lnTo>
                  <a:lnTo>
                    <a:pt x="4409476" y="4776788"/>
                  </a:lnTo>
                  <a:lnTo>
                    <a:pt x="4434093" y="4783138"/>
                  </a:lnTo>
                  <a:lnTo>
                    <a:pt x="4458710" y="4790282"/>
                  </a:lnTo>
                  <a:lnTo>
                    <a:pt x="4484121" y="4795044"/>
                  </a:lnTo>
                  <a:lnTo>
                    <a:pt x="4507944" y="4799013"/>
                  </a:lnTo>
                  <a:lnTo>
                    <a:pt x="4531767" y="4802188"/>
                  </a:lnTo>
                  <a:lnTo>
                    <a:pt x="4554796" y="4802982"/>
                  </a:lnTo>
                  <a:lnTo>
                    <a:pt x="4578619" y="4802982"/>
                  </a:lnTo>
                  <a:lnTo>
                    <a:pt x="4601648" y="4802982"/>
                  </a:lnTo>
                  <a:lnTo>
                    <a:pt x="4622295" y="4800601"/>
                  </a:lnTo>
                  <a:lnTo>
                    <a:pt x="4645323" y="4798219"/>
                  </a:lnTo>
                  <a:lnTo>
                    <a:pt x="4666764" y="4792663"/>
                  </a:lnTo>
                  <a:lnTo>
                    <a:pt x="4688205" y="4787107"/>
                  </a:lnTo>
                  <a:lnTo>
                    <a:pt x="4708057" y="4780757"/>
                  </a:lnTo>
                  <a:lnTo>
                    <a:pt x="4729498" y="4772819"/>
                  </a:lnTo>
                  <a:lnTo>
                    <a:pt x="4749351" y="4763294"/>
                  </a:lnTo>
                  <a:lnTo>
                    <a:pt x="4768409" y="4753769"/>
                  </a:lnTo>
                  <a:lnTo>
                    <a:pt x="4792232" y="4739482"/>
                  </a:lnTo>
                  <a:lnTo>
                    <a:pt x="4814467" y="4723607"/>
                  </a:lnTo>
                  <a:lnTo>
                    <a:pt x="4835907" y="4704557"/>
                  </a:lnTo>
                  <a:lnTo>
                    <a:pt x="4857348" y="4686301"/>
                  </a:lnTo>
                  <a:lnTo>
                    <a:pt x="4877201" y="4664869"/>
                  </a:lnTo>
                  <a:lnTo>
                    <a:pt x="4896259" y="4641851"/>
                  </a:lnTo>
                  <a:lnTo>
                    <a:pt x="4914523" y="4616451"/>
                  </a:lnTo>
                  <a:lnTo>
                    <a:pt x="4931994" y="4591051"/>
                  </a:lnTo>
                  <a:lnTo>
                    <a:pt x="4947876" y="4563269"/>
                  </a:lnTo>
                  <a:lnTo>
                    <a:pt x="4964552" y="4533901"/>
                  </a:lnTo>
                  <a:lnTo>
                    <a:pt x="4978845" y="4502151"/>
                  </a:lnTo>
                  <a:lnTo>
                    <a:pt x="4992345" y="4469607"/>
                  </a:lnTo>
                  <a:lnTo>
                    <a:pt x="5005845" y="4435476"/>
                  </a:lnTo>
                  <a:lnTo>
                    <a:pt x="5017756" y="4398963"/>
                  </a:lnTo>
                  <a:lnTo>
                    <a:pt x="5028080" y="4361657"/>
                  </a:lnTo>
                  <a:lnTo>
                    <a:pt x="5039197" y="4321969"/>
                  </a:lnTo>
                  <a:lnTo>
                    <a:pt x="5047138" y="4288632"/>
                  </a:lnTo>
                  <a:lnTo>
                    <a:pt x="5059050" y="4239419"/>
                  </a:lnTo>
                  <a:lnTo>
                    <a:pt x="5070961" y="4188619"/>
                  </a:lnTo>
                  <a:lnTo>
                    <a:pt x="5086049" y="4140201"/>
                  </a:lnTo>
                  <a:lnTo>
                    <a:pt x="5093990" y="4116388"/>
                  </a:lnTo>
                  <a:lnTo>
                    <a:pt x="5101931" y="4093369"/>
                  </a:lnTo>
                  <a:lnTo>
                    <a:pt x="5111460" y="4071144"/>
                  </a:lnTo>
                  <a:lnTo>
                    <a:pt x="5121784" y="4051301"/>
                  </a:lnTo>
                  <a:lnTo>
                    <a:pt x="5132107" y="4030663"/>
                  </a:lnTo>
                  <a:lnTo>
                    <a:pt x="5143224" y="4013994"/>
                  </a:lnTo>
                  <a:lnTo>
                    <a:pt x="5156724" y="3997326"/>
                  </a:lnTo>
                  <a:lnTo>
                    <a:pt x="5169430" y="3983038"/>
                  </a:lnTo>
                  <a:lnTo>
                    <a:pt x="5184517" y="3969544"/>
                  </a:lnTo>
                  <a:lnTo>
                    <a:pt x="5200399" y="3960019"/>
                  </a:lnTo>
                  <a:lnTo>
                    <a:pt x="5209929" y="3955257"/>
                  </a:lnTo>
                  <a:lnTo>
                    <a:pt x="5220252" y="3951288"/>
                  </a:lnTo>
                  <a:lnTo>
                    <a:pt x="5231369" y="3948113"/>
                  </a:lnTo>
                  <a:lnTo>
                    <a:pt x="5241693" y="3945732"/>
                  </a:lnTo>
                  <a:close/>
                  <a:moveTo>
                    <a:pt x="8135937" y="823913"/>
                  </a:moveTo>
                  <a:lnTo>
                    <a:pt x="8163719" y="823913"/>
                  </a:lnTo>
                  <a:lnTo>
                    <a:pt x="8190706" y="823913"/>
                  </a:lnTo>
                  <a:lnTo>
                    <a:pt x="8217694" y="824707"/>
                  </a:lnTo>
                  <a:lnTo>
                    <a:pt x="8243887" y="826294"/>
                  </a:lnTo>
                  <a:lnTo>
                    <a:pt x="8270875" y="828675"/>
                  </a:lnTo>
                  <a:lnTo>
                    <a:pt x="8322469" y="836613"/>
                  </a:lnTo>
                  <a:lnTo>
                    <a:pt x="8374856" y="847725"/>
                  </a:lnTo>
                  <a:lnTo>
                    <a:pt x="8425656" y="861219"/>
                  </a:lnTo>
                  <a:lnTo>
                    <a:pt x="8474869" y="877094"/>
                  </a:lnTo>
                  <a:lnTo>
                    <a:pt x="8524081" y="894557"/>
                  </a:lnTo>
                  <a:lnTo>
                    <a:pt x="8572500" y="914400"/>
                  </a:lnTo>
                  <a:lnTo>
                    <a:pt x="8620125" y="935832"/>
                  </a:lnTo>
                  <a:lnTo>
                    <a:pt x="8665369" y="958057"/>
                  </a:lnTo>
                  <a:lnTo>
                    <a:pt x="8712200" y="982663"/>
                  </a:lnTo>
                  <a:lnTo>
                    <a:pt x="8756650" y="1008857"/>
                  </a:lnTo>
                  <a:lnTo>
                    <a:pt x="8800306" y="1034257"/>
                  </a:lnTo>
                  <a:lnTo>
                    <a:pt x="8844756" y="1062038"/>
                  </a:lnTo>
                  <a:lnTo>
                    <a:pt x="8928894" y="1116807"/>
                  </a:lnTo>
                  <a:lnTo>
                    <a:pt x="9008269" y="1171575"/>
                  </a:lnTo>
                  <a:lnTo>
                    <a:pt x="9086056" y="1224757"/>
                  </a:lnTo>
                  <a:lnTo>
                    <a:pt x="9160669" y="1275557"/>
                  </a:lnTo>
                  <a:lnTo>
                    <a:pt x="9196387" y="1298575"/>
                  </a:lnTo>
                  <a:lnTo>
                    <a:pt x="9232900" y="1320800"/>
                  </a:lnTo>
                  <a:lnTo>
                    <a:pt x="9267031" y="1341438"/>
                  </a:lnTo>
                  <a:lnTo>
                    <a:pt x="9300369" y="1358107"/>
                  </a:lnTo>
                  <a:lnTo>
                    <a:pt x="9333706" y="1374775"/>
                  </a:lnTo>
                  <a:lnTo>
                    <a:pt x="9366250" y="1387475"/>
                  </a:lnTo>
                  <a:lnTo>
                    <a:pt x="9398000" y="1400175"/>
                  </a:lnTo>
                  <a:lnTo>
                    <a:pt x="9428956" y="1408113"/>
                  </a:lnTo>
                  <a:lnTo>
                    <a:pt x="9459119" y="1412875"/>
                  </a:lnTo>
                  <a:lnTo>
                    <a:pt x="9488487" y="1418432"/>
                  </a:lnTo>
                  <a:lnTo>
                    <a:pt x="9550400" y="1426369"/>
                  </a:lnTo>
                  <a:lnTo>
                    <a:pt x="9609137" y="1433513"/>
                  </a:lnTo>
                  <a:lnTo>
                    <a:pt x="9667875" y="1438275"/>
                  </a:lnTo>
                  <a:lnTo>
                    <a:pt x="9723437" y="1442244"/>
                  </a:lnTo>
                  <a:lnTo>
                    <a:pt x="9776619" y="1449388"/>
                  </a:lnTo>
                  <a:lnTo>
                    <a:pt x="9827419" y="1457325"/>
                  </a:lnTo>
                  <a:lnTo>
                    <a:pt x="9852025" y="1461294"/>
                  </a:lnTo>
                  <a:lnTo>
                    <a:pt x="9875837" y="1467644"/>
                  </a:lnTo>
                  <a:lnTo>
                    <a:pt x="9897269" y="1474788"/>
                  </a:lnTo>
                  <a:lnTo>
                    <a:pt x="9918700" y="1482725"/>
                  </a:lnTo>
                  <a:lnTo>
                    <a:pt x="9938544" y="1491457"/>
                  </a:lnTo>
                  <a:lnTo>
                    <a:pt x="9956800" y="1502569"/>
                  </a:lnTo>
                  <a:lnTo>
                    <a:pt x="9974263" y="1514475"/>
                  </a:lnTo>
                  <a:lnTo>
                    <a:pt x="9989344" y="1527969"/>
                  </a:lnTo>
                  <a:lnTo>
                    <a:pt x="10003631" y="1543844"/>
                  </a:lnTo>
                  <a:lnTo>
                    <a:pt x="10017125" y="1561307"/>
                  </a:lnTo>
                  <a:lnTo>
                    <a:pt x="10027444" y="1579563"/>
                  </a:lnTo>
                  <a:lnTo>
                    <a:pt x="10036969" y="1602582"/>
                  </a:lnTo>
                  <a:lnTo>
                    <a:pt x="10044906" y="1626394"/>
                  </a:lnTo>
                  <a:lnTo>
                    <a:pt x="10052050" y="1651794"/>
                  </a:lnTo>
                  <a:lnTo>
                    <a:pt x="10056019" y="1681163"/>
                  </a:lnTo>
                  <a:lnTo>
                    <a:pt x="10058400" y="1712119"/>
                  </a:lnTo>
                  <a:lnTo>
                    <a:pt x="10058400" y="1746250"/>
                  </a:lnTo>
                  <a:lnTo>
                    <a:pt x="10056813" y="1784350"/>
                  </a:lnTo>
                  <a:lnTo>
                    <a:pt x="10054431" y="1814513"/>
                  </a:lnTo>
                  <a:lnTo>
                    <a:pt x="10050463" y="1846263"/>
                  </a:lnTo>
                  <a:lnTo>
                    <a:pt x="10044906" y="1877219"/>
                  </a:lnTo>
                  <a:lnTo>
                    <a:pt x="10039350" y="1908175"/>
                  </a:lnTo>
                  <a:lnTo>
                    <a:pt x="10031413" y="1938338"/>
                  </a:lnTo>
                  <a:lnTo>
                    <a:pt x="10023475" y="1969294"/>
                  </a:lnTo>
                  <a:lnTo>
                    <a:pt x="10014744" y="2000251"/>
                  </a:lnTo>
                  <a:lnTo>
                    <a:pt x="10003631" y="2029619"/>
                  </a:lnTo>
                  <a:lnTo>
                    <a:pt x="9993313" y="2058988"/>
                  </a:lnTo>
                  <a:lnTo>
                    <a:pt x="9979819" y="2088357"/>
                  </a:lnTo>
                  <a:lnTo>
                    <a:pt x="9966325" y="2117725"/>
                  </a:lnTo>
                  <a:lnTo>
                    <a:pt x="9952037" y="2145507"/>
                  </a:lnTo>
                  <a:lnTo>
                    <a:pt x="9936956" y="2173288"/>
                  </a:lnTo>
                  <a:lnTo>
                    <a:pt x="9921081" y="2201863"/>
                  </a:lnTo>
                  <a:lnTo>
                    <a:pt x="9903619" y="2228057"/>
                  </a:lnTo>
                  <a:lnTo>
                    <a:pt x="9885363" y="2255044"/>
                  </a:lnTo>
                  <a:lnTo>
                    <a:pt x="9866313" y="2280444"/>
                  </a:lnTo>
                  <a:lnTo>
                    <a:pt x="9846469" y="2305844"/>
                  </a:lnTo>
                  <a:lnTo>
                    <a:pt x="9825037" y="2329657"/>
                  </a:lnTo>
                  <a:lnTo>
                    <a:pt x="9802019" y="2353469"/>
                  </a:lnTo>
                  <a:lnTo>
                    <a:pt x="9779794" y="2376488"/>
                  </a:lnTo>
                  <a:lnTo>
                    <a:pt x="9756775" y="2397919"/>
                  </a:lnTo>
                  <a:lnTo>
                    <a:pt x="9731375" y="2418557"/>
                  </a:lnTo>
                  <a:lnTo>
                    <a:pt x="9707563" y="2439988"/>
                  </a:lnTo>
                  <a:lnTo>
                    <a:pt x="9680575" y="2459038"/>
                  </a:lnTo>
                  <a:lnTo>
                    <a:pt x="9654381" y="2477294"/>
                  </a:lnTo>
                  <a:lnTo>
                    <a:pt x="9625806" y="2494757"/>
                  </a:lnTo>
                  <a:lnTo>
                    <a:pt x="9598025" y="2512219"/>
                  </a:lnTo>
                  <a:lnTo>
                    <a:pt x="9568656" y="2527301"/>
                  </a:lnTo>
                  <a:lnTo>
                    <a:pt x="9539287" y="2541588"/>
                  </a:lnTo>
                  <a:lnTo>
                    <a:pt x="9509125" y="2555082"/>
                  </a:lnTo>
                  <a:lnTo>
                    <a:pt x="9476581" y="2566988"/>
                  </a:lnTo>
                  <a:lnTo>
                    <a:pt x="9462294" y="2572544"/>
                  </a:lnTo>
                  <a:lnTo>
                    <a:pt x="9447213" y="2574925"/>
                  </a:lnTo>
                  <a:lnTo>
                    <a:pt x="9431337" y="2576513"/>
                  </a:lnTo>
                  <a:lnTo>
                    <a:pt x="9417050" y="2574925"/>
                  </a:lnTo>
                  <a:lnTo>
                    <a:pt x="9401969" y="2572544"/>
                  </a:lnTo>
                  <a:lnTo>
                    <a:pt x="9388475" y="2568575"/>
                  </a:lnTo>
                  <a:lnTo>
                    <a:pt x="9374187" y="2563019"/>
                  </a:lnTo>
                  <a:lnTo>
                    <a:pt x="9362281" y="2556669"/>
                  </a:lnTo>
                  <a:lnTo>
                    <a:pt x="9350375" y="2547938"/>
                  </a:lnTo>
                  <a:lnTo>
                    <a:pt x="9337675" y="2539207"/>
                  </a:lnTo>
                  <a:lnTo>
                    <a:pt x="9328944" y="2528094"/>
                  </a:lnTo>
                  <a:lnTo>
                    <a:pt x="9319419" y="2516188"/>
                  </a:lnTo>
                  <a:lnTo>
                    <a:pt x="9313069" y="2504282"/>
                  </a:lnTo>
                  <a:lnTo>
                    <a:pt x="9305925" y="2489994"/>
                  </a:lnTo>
                  <a:lnTo>
                    <a:pt x="9300369" y="2474913"/>
                  </a:lnTo>
                  <a:lnTo>
                    <a:pt x="9297987" y="2460625"/>
                  </a:lnTo>
                  <a:lnTo>
                    <a:pt x="9287669" y="2392363"/>
                  </a:lnTo>
                  <a:lnTo>
                    <a:pt x="9274969" y="2329657"/>
                  </a:lnTo>
                  <a:lnTo>
                    <a:pt x="9262269" y="2272507"/>
                  </a:lnTo>
                  <a:lnTo>
                    <a:pt x="9245600" y="2218532"/>
                  </a:lnTo>
                  <a:lnTo>
                    <a:pt x="9229725" y="2170907"/>
                  </a:lnTo>
                  <a:lnTo>
                    <a:pt x="9213850" y="2126457"/>
                  </a:lnTo>
                  <a:lnTo>
                    <a:pt x="9197975" y="2086769"/>
                  </a:lnTo>
                  <a:lnTo>
                    <a:pt x="9180513" y="2051051"/>
                  </a:lnTo>
                  <a:lnTo>
                    <a:pt x="9166225" y="2020094"/>
                  </a:lnTo>
                  <a:lnTo>
                    <a:pt x="9149556" y="1993107"/>
                  </a:lnTo>
                  <a:lnTo>
                    <a:pt x="9136856" y="1970882"/>
                  </a:lnTo>
                  <a:lnTo>
                    <a:pt x="9123363" y="1951038"/>
                  </a:lnTo>
                  <a:lnTo>
                    <a:pt x="9104313" y="1925638"/>
                  </a:lnTo>
                  <a:lnTo>
                    <a:pt x="9095581" y="1914526"/>
                  </a:lnTo>
                  <a:lnTo>
                    <a:pt x="9088437" y="1908175"/>
                  </a:lnTo>
                  <a:lnTo>
                    <a:pt x="9080500" y="1901032"/>
                  </a:lnTo>
                  <a:lnTo>
                    <a:pt x="9072563" y="1896269"/>
                  </a:lnTo>
                  <a:lnTo>
                    <a:pt x="9064625" y="1892300"/>
                  </a:lnTo>
                  <a:lnTo>
                    <a:pt x="9056687" y="1888332"/>
                  </a:lnTo>
                  <a:lnTo>
                    <a:pt x="9047163" y="1885157"/>
                  </a:lnTo>
                  <a:lnTo>
                    <a:pt x="9037637" y="1884363"/>
                  </a:lnTo>
                  <a:lnTo>
                    <a:pt x="9028906" y="1882776"/>
                  </a:lnTo>
                  <a:lnTo>
                    <a:pt x="9019381" y="1882776"/>
                  </a:lnTo>
                  <a:lnTo>
                    <a:pt x="9009856" y="1884363"/>
                  </a:lnTo>
                  <a:lnTo>
                    <a:pt x="9000331" y="1885157"/>
                  </a:lnTo>
                  <a:lnTo>
                    <a:pt x="8990806" y="1888332"/>
                  </a:lnTo>
                  <a:lnTo>
                    <a:pt x="8982869" y="1892300"/>
                  </a:lnTo>
                  <a:lnTo>
                    <a:pt x="8974137" y="1896269"/>
                  </a:lnTo>
                  <a:lnTo>
                    <a:pt x="8966200" y="1901032"/>
                  </a:lnTo>
                  <a:lnTo>
                    <a:pt x="8957469" y="1908175"/>
                  </a:lnTo>
                  <a:lnTo>
                    <a:pt x="8951119" y="1914526"/>
                  </a:lnTo>
                  <a:lnTo>
                    <a:pt x="8944769" y="1922463"/>
                  </a:lnTo>
                  <a:lnTo>
                    <a:pt x="8939213" y="1930401"/>
                  </a:lnTo>
                  <a:lnTo>
                    <a:pt x="8935244" y="1938338"/>
                  </a:lnTo>
                  <a:lnTo>
                    <a:pt x="8931275" y="1947863"/>
                  </a:lnTo>
                  <a:lnTo>
                    <a:pt x="8928894" y="1955801"/>
                  </a:lnTo>
                  <a:lnTo>
                    <a:pt x="8927306" y="1965326"/>
                  </a:lnTo>
                  <a:lnTo>
                    <a:pt x="8925719" y="1974851"/>
                  </a:lnTo>
                  <a:lnTo>
                    <a:pt x="8925719" y="1984376"/>
                  </a:lnTo>
                  <a:lnTo>
                    <a:pt x="8925719" y="1993107"/>
                  </a:lnTo>
                  <a:lnTo>
                    <a:pt x="8928894" y="2002632"/>
                  </a:lnTo>
                  <a:lnTo>
                    <a:pt x="8931275" y="2012157"/>
                  </a:lnTo>
                  <a:lnTo>
                    <a:pt x="8933656" y="2021682"/>
                  </a:lnTo>
                  <a:lnTo>
                    <a:pt x="8937625" y="2029619"/>
                  </a:lnTo>
                  <a:lnTo>
                    <a:pt x="8943181" y="2038351"/>
                  </a:lnTo>
                  <a:lnTo>
                    <a:pt x="8949531" y="2045494"/>
                  </a:lnTo>
                  <a:lnTo>
                    <a:pt x="8955087" y="2053432"/>
                  </a:lnTo>
                  <a:lnTo>
                    <a:pt x="8970169" y="2073276"/>
                  </a:lnTo>
                  <a:lnTo>
                    <a:pt x="8978900" y="2089151"/>
                  </a:lnTo>
                  <a:lnTo>
                    <a:pt x="8990013" y="2109788"/>
                  </a:lnTo>
                  <a:lnTo>
                    <a:pt x="9001919" y="2132013"/>
                  </a:lnTo>
                  <a:lnTo>
                    <a:pt x="9015413" y="2159000"/>
                  </a:lnTo>
                  <a:lnTo>
                    <a:pt x="9028906" y="2189163"/>
                  </a:lnTo>
                  <a:lnTo>
                    <a:pt x="9039225" y="2220119"/>
                  </a:lnTo>
                  <a:lnTo>
                    <a:pt x="9049544" y="2251075"/>
                  </a:lnTo>
                  <a:lnTo>
                    <a:pt x="9059069" y="2282826"/>
                  </a:lnTo>
                  <a:lnTo>
                    <a:pt x="9067006" y="2314576"/>
                  </a:lnTo>
                  <a:lnTo>
                    <a:pt x="9074150" y="2347119"/>
                  </a:lnTo>
                  <a:lnTo>
                    <a:pt x="9078913" y="2378869"/>
                  </a:lnTo>
                  <a:lnTo>
                    <a:pt x="9082881" y="2410619"/>
                  </a:lnTo>
                  <a:lnTo>
                    <a:pt x="9086056" y="2443163"/>
                  </a:lnTo>
                  <a:lnTo>
                    <a:pt x="9086850" y="2474913"/>
                  </a:lnTo>
                  <a:lnTo>
                    <a:pt x="9086850" y="2506663"/>
                  </a:lnTo>
                  <a:lnTo>
                    <a:pt x="9086056" y="2539207"/>
                  </a:lnTo>
                  <a:lnTo>
                    <a:pt x="9082881" y="2569369"/>
                  </a:lnTo>
                  <a:lnTo>
                    <a:pt x="9078913" y="2601913"/>
                  </a:lnTo>
                  <a:lnTo>
                    <a:pt x="9074944" y="2633663"/>
                  </a:lnTo>
                  <a:lnTo>
                    <a:pt x="9068594" y="2664619"/>
                  </a:lnTo>
                  <a:lnTo>
                    <a:pt x="9062244" y="2696369"/>
                  </a:lnTo>
                  <a:lnTo>
                    <a:pt x="9052719" y="2727326"/>
                  </a:lnTo>
                  <a:lnTo>
                    <a:pt x="9043194" y="2757488"/>
                  </a:lnTo>
                  <a:lnTo>
                    <a:pt x="9032875" y="2786857"/>
                  </a:lnTo>
                  <a:lnTo>
                    <a:pt x="9020175" y="2816225"/>
                  </a:lnTo>
                  <a:lnTo>
                    <a:pt x="9007475" y="2845594"/>
                  </a:lnTo>
                  <a:lnTo>
                    <a:pt x="8992394" y="2874963"/>
                  </a:lnTo>
                  <a:lnTo>
                    <a:pt x="8976519" y="2902744"/>
                  </a:lnTo>
                  <a:lnTo>
                    <a:pt x="8960644" y="2931319"/>
                  </a:lnTo>
                  <a:lnTo>
                    <a:pt x="8943181" y="2957513"/>
                  </a:lnTo>
                  <a:lnTo>
                    <a:pt x="8923337" y="2984500"/>
                  </a:lnTo>
                  <a:lnTo>
                    <a:pt x="8903494" y="3009900"/>
                  </a:lnTo>
                  <a:lnTo>
                    <a:pt x="8882856" y="3035300"/>
                  </a:lnTo>
                  <a:lnTo>
                    <a:pt x="8860631" y="3060700"/>
                  </a:lnTo>
                  <a:lnTo>
                    <a:pt x="8837613" y="3082925"/>
                  </a:lnTo>
                  <a:lnTo>
                    <a:pt x="8812213" y="3105944"/>
                  </a:lnTo>
                  <a:lnTo>
                    <a:pt x="8770937" y="3143250"/>
                  </a:lnTo>
                  <a:lnTo>
                    <a:pt x="8728075" y="3178969"/>
                  </a:lnTo>
                  <a:lnTo>
                    <a:pt x="8684419" y="3215482"/>
                  </a:lnTo>
                  <a:lnTo>
                    <a:pt x="8639969" y="3249613"/>
                  </a:lnTo>
                  <a:lnTo>
                    <a:pt x="8593931" y="3284538"/>
                  </a:lnTo>
                  <a:lnTo>
                    <a:pt x="8545513" y="3317875"/>
                  </a:lnTo>
                  <a:lnTo>
                    <a:pt x="8496300" y="3351213"/>
                  </a:lnTo>
                  <a:lnTo>
                    <a:pt x="8447087" y="3384550"/>
                  </a:lnTo>
                  <a:lnTo>
                    <a:pt x="8394700" y="3416300"/>
                  </a:lnTo>
                  <a:lnTo>
                    <a:pt x="8343106" y="3447257"/>
                  </a:lnTo>
                  <a:lnTo>
                    <a:pt x="8289131" y="3476625"/>
                  </a:lnTo>
                  <a:lnTo>
                    <a:pt x="8235156" y="3505994"/>
                  </a:lnTo>
                  <a:lnTo>
                    <a:pt x="8178800" y="3535363"/>
                  </a:lnTo>
                  <a:lnTo>
                    <a:pt x="8122444" y="3562350"/>
                  </a:lnTo>
                  <a:lnTo>
                    <a:pt x="8063706" y="3588544"/>
                  </a:lnTo>
                  <a:lnTo>
                    <a:pt x="8005763" y="3613944"/>
                  </a:lnTo>
                  <a:lnTo>
                    <a:pt x="7945437" y="3637757"/>
                  </a:lnTo>
                  <a:lnTo>
                    <a:pt x="7884319" y="3662363"/>
                  </a:lnTo>
                  <a:lnTo>
                    <a:pt x="7822406" y="3683794"/>
                  </a:lnTo>
                  <a:lnTo>
                    <a:pt x="7758906" y="3704432"/>
                  </a:lnTo>
                  <a:lnTo>
                    <a:pt x="7694613" y="3723482"/>
                  </a:lnTo>
                  <a:lnTo>
                    <a:pt x="7630319" y="3741738"/>
                  </a:lnTo>
                  <a:lnTo>
                    <a:pt x="7563644" y="3758407"/>
                  </a:lnTo>
                  <a:lnTo>
                    <a:pt x="7496969" y="3772694"/>
                  </a:lnTo>
                  <a:lnTo>
                    <a:pt x="7430294" y="3787775"/>
                  </a:lnTo>
                  <a:lnTo>
                    <a:pt x="7361238" y="3799682"/>
                  </a:lnTo>
                  <a:lnTo>
                    <a:pt x="7291388" y="3809207"/>
                  </a:lnTo>
                  <a:lnTo>
                    <a:pt x="7222331" y="3817938"/>
                  </a:lnTo>
                  <a:lnTo>
                    <a:pt x="7150100" y="3825875"/>
                  </a:lnTo>
                  <a:lnTo>
                    <a:pt x="7079456" y="3831432"/>
                  </a:lnTo>
                  <a:lnTo>
                    <a:pt x="7006431" y="3833813"/>
                  </a:lnTo>
                  <a:lnTo>
                    <a:pt x="6932613" y="3836988"/>
                  </a:lnTo>
                  <a:lnTo>
                    <a:pt x="6902450" y="3806032"/>
                  </a:lnTo>
                  <a:lnTo>
                    <a:pt x="6871494" y="3772694"/>
                  </a:lnTo>
                  <a:lnTo>
                    <a:pt x="6842125" y="3736975"/>
                  </a:lnTo>
                  <a:lnTo>
                    <a:pt x="6815138" y="3696494"/>
                  </a:lnTo>
                  <a:lnTo>
                    <a:pt x="6788944" y="3654425"/>
                  </a:lnTo>
                  <a:lnTo>
                    <a:pt x="6765925" y="3609975"/>
                  </a:lnTo>
                  <a:lnTo>
                    <a:pt x="6754019" y="3586163"/>
                  </a:lnTo>
                  <a:lnTo>
                    <a:pt x="6744494" y="3562350"/>
                  </a:lnTo>
                  <a:lnTo>
                    <a:pt x="6734175" y="3536950"/>
                  </a:lnTo>
                  <a:lnTo>
                    <a:pt x="6726238" y="3511550"/>
                  </a:lnTo>
                  <a:lnTo>
                    <a:pt x="6716713" y="3486150"/>
                  </a:lnTo>
                  <a:lnTo>
                    <a:pt x="6710363" y="3459163"/>
                  </a:lnTo>
                  <a:lnTo>
                    <a:pt x="6703219" y="3432969"/>
                  </a:lnTo>
                  <a:lnTo>
                    <a:pt x="6696869" y="3404394"/>
                  </a:lnTo>
                  <a:lnTo>
                    <a:pt x="6691313" y="3376613"/>
                  </a:lnTo>
                  <a:lnTo>
                    <a:pt x="6687344" y="3348832"/>
                  </a:lnTo>
                  <a:lnTo>
                    <a:pt x="6683375" y="3319463"/>
                  </a:lnTo>
                  <a:lnTo>
                    <a:pt x="6680994" y="3290094"/>
                  </a:lnTo>
                  <a:lnTo>
                    <a:pt x="6679406" y="3260725"/>
                  </a:lnTo>
                  <a:lnTo>
                    <a:pt x="6679406" y="3229769"/>
                  </a:lnTo>
                  <a:lnTo>
                    <a:pt x="6679406" y="3199607"/>
                  </a:lnTo>
                  <a:lnTo>
                    <a:pt x="6680994" y="3168651"/>
                  </a:lnTo>
                  <a:lnTo>
                    <a:pt x="6683375" y="3136900"/>
                  </a:lnTo>
                  <a:lnTo>
                    <a:pt x="6687344" y="3105944"/>
                  </a:lnTo>
                  <a:lnTo>
                    <a:pt x="6691313" y="3074194"/>
                  </a:lnTo>
                  <a:lnTo>
                    <a:pt x="6697663" y="3040857"/>
                  </a:lnTo>
                  <a:lnTo>
                    <a:pt x="6707188" y="2997994"/>
                  </a:lnTo>
                  <a:lnTo>
                    <a:pt x="6718300" y="2956719"/>
                  </a:lnTo>
                  <a:lnTo>
                    <a:pt x="6728619" y="2916238"/>
                  </a:lnTo>
                  <a:lnTo>
                    <a:pt x="6740525" y="2878138"/>
                  </a:lnTo>
                  <a:lnTo>
                    <a:pt x="6754019" y="2840038"/>
                  </a:lnTo>
                  <a:lnTo>
                    <a:pt x="6769100" y="2805907"/>
                  </a:lnTo>
                  <a:lnTo>
                    <a:pt x="6783388" y="2770982"/>
                  </a:lnTo>
                  <a:lnTo>
                    <a:pt x="6798469" y="2737644"/>
                  </a:lnTo>
                  <a:lnTo>
                    <a:pt x="6814344" y="2705894"/>
                  </a:lnTo>
                  <a:lnTo>
                    <a:pt x="6830219" y="2676525"/>
                  </a:lnTo>
                  <a:lnTo>
                    <a:pt x="6846094" y="2647157"/>
                  </a:lnTo>
                  <a:lnTo>
                    <a:pt x="6863556" y="2619375"/>
                  </a:lnTo>
                  <a:lnTo>
                    <a:pt x="6896894" y="2568575"/>
                  </a:lnTo>
                  <a:lnTo>
                    <a:pt x="6930231" y="2523332"/>
                  </a:lnTo>
                  <a:lnTo>
                    <a:pt x="6961188" y="2482850"/>
                  </a:lnTo>
                  <a:lnTo>
                    <a:pt x="6991350" y="2447925"/>
                  </a:lnTo>
                  <a:lnTo>
                    <a:pt x="7019925" y="2418557"/>
                  </a:lnTo>
                  <a:lnTo>
                    <a:pt x="7043738" y="2394744"/>
                  </a:lnTo>
                  <a:lnTo>
                    <a:pt x="7063581" y="2376488"/>
                  </a:lnTo>
                  <a:lnTo>
                    <a:pt x="7079456" y="2362994"/>
                  </a:lnTo>
                  <a:lnTo>
                    <a:pt x="7092950" y="2351088"/>
                  </a:lnTo>
                  <a:lnTo>
                    <a:pt x="7100888" y="2345532"/>
                  </a:lnTo>
                  <a:lnTo>
                    <a:pt x="7108825" y="2337594"/>
                  </a:lnTo>
                  <a:lnTo>
                    <a:pt x="7114381" y="2331244"/>
                  </a:lnTo>
                  <a:lnTo>
                    <a:pt x="7119938" y="2322513"/>
                  </a:lnTo>
                  <a:lnTo>
                    <a:pt x="7124700" y="2314576"/>
                  </a:lnTo>
                  <a:lnTo>
                    <a:pt x="7127875" y="2305844"/>
                  </a:lnTo>
                  <a:lnTo>
                    <a:pt x="7130256" y="2296319"/>
                  </a:lnTo>
                  <a:lnTo>
                    <a:pt x="7132638" y="2286794"/>
                  </a:lnTo>
                  <a:lnTo>
                    <a:pt x="7134225" y="2277269"/>
                  </a:lnTo>
                  <a:lnTo>
                    <a:pt x="7134225" y="2268538"/>
                  </a:lnTo>
                  <a:lnTo>
                    <a:pt x="7132638" y="2259013"/>
                  </a:lnTo>
                  <a:lnTo>
                    <a:pt x="7131844" y="2249488"/>
                  </a:lnTo>
                  <a:lnTo>
                    <a:pt x="7128669" y="2239963"/>
                  </a:lnTo>
                  <a:lnTo>
                    <a:pt x="7124700" y="2232025"/>
                  </a:lnTo>
                  <a:lnTo>
                    <a:pt x="7120731" y="2222500"/>
                  </a:lnTo>
                  <a:lnTo>
                    <a:pt x="7115969" y="2214563"/>
                  </a:lnTo>
                  <a:lnTo>
                    <a:pt x="7108825" y="2206625"/>
                  </a:lnTo>
                  <a:lnTo>
                    <a:pt x="7102475" y="2200275"/>
                  </a:lnTo>
                  <a:lnTo>
                    <a:pt x="7095331" y="2193132"/>
                  </a:lnTo>
                  <a:lnTo>
                    <a:pt x="7087394" y="2188369"/>
                  </a:lnTo>
                  <a:lnTo>
                    <a:pt x="7077869" y="2182813"/>
                  </a:lnTo>
                  <a:lnTo>
                    <a:pt x="7069931" y="2180432"/>
                  </a:lnTo>
                  <a:lnTo>
                    <a:pt x="7061200" y="2177257"/>
                  </a:lnTo>
                  <a:lnTo>
                    <a:pt x="7051675" y="2174875"/>
                  </a:lnTo>
                  <a:lnTo>
                    <a:pt x="7042150" y="2173288"/>
                  </a:lnTo>
                  <a:lnTo>
                    <a:pt x="7032625" y="2173288"/>
                  </a:lnTo>
                  <a:lnTo>
                    <a:pt x="7023894" y="2174875"/>
                  </a:lnTo>
                  <a:lnTo>
                    <a:pt x="7014369" y="2176463"/>
                  </a:lnTo>
                  <a:lnTo>
                    <a:pt x="7004844" y="2178844"/>
                  </a:lnTo>
                  <a:lnTo>
                    <a:pt x="6995319" y="2182813"/>
                  </a:lnTo>
                  <a:lnTo>
                    <a:pt x="6987381" y="2186782"/>
                  </a:lnTo>
                  <a:lnTo>
                    <a:pt x="6977856" y="2192338"/>
                  </a:lnTo>
                  <a:lnTo>
                    <a:pt x="6961188" y="2205832"/>
                  </a:lnTo>
                  <a:lnTo>
                    <a:pt x="6943725" y="2220119"/>
                  </a:lnTo>
                  <a:lnTo>
                    <a:pt x="6920706" y="2239963"/>
                  </a:lnTo>
                  <a:lnTo>
                    <a:pt x="6895306" y="2265363"/>
                  </a:lnTo>
                  <a:lnTo>
                    <a:pt x="6865144" y="2294732"/>
                  </a:lnTo>
                  <a:lnTo>
                    <a:pt x="6832600" y="2331244"/>
                  </a:lnTo>
                  <a:lnTo>
                    <a:pt x="6798469" y="2370932"/>
                  </a:lnTo>
                  <a:lnTo>
                    <a:pt x="6791325" y="2378869"/>
                  </a:lnTo>
                  <a:lnTo>
                    <a:pt x="6783388" y="2385219"/>
                  </a:lnTo>
                  <a:lnTo>
                    <a:pt x="6775450" y="2390775"/>
                  </a:lnTo>
                  <a:lnTo>
                    <a:pt x="6765925" y="2393950"/>
                  </a:lnTo>
                  <a:lnTo>
                    <a:pt x="6757988" y="2396332"/>
                  </a:lnTo>
                  <a:lnTo>
                    <a:pt x="6748463" y="2397919"/>
                  </a:lnTo>
                  <a:lnTo>
                    <a:pt x="6739731" y="2397919"/>
                  </a:lnTo>
                  <a:lnTo>
                    <a:pt x="6730206" y="2396332"/>
                  </a:lnTo>
                  <a:lnTo>
                    <a:pt x="6720681" y="2393950"/>
                  </a:lnTo>
                  <a:lnTo>
                    <a:pt x="6712744" y="2390775"/>
                  </a:lnTo>
                  <a:lnTo>
                    <a:pt x="6704806" y="2385219"/>
                  </a:lnTo>
                  <a:lnTo>
                    <a:pt x="6696869" y="2380457"/>
                  </a:lnTo>
                  <a:lnTo>
                    <a:pt x="6689725" y="2373313"/>
                  </a:lnTo>
                  <a:lnTo>
                    <a:pt x="6684963" y="2365375"/>
                  </a:lnTo>
                  <a:lnTo>
                    <a:pt x="6679406" y="2355850"/>
                  </a:lnTo>
                  <a:lnTo>
                    <a:pt x="6677025" y="2347119"/>
                  </a:lnTo>
                  <a:lnTo>
                    <a:pt x="6665913" y="2309813"/>
                  </a:lnTo>
                  <a:lnTo>
                    <a:pt x="6655594" y="2269332"/>
                  </a:lnTo>
                  <a:lnTo>
                    <a:pt x="6647656" y="2226469"/>
                  </a:lnTo>
                  <a:lnTo>
                    <a:pt x="6639719" y="2182813"/>
                  </a:lnTo>
                  <a:lnTo>
                    <a:pt x="6632575" y="2135982"/>
                  </a:lnTo>
                  <a:lnTo>
                    <a:pt x="6628606" y="2089151"/>
                  </a:lnTo>
                  <a:lnTo>
                    <a:pt x="6626225" y="2039938"/>
                  </a:lnTo>
                  <a:lnTo>
                    <a:pt x="6626225" y="1988344"/>
                  </a:lnTo>
                  <a:lnTo>
                    <a:pt x="6627019" y="1935957"/>
                  </a:lnTo>
                  <a:lnTo>
                    <a:pt x="6630988" y="1882776"/>
                  </a:lnTo>
                  <a:lnTo>
                    <a:pt x="6639719" y="1826419"/>
                  </a:lnTo>
                  <a:lnTo>
                    <a:pt x="6648450" y="1770857"/>
                  </a:lnTo>
                  <a:lnTo>
                    <a:pt x="6661944" y="1712913"/>
                  </a:lnTo>
                  <a:lnTo>
                    <a:pt x="6679406" y="1654969"/>
                  </a:lnTo>
                  <a:lnTo>
                    <a:pt x="6688931" y="1625600"/>
                  </a:lnTo>
                  <a:lnTo>
                    <a:pt x="6699250" y="1594644"/>
                  </a:lnTo>
                  <a:lnTo>
                    <a:pt x="6711156" y="1565275"/>
                  </a:lnTo>
                  <a:lnTo>
                    <a:pt x="6724650" y="1534319"/>
                  </a:lnTo>
                  <a:lnTo>
                    <a:pt x="6747669" y="1485107"/>
                  </a:lnTo>
                  <a:lnTo>
                    <a:pt x="6771481" y="1437482"/>
                  </a:lnTo>
                  <a:lnTo>
                    <a:pt x="6796881" y="1390650"/>
                  </a:lnTo>
                  <a:lnTo>
                    <a:pt x="6823075" y="1345407"/>
                  </a:lnTo>
                  <a:lnTo>
                    <a:pt x="6851650" y="1300957"/>
                  </a:lnTo>
                  <a:lnTo>
                    <a:pt x="6881019" y="1259682"/>
                  </a:lnTo>
                  <a:lnTo>
                    <a:pt x="6910388" y="1218407"/>
                  </a:lnTo>
                  <a:lnTo>
                    <a:pt x="6942138" y="1178719"/>
                  </a:lnTo>
                  <a:lnTo>
                    <a:pt x="6973094" y="1141413"/>
                  </a:lnTo>
                  <a:lnTo>
                    <a:pt x="7004844" y="1103313"/>
                  </a:lnTo>
                  <a:lnTo>
                    <a:pt x="7036594" y="1069182"/>
                  </a:lnTo>
                  <a:lnTo>
                    <a:pt x="7069931" y="1034257"/>
                  </a:lnTo>
                  <a:lnTo>
                    <a:pt x="7102475" y="1002507"/>
                  </a:lnTo>
                  <a:lnTo>
                    <a:pt x="7135813" y="971550"/>
                  </a:lnTo>
                  <a:lnTo>
                    <a:pt x="7167563" y="940594"/>
                  </a:lnTo>
                  <a:lnTo>
                    <a:pt x="7199313" y="912813"/>
                  </a:lnTo>
                  <a:lnTo>
                    <a:pt x="7214394" y="902494"/>
                  </a:lnTo>
                  <a:lnTo>
                    <a:pt x="7228681" y="891382"/>
                  </a:lnTo>
                  <a:lnTo>
                    <a:pt x="7243763" y="881063"/>
                  </a:lnTo>
                  <a:lnTo>
                    <a:pt x="7259638" y="871538"/>
                  </a:lnTo>
                  <a:lnTo>
                    <a:pt x="7274719" y="863600"/>
                  </a:lnTo>
                  <a:lnTo>
                    <a:pt x="7291388" y="857250"/>
                  </a:lnTo>
                  <a:lnTo>
                    <a:pt x="7308056" y="850107"/>
                  </a:lnTo>
                  <a:lnTo>
                    <a:pt x="7324725" y="844550"/>
                  </a:lnTo>
                  <a:lnTo>
                    <a:pt x="7342188" y="839788"/>
                  </a:lnTo>
                  <a:lnTo>
                    <a:pt x="7359650" y="835819"/>
                  </a:lnTo>
                  <a:lnTo>
                    <a:pt x="7377113" y="832644"/>
                  </a:lnTo>
                  <a:lnTo>
                    <a:pt x="7394575" y="831850"/>
                  </a:lnTo>
                  <a:lnTo>
                    <a:pt x="7412831" y="830263"/>
                  </a:lnTo>
                  <a:lnTo>
                    <a:pt x="7430294" y="830263"/>
                  </a:lnTo>
                  <a:lnTo>
                    <a:pt x="7449344" y="830263"/>
                  </a:lnTo>
                  <a:lnTo>
                    <a:pt x="7466806" y="832644"/>
                  </a:lnTo>
                  <a:lnTo>
                    <a:pt x="7541419" y="840582"/>
                  </a:lnTo>
                  <a:lnTo>
                    <a:pt x="7614444" y="846138"/>
                  </a:lnTo>
                  <a:lnTo>
                    <a:pt x="7688263" y="850107"/>
                  </a:lnTo>
                  <a:lnTo>
                    <a:pt x="7761287" y="850107"/>
                  </a:lnTo>
                  <a:lnTo>
                    <a:pt x="7834313" y="850107"/>
                  </a:lnTo>
                  <a:lnTo>
                    <a:pt x="7906544" y="846138"/>
                  </a:lnTo>
                  <a:lnTo>
                    <a:pt x="7980363" y="839788"/>
                  </a:lnTo>
                  <a:lnTo>
                    <a:pt x="8053387" y="830263"/>
                  </a:lnTo>
                  <a:lnTo>
                    <a:pt x="8081169" y="827882"/>
                  </a:lnTo>
                  <a:lnTo>
                    <a:pt x="8109744" y="824707"/>
                  </a:lnTo>
                  <a:close/>
                  <a:moveTo>
                    <a:pt x="5348288" y="141288"/>
                  </a:moveTo>
                  <a:lnTo>
                    <a:pt x="5360988" y="142876"/>
                  </a:lnTo>
                  <a:lnTo>
                    <a:pt x="5374482" y="145257"/>
                  </a:lnTo>
                  <a:lnTo>
                    <a:pt x="5472113" y="177801"/>
                  </a:lnTo>
                  <a:lnTo>
                    <a:pt x="5566569" y="211138"/>
                  </a:lnTo>
                  <a:lnTo>
                    <a:pt x="5660232" y="244476"/>
                  </a:lnTo>
                  <a:lnTo>
                    <a:pt x="5750719" y="280194"/>
                  </a:lnTo>
                  <a:lnTo>
                    <a:pt x="5928519" y="350838"/>
                  </a:lnTo>
                  <a:lnTo>
                    <a:pt x="6099176" y="419894"/>
                  </a:lnTo>
                  <a:lnTo>
                    <a:pt x="6221413" y="469901"/>
                  </a:lnTo>
                  <a:lnTo>
                    <a:pt x="6342063" y="515938"/>
                  </a:lnTo>
                  <a:lnTo>
                    <a:pt x="6457951" y="560388"/>
                  </a:lnTo>
                  <a:lnTo>
                    <a:pt x="6571457" y="601663"/>
                  </a:lnTo>
                  <a:lnTo>
                    <a:pt x="6591301" y="609601"/>
                  </a:lnTo>
                  <a:lnTo>
                    <a:pt x="6610351" y="617538"/>
                  </a:lnTo>
                  <a:lnTo>
                    <a:pt x="6628607" y="628651"/>
                  </a:lnTo>
                  <a:lnTo>
                    <a:pt x="6646069" y="638969"/>
                  </a:lnTo>
                  <a:lnTo>
                    <a:pt x="6661944" y="650876"/>
                  </a:lnTo>
                  <a:lnTo>
                    <a:pt x="6677819" y="662782"/>
                  </a:lnTo>
                  <a:lnTo>
                    <a:pt x="6692901" y="676276"/>
                  </a:lnTo>
                  <a:lnTo>
                    <a:pt x="6707188" y="689769"/>
                  </a:lnTo>
                  <a:lnTo>
                    <a:pt x="6719094" y="705644"/>
                  </a:lnTo>
                  <a:lnTo>
                    <a:pt x="6731001" y="719932"/>
                  </a:lnTo>
                  <a:lnTo>
                    <a:pt x="6743701" y="736601"/>
                  </a:lnTo>
                  <a:lnTo>
                    <a:pt x="6752432" y="753269"/>
                  </a:lnTo>
                  <a:lnTo>
                    <a:pt x="6761957" y="769938"/>
                  </a:lnTo>
                  <a:lnTo>
                    <a:pt x="6769894" y="788194"/>
                  </a:lnTo>
                  <a:lnTo>
                    <a:pt x="6777832" y="805657"/>
                  </a:lnTo>
                  <a:lnTo>
                    <a:pt x="6783388" y="824707"/>
                  </a:lnTo>
                  <a:lnTo>
                    <a:pt x="6788944" y="842963"/>
                  </a:lnTo>
                  <a:lnTo>
                    <a:pt x="6792913" y="862013"/>
                  </a:lnTo>
                  <a:lnTo>
                    <a:pt x="6796882" y="880269"/>
                  </a:lnTo>
                  <a:lnTo>
                    <a:pt x="6798469" y="900113"/>
                  </a:lnTo>
                  <a:lnTo>
                    <a:pt x="6799263" y="919163"/>
                  </a:lnTo>
                  <a:lnTo>
                    <a:pt x="6799263" y="939007"/>
                  </a:lnTo>
                  <a:lnTo>
                    <a:pt x="6798469" y="958851"/>
                  </a:lnTo>
                  <a:lnTo>
                    <a:pt x="6795294" y="977900"/>
                  </a:lnTo>
                  <a:lnTo>
                    <a:pt x="6791326" y="997744"/>
                  </a:lnTo>
                  <a:lnTo>
                    <a:pt x="6787357" y="1017588"/>
                  </a:lnTo>
                  <a:lnTo>
                    <a:pt x="6781007" y="1036638"/>
                  </a:lnTo>
                  <a:lnTo>
                    <a:pt x="6773863" y="1054894"/>
                  </a:lnTo>
                  <a:lnTo>
                    <a:pt x="6765926" y="1073944"/>
                  </a:lnTo>
                  <a:lnTo>
                    <a:pt x="6755607" y="1092200"/>
                  </a:lnTo>
                  <a:lnTo>
                    <a:pt x="6744494" y="1111251"/>
                  </a:lnTo>
                  <a:lnTo>
                    <a:pt x="6732588" y="1128713"/>
                  </a:lnTo>
                  <a:lnTo>
                    <a:pt x="6707188" y="1166019"/>
                  </a:lnTo>
                  <a:lnTo>
                    <a:pt x="6680994" y="1204119"/>
                  </a:lnTo>
                  <a:lnTo>
                    <a:pt x="6655594" y="1243013"/>
                  </a:lnTo>
                  <a:lnTo>
                    <a:pt x="6630988" y="1284288"/>
                  </a:lnTo>
                  <a:lnTo>
                    <a:pt x="6608763" y="1325563"/>
                  </a:lnTo>
                  <a:lnTo>
                    <a:pt x="6585744" y="1368426"/>
                  </a:lnTo>
                  <a:lnTo>
                    <a:pt x="6564313" y="1412875"/>
                  </a:lnTo>
                  <a:lnTo>
                    <a:pt x="6544469" y="1456532"/>
                  </a:lnTo>
                  <a:lnTo>
                    <a:pt x="6526213" y="1500982"/>
                  </a:lnTo>
                  <a:lnTo>
                    <a:pt x="6510338" y="1543051"/>
                  </a:lnTo>
                  <a:lnTo>
                    <a:pt x="6495257" y="1585913"/>
                  </a:lnTo>
                  <a:lnTo>
                    <a:pt x="6481763" y="1628775"/>
                  </a:lnTo>
                  <a:lnTo>
                    <a:pt x="6471444" y="1670051"/>
                  </a:lnTo>
                  <a:lnTo>
                    <a:pt x="6460332" y="1711326"/>
                  </a:lnTo>
                  <a:lnTo>
                    <a:pt x="6452394" y="1752600"/>
                  </a:lnTo>
                  <a:lnTo>
                    <a:pt x="6446044" y="1793082"/>
                  </a:lnTo>
                  <a:lnTo>
                    <a:pt x="6440488" y="1832769"/>
                  </a:lnTo>
                  <a:lnTo>
                    <a:pt x="6434932" y="1872457"/>
                  </a:lnTo>
                  <a:lnTo>
                    <a:pt x="6432551" y="1911351"/>
                  </a:lnTo>
                  <a:lnTo>
                    <a:pt x="6430169" y="1948657"/>
                  </a:lnTo>
                  <a:lnTo>
                    <a:pt x="6430169" y="1985963"/>
                  </a:lnTo>
                  <a:lnTo>
                    <a:pt x="6430169" y="2023269"/>
                  </a:lnTo>
                  <a:lnTo>
                    <a:pt x="6430169" y="2059782"/>
                  </a:lnTo>
                  <a:lnTo>
                    <a:pt x="6432551" y="2095501"/>
                  </a:lnTo>
                  <a:lnTo>
                    <a:pt x="6434932" y="2130425"/>
                  </a:lnTo>
                  <a:lnTo>
                    <a:pt x="6438901" y="2163763"/>
                  </a:lnTo>
                  <a:lnTo>
                    <a:pt x="6448426" y="2230438"/>
                  </a:lnTo>
                  <a:lnTo>
                    <a:pt x="6459538" y="2293144"/>
                  </a:lnTo>
                  <a:lnTo>
                    <a:pt x="6473826" y="2351882"/>
                  </a:lnTo>
                  <a:lnTo>
                    <a:pt x="6488907" y="2406650"/>
                  </a:lnTo>
                  <a:lnTo>
                    <a:pt x="6504782" y="2456657"/>
                  </a:lnTo>
                  <a:lnTo>
                    <a:pt x="6522244" y="2505076"/>
                  </a:lnTo>
                  <a:lnTo>
                    <a:pt x="6538913" y="2546350"/>
                  </a:lnTo>
                  <a:lnTo>
                    <a:pt x="6546057" y="2563813"/>
                  </a:lnTo>
                  <a:lnTo>
                    <a:pt x="6551613" y="2581275"/>
                  </a:lnTo>
                  <a:lnTo>
                    <a:pt x="6556376" y="2599532"/>
                  </a:lnTo>
                  <a:lnTo>
                    <a:pt x="6560344" y="2616994"/>
                  </a:lnTo>
                  <a:lnTo>
                    <a:pt x="6564313" y="2636044"/>
                  </a:lnTo>
                  <a:lnTo>
                    <a:pt x="6567488" y="2653507"/>
                  </a:lnTo>
                  <a:lnTo>
                    <a:pt x="6568282" y="2671763"/>
                  </a:lnTo>
                  <a:lnTo>
                    <a:pt x="6569869" y="2689225"/>
                  </a:lnTo>
                  <a:lnTo>
                    <a:pt x="6569869" y="2707482"/>
                  </a:lnTo>
                  <a:lnTo>
                    <a:pt x="6569869" y="2726532"/>
                  </a:lnTo>
                  <a:lnTo>
                    <a:pt x="6568282" y="2743995"/>
                  </a:lnTo>
                  <a:lnTo>
                    <a:pt x="6565901" y="2762250"/>
                  </a:lnTo>
                  <a:lnTo>
                    <a:pt x="6563519" y="2781300"/>
                  </a:lnTo>
                  <a:lnTo>
                    <a:pt x="6559551" y="2798763"/>
                  </a:lnTo>
                  <a:lnTo>
                    <a:pt x="6555582" y="2817019"/>
                  </a:lnTo>
                  <a:lnTo>
                    <a:pt x="6550026" y="2834482"/>
                  </a:lnTo>
                  <a:lnTo>
                    <a:pt x="6536532" y="2874169"/>
                  </a:lnTo>
                  <a:lnTo>
                    <a:pt x="6524626" y="2916238"/>
                  </a:lnTo>
                  <a:lnTo>
                    <a:pt x="6515101" y="2958307"/>
                  </a:lnTo>
                  <a:lnTo>
                    <a:pt x="6504782" y="3002757"/>
                  </a:lnTo>
                  <a:lnTo>
                    <a:pt x="6499226" y="3032919"/>
                  </a:lnTo>
                  <a:lnTo>
                    <a:pt x="6493669" y="3063876"/>
                  </a:lnTo>
                  <a:lnTo>
                    <a:pt x="6489701" y="3094832"/>
                  </a:lnTo>
                  <a:lnTo>
                    <a:pt x="6487319" y="3124994"/>
                  </a:lnTo>
                  <a:lnTo>
                    <a:pt x="6484938" y="3154363"/>
                  </a:lnTo>
                  <a:lnTo>
                    <a:pt x="6483351" y="3183732"/>
                  </a:lnTo>
                  <a:lnTo>
                    <a:pt x="6483351" y="3244057"/>
                  </a:lnTo>
                  <a:lnTo>
                    <a:pt x="6485732" y="3301207"/>
                  </a:lnTo>
                  <a:lnTo>
                    <a:pt x="6491288" y="3359150"/>
                  </a:lnTo>
                  <a:lnTo>
                    <a:pt x="6499226" y="3414713"/>
                  </a:lnTo>
                  <a:lnTo>
                    <a:pt x="6511132" y="3469482"/>
                  </a:lnTo>
                  <a:lnTo>
                    <a:pt x="6524626" y="3522663"/>
                  </a:lnTo>
                  <a:lnTo>
                    <a:pt x="6540501" y="3575050"/>
                  </a:lnTo>
                  <a:lnTo>
                    <a:pt x="6559551" y="3625850"/>
                  </a:lnTo>
                  <a:lnTo>
                    <a:pt x="6580982" y="3675063"/>
                  </a:lnTo>
                  <a:lnTo>
                    <a:pt x="6603207" y="3721894"/>
                  </a:lnTo>
                  <a:lnTo>
                    <a:pt x="6627019" y="3767138"/>
                  </a:lnTo>
                  <a:lnTo>
                    <a:pt x="6654007" y="3810000"/>
                  </a:lnTo>
                  <a:lnTo>
                    <a:pt x="6683376" y="3851275"/>
                  </a:lnTo>
                  <a:lnTo>
                    <a:pt x="6734176" y="3922713"/>
                  </a:lnTo>
                  <a:lnTo>
                    <a:pt x="6859588" y="4102101"/>
                  </a:lnTo>
                  <a:lnTo>
                    <a:pt x="6938169" y="4210844"/>
                  </a:lnTo>
                  <a:lnTo>
                    <a:pt x="7020719" y="4324351"/>
                  </a:lnTo>
                  <a:lnTo>
                    <a:pt x="7102476" y="4435476"/>
                  </a:lnTo>
                  <a:lnTo>
                    <a:pt x="7178676" y="4535488"/>
                  </a:lnTo>
                  <a:lnTo>
                    <a:pt x="7195344" y="4559301"/>
                  </a:lnTo>
                  <a:lnTo>
                    <a:pt x="7208838" y="4582319"/>
                  </a:lnTo>
                  <a:lnTo>
                    <a:pt x="7222332" y="4606132"/>
                  </a:lnTo>
                  <a:lnTo>
                    <a:pt x="7231857" y="4629944"/>
                  </a:lnTo>
                  <a:lnTo>
                    <a:pt x="7239794" y="4652963"/>
                  </a:lnTo>
                  <a:lnTo>
                    <a:pt x="7245351" y="4676776"/>
                  </a:lnTo>
                  <a:lnTo>
                    <a:pt x="7249319" y="4700588"/>
                  </a:lnTo>
                  <a:lnTo>
                    <a:pt x="7250113" y="4724401"/>
                  </a:lnTo>
                  <a:lnTo>
                    <a:pt x="7250113" y="4747419"/>
                  </a:lnTo>
                  <a:lnTo>
                    <a:pt x="7247732" y="4771232"/>
                  </a:lnTo>
                  <a:lnTo>
                    <a:pt x="7243763" y="4794251"/>
                  </a:lnTo>
                  <a:lnTo>
                    <a:pt x="7236619" y="4816476"/>
                  </a:lnTo>
                  <a:lnTo>
                    <a:pt x="7228682" y="4837907"/>
                  </a:lnTo>
                  <a:lnTo>
                    <a:pt x="7219951" y="4860926"/>
                  </a:lnTo>
                  <a:lnTo>
                    <a:pt x="7208838" y="4880769"/>
                  </a:lnTo>
                  <a:lnTo>
                    <a:pt x="7195344" y="4902201"/>
                  </a:lnTo>
                  <a:lnTo>
                    <a:pt x="7181057" y="4920457"/>
                  </a:lnTo>
                  <a:lnTo>
                    <a:pt x="7163594" y="4941094"/>
                  </a:lnTo>
                  <a:lnTo>
                    <a:pt x="7146132" y="4957763"/>
                  </a:lnTo>
                  <a:lnTo>
                    <a:pt x="7126288" y="4975226"/>
                  </a:lnTo>
                  <a:lnTo>
                    <a:pt x="7106444" y="4992688"/>
                  </a:lnTo>
                  <a:lnTo>
                    <a:pt x="7083426" y="5007769"/>
                  </a:lnTo>
                  <a:lnTo>
                    <a:pt x="7059613" y="5022057"/>
                  </a:lnTo>
                  <a:lnTo>
                    <a:pt x="7034213" y="5035551"/>
                  </a:lnTo>
                  <a:lnTo>
                    <a:pt x="7008813" y="5047457"/>
                  </a:lnTo>
                  <a:lnTo>
                    <a:pt x="6981032" y="5057776"/>
                  </a:lnTo>
                  <a:lnTo>
                    <a:pt x="6951663" y="5067301"/>
                  </a:lnTo>
                  <a:lnTo>
                    <a:pt x="6922294" y="5075238"/>
                  </a:lnTo>
                  <a:lnTo>
                    <a:pt x="6889751" y="5082382"/>
                  </a:lnTo>
                  <a:lnTo>
                    <a:pt x="6858001" y="5086351"/>
                  </a:lnTo>
                  <a:lnTo>
                    <a:pt x="6824663" y="5090319"/>
                  </a:lnTo>
                  <a:lnTo>
                    <a:pt x="6791326" y="5091113"/>
                  </a:lnTo>
                  <a:lnTo>
                    <a:pt x="6756401" y="5091113"/>
                  </a:lnTo>
                  <a:lnTo>
                    <a:pt x="6723063" y="5088732"/>
                  </a:lnTo>
                  <a:lnTo>
                    <a:pt x="6689726" y="5082382"/>
                  </a:lnTo>
                  <a:lnTo>
                    <a:pt x="6657976" y="5072857"/>
                  </a:lnTo>
                  <a:lnTo>
                    <a:pt x="6626226" y="5062538"/>
                  </a:lnTo>
                  <a:lnTo>
                    <a:pt x="6595269" y="5049044"/>
                  </a:lnTo>
                  <a:lnTo>
                    <a:pt x="6564313" y="5033169"/>
                  </a:lnTo>
                  <a:lnTo>
                    <a:pt x="6534944" y="5014119"/>
                  </a:lnTo>
                  <a:lnTo>
                    <a:pt x="6507163" y="4994276"/>
                  </a:lnTo>
                  <a:lnTo>
                    <a:pt x="6479382" y="4972844"/>
                  </a:lnTo>
                  <a:lnTo>
                    <a:pt x="6452394" y="4947444"/>
                  </a:lnTo>
                  <a:lnTo>
                    <a:pt x="6426201" y="4922044"/>
                  </a:lnTo>
                  <a:lnTo>
                    <a:pt x="6400801" y="4895057"/>
                  </a:lnTo>
                  <a:lnTo>
                    <a:pt x="6376194" y="4865688"/>
                  </a:lnTo>
                  <a:lnTo>
                    <a:pt x="6352382" y="4835526"/>
                  </a:lnTo>
                  <a:lnTo>
                    <a:pt x="6330157" y="4802982"/>
                  </a:lnTo>
                  <a:lnTo>
                    <a:pt x="6307138" y="4771232"/>
                  </a:lnTo>
                  <a:lnTo>
                    <a:pt x="6285707" y="4736307"/>
                  </a:lnTo>
                  <a:lnTo>
                    <a:pt x="6265863" y="4702176"/>
                  </a:lnTo>
                  <a:lnTo>
                    <a:pt x="6246019" y="4667251"/>
                  </a:lnTo>
                  <a:lnTo>
                    <a:pt x="6226969" y="4629944"/>
                  </a:lnTo>
                  <a:lnTo>
                    <a:pt x="6209507" y="4592638"/>
                  </a:lnTo>
                  <a:lnTo>
                    <a:pt x="6192838" y="4555332"/>
                  </a:lnTo>
                  <a:lnTo>
                    <a:pt x="6176169" y="4518026"/>
                  </a:lnTo>
                  <a:lnTo>
                    <a:pt x="6161882" y="4479132"/>
                  </a:lnTo>
                  <a:lnTo>
                    <a:pt x="6146801" y="4440238"/>
                  </a:lnTo>
                  <a:lnTo>
                    <a:pt x="6134101" y="4402138"/>
                  </a:lnTo>
                  <a:lnTo>
                    <a:pt x="6120607" y="4363244"/>
                  </a:lnTo>
                  <a:lnTo>
                    <a:pt x="6109494" y="4325938"/>
                  </a:lnTo>
                  <a:lnTo>
                    <a:pt x="6099176" y="4287044"/>
                  </a:lnTo>
                  <a:lnTo>
                    <a:pt x="6088063" y="4249738"/>
                  </a:lnTo>
                  <a:lnTo>
                    <a:pt x="6080126" y="4212432"/>
                  </a:lnTo>
                  <a:lnTo>
                    <a:pt x="6062663" y="4118769"/>
                  </a:lnTo>
                  <a:lnTo>
                    <a:pt x="6044407" y="4010026"/>
                  </a:lnTo>
                  <a:lnTo>
                    <a:pt x="6036469" y="3948113"/>
                  </a:lnTo>
                  <a:lnTo>
                    <a:pt x="6028532" y="3884613"/>
                  </a:lnTo>
                  <a:lnTo>
                    <a:pt x="6019007" y="3814763"/>
                  </a:lnTo>
                  <a:lnTo>
                    <a:pt x="6012657" y="3742532"/>
                  </a:lnTo>
                  <a:lnTo>
                    <a:pt x="6005513" y="3667125"/>
                  </a:lnTo>
                  <a:lnTo>
                    <a:pt x="5999163" y="3585369"/>
                  </a:lnTo>
                  <a:lnTo>
                    <a:pt x="5993607" y="3502819"/>
                  </a:lnTo>
                  <a:lnTo>
                    <a:pt x="5988051" y="3414713"/>
                  </a:lnTo>
                  <a:lnTo>
                    <a:pt x="5985669" y="3324225"/>
                  </a:lnTo>
                  <a:lnTo>
                    <a:pt x="5983288" y="3229769"/>
                  </a:lnTo>
                  <a:lnTo>
                    <a:pt x="5983288" y="3130550"/>
                  </a:lnTo>
                  <a:lnTo>
                    <a:pt x="5983288" y="3028950"/>
                  </a:lnTo>
                  <a:lnTo>
                    <a:pt x="5985669" y="2959895"/>
                  </a:lnTo>
                  <a:lnTo>
                    <a:pt x="5987257" y="2894807"/>
                  </a:lnTo>
                  <a:lnTo>
                    <a:pt x="5991226" y="2778125"/>
                  </a:lnTo>
                  <a:lnTo>
                    <a:pt x="5997576" y="2658269"/>
                  </a:lnTo>
                  <a:lnTo>
                    <a:pt x="6003132" y="2575719"/>
                  </a:lnTo>
                  <a:lnTo>
                    <a:pt x="6004719" y="2493169"/>
                  </a:lnTo>
                  <a:lnTo>
                    <a:pt x="6005513" y="2411413"/>
                  </a:lnTo>
                  <a:lnTo>
                    <a:pt x="6004719" y="2328863"/>
                  </a:lnTo>
                  <a:lnTo>
                    <a:pt x="6001544" y="2247900"/>
                  </a:lnTo>
                  <a:lnTo>
                    <a:pt x="5995988" y="2166144"/>
                  </a:lnTo>
                  <a:lnTo>
                    <a:pt x="5989638" y="2085182"/>
                  </a:lnTo>
                  <a:lnTo>
                    <a:pt x="5981701" y="2003426"/>
                  </a:lnTo>
                  <a:lnTo>
                    <a:pt x="5971382" y="1923257"/>
                  </a:lnTo>
                  <a:lnTo>
                    <a:pt x="5958682" y="1843088"/>
                  </a:lnTo>
                  <a:lnTo>
                    <a:pt x="5945982" y="1764507"/>
                  </a:lnTo>
                  <a:lnTo>
                    <a:pt x="5929313" y="1684338"/>
                  </a:lnTo>
                  <a:lnTo>
                    <a:pt x="5912644" y="1605757"/>
                  </a:lnTo>
                  <a:lnTo>
                    <a:pt x="5893594" y="1528763"/>
                  </a:lnTo>
                  <a:lnTo>
                    <a:pt x="5873751" y="1450976"/>
                  </a:lnTo>
                  <a:lnTo>
                    <a:pt x="5850732" y="1375569"/>
                  </a:lnTo>
                  <a:lnTo>
                    <a:pt x="5826919" y="1299369"/>
                  </a:lnTo>
                  <a:lnTo>
                    <a:pt x="5801519" y="1223169"/>
                  </a:lnTo>
                  <a:lnTo>
                    <a:pt x="5774532" y="1148557"/>
                  </a:lnTo>
                  <a:lnTo>
                    <a:pt x="5746751" y="1074738"/>
                  </a:lnTo>
                  <a:lnTo>
                    <a:pt x="5716588" y="1001713"/>
                  </a:lnTo>
                  <a:lnTo>
                    <a:pt x="5685632" y="931069"/>
                  </a:lnTo>
                  <a:lnTo>
                    <a:pt x="5652294" y="858838"/>
                  </a:lnTo>
                  <a:lnTo>
                    <a:pt x="5617369" y="789782"/>
                  </a:lnTo>
                  <a:lnTo>
                    <a:pt x="5581651" y="719932"/>
                  </a:lnTo>
                  <a:lnTo>
                    <a:pt x="5544344" y="652463"/>
                  </a:lnTo>
                  <a:lnTo>
                    <a:pt x="5505451" y="585788"/>
                  </a:lnTo>
                  <a:lnTo>
                    <a:pt x="5464176" y="519113"/>
                  </a:lnTo>
                  <a:lnTo>
                    <a:pt x="5422901" y="454819"/>
                  </a:lnTo>
                  <a:lnTo>
                    <a:pt x="5380038" y="390526"/>
                  </a:lnTo>
                  <a:lnTo>
                    <a:pt x="5334794" y="327819"/>
                  </a:lnTo>
                  <a:lnTo>
                    <a:pt x="5289551" y="266701"/>
                  </a:lnTo>
                  <a:lnTo>
                    <a:pt x="5281613" y="256382"/>
                  </a:lnTo>
                  <a:lnTo>
                    <a:pt x="5276057" y="244476"/>
                  </a:lnTo>
                  <a:lnTo>
                    <a:pt x="5273676" y="231776"/>
                  </a:lnTo>
                  <a:lnTo>
                    <a:pt x="5272088" y="219869"/>
                  </a:lnTo>
                  <a:lnTo>
                    <a:pt x="5273676" y="207963"/>
                  </a:lnTo>
                  <a:lnTo>
                    <a:pt x="5276057" y="196057"/>
                  </a:lnTo>
                  <a:lnTo>
                    <a:pt x="5281613" y="185738"/>
                  </a:lnTo>
                  <a:lnTo>
                    <a:pt x="5286376" y="174626"/>
                  </a:lnTo>
                  <a:lnTo>
                    <a:pt x="5294313" y="165101"/>
                  </a:lnTo>
                  <a:lnTo>
                    <a:pt x="5303044" y="157163"/>
                  </a:lnTo>
                  <a:lnTo>
                    <a:pt x="5313363" y="150813"/>
                  </a:lnTo>
                  <a:lnTo>
                    <a:pt x="5323682" y="146844"/>
                  </a:lnTo>
                  <a:lnTo>
                    <a:pt x="5336382" y="142876"/>
                  </a:lnTo>
                  <a:close/>
                  <a:moveTo>
                    <a:pt x="4365823" y="0"/>
                  </a:moveTo>
                  <a:lnTo>
                    <a:pt x="4395981" y="1588"/>
                  </a:lnTo>
                  <a:lnTo>
                    <a:pt x="4425346" y="2381"/>
                  </a:lnTo>
                  <a:lnTo>
                    <a:pt x="4456298" y="5556"/>
                  </a:lnTo>
                  <a:lnTo>
                    <a:pt x="4487250" y="9525"/>
                  </a:lnTo>
                  <a:lnTo>
                    <a:pt x="4516615" y="13494"/>
                  </a:lnTo>
                  <a:lnTo>
                    <a:pt x="4545980" y="19050"/>
                  </a:lnTo>
                  <a:lnTo>
                    <a:pt x="4575345" y="25400"/>
                  </a:lnTo>
                  <a:lnTo>
                    <a:pt x="4604709" y="33338"/>
                  </a:lnTo>
                  <a:lnTo>
                    <a:pt x="4634074" y="41275"/>
                  </a:lnTo>
                  <a:lnTo>
                    <a:pt x="4661851" y="49213"/>
                  </a:lnTo>
                  <a:lnTo>
                    <a:pt x="4689629" y="60325"/>
                  </a:lnTo>
                  <a:lnTo>
                    <a:pt x="4717406" y="70644"/>
                  </a:lnTo>
                  <a:lnTo>
                    <a:pt x="4745977" y="81756"/>
                  </a:lnTo>
                  <a:lnTo>
                    <a:pt x="4772168" y="94456"/>
                  </a:lnTo>
                  <a:lnTo>
                    <a:pt x="4800739" y="107950"/>
                  </a:lnTo>
                  <a:lnTo>
                    <a:pt x="4826135" y="121444"/>
                  </a:lnTo>
                  <a:lnTo>
                    <a:pt x="4852325" y="135731"/>
                  </a:lnTo>
                  <a:lnTo>
                    <a:pt x="4877722" y="152400"/>
                  </a:lnTo>
                  <a:lnTo>
                    <a:pt x="4903119" y="169069"/>
                  </a:lnTo>
                  <a:lnTo>
                    <a:pt x="4926928" y="185738"/>
                  </a:lnTo>
                  <a:lnTo>
                    <a:pt x="4951531" y="203994"/>
                  </a:lnTo>
                  <a:lnTo>
                    <a:pt x="4975340" y="223044"/>
                  </a:lnTo>
                  <a:lnTo>
                    <a:pt x="4997562" y="242888"/>
                  </a:lnTo>
                  <a:lnTo>
                    <a:pt x="5020577" y="262731"/>
                  </a:lnTo>
                  <a:lnTo>
                    <a:pt x="5042006" y="284163"/>
                  </a:lnTo>
                  <a:lnTo>
                    <a:pt x="5063434" y="305594"/>
                  </a:lnTo>
                  <a:lnTo>
                    <a:pt x="5084862" y="327819"/>
                  </a:lnTo>
                  <a:lnTo>
                    <a:pt x="5104704" y="350838"/>
                  </a:lnTo>
                  <a:lnTo>
                    <a:pt x="5122957" y="374650"/>
                  </a:lnTo>
                  <a:lnTo>
                    <a:pt x="5157878" y="419894"/>
                  </a:lnTo>
                  <a:lnTo>
                    <a:pt x="5192798" y="466725"/>
                  </a:lnTo>
                  <a:lnTo>
                    <a:pt x="5226131" y="513556"/>
                  </a:lnTo>
                  <a:lnTo>
                    <a:pt x="5257876" y="561181"/>
                  </a:lnTo>
                  <a:lnTo>
                    <a:pt x="5288828" y="609600"/>
                  </a:lnTo>
                  <a:lnTo>
                    <a:pt x="5318987" y="658813"/>
                  </a:lnTo>
                  <a:lnTo>
                    <a:pt x="5349939" y="708025"/>
                  </a:lnTo>
                  <a:lnTo>
                    <a:pt x="5377716" y="758825"/>
                  </a:lnTo>
                  <a:lnTo>
                    <a:pt x="5406287" y="809625"/>
                  </a:lnTo>
                  <a:lnTo>
                    <a:pt x="5434065" y="862013"/>
                  </a:lnTo>
                  <a:lnTo>
                    <a:pt x="5461049" y="913606"/>
                  </a:lnTo>
                  <a:lnTo>
                    <a:pt x="5485652" y="966788"/>
                  </a:lnTo>
                  <a:lnTo>
                    <a:pt x="5510254" y="1020763"/>
                  </a:lnTo>
                  <a:lnTo>
                    <a:pt x="5534064" y="1074738"/>
                  </a:lnTo>
                  <a:lnTo>
                    <a:pt x="5557079" y="1129506"/>
                  </a:lnTo>
                  <a:lnTo>
                    <a:pt x="5577714" y="1184275"/>
                  </a:lnTo>
                  <a:lnTo>
                    <a:pt x="5599142" y="1239044"/>
                  </a:lnTo>
                  <a:lnTo>
                    <a:pt x="5619777" y="1295400"/>
                  </a:lnTo>
                  <a:lnTo>
                    <a:pt x="5638031" y="1352550"/>
                  </a:lnTo>
                  <a:lnTo>
                    <a:pt x="5657078" y="1409700"/>
                  </a:lnTo>
                  <a:lnTo>
                    <a:pt x="5672951" y="1467644"/>
                  </a:lnTo>
                  <a:lnTo>
                    <a:pt x="5690411" y="1524794"/>
                  </a:lnTo>
                  <a:lnTo>
                    <a:pt x="5704697" y="1581944"/>
                  </a:lnTo>
                  <a:lnTo>
                    <a:pt x="5718189" y="1640681"/>
                  </a:lnTo>
                  <a:lnTo>
                    <a:pt x="5731680" y="1701006"/>
                  </a:lnTo>
                  <a:lnTo>
                    <a:pt x="5743585" y="1759744"/>
                  </a:lnTo>
                  <a:lnTo>
                    <a:pt x="5755490" y="1819275"/>
                  </a:lnTo>
                  <a:lnTo>
                    <a:pt x="5765013" y="1878013"/>
                  </a:lnTo>
                  <a:lnTo>
                    <a:pt x="5773743" y="1939132"/>
                  </a:lnTo>
                  <a:lnTo>
                    <a:pt x="5782474" y="1999457"/>
                  </a:lnTo>
                  <a:lnTo>
                    <a:pt x="5788823" y="2059781"/>
                  </a:lnTo>
                  <a:lnTo>
                    <a:pt x="5795172" y="2120900"/>
                  </a:lnTo>
                  <a:lnTo>
                    <a:pt x="5795172" y="2132806"/>
                  </a:lnTo>
                  <a:lnTo>
                    <a:pt x="5794378" y="2143919"/>
                  </a:lnTo>
                  <a:lnTo>
                    <a:pt x="5791204" y="2152650"/>
                  </a:lnTo>
                  <a:lnTo>
                    <a:pt x="5786442" y="2163762"/>
                  </a:lnTo>
                  <a:lnTo>
                    <a:pt x="5780886" y="2171700"/>
                  </a:lnTo>
                  <a:lnTo>
                    <a:pt x="5773743" y="2179638"/>
                  </a:lnTo>
                  <a:lnTo>
                    <a:pt x="5767394" y="2185988"/>
                  </a:lnTo>
                  <a:lnTo>
                    <a:pt x="5757871" y="2191544"/>
                  </a:lnTo>
                  <a:lnTo>
                    <a:pt x="5749934" y="2195513"/>
                  </a:lnTo>
                  <a:lnTo>
                    <a:pt x="5739617" y="2199481"/>
                  </a:lnTo>
                  <a:lnTo>
                    <a:pt x="5730093" y="2201069"/>
                  </a:lnTo>
                  <a:lnTo>
                    <a:pt x="5719776" y="2202656"/>
                  </a:lnTo>
                  <a:lnTo>
                    <a:pt x="5710252" y="2201069"/>
                  </a:lnTo>
                  <a:lnTo>
                    <a:pt x="5699141" y="2197894"/>
                  </a:lnTo>
                  <a:lnTo>
                    <a:pt x="5688824" y="2193925"/>
                  </a:lnTo>
                  <a:lnTo>
                    <a:pt x="5679300" y="2189163"/>
                  </a:lnTo>
                  <a:lnTo>
                    <a:pt x="5677713" y="2187575"/>
                  </a:lnTo>
                  <a:lnTo>
                    <a:pt x="5645967" y="2167731"/>
                  </a:lnTo>
                  <a:lnTo>
                    <a:pt x="5614221" y="2148681"/>
                  </a:lnTo>
                  <a:lnTo>
                    <a:pt x="5580889" y="2134394"/>
                  </a:lnTo>
                  <a:lnTo>
                    <a:pt x="5545968" y="2120900"/>
                  </a:lnTo>
                  <a:lnTo>
                    <a:pt x="5511048" y="2110581"/>
                  </a:lnTo>
                  <a:lnTo>
                    <a:pt x="5475334" y="2101056"/>
                  </a:lnTo>
                  <a:lnTo>
                    <a:pt x="5440414" y="2095500"/>
                  </a:lnTo>
                  <a:lnTo>
                    <a:pt x="5404700" y="2091531"/>
                  </a:lnTo>
                  <a:lnTo>
                    <a:pt x="5367399" y="2089944"/>
                  </a:lnTo>
                  <a:lnTo>
                    <a:pt x="5331685" y="2089944"/>
                  </a:lnTo>
                  <a:lnTo>
                    <a:pt x="5295178" y="2093913"/>
                  </a:lnTo>
                  <a:lnTo>
                    <a:pt x="5259464" y="2099469"/>
                  </a:lnTo>
                  <a:lnTo>
                    <a:pt x="5222956" y="2107406"/>
                  </a:lnTo>
                  <a:lnTo>
                    <a:pt x="5187242" y="2118519"/>
                  </a:lnTo>
                  <a:lnTo>
                    <a:pt x="5151528" y="2130425"/>
                  </a:lnTo>
                  <a:lnTo>
                    <a:pt x="5116608" y="2146300"/>
                  </a:lnTo>
                  <a:lnTo>
                    <a:pt x="5107084" y="2150269"/>
                  </a:lnTo>
                  <a:lnTo>
                    <a:pt x="5099148" y="2156619"/>
                  </a:lnTo>
                  <a:lnTo>
                    <a:pt x="5091212" y="2162175"/>
                  </a:lnTo>
                  <a:lnTo>
                    <a:pt x="5084862" y="2169319"/>
                  </a:lnTo>
                  <a:lnTo>
                    <a:pt x="5079307" y="2177256"/>
                  </a:lnTo>
                  <a:lnTo>
                    <a:pt x="5073751" y="2185194"/>
                  </a:lnTo>
                  <a:lnTo>
                    <a:pt x="5069783" y="2193131"/>
                  </a:lnTo>
                  <a:lnTo>
                    <a:pt x="5065815" y="2202656"/>
                  </a:lnTo>
                  <a:lnTo>
                    <a:pt x="5063434" y="2210594"/>
                  </a:lnTo>
                  <a:lnTo>
                    <a:pt x="5060260" y="2219325"/>
                  </a:lnTo>
                  <a:lnTo>
                    <a:pt x="5060260" y="2228850"/>
                  </a:lnTo>
                  <a:lnTo>
                    <a:pt x="5060260" y="2238375"/>
                  </a:lnTo>
                  <a:lnTo>
                    <a:pt x="5060260" y="2248694"/>
                  </a:lnTo>
                  <a:lnTo>
                    <a:pt x="5063434" y="2258219"/>
                  </a:lnTo>
                  <a:lnTo>
                    <a:pt x="5065815" y="2267744"/>
                  </a:lnTo>
                  <a:lnTo>
                    <a:pt x="5069783" y="2277269"/>
                  </a:lnTo>
                  <a:lnTo>
                    <a:pt x="5073751" y="2285207"/>
                  </a:lnTo>
                  <a:lnTo>
                    <a:pt x="5079307" y="2293937"/>
                  </a:lnTo>
                  <a:lnTo>
                    <a:pt x="5085656" y="2301082"/>
                  </a:lnTo>
                  <a:lnTo>
                    <a:pt x="5092799" y="2307431"/>
                  </a:lnTo>
                  <a:lnTo>
                    <a:pt x="5100735" y="2314576"/>
                  </a:lnTo>
                  <a:lnTo>
                    <a:pt x="5108672" y="2319338"/>
                  </a:lnTo>
                  <a:lnTo>
                    <a:pt x="5116608" y="2323306"/>
                  </a:lnTo>
                  <a:lnTo>
                    <a:pt x="5124545" y="2327275"/>
                  </a:lnTo>
                  <a:lnTo>
                    <a:pt x="5134068" y="2330450"/>
                  </a:lnTo>
                  <a:lnTo>
                    <a:pt x="5143592" y="2332038"/>
                  </a:lnTo>
                  <a:lnTo>
                    <a:pt x="5152322" y="2332831"/>
                  </a:lnTo>
                  <a:lnTo>
                    <a:pt x="5161846" y="2332831"/>
                  </a:lnTo>
                  <a:lnTo>
                    <a:pt x="5171369" y="2332038"/>
                  </a:lnTo>
                  <a:lnTo>
                    <a:pt x="5181687" y="2330450"/>
                  </a:lnTo>
                  <a:lnTo>
                    <a:pt x="5191210" y="2327275"/>
                  </a:lnTo>
                  <a:lnTo>
                    <a:pt x="5200734" y="2323306"/>
                  </a:lnTo>
                  <a:lnTo>
                    <a:pt x="5222956" y="2312988"/>
                  </a:lnTo>
                  <a:lnTo>
                    <a:pt x="5245972" y="2305050"/>
                  </a:lnTo>
                  <a:lnTo>
                    <a:pt x="5269781" y="2298700"/>
                  </a:lnTo>
                  <a:lnTo>
                    <a:pt x="5293590" y="2293144"/>
                  </a:lnTo>
                  <a:lnTo>
                    <a:pt x="5318193" y="2289175"/>
                  </a:lnTo>
                  <a:lnTo>
                    <a:pt x="5340415" y="2286000"/>
                  </a:lnTo>
                  <a:lnTo>
                    <a:pt x="5365018" y="2286000"/>
                  </a:lnTo>
                  <a:lnTo>
                    <a:pt x="5388827" y="2287588"/>
                  </a:lnTo>
                  <a:lnTo>
                    <a:pt x="5412636" y="2289969"/>
                  </a:lnTo>
                  <a:lnTo>
                    <a:pt x="5435652" y="2293937"/>
                  </a:lnTo>
                  <a:lnTo>
                    <a:pt x="5457874" y="2299494"/>
                  </a:lnTo>
                  <a:lnTo>
                    <a:pt x="5480890" y="2306637"/>
                  </a:lnTo>
                  <a:lnTo>
                    <a:pt x="5503112" y="2314576"/>
                  </a:lnTo>
                  <a:lnTo>
                    <a:pt x="5524540" y="2324894"/>
                  </a:lnTo>
                  <a:lnTo>
                    <a:pt x="5545968" y="2336800"/>
                  </a:lnTo>
                  <a:lnTo>
                    <a:pt x="5567397" y="2350294"/>
                  </a:lnTo>
                  <a:lnTo>
                    <a:pt x="5592793" y="2369344"/>
                  </a:lnTo>
                  <a:lnTo>
                    <a:pt x="5616602" y="2389981"/>
                  </a:lnTo>
                  <a:lnTo>
                    <a:pt x="5639618" y="2414588"/>
                  </a:lnTo>
                  <a:lnTo>
                    <a:pt x="5661046" y="2439987"/>
                  </a:lnTo>
                  <a:lnTo>
                    <a:pt x="5680887" y="2467769"/>
                  </a:lnTo>
                  <a:lnTo>
                    <a:pt x="5698347" y="2497138"/>
                  </a:lnTo>
                  <a:lnTo>
                    <a:pt x="5714220" y="2528888"/>
                  </a:lnTo>
                  <a:lnTo>
                    <a:pt x="5728506" y="2562225"/>
                  </a:lnTo>
                  <a:lnTo>
                    <a:pt x="5741998" y="2598738"/>
                  </a:lnTo>
                  <a:lnTo>
                    <a:pt x="5753902" y="2636044"/>
                  </a:lnTo>
                  <a:lnTo>
                    <a:pt x="5765013" y="2674144"/>
                  </a:lnTo>
                  <a:lnTo>
                    <a:pt x="5772950" y="2716213"/>
                  </a:lnTo>
                  <a:lnTo>
                    <a:pt x="5779299" y="2758281"/>
                  </a:lnTo>
                  <a:lnTo>
                    <a:pt x="5784854" y="2802731"/>
                  </a:lnTo>
                  <a:lnTo>
                    <a:pt x="5787235" y="2847975"/>
                  </a:lnTo>
                  <a:lnTo>
                    <a:pt x="5788823" y="2895600"/>
                  </a:lnTo>
                  <a:lnTo>
                    <a:pt x="5786442" y="3009106"/>
                  </a:lnTo>
                  <a:lnTo>
                    <a:pt x="5786442" y="3030538"/>
                  </a:lnTo>
                  <a:lnTo>
                    <a:pt x="5786442" y="3036094"/>
                  </a:lnTo>
                  <a:lnTo>
                    <a:pt x="5784854" y="3133725"/>
                  </a:lnTo>
                  <a:lnTo>
                    <a:pt x="5786442" y="3226594"/>
                  </a:lnTo>
                  <a:lnTo>
                    <a:pt x="5787235" y="3317081"/>
                  </a:lnTo>
                  <a:lnTo>
                    <a:pt x="5790410" y="3404394"/>
                  </a:lnTo>
                  <a:lnTo>
                    <a:pt x="5794378" y="3489325"/>
                  </a:lnTo>
                  <a:lnTo>
                    <a:pt x="5799140" y="3569494"/>
                  </a:lnTo>
                  <a:lnTo>
                    <a:pt x="5804695" y="3648075"/>
                  </a:lnTo>
                  <a:lnTo>
                    <a:pt x="5811838" y="3722687"/>
                  </a:lnTo>
                  <a:lnTo>
                    <a:pt x="5811838" y="3741737"/>
                  </a:lnTo>
                  <a:lnTo>
                    <a:pt x="5808664" y="3759200"/>
                  </a:lnTo>
                  <a:lnTo>
                    <a:pt x="5804695" y="3776662"/>
                  </a:lnTo>
                  <a:lnTo>
                    <a:pt x="5798346" y="3792537"/>
                  </a:lnTo>
                  <a:lnTo>
                    <a:pt x="5788823" y="3806825"/>
                  </a:lnTo>
                  <a:lnTo>
                    <a:pt x="5779299" y="3818731"/>
                  </a:lnTo>
                  <a:lnTo>
                    <a:pt x="5767394" y="3830637"/>
                  </a:lnTo>
                  <a:lnTo>
                    <a:pt x="5753902" y="3841750"/>
                  </a:lnTo>
                  <a:lnTo>
                    <a:pt x="5739617" y="3849687"/>
                  </a:lnTo>
                  <a:lnTo>
                    <a:pt x="5723744" y="3855244"/>
                  </a:lnTo>
                  <a:lnTo>
                    <a:pt x="5707078" y="3859212"/>
                  </a:lnTo>
                  <a:lnTo>
                    <a:pt x="5690411" y="3861594"/>
                  </a:lnTo>
                  <a:lnTo>
                    <a:pt x="5673745" y="3861594"/>
                  </a:lnTo>
                  <a:lnTo>
                    <a:pt x="5657078" y="3859212"/>
                  </a:lnTo>
                  <a:lnTo>
                    <a:pt x="5639618" y="3853656"/>
                  </a:lnTo>
                  <a:lnTo>
                    <a:pt x="5622158" y="3845719"/>
                  </a:lnTo>
                  <a:lnTo>
                    <a:pt x="5587238" y="3826669"/>
                  </a:lnTo>
                  <a:lnTo>
                    <a:pt x="5552317" y="3810794"/>
                  </a:lnTo>
                  <a:lnTo>
                    <a:pt x="5515016" y="3794919"/>
                  </a:lnTo>
                  <a:lnTo>
                    <a:pt x="5477715" y="3781425"/>
                  </a:lnTo>
                  <a:lnTo>
                    <a:pt x="5449938" y="3771900"/>
                  </a:lnTo>
                  <a:lnTo>
                    <a:pt x="5422954" y="3763962"/>
                  </a:lnTo>
                  <a:lnTo>
                    <a:pt x="5396764" y="3757612"/>
                  </a:lnTo>
                  <a:lnTo>
                    <a:pt x="5371367" y="3753644"/>
                  </a:lnTo>
                  <a:lnTo>
                    <a:pt x="5345971" y="3749675"/>
                  </a:lnTo>
                  <a:lnTo>
                    <a:pt x="5320574" y="3747294"/>
                  </a:lnTo>
                  <a:lnTo>
                    <a:pt x="5296765" y="3745706"/>
                  </a:lnTo>
                  <a:lnTo>
                    <a:pt x="5272956" y="3745706"/>
                  </a:lnTo>
                  <a:lnTo>
                    <a:pt x="5249940" y="3745706"/>
                  </a:lnTo>
                  <a:lnTo>
                    <a:pt x="5226924" y="3748087"/>
                  </a:lnTo>
                  <a:lnTo>
                    <a:pt x="5204702" y="3752056"/>
                  </a:lnTo>
                  <a:lnTo>
                    <a:pt x="5183274" y="3756025"/>
                  </a:lnTo>
                  <a:lnTo>
                    <a:pt x="5163433" y="3763169"/>
                  </a:lnTo>
                  <a:lnTo>
                    <a:pt x="5143592" y="3769519"/>
                  </a:lnTo>
                  <a:lnTo>
                    <a:pt x="5122957" y="3779044"/>
                  </a:lnTo>
                  <a:lnTo>
                    <a:pt x="5104704" y="3788569"/>
                  </a:lnTo>
                  <a:lnTo>
                    <a:pt x="5088831" y="3797300"/>
                  </a:lnTo>
                  <a:lnTo>
                    <a:pt x="5075339" y="3806825"/>
                  </a:lnTo>
                  <a:lnTo>
                    <a:pt x="5060260" y="3816350"/>
                  </a:lnTo>
                  <a:lnTo>
                    <a:pt x="5047561" y="3826669"/>
                  </a:lnTo>
                  <a:lnTo>
                    <a:pt x="5022958" y="3849687"/>
                  </a:lnTo>
                  <a:lnTo>
                    <a:pt x="5001530" y="3875087"/>
                  </a:lnTo>
                  <a:lnTo>
                    <a:pt x="4980102" y="3901281"/>
                  </a:lnTo>
                  <a:lnTo>
                    <a:pt x="4963435" y="3929856"/>
                  </a:lnTo>
                  <a:lnTo>
                    <a:pt x="4946769" y="3959225"/>
                  </a:lnTo>
                  <a:lnTo>
                    <a:pt x="4932483" y="3988594"/>
                  </a:lnTo>
                  <a:lnTo>
                    <a:pt x="4918991" y="4020344"/>
                  </a:lnTo>
                  <a:lnTo>
                    <a:pt x="4907087" y="4052094"/>
                  </a:lnTo>
                  <a:lnTo>
                    <a:pt x="4896769" y="4084638"/>
                  </a:lnTo>
                  <a:lnTo>
                    <a:pt x="4885658" y="4116388"/>
                  </a:lnTo>
                  <a:lnTo>
                    <a:pt x="4869786" y="4180681"/>
                  </a:lnTo>
                  <a:lnTo>
                    <a:pt x="4853913" y="4243388"/>
                  </a:lnTo>
                  <a:lnTo>
                    <a:pt x="4845976" y="4276725"/>
                  </a:lnTo>
                  <a:lnTo>
                    <a:pt x="4834865" y="4318794"/>
                  </a:lnTo>
                  <a:lnTo>
                    <a:pt x="4822167" y="4361656"/>
                  </a:lnTo>
                  <a:lnTo>
                    <a:pt x="4804707" y="4406900"/>
                  </a:lnTo>
                  <a:lnTo>
                    <a:pt x="4795183" y="4428331"/>
                  </a:lnTo>
                  <a:lnTo>
                    <a:pt x="4785660" y="4449763"/>
                  </a:lnTo>
                  <a:lnTo>
                    <a:pt x="4773755" y="4469606"/>
                  </a:lnTo>
                  <a:lnTo>
                    <a:pt x="4761850" y="4490244"/>
                  </a:lnTo>
                  <a:lnTo>
                    <a:pt x="4749946" y="4508500"/>
                  </a:lnTo>
                  <a:lnTo>
                    <a:pt x="4734866" y="4527550"/>
                  </a:lnTo>
                  <a:lnTo>
                    <a:pt x="4720581" y="4543425"/>
                  </a:lnTo>
                  <a:lnTo>
                    <a:pt x="4705502" y="4557713"/>
                  </a:lnTo>
                  <a:lnTo>
                    <a:pt x="4688042" y="4571206"/>
                  </a:lnTo>
                  <a:lnTo>
                    <a:pt x="4671375" y="4582319"/>
                  </a:lnTo>
                  <a:lnTo>
                    <a:pt x="4649947" y="4592638"/>
                  </a:lnTo>
                  <a:lnTo>
                    <a:pt x="4628519" y="4600575"/>
                  </a:lnTo>
                  <a:lnTo>
                    <a:pt x="4604709" y="4604544"/>
                  </a:lnTo>
                  <a:lnTo>
                    <a:pt x="4579313" y="4606925"/>
                  </a:lnTo>
                  <a:lnTo>
                    <a:pt x="4553916" y="4606925"/>
                  </a:lnTo>
                  <a:lnTo>
                    <a:pt x="4526932" y="4602956"/>
                  </a:lnTo>
                  <a:lnTo>
                    <a:pt x="4497568" y="4598194"/>
                  </a:lnTo>
                  <a:lnTo>
                    <a:pt x="4466616" y="4588669"/>
                  </a:lnTo>
                  <a:lnTo>
                    <a:pt x="4438838" y="4580731"/>
                  </a:lnTo>
                  <a:lnTo>
                    <a:pt x="4411061" y="4573588"/>
                  </a:lnTo>
                  <a:lnTo>
                    <a:pt x="4384077" y="4568825"/>
                  </a:lnTo>
                  <a:lnTo>
                    <a:pt x="4357887" y="4563269"/>
                  </a:lnTo>
                  <a:lnTo>
                    <a:pt x="4332490" y="4560888"/>
                  </a:lnTo>
                  <a:lnTo>
                    <a:pt x="4305506" y="4559300"/>
                  </a:lnTo>
                  <a:lnTo>
                    <a:pt x="4281697" y="4559300"/>
                  </a:lnTo>
                  <a:lnTo>
                    <a:pt x="4256301" y="4560888"/>
                  </a:lnTo>
                  <a:lnTo>
                    <a:pt x="4233285" y="4561681"/>
                  </a:lnTo>
                  <a:lnTo>
                    <a:pt x="4209476" y="4565650"/>
                  </a:lnTo>
                  <a:lnTo>
                    <a:pt x="4187254" y="4571206"/>
                  </a:lnTo>
                  <a:lnTo>
                    <a:pt x="4165825" y="4577556"/>
                  </a:lnTo>
                  <a:lnTo>
                    <a:pt x="4144397" y="4586288"/>
                  </a:lnTo>
                  <a:lnTo>
                    <a:pt x="4122969" y="4595019"/>
                  </a:lnTo>
                  <a:lnTo>
                    <a:pt x="4103128" y="4606131"/>
                  </a:lnTo>
                  <a:lnTo>
                    <a:pt x="4082493" y="4616450"/>
                  </a:lnTo>
                  <a:lnTo>
                    <a:pt x="4058684" y="4633913"/>
                  </a:lnTo>
                  <a:lnTo>
                    <a:pt x="4036462" y="4652963"/>
                  </a:lnTo>
                  <a:lnTo>
                    <a:pt x="4015033" y="4673600"/>
                  </a:lnTo>
                  <a:lnTo>
                    <a:pt x="3995192" y="4696619"/>
                  </a:lnTo>
                  <a:lnTo>
                    <a:pt x="3974558" y="4722019"/>
                  </a:lnTo>
                  <a:lnTo>
                    <a:pt x="3957098" y="4749006"/>
                  </a:lnTo>
                  <a:lnTo>
                    <a:pt x="3940431" y="4778375"/>
                  </a:lnTo>
                  <a:lnTo>
                    <a:pt x="3925352" y="4810125"/>
                  </a:lnTo>
                  <a:lnTo>
                    <a:pt x="3911066" y="4843463"/>
                  </a:lnTo>
                  <a:lnTo>
                    <a:pt x="3897574" y="4879181"/>
                  </a:lnTo>
                  <a:lnTo>
                    <a:pt x="3885670" y="4916488"/>
                  </a:lnTo>
                  <a:lnTo>
                    <a:pt x="3874559" y="4956969"/>
                  </a:lnTo>
                  <a:lnTo>
                    <a:pt x="3865035" y="4999831"/>
                  </a:lnTo>
                  <a:lnTo>
                    <a:pt x="3856305" y="5043488"/>
                  </a:lnTo>
                  <a:lnTo>
                    <a:pt x="3849162" y="5090319"/>
                  </a:lnTo>
                  <a:lnTo>
                    <a:pt x="3842813" y="5137944"/>
                  </a:lnTo>
                  <a:lnTo>
                    <a:pt x="3838845" y="5168900"/>
                  </a:lnTo>
                  <a:lnTo>
                    <a:pt x="3831702" y="5196681"/>
                  </a:lnTo>
                  <a:lnTo>
                    <a:pt x="3823766" y="5220494"/>
                  </a:lnTo>
                  <a:lnTo>
                    <a:pt x="3815036" y="5243513"/>
                  </a:lnTo>
                  <a:lnTo>
                    <a:pt x="3803925" y="5263356"/>
                  </a:lnTo>
                  <a:lnTo>
                    <a:pt x="3790433" y="5280819"/>
                  </a:lnTo>
                  <a:lnTo>
                    <a:pt x="3776147" y="5295900"/>
                  </a:lnTo>
                  <a:lnTo>
                    <a:pt x="3760274" y="5307806"/>
                  </a:lnTo>
                  <a:lnTo>
                    <a:pt x="3744402" y="5315744"/>
                  </a:lnTo>
                  <a:lnTo>
                    <a:pt x="3726941" y="5323681"/>
                  </a:lnTo>
                  <a:lnTo>
                    <a:pt x="3707894" y="5329238"/>
                  </a:lnTo>
                  <a:lnTo>
                    <a:pt x="3688053" y="5333206"/>
                  </a:lnTo>
                  <a:lnTo>
                    <a:pt x="3666625" y="5335588"/>
                  </a:lnTo>
                  <a:lnTo>
                    <a:pt x="3643609" y="5337175"/>
                  </a:lnTo>
                  <a:lnTo>
                    <a:pt x="3619006" y="5337175"/>
                  </a:lnTo>
                  <a:lnTo>
                    <a:pt x="3592022" y="5335588"/>
                  </a:lnTo>
                  <a:lnTo>
                    <a:pt x="3565039" y="5333206"/>
                  </a:lnTo>
                  <a:lnTo>
                    <a:pt x="3535674" y="5329238"/>
                  </a:lnTo>
                  <a:lnTo>
                    <a:pt x="3503928" y="5323681"/>
                  </a:lnTo>
                  <a:lnTo>
                    <a:pt x="3472182" y="5315744"/>
                  </a:lnTo>
                  <a:lnTo>
                    <a:pt x="3438850" y="5307806"/>
                  </a:lnTo>
                  <a:lnTo>
                    <a:pt x="3402342" y="5298281"/>
                  </a:lnTo>
                  <a:lnTo>
                    <a:pt x="3366628" y="5286375"/>
                  </a:lnTo>
                  <a:lnTo>
                    <a:pt x="3327740" y="5272881"/>
                  </a:lnTo>
                  <a:lnTo>
                    <a:pt x="3305518" y="5266531"/>
                  </a:lnTo>
                  <a:lnTo>
                    <a:pt x="3282503" y="5259388"/>
                  </a:lnTo>
                  <a:lnTo>
                    <a:pt x="3274566" y="5257006"/>
                  </a:lnTo>
                  <a:lnTo>
                    <a:pt x="3266630" y="5253038"/>
                  </a:lnTo>
                  <a:lnTo>
                    <a:pt x="3227741" y="5243513"/>
                  </a:lnTo>
                  <a:lnTo>
                    <a:pt x="3186472" y="5235575"/>
                  </a:lnTo>
                  <a:lnTo>
                    <a:pt x="3143615" y="5229225"/>
                  </a:lnTo>
                  <a:lnTo>
                    <a:pt x="3099965" y="5223669"/>
                  </a:lnTo>
                  <a:lnTo>
                    <a:pt x="3054727" y="5220494"/>
                  </a:lnTo>
                  <a:lnTo>
                    <a:pt x="3007902" y="5216525"/>
                  </a:lnTo>
                  <a:lnTo>
                    <a:pt x="2911872" y="5211763"/>
                  </a:lnTo>
                  <a:lnTo>
                    <a:pt x="2837270" y="5207794"/>
                  </a:lnTo>
                  <a:lnTo>
                    <a:pt x="2759492" y="5203825"/>
                  </a:lnTo>
                  <a:lnTo>
                    <a:pt x="2680922" y="5196681"/>
                  </a:lnTo>
                  <a:lnTo>
                    <a:pt x="2641240" y="5191919"/>
                  </a:lnTo>
                  <a:lnTo>
                    <a:pt x="2600764" y="5186363"/>
                  </a:lnTo>
                  <a:lnTo>
                    <a:pt x="2562669" y="5180806"/>
                  </a:lnTo>
                  <a:lnTo>
                    <a:pt x="2522194" y="5172869"/>
                  </a:lnTo>
                  <a:lnTo>
                    <a:pt x="2482512" y="5164931"/>
                  </a:lnTo>
                  <a:lnTo>
                    <a:pt x="2442036" y="5155406"/>
                  </a:lnTo>
                  <a:lnTo>
                    <a:pt x="2402354" y="5143500"/>
                  </a:lnTo>
                  <a:lnTo>
                    <a:pt x="2363466" y="5131594"/>
                  </a:lnTo>
                  <a:lnTo>
                    <a:pt x="2323783" y="5116513"/>
                  </a:lnTo>
                  <a:lnTo>
                    <a:pt x="2284895" y="5100638"/>
                  </a:lnTo>
                  <a:lnTo>
                    <a:pt x="2246007" y="5083175"/>
                  </a:lnTo>
                  <a:lnTo>
                    <a:pt x="2208705" y="5063331"/>
                  </a:lnTo>
                  <a:lnTo>
                    <a:pt x="2171404" y="5041900"/>
                  </a:lnTo>
                  <a:lnTo>
                    <a:pt x="2134102" y="5016500"/>
                  </a:lnTo>
                  <a:lnTo>
                    <a:pt x="2098388" y="4991100"/>
                  </a:lnTo>
                  <a:lnTo>
                    <a:pt x="2061881" y="4961731"/>
                  </a:lnTo>
                  <a:lnTo>
                    <a:pt x="2027755" y="4929981"/>
                  </a:lnTo>
                  <a:lnTo>
                    <a:pt x="1992834" y="4896644"/>
                  </a:lnTo>
                  <a:lnTo>
                    <a:pt x="1959501" y="4859338"/>
                  </a:lnTo>
                  <a:lnTo>
                    <a:pt x="1927755" y="4819650"/>
                  </a:lnTo>
                  <a:lnTo>
                    <a:pt x="1895217" y="4776788"/>
                  </a:lnTo>
                  <a:lnTo>
                    <a:pt x="1865058" y="4731544"/>
                  </a:lnTo>
                  <a:lnTo>
                    <a:pt x="1835693" y="4682331"/>
                  </a:lnTo>
                  <a:lnTo>
                    <a:pt x="1807122" y="4629944"/>
                  </a:lnTo>
                  <a:lnTo>
                    <a:pt x="1780932" y="4573588"/>
                  </a:lnTo>
                  <a:lnTo>
                    <a:pt x="1753948" y="4514056"/>
                  </a:lnTo>
                  <a:lnTo>
                    <a:pt x="1749980" y="4504531"/>
                  </a:lnTo>
                  <a:lnTo>
                    <a:pt x="1744425" y="4496594"/>
                  </a:lnTo>
                  <a:lnTo>
                    <a:pt x="1739662" y="4488656"/>
                  </a:lnTo>
                  <a:lnTo>
                    <a:pt x="1732520" y="4481513"/>
                  </a:lnTo>
                  <a:lnTo>
                    <a:pt x="1726171" y="4475163"/>
                  </a:lnTo>
                  <a:lnTo>
                    <a:pt x="1718234" y="4469606"/>
                  </a:lnTo>
                  <a:lnTo>
                    <a:pt x="1710298" y="4464844"/>
                  </a:lnTo>
                  <a:lnTo>
                    <a:pt x="1701568" y="4460875"/>
                  </a:lnTo>
                  <a:lnTo>
                    <a:pt x="1692838" y="4457700"/>
                  </a:lnTo>
                  <a:lnTo>
                    <a:pt x="1683314" y="4455319"/>
                  </a:lnTo>
                  <a:lnTo>
                    <a:pt x="1673790" y="4453731"/>
                  </a:lnTo>
                  <a:lnTo>
                    <a:pt x="1664267" y="4453731"/>
                  </a:lnTo>
                  <a:lnTo>
                    <a:pt x="1655536" y="4453731"/>
                  </a:lnTo>
                  <a:lnTo>
                    <a:pt x="1646013" y="4455319"/>
                  </a:lnTo>
                  <a:lnTo>
                    <a:pt x="1634902" y="4456906"/>
                  </a:lnTo>
                  <a:lnTo>
                    <a:pt x="1626172" y="4460875"/>
                  </a:lnTo>
                  <a:lnTo>
                    <a:pt x="1616648" y="4464844"/>
                  </a:lnTo>
                  <a:lnTo>
                    <a:pt x="1608711" y="4469606"/>
                  </a:lnTo>
                  <a:lnTo>
                    <a:pt x="1600776" y="4475163"/>
                  </a:lnTo>
                  <a:lnTo>
                    <a:pt x="1593633" y="4481513"/>
                  </a:lnTo>
                  <a:lnTo>
                    <a:pt x="1587283" y="4490244"/>
                  </a:lnTo>
                  <a:lnTo>
                    <a:pt x="1581728" y="4496594"/>
                  </a:lnTo>
                  <a:lnTo>
                    <a:pt x="1576966" y="4504531"/>
                  </a:lnTo>
                  <a:lnTo>
                    <a:pt x="1572204" y="4514056"/>
                  </a:lnTo>
                  <a:lnTo>
                    <a:pt x="1569824" y="4521994"/>
                  </a:lnTo>
                  <a:lnTo>
                    <a:pt x="1567443" y="4531519"/>
                  </a:lnTo>
                  <a:lnTo>
                    <a:pt x="1565855" y="4540250"/>
                  </a:lnTo>
                  <a:lnTo>
                    <a:pt x="1565855" y="4549775"/>
                  </a:lnTo>
                  <a:lnTo>
                    <a:pt x="1565855" y="4560888"/>
                  </a:lnTo>
                  <a:lnTo>
                    <a:pt x="1567443" y="4569619"/>
                  </a:lnTo>
                  <a:lnTo>
                    <a:pt x="1569824" y="4579144"/>
                  </a:lnTo>
                  <a:lnTo>
                    <a:pt x="1572204" y="4588669"/>
                  </a:lnTo>
                  <a:lnTo>
                    <a:pt x="1593633" y="4637881"/>
                  </a:lnTo>
                  <a:lnTo>
                    <a:pt x="1615061" y="4686300"/>
                  </a:lnTo>
                  <a:lnTo>
                    <a:pt x="1638076" y="4731544"/>
                  </a:lnTo>
                  <a:lnTo>
                    <a:pt x="1661885" y="4774406"/>
                  </a:lnTo>
                  <a:lnTo>
                    <a:pt x="1685695" y="4815681"/>
                  </a:lnTo>
                  <a:lnTo>
                    <a:pt x="1711092" y="4855369"/>
                  </a:lnTo>
                  <a:lnTo>
                    <a:pt x="1736488" y="4892675"/>
                  </a:lnTo>
                  <a:lnTo>
                    <a:pt x="1761885" y="4928394"/>
                  </a:lnTo>
                  <a:lnTo>
                    <a:pt x="1789662" y="4963319"/>
                  </a:lnTo>
                  <a:lnTo>
                    <a:pt x="1816646" y="4995069"/>
                  </a:lnTo>
                  <a:lnTo>
                    <a:pt x="1844423" y="5026025"/>
                  </a:lnTo>
                  <a:lnTo>
                    <a:pt x="1872995" y="5055394"/>
                  </a:lnTo>
                  <a:lnTo>
                    <a:pt x="1902359" y="5082381"/>
                  </a:lnTo>
                  <a:lnTo>
                    <a:pt x="1931724" y="5108575"/>
                  </a:lnTo>
                  <a:lnTo>
                    <a:pt x="1961088" y="5133181"/>
                  </a:lnTo>
                  <a:lnTo>
                    <a:pt x="1990454" y="5156994"/>
                  </a:lnTo>
                  <a:lnTo>
                    <a:pt x="2020612" y="5178425"/>
                  </a:lnTo>
                  <a:lnTo>
                    <a:pt x="2051564" y="5198269"/>
                  </a:lnTo>
                  <a:lnTo>
                    <a:pt x="2083309" y="5218113"/>
                  </a:lnTo>
                  <a:lnTo>
                    <a:pt x="2114262" y="5235575"/>
                  </a:lnTo>
                  <a:lnTo>
                    <a:pt x="2144420" y="5251450"/>
                  </a:lnTo>
                  <a:lnTo>
                    <a:pt x="2176959" y="5267325"/>
                  </a:lnTo>
                  <a:lnTo>
                    <a:pt x="2208705" y="5282406"/>
                  </a:lnTo>
                  <a:lnTo>
                    <a:pt x="2240451" y="5295900"/>
                  </a:lnTo>
                  <a:lnTo>
                    <a:pt x="2272990" y="5307806"/>
                  </a:lnTo>
                  <a:lnTo>
                    <a:pt x="2304736" y="5318125"/>
                  </a:lnTo>
                  <a:lnTo>
                    <a:pt x="2336481" y="5329238"/>
                  </a:lnTo>
                  <a:lnTo>
                    <a:pt x="2369021" y="5337969"/>
                  </a:lnTo>
                  <a:lnTo>
                    <a:pt x="2432512" y="5354638"/>
                  </a:lnTo>
                  <a:lnTo>
                    <a:pt x="2496797" y="5367338"/>
                  </a:lnTo>
                  <a:lnTo>
                    <a:pt x="2518225" y="5372894"/>
                  </a:lnTo>
                  <a:lnTo>
                    <a:pt x="2539654" y="5380831"/>
                  </a:lnTo>
                  <a:lnTo>
                    <a:pt x="2559495" y="5390356"/>
                  </a:lnTo>
                  <a:lnTo>
                    <a:pt x="2576955" y="5400675"/>
                  </a:lnTo>
                  <a:lnTo>
                    <a:pt x="2594415" y="5414169"/>
                  </a:lnTo>
                  <a:lnTo>
                    <a:pt x="2610288" y="5429250"/>
                  </a:lnTo>
                  <a:lnTo>
                    <a:pt x="2623780" y="5445125"/>
                  </a:lnTo>
                  <a:lnTo>
                    <a:pt x="2637271" y="5461000"/>
                  </a:lnTo>
                  <a:lnTo>
                    <a:pt x="2647589" y="5480050"/>
                  </a:lnTo>
                  <a:lnTo>
                    <a:pt x="2655525" y="5498306"/>
                  </a:lnTo>
                  <a:lnTo>
                    <a:pt x="2663462" y="5518150"/>
                  </a:lnTo>
                  <a:lnTo>
                    <a:pt x="2669017" y="5539581"/>
                  </a:lnTo>
                  <a:lnTo>
                    <a:pt x="2671398" y="5561013"/>
                  </a:lnTo>
                  <a:lnTo>
                    <a:pt x="2672986" y="5584031"/>
                  </a:lnTo>
                  <a:lnTo>
                    <a:pt x="2671398" y="5604669"/>
                  </a:lnTo>
                  <a:lnTo>
                    <a:pt x="2667430" y="5627688"/>
                  </a:lnTo>
                  <a:lnTo>
                    <a:pt x="2667430" y="5630069"/>
                  </a:lnTo>
                  <a:lnTo>
                    <a:pt x="2659494" y="5668963"/>
                  </a:lnTo>
                  <a:lnTo>
                    <a:pt x="2649970" y="5705475"/>
                  </a:lnTo>
                  <a:lnTo>
                    <a:pt x="2641240" y="5739606"/>
                  </a:lnTo>
                  <a:lnTo>
                    <a:pt x="2631716" y="5770563"/>
                  </a:lnTo>
                  <a:lnTo>
                    <a:pt x="2620605" y="5799931"/>
                  </a:lnTo>
                  <a:lnTo>
                    <a:pt x="2610288" y="5826125"/>
                  </a:lnTo>
                  <a:lnTo>
                    <a:pt x="2599971" y="5851525"/>
                  </a:lnTo>
                  <a:lnTo>
                    <a:pt x="2588859" y="5874544"/>
                  </a:lnTo>
                  <a:lnTo>
                    <a:pt x="2578542" y="5894388"/>
                  </a:lnTo>
                  <a:lnTo>
                    <a:pt x="2566638" y="5914231"/>
                  </a:lnTo>
                  <a:lnTo>
                    <a:pt x="2555527" y="5930900"/>
                  </a:lnTo>
                  <a:lnTo>
                    <a:pt x="2543622" y="5946775"/>
                  </a:lnTo>
                  <a:lnTo>
                    <a:pt x="2531717" y="5959475"/>
                  </a:lnTo>
                  <a:lnTo>
                    <a:pt x="2519813" y="5972175"/>
                  </a:lnTo>
                  <a:lnTo>
                    <a:pt x="2507908" y="5984081"/>
                  </a:lnTo>
                  <a:lnTo>
                    <a:pt x="2496797" y="5993606"/>
                  </a:lnTo>
                  <a:lnTo>
                    <a:pt x="2484892" y="6001544"/>
                  </a:lnTo>
                  <a:lnTo>
                    <a:pt x="2472988" y="6007894"/>
                  </a:lnTo>
                  <a:lnTo>
                    <a:pt x="2461877" y="6013450"/>
                  </a:lnTo>
                  <a:lnTo>
                    <a:pt x="2449972" y="6018213"/>
                  </a:lnTo>
                  <a:lnTo>
                    <a:pt x="2428544" y="6025356"/>
                  </a:lnTo>
                  <a:lnTo>
                    <a:pt x="2407909" y="6029325"/>
                  </a:lnTo>
                  <a:lnTo>
                    <a:pt x="2388862" y="6030913"/>
                  </a:lnTo>
                  <a:lnTo>
                    <a:pt x="2371402" y="6030913"/>
                  </a:lnTo>
                  <a:lnTo>
                    <a:pt x="2342037" y="6027738"/>
                  </a:lnTo>
                  <a:lnTo>
                    <a:pt x="2303149" y="6023769"/>
                  </a:lnTo>
                  <a:lnTo>
                    <a:pt x="2265054" y="6021388"/>
                  </a:lnTo>
                  <a:lnTo>
                    <a:pt x="2226166" y="6021388"/>
                  </a:lnTo>
                  <a:lnTo>
                    <a:pt x="2186483" y="6022181"/>
                  </a:lnTo>
                  <a:lnTo>
                    <a:pt x="2146007" y="6025356"/>
                  </a:lnTo>
                  <a:lnTo>
                    <a:pt x="2107119" y="6030913"/>
                  </a:lnTo>
                  <a:lnTo>
                    <a:pt x="2067437" y="6038850"/>
                  </a:lnTo>
                  <a:lnTo>
                    <a:pt x="2027755" y="6047581"/>
                  </a:lnTo>
                  <a:lnTo>
                    <a:pt x="1988866" y="6060281"/>
                  </a:lnTo>
                  <a:lnTo>
                    <a:pt x="1949978" y="6072981"/>
                  </a:lnTo>
                  <a:lnTo>
                    <a:pt x="1911089" y="6090444"/>
                  </a:lnTo>
                  <a:lnTo>
                    <a:pt x="1873788" y="6109494"/>
                  </a:lnTo>
                  <a:lnTo>
                    <a:pt x="1836487" y="6129338"/>
                  </a:lnTo>
                  <a:lnTo>
                    <a:pt x="1800773" y="6153150"/>
                  </a:lnTo>
                  <a:lnTo>
                    <a:pt x="1765853" y="6180138"/>
                  </a:lnTo>
                  <a:lnTo>
                    <a:pt x="1730932" y="6207919"/>
                  </a:lnTo>
                  <a:lnTo>
                    <a:pt x="1692838" y="6241256"/>
                  </a:lnTo>
                  <a:lnTo>
                    <a:pt x="1652362" y="6273006"/>
                  </a:lnTo>
                  <a:lnTo>
                    <a:pt x="1612680" y="6303963"/>
                  </a:lnTo>
                  <a:lnTo>
                    <a:pt x="1569824" y="6331744"/>
                  </a:lnTo>
                  <a:lnTo>
                    <a:pt x="1526967" y="6360319"/>
                  </a:lnTo>
                  <a:lnTo>
                    <a:pt x="1483316" y="6385719"/>
                  </a:lnTo>
                  <a:lnTo>
                    <a:pt x="1438873" y="6409531"/>
                  </a:lnTo>
                  <a:lnTo>
                    <a:pt x="1393635" y="6430963"/>
                  </a:lnTo>
                  <a:lnTo>
                    <a:pt x="1346810" y="6450806"/>
                  </a:lnTo>
                  <a:lnTo>
                    <a:pt x="1300779" y="6469063"/>
                  </a:lnTo>
                  <a:lnTo>
                    <a:pt x="1252367" y="6486525"/>
                  </a:lnTo>
                  <a:lnTo>
                    <a:pt x="1204748" y="6501606"/>
                  </a:lnTo>
                  <a:lnTo>
                    <a:pt x="1154749" y="6513513"/>
                  </a:lnTo>
                  <a:lnTo>
                    <a:pt x="1105543" y="6523831"/>
                  </a:lnTo>
                  <a:lnTo>
                    <a:pt x="1054750" y="6533356"/>
                  </a:lnTo>
                  <a:lnTo>
                    <a:pt x="1005544" y="6540500"/>
                  </a:lnTo>
                  <a:lnTo>
                    <a:pt x="926974" y="6548438"/>
                  </a:lnTo>
                  <a:lnTo>
                    <a:pt x="887292" y="6550819"/>
                  </a:lnTo>
                  <a:lnTo>
                    <a:pt x="846816" y="6552406"/>
                  </a:lnTo>
                  <a:lnTo>
                    <a:pt x="805547" y="6553200"/>
                  </a:lnTo>
                  <a:lnTo>
                    <a:pt x="764277" y="6553200"/>
                  </a:lnTo>
                  <a:lnTo>
                    <a:pt x="723008" y="6553200"/>
                  </a:lnTo>
                  <a:lnTo>
                    <a:pt x="680151" y="6550819"/>
                  </a:lnTo>
                  <a:lnTo>
                    <a:pt x="636501" y="6548438"/>
                  </a:lnTo>
                  <a:lnTo>
                    <a:pt x="592057" y="6544469"/>
                  </a:lnTo>
                  <a:lnTo>
                    <a:pt x="548407" y="6538913"/>
                  </a:lnTo>
                  <a:lnTo>
                    <a:pt x="501582" y="6531769"/>
                  </a:lnTo>
                  <a:lnTo>
                    <a:pt x="454757" y="6523831"/>
                  </a:lnTo>
                  <a:lnTo>
                    <a:pt x="407139" y="6513513"/>
                  </a:lnTo>
                  <a:lnTo>
                    <a:pt x="358726" y="6502400"/>
                  </a:lnTo>
                  <a:lnTo>
                    <a:pt x="309520" y="6489700"/>
                  </a:lnTo>
                  <a:lnTo>
                    <a:pt x="269045" y="6477794"/>
                  </a:lnTo>
                  <a:lnTo>
                    <a:pt x="231744" y="6462713"/>
                  </a:lnTo>
                  <a:lnTo>
                    <a:pt x="198411" y="6446838"/>
                  </a:lnTo>
                  <a:lnTo>
                    <a:pt x="168252" y="6429375"/>
                  </a:lnTo>
                  <a:lnTo>
                    <a:pt x="139681" y="6409531"/>
                  </a:lnTo>
                  <a:lnTo>
                    <a:pt x="115078" y="6388100"/>
                  </a:lnTo>
                  <a:lnTo>
                    <a:pt x="92063" y="6364288"/>
                  </a:lnTo>
                  <a:lnTo>
                    <a:pt x="72222" y="6339681"/>
                  </a:lnTo>
                  <a:lnTo>
                    <a:pt x="53174" y="6313488"/>
                  </a:lnTo>
                  <a:lnTo>
                    <a:pt x="38889" y="6286500"/>
                  </a:lnTo>
                  <a:lnTo>
                    <a:pt x="26984" y="6257131"/>
                  </a:lnTo>
                  <a:lnTo>
                    <a:pt x="15873" y="6226969"/>
                  </a:lnTo>
                  <a:lnTo>
                    <a:pt x="9524" y="6196013"/>
                  </a:lnTo>
                  <a:lnTo>
                    <a:pt x="3968" y="6162675"/>
                  </a:lnTo>
                  <a:lnTo>
                    <a:pt x="0" y="6129338"/>
                  </a:lnTo>
                  <a:lnTo>
                    <a:pt x="0" y="6094413"/>
                  </a:lnTo>
                  <a:lnTo>
                    <a:pt x="1588" y="6058694"/>
                  </a:lnTo>
                  <a:lnTo>
                    <a:pt x="5556" y="6022181"/>
                  </a:lnTo>
                  <a:lnTo>
                    <a:pt x="10318" y="5984875"/>
                  </a:lnTo>
                  <a:lnTo>
                    <a:pt x="19048" y="5946775"/>
                  </a:lnTo>
                  <a:lnTo>
                    <a:pt x="27778" y="5907881"/>
                  </a:lnTo>
                  <a:lnTo>
                    <a:pt x="39682" y="5868194"/>
                  </a:lnTo>
                  <a:lnTo>
                    <a:pt x="53174" y="5827713"/>
                  </a:lnTo>
                  <a:lnTo>
                    <a:pt x="69047" y="5788025"/>
                  </a:lnTo>
                  <a:lnTo>
                    <a:pt x="86507" y="5746750"/>
                  </a:lnTo>
                  <a:lnTo>
                    <a:pt x="105555" y="5705475"/>
                  </a:lnTo>
                  <a:lnTo>
                    <a:pt x="126983" y="5663406"/>
                  </a:lnTo>
                  <a:lnTo>
                    <a:pt x="149205" y="5622131"/>
                  </a:lnTo>
                  <a:lnTo>
                    <a:pt x="173014" y="5580063"/>
                  </a:lnTo>
                  <a:lnTo>
                    <a:pt x="198411" y="5537994"/>
                  </a:lnTo>
                  <a:lnTo>
                    <a:pt x="226982" y="5495925"/>
                  </a:lnTo>
                  <a:lnTo>
                    <a:pt x="254759" y="5454650"/>
                  </a:lnTo>
                  <a:lnTo>
                    <a:pt x="284124" y="5411788"/>
                  </a:lnTo>
                  <a:lnTo>
                    <a:pt x="311902" y="5368925"/>
                  </a:lnTo>
                  <a:lnTo>
                    <a:pt x="338885" y="5326063"/>
                  </a:lnTo>
                  <a:lnTo>
                    <a:pt x="365075" y="5282406"/>
                  </a:lnTo>
                  <a:lnTo>
                    <a:pt x="390472" y="5237163"/>
                  </a:lnTo>
                  <a:lnTo>
                    <a:pt x="415869" y="5191919"/>
                  </a:lnTo>
                  <a:lnTo>
                    <a:pt x="440471" y="5145881"/>
                  </a:lnTo>
                  <a:lnTo>
                    <a:pt x="464281" y="5098256"/>
                  </a:lnTo>
                  <a:lnTo>
                    <a:pt x="486503" y="5051425"/>
                  </a:lnTo>
                  <a:lnTo>
                    <a:pt x="509518" y="5002213"/>
                  </a:lnTo>
                  <a:lnTo>
                    <a:pt x="553169" y="4902200"/>
                  </a:lnTo>
                  <a:lnTo>
                    <a:pt x="595232" y="4799013"/>
                  </a:lnTo>
                  <a:lnTo>
                    <a:pt x="636501" y="4691063"/>
                  </a:lnTo>
                  <a:lnTo>
                    <a:pt x="677770" y="4579144"/>
                  </a:lnTo>
                  <a:lnTo>
                    <a:pt x="717452" y="4463256"/>
                  </a:lnTo>
                  <a:lnTo>
                    <a:pt x="758722" y="4341813"/>
                  </a:lnTo>
                  <a:lnTo>
                    <a:pt x="799991" y="4214813"/>
                  </a:lnTo>
                  <a:lnTo>
                    <a:pt x="887292" y="3947319"/>
                  </a:lnTo>
                  <a:lnTo>
                    <a:pt x="981735" y="3655219"/>
                  </a:lnTo>
                  <a:lnTo>
                    <a:pt x="1033322" y="3494881"/>
                  </a:lnTo>
                  <a:lnTo>
                    <a:pt x="1089670" y="3320256"/>
                  </a:lnTo>
                  <a:lnTo>
                    <a:pt x="1152368" y="3133725"/>
                  </a:lnTo>
                  <a:lnTo>
                    <a:pt x="1187288" y="3036094"/>
                  </a:lnTo>
                  <a:lnTo>
                    <a:pt x="1223002" y="2936876"/>
                  </a:lnTo>
                  <a:lnTo>
                    <a:pt x="1260303" y="2834482"/>
                  </a:lnTo>
                  <a:lnTo>
                    <a:pt x="1300779" y="2732088"/>
                  </a:lnTo>
                  <a:lnTo>
                    <a:pt x="1342842" y="2626519"/>
                  </a:lnTo>
                  <a:lnTo>
                    <a:pt x="1387285" y="2519363"/>
                  </a:lnTo>
                  <a:lnTo>
                    <a:pt x="1434904" y="2411413"/>
                  </a:lnTo>
                  <a:lnTo>
                    <a:pt x="1484904" y="2303462"/>
                  </a:lnTo>
                  <a:lnTo>
                    <a:pt x="1538078" y="2193925"/>
                  </a:lnTo>
                  <a:lnTo>
                    <a:pt x="1592839" y="2085182"/>
                  </a:lnTo>
                  <a:lnTo>
                    <a:pt x="1651569" y="1974056"/>
                  </a:lnTo>
                  <a:lnTo>
                    <a:pt x="1714266" y="1864519"/>
                  </a:lnTo>
                  <a:lnTo>
                    <a:pt x="1777757" y="1755775"/>
                  </a:lnTo>
                  <a:lnTo>
                    <a:pt x="1812678" y="1701006"/>
                  </a:lnTo>
                  <a:lnTo>
                    <a:pt x="1847598" y="1647031"/>
                  </a:lnTo>
                  <a:lnTo>
                    <a:pt x="1881725" y="1593056"/>
                  </a:lnTo>
                  <a:lnTo>
                    <a:pt x="1919025" y="1539081"/>
                  </a:lnTo>
                  <a:lnTo>
                    <a:pt x="1956327" y="1485900"/>
                  </a:lnTo>
                  <a:lnTo>
                    <a:pt x="1995215" y="1432719"/>
                  </a:lnTo>
                  <a:lnTo>
                    <a:pt x="2034104" y="1379538"/>
                  </a:lnTo>
                  <a:lnTo>
                    <a:pt x="2073786" y="1327150"/>
                  </a:lnTo>
                  <a:lnTo>
                    <a:pt x="2115055" y="1275556"/>
                  </a:lnTo>
                  <a:lnTo>
                    <a:pt x="2157912" y="1223169"/>
                  </a:lnTo>
                  <a:lnTo>
                    <a:pt x="2202356" y="1172369"/>
                  </a:lnTo>
                  <a:lnTo>
                    <a:pt x="2246007" y="1121569"/>
                  </a:lnTo>
                  <a:lnTo>
                    <a:pt x="2291244" y="1070769"/>
                  </a:lnTo>
                  <a:lnTo>
                    <a:pt x="2338069" y="1021556"/>
                  </a:lnTo>
                  <a:lnTo>
                    <a:pt x="2384894" y="972344"/>
                  </a:lnTo>
                  <a:lnTo>
                    <a:pt x="2434099" y="923131"/>
                  </a:lnTo>
                  <a:lnTo>
                    <a:pt x="2483305" y="876300"/>
                  </a:lnTo>
                  <a:lnTo>
                    <a:pt x="2534098" y="828675"/>
                  </a:lnTo>
                  <a:lnTo>
                    <a:pt x="2586478" y="781844"/>
                  </a:lnTo>
                  <a:lnTo>
                    <a:pt x="2639652" y="736600"/>
                  </a:lnTo>
                  <a:lnTo>
                    <a:pt x="2694414" y="691356"/>
                  </a:lnTo>
                  <a:lnTo>
                    <a:pt x="2749969" y="646906"/>
                  </a:lnTo>
                  <a:lnTo>
                    <a:pt x="2806317" y="604044"/>
                  </a:lnTo>
                  <a:lnTo>
                    <a:pt x="2865047" y="561181"/>
                  </a:lnTo>
                  <a:lnTo>
                    <a:pt x="2923776" y="519113"/>
                  </a:lnTo>
                  <a:lnTo>
                    <a:pt x="2984887" y="478631"/>
                  </a:lnTo>
                  <a:lnTo>
                    <a:pt x="3072187" y="423069"/>
                  </a:lnTo>
                  <a:lnTo>
                    <a:pt x="3157107" y="372269"/>
                  </a:lnTo>
                  <a:lnTo>
                    <a:pt x="3242820" y="323850"/>
                  </a:lnTo>
                  <a:lnTo>
                    <a:pt x="3326946" y="280194"/>
                  </a:lnTo>
                  <a:lnTo>
                    <a:pt x="3410278" y="239713"/>
                  </a:lnTo>
                  <a:lnTo>
                    <a:pt x="3493611" y="202406"/>
                  </a:lnTo>
                  <a:lnTo>
                    <a:pt x="3574562" y="169069"/>
                  </a:lnTo>
                  <a:lnTo>
                    <a:pt x="3656307" y="138906"/>
                  </a:lnTo>
                  <a:lnTo>
                    <a:pt x="3735671" y="111919"/>
                  </a:lnTo>
                  <a:lnTo>
                    <a:pt x="3815036" y="88106"/>
                  </a:lnTo>
                  <a:lnTo>
                    <a:pt x="3893606" y="68263"/>
                  </a:lnTo>
                  <a:lnTo>
                    <a:pt x="3970589" y="49213"/>
                  </a:lnTo>
                  <a:lnTo>
                    <a:pt x="4048366" y="34925"/>
                  </a:lnTo>
                  <a:lnTo>
                    <a:pt x="4124556" y="21431"/>
                  </a:lnTo>
                  <a:lnTo>
                    <a:pt x="4199158" y="11906"/>
                  </a:lnTo>
                  <a:lnTo>
                    <a:pt x="4273761" y="3969"/>
                  </a:lnTo>
                  <a:lnTo>
                    <a:pt x="4303919" y="1588"/>
                  </a:lnTo>
                  <a:lnTo>
                    <a:pt x="4334871"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38" name="组合 37"/>
          <p:cNvGrpSpPr/>
          <p:nvPr/>
        </p:nvGrpSpPr>
        <p:grpSpPr>
          <a:xfrm>
            <a:off x="4296316" y="2708772"/>
            <a:ext cx="879499" cy="879499"/>
            <a:chOff x="4388432" y="2518992"/>
            <a:chExt cx="879499" cy="879499"/>
          </a:xfrm>
        </p:grpSpPr>
        <p:sp>
          <p:nvSpPr>
            <p:cNvPr id="39" name="椭圆 38"/>
            <p:cNvSpPr/>
            <p:nvPr/>
          </p:nvSpPr>
          <p:spPr>
            <a:xfrm>
              <a:off x="4388432" y="2518992"/>
              <a:ext cx="879499" cy="879499"/>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0" name="任意多边形 39"/>
            <p:cNvSpPr/>
            <p:nvPr/>
          </p:nvSpPr>
          <p:spPr bwMode="auto">
            <a:xfrm>
              <a:off x="4600756" y="2734227"/>
              <a:ext cx="454850" cy="449028"/>
            </a:xfrm>
            <a:custGeom>
              <a:avLst/>
              <a:gdLst>
                <a:gd name="connsiteX0" fmla="*/ 6891357 w 6946900"/>
                <a:gd name="connsiteY0" fmla="*/ 4352925 h 6858000"/>
                <a:gd name="connsiteX1" fmla="*/ 6895324 w 6946900"/>
                <a:gd name="connsiteY1" fmla="*/ 4369589 h 6858000"/>
                <a:gd name="connsiteX2" fmla="*/ 6902466 w 6946900"/>
                <a:gd name="connsiteY2" fmla="*/ 4422753 h 6858000"/>
                <a:gd name="connsiteX3" fmla="*/ 6910400 w 6946900"/>
                <a:gd name="connsiteY3" fmla="*/ 4476711 h 6858000"/>
                <a:gd name="connsiteX4" fmla="*/ 6916748 w 6946900"/>
                <a:gd name="connsiteY4" fmla="*/ 4531462 h 6858000"/>
                <a:gd name="connsiteX5" fmla="*/ 6923096 w 6946900"/>
                <a:gd name="connsiteY5" fmla="*/ 4587801 h 6858000"/>
                <a:gd name="connsiteX6" fmla="*/ 6928650 w 6946900"/>
                <a:gd name="connsiteY6" fmla="*/ 4642552 h 6858000"/>
                <a:gd name="connsiteX7" fmla="*/ 6933411 w 6946900"/>
                <a:gd name="connsiteY7" fmla="*/ 4698891 h 6858000"/>
                <a:gd name="connsiteX8" fmla="*/ 6936585 w 6946900"/>
                <a:gd name="connsiteY8" fmla="*/ 4756023 h 6858000"/>
                <a:gd name="connsiteX9" fmla="*/ 6939759 w 6946900"/>
                <a:gd name="connsiteY9" fmla="*/ 4813154 h 6858000"/>
                <a:gd name="connsiteX10" fmla="*/ 6942933 w 6946900"/>
                <a:gd name="connsiteY10" fmla="*/ 4870286 h 6858000"/>
                <a:gd name="connsiteX11" fmla="*/ 6944520 w 6946900"/>
                <a:gd name="connsiteY11" fmla="*/ 4928212 h 6858000"/>
                <a:gd name="connsiteX12" fmla="*/ 6946106 w 6946900"/>
                <a:gd name="connsiteY12" fmla="*/ 4985344 h 6858000"/>
                <a:gd name="connsiteX13" fmla="*/ 6946900 w 6946900"/>
                <a:gd name="connsiteY13" fmla="*/ 5043269 h 6858000"/>
                <a:gd name="connsiteX14" fmla="*/ 6946900 w 6946900"/>
                <a:gd name="connsiteY14" fmla="*/ 5101194 h 6858000"/>
                <a:gd name="connsiteX15" fmla="*/ 6946106 w 6946900"/>
                <a:gd name="connsiteY15" fmla="*/ 5159120 h 6858000"/>
                <a:gd name="connsiteX16" fmla="*/ 6944520 w 6946900"/>
                <a:gd name="connsiteY16" fmla="*/ 5216252 h 6858000"/>
                <a:gd name="connsiteX17" fmla="*/ 6942933 w 6946900"/>
                <a:gd name="connsiteY17" fmla="*/ 5274177 h 6858000"/>
                <a:gd name="connsiteX18" fmla="*/ 6940552 w 6946900"/>
                <a:gd name="connsiteY18" fmla="*/ 5332102 h 6858000"/>
                <a:gd name="connsiteX19" fmla="*/ 6937378 w 6946900"/>
                <a:gd name="connsiteY19" fmla="*/ 5389234 h 6858000"/>
                <a:gd name="connsiteX20" fmla="*/ 6934204 w 6946900"/>
                <a:gd name="connsiteY20" fmla="*/ 5446366 h 6858000"/>
                <a:gd name="connsiteX21" fmla="*/ 6930237 w 6946900"/>
                <a:gd name="connsiteY21" fmla="*/ 5503498 h 6858000"/>
                <a:gd name="connsiteX22" fmla="*/ 6925476 w 6946900"/>
                <a:gd name="connsiteY22" fmla="*/ 5559043 h 6858000"/>
                <a:gd name="connsiteX23" fmla="*/ 6920716 w 6946900"/>
                <a:gd name="connsiteY23" fmla="*/ 5615381 h 6858000"/>
                <a:gd name="connsiteX24" fmla="*/ 6915161 w 6946900"/>
                <a:gd name="connsiteY24" fmla="*/ 5670926 h 6858000"/>
                <a:gd name="connsiteX25" fmla="*/ 6908813 w 6946900"/>
                <a:gd name="connsiteY25" fmla="*/ 5726471 h 6858000"/>
                <a:gd name="connsiteX26" fmla="*/ 6901672 w 6946900"/>
                <a:gd name="connsiteY26" fmla="*/ 5779636 h 6858000"/>
                <a:gd name="connsiteX27" fmla="*/ 6895324 w 6946900"/>
                <a:gd name="connsiteY27" fmla="*/ 5833594 h 6858000"/>
                <a:gd name="connsiteX28" fmla="*/ 6888183 w 6946900"/>
                <a:gd name="connsiteY28" fmla="*/ 5885964 h 6858000"/>
                <a:gd name="connsiteX29" fmla="*/ 6879455 w 6946900"/>
                <a:gd name="connsiteY29" fmla="*/ 5938335 h 6858000"/>
                <a:gd name="connsiteX30" fmla="*/ 6871520 w 6946900"/>
                <a:gd name="connsiteY30" fmla="*/ 5989913 h 6858000"/>
                <a:gd name="connsiteX31" fmla="*/ 6862792 w 6946900"/>
                <a:gd name="connsiteY31" fmla="*/ 6039903 h 6858000"/>
                <a:gd name="connsiteX32" fmla="*/ 6853270 w 6946900"/>
                <a:gd name="connsiteY32" fmla="*/ 6089100 h 6858000"/>
                <a:gd name="connsiteX33" fmla="*/ 6843748 w 6946900"/>
                <a:gd name="connsiteY33" fmla="*/ 6137503 h 6858000"/>
                <a:gd name="connsiteX34" fmla="*/ 6833433 w 6946900"/>
                <a:gd name="connsiteY34" fmla="*/ 6185113 h 6858000"/>
                <a:gd name="connsiteX35" fmla="*/ 6823118 w 6946900"/>
                <a:gd name="connsiteY35" fmla="*/ 6231930 h 6858000"/>
                <a:gd name="connsiteX36" fmla="*/ 6812010 w 6946900"/>
                <a:gd name="connsiteY36" fmla="*/ 6276366 h 6858000"/>
                <a:gd name="connsiteX37" fmla="*/ 6800901 w 6946900"/>
                <a:gd name="connsiteY37" fmla="*/ 6320008 h 6858000"/>
                <a:gd name="connsiteX38" fmla="*/ 6789792 w 6946900"/>
                <a:gd name="connsiteY38" fmla="*/ 6362064 h 6858000"/>
                <a:gd name="connsiteX39" fmla="*/ 6777890 w 6946900"/>
                <a:gd name="connsiteY39" fmla="*/ 6403326 h 6858000"/>
                <a:gd name="connsiteX40" fmla="*/ 6765195 w 6946900"/>
                <a:gd name="connsiteY40" fmla="*/ 6443000 h 6858000"/>
                <a:gd name="connsiteX41" fmla="*/ 6753292 w 6946900"/>
                <a:gd name="connsiteY41" fmla="*/ 6481088 h 6858000"/>
                <a:gd name="connsiteX42" fmla="*/ 6740597 w 6946900"/>
                <a:gd name="connsiteY42" fmla="*/ 6518383 h 6858000"/>
                <a:gd name="connsiteX43" fmla="*/ 6727108 w 6946900"/>
                <a:gd name="connsiteY43" fmla="*/ 6554090 h 6858000"/>
                <a:gd name="connsiteX44" fmla="*/ 6713619 w 6946900"/>
                <a:gd name="connsiteY44" fmla="*/ 6587417 h 6858000"/>
                <a:gd name="connsiteX45" fmla="*/ 6700130 w 6946900"/>
                <a:gd name="connsiteY45" fmla="*/ 6619157 h 6858000"/>
                <a:gd name="connsiteX46" fmla="*/ 6685847 w 6946900"/>
                <a:gd name="connsiteY46" fmla="*/ 6648517 h 6858000"/>
                <a:gd name="connsiteX47" fmla="*/ 6672358 w 6946900"/>
                <a:gd name="connsiteY47" fmla="*/ 6677082 h 6858000"/>
                <a:gd name="connsiteX48" fmla="*/ 6657282 w 6946900"/>
                <a:gd name="connsiteY48" fmla="*/ 6704061 h 6858000"/>
                <a:gd name="connsiteX49" fmla="*/ 6643000 w 6946900"/>
                <a:gd name="connsiteY49" fmla="*/ 6728660 h 6858000"/>
                <a:gd name="connsiteX50" fmla="*/ 6627924 w 6946900"/>
                <a:gd name="connsiteY50" fmla="*/ 6751671 h 6858000"/>
                <a:gd name="connsiteX51" fmla="*/ 6612848 w 6946900"/>
                <a:gd name="connsiteY51" fmla="*/ 6772302 h 6858000"/>
                <a:gd name="connsiteX52" fmla="*/ 6597772 w 6946900"/>
                <a:gd name="connsiteY52" fmla="*/ 6790553 h 6858000"/>
                <a:gd name="connsiteX53" fmla="*/ 6582696 w 6946900"/>
                <a:gd name="connsiteY53" fmla="*/ 6807216 h 6858000"/>
                <a:gd name="connsiteX54" fmla="*/ 6566826 w 6946900"/>
                <a:gd name="connsiteY54" fmla="*/ 6821499 h 6858000"/>
                <a:gd name="connsiteX55" fmla="*/ 6550163 w 6946900"/>
                <a:gd name="connsiteY55" fmla="*/ 6832608 h 6858000"/>
                <a:gd name="connsiteX56" fmla="*/ 6535087 w 6946900"/>
                <a:gd name="connsiteY56" fmla="*/ 6842924 h 6858000"/>
                <a:gd name="connsiteX57" fmla="*/ 6527153 w 6946900"/>
                <a:gd name="connsiteY57" fmla="*/ 6846891 h 6858000"/>
                <a:gd name="connsiteX58" fmla="*/ 6518424 w 6946900"/>
                <a:gd name="connsiteY58" fmla="*/ 6850065 h 6858000"/>
                <a:gd name="connsiteX59" fmla="*/ 6510490 w 6946900"/>
                <a:gd name="connsiteY59" fmla="*/ 6852446 h 6858000"/>
                <a:gd name="connsiteX60" fmla="*/ 6501762 w 6946900"/>
                <a:gd name="connsiteY60" fmla="*/ 6855620 h 6858000"/>
                <a:gd name="connsiteX61" fmla="*/ 6494620 w 6946900"/>
                <a:gd name="connsiteY61" fmla="*/ 6857207 h 6858000"/>
                <a:gd name="connsiteX62" fmla="*/ 6486686 w 6946900"/>
                <a:gd name="connsiteY62" fmla="*/ 6858000 h 6858000"/>
                <a:gd name="connsiteX63" fmla="*/ 6477957 w 6946900"/>
                <a:gd name="connsiteY63" fmla="*/ 6858000 h 6858000"/>
                <a:gd name="connsiteX64" fmla="*/ 6469229 w 6946900"/>
                <a:gd name="connsiteY64" fmla="*/ 6858000 h 6858000"/>
                <a:gd name="connsiteX65" fmla="*/ 6461294 w 6946900"/>
                <a:gd name="connsiteY65" fmla="*/ 6857207 h 6858000"/>
                <a:gd name="connsiteX66" fmla="*/ 6452566 w 6946900"/>
                <a:gd name="connsiteY66" fmla="*/ 6855620 h 6858000"/>
                <a:gd name="connsiteX67" fmla="*/ 6444631 w 6946900"/>
                <a:gd name="connsiteY67" fmla="*/ 6852446 h 6858000"/>
                <a:gd name="connsiteX68" fmla="*/ 6436697 w 6946900"/>
                <a:gd name="connsiteY68" fmla="*/ 6850065 h 6858000"/>
                <a:gd name="connsiteX69" fmla="*/ 6427968 w 6946900"/>
                <a:gd name="connsiteY69" fmla="*/ 6846098 h 6858000"/>
                <a:gd name="connsiteX70" fmla="*/ 6420034 w 6946900"/>
                <a:gd name="connsiteY70" fmla="*/ 6841337 h 6858000"/>
                <a:gd name="connsiteX71" fmla="*/ 6411306 w 6946900"/>
                <a:gd name="connsiteY71" fmla="*/ 6836576 h 6858000"/>
                <a:gd name="connsiteX72" fmla="*/ 6402577 w 6946900"/>
                <a:gd name="connsiteY72" fmla="*/ 6831021 h 6858000"/>
                <a:gd name="connsiteX73" fmla="*/ 6394642 w 6946900"/>
                <a:gd name="connsiteY73" fmla="*/ 6824673 h 6858000"/>
                <a:gd name="connsiteX74" fmla="*/ 6385914 w 6946900"/>
                <a:gd name="connsiteY74" fmla="*/ 6817532 h 6858000"/>
                <a:gd name="connsiteX75" fmla="*/ 6352588 w 6946900"/>
                <a:gd name="connsiteY75" fmla="*/ 6788966 h 6858000"/>
                <a:gd name="connsiteX76" fmla="*/ 6319263 w 6946900"/>
                <a:gd name="connsiteY76" fmla="*/ 6761987 h 6858000"/>
                <a:gd name="connsiteX77" fmla="*/ 6285143 w 6946900"/>
                <a:gd name="connsiteY77" fmla="*/ 6738182 h 6858000"/>
                <a:gd name="connsiteX78" fmla="*/ 6251817 w 6946900"/>
                <a:gd name="connsiteY78" fmla="*/ 6715170 h 6858000"/>
                <a:gd name="connsiteX79" fmla="*/ 6216904 w 6946900"/>
                <a:gd name="connsiteY79" fmla="*/ 6694539 h 6858000"/>
                <a:gd name="connsiteX80" fmla="*/ 6183579 w 6946900"/>
                <a:gd name="connsiteY80" fmla="*/ 6674702 h 6858000"/>
                <a:gd name="connsiteX81" fmla="*/ 6148666 w 6946900"/>
                <a:gd name="connsiteY81" fmla="*/ 6657245 h 6858000"/>
                <a:gd name="connsiteX82" fmla="*/ 6114546 w 6946900"/>
                <a:gd name="connsiteY82" fmla="*/ 6641375 h 6858000"/>
                <a:gd name="connsiteX83" fmla="*/ 6078840 w 6946900"/>
                <a:gd name="connsiteY83" fmla="*/ 6626299 h 6858000"/>
                <a:gd name="connsiteX84" fmla="*/ 6043134 w 6946900"/>
                <a:gd name="connsiteY84" fmla="*/ 6612809 h 6858000"/>
                <a:gd name="connsiteX85" fmla="*/ 6007428 w 6946900"/>
                <a:gd name="connsiteY85" fmla="*/ 6599320 h 6858000"/>
                <a:gd name="connsiteX86" fmla="*/ 5970134 w 6946900"/>
                <a:gd name="connsiteY86" fmla="*/ 6587417 h 6858000"/>
                <a:gd name="connsiteX87" fmla="*/ 5932841 w 6946900"/>
                <a:gd name="connsiteY87" fmla="*/ 6576308 h 6858000"/>
                <a:gd name="connsiteX88" fmla="*/ 5894754 w 6946900"/>
                <a:gd name="connsiteY88" fmla="*/ 6565993 h 6858000"/>
                <a:gd name="connsiteX89" fmla="*/ 5855874 w 6946900"/>
                <a:gd name="connsiteY89" fmla="*/ 6555677 h 6858000"/>
                <a:gd name="connsiteX90" fmla="*/ 5815407 w 6946900"/>
                <a:gd name="connsiteY90" fmla="*/ 6546155 h 6858000"/>
                <a:gd name="connsiteX91" fmla="*/ 5732886 w 6946900"/>
                <a:gd name="connsiteY91" fmla="*/ 6527905 h 6858000"/>
                <a:gd name="connsiteX92" fmla="*/ 5647191 w 6946900"/>
                <a:gd name="connsiteY92" fmla="*/ 6508861 h 6858000"/>
                <a:gd name="connsiteX93" fmla="*/ 5555941 w 6946900"/>
                <a:gd name="connsiteY93" fmla="*/ 6489023 h 6858000"/>
                <a:gd name="connsiteX94" fmla="*/ 5459931 w 6946900"/>
                <a:gd name="connsiteY94" fmla="*/ 6466805 h 6858000"/>
                <a:gd name="connsiteX95" fmla="*/ 5409942 w 6946900"/>
                <a:gd name="connsiteY95" fmla="*/ 6454903 h 6858000"/>
                <a:gd name="connsiteX96" fmla="*/ 5359160 w 6946900"/>
                <a:gd name="connsiteY96" fmla="*/ 6441413 h 6858000"/>
                <a:gd name="connsiteX97" fmla="*/ 5305204 w 6946900"/>
                <a:gd name="connsiteY97" fmla="*/ 6427130 h 6858000"/>
                <a:gd name="connsiteX98" fmla="*/ 5251248 w 6946900"/>
                <a:gd name="connsiteY98" fmla="*/ 6412054 h 6858000"/>
                <a:gd name="connsiteX99" fmla="*/ 5194911 w 6946900"/>
                <a:gd name="connsiteY99" fmla="*/ 6394597 h 6858000"/>
                <a:gd name="connsiteX100" fmla="*/ 5136988 w 6946900"/>
                <a:gd name="connsiteY100" fmla="*/ 6377140 h 6858000"/>
                <a:gd name="connsiteX101" fmla="*/ 5077477 w 6946900"/>
                <a:gd name="connsiteY101" fmla="*/ 6358096 h 6858000"/>
                <a:gd name="connsiteX102" fmla="*/ 5016380 w 6946900"/>
                <a:gd name="connsiteY102" fmla="*/ 6335878 h 6858000"/>
                <a:gd name="connsiteX103" fmla="*/ 4969565 w 6946900"/>
                <a:gd name="connsiteY103" fmla="*/ 6319215 h 6858000"/>
                <a:gd name="connsiteX104" fmla="*/ 4923543 w 6946900"/>
                <a:gd name="connsiteY104" fmla="*/ 6300964 h 6858000"/>
                <a:gd name="connsiteX105" fmla="*/ 4879902 w 6946900"/>
                <a:gd name="connsiteY105" fmla="*/ 6281920 h 6858000"/>
                <a:gd name="connsiteX106" fmla="*/ 4835468 w 6946900"/>
                <a:gd name="connsiteY106" fmla="*/ 6261289 h 6858000"/>
                <a:gd name="connsiteX107" fmla="*/ 4793414 w 6946900"/>
                <a:gd name="connsiteY107" fmla="*/ 6239865 h 6858000"/>
                <a:gd name="connsiteX108" fmla="*/ 4751360 w 6946900"/>
                <a:gd name="connsiteY108" fmla="*/ 6217647 h 6858000"/>
                <a:gd name="connsiteX109" fmla="*/ 4710099 w 6946900"/>
                <a:gd name="connsiteY109" fmla="*/ 6194635 h 6858000"/>
                <a:gd name="connsiteX110" fmla="*/ 4670425 w 6946900"/>
                <a:gd name="connsiteY110" fmla="*/ 6170037 h 6858000"/>
                <a:gd name="connsiteX111" fmla="*/ 4719621 w 6946900"/>
                <a:gd name="connsiteY111" fmla="*/ 6155754 h 6858000"/>
                <a:gd name="connsiteX112" fmla="*/ 4768022 w 6946900"/>
                <a:gd name="connsiteY112" fmla="*/ 6140677 h 6858000"/>
                <a:gd name="connsiteX113" fmla="*/ 4815631 w 6946900"/>
                <a:gd name="connsiteY113" fmla="*/ 6125601 h 6858000"/>
                <a:gd name="connsiteX114" fmla="*/ 4862446 w 6946900"/>
                <a:gd name="connsiteY114" fmla="*/ 6109731 h 6858000"/>
                <a:gd name="connsiteX115" fmla="*/ 4909261 w 6946900"/>
                <a:gd name="connsiteY115" fmla="*/ 6093068 h 6858000"/>
                <a:gd name="connsiteX116" fmla="*/ 4954489 w 6946900"/>
                <a:gd name="connsiteY116" fmla="*/ 6077198 h 6858000"/>
                <a:gd name="connsiteX117" fmla="*/ 4999717 w 6946900"/>
                <a:gd name="connsiteY117" fmla="*/ 6060534 h 6858000"/>
                <a:gd name="connsiteX118" fmla="*/ 5044945 w 6946900"/>
                <a:gd name="connsiteY118" fmla="*/ 6043077 h 6858000"/>
                <a:gd name="connsiteX119" fmla="*/ 5087792 w 6946900"/>
                <a:gd name="connsiteY119" fmla="*/ 6025620 h 6858000"/>
                <a:gd name="connsiteX120" fmla="*/ 5131433 w 6946900"/>
                <a:gd name="connsiteY120" fmla="*/ 6008163 h 6858000"/>
                <a:gd name="connsiteX121" fmla="*/ 5174281 w 6946900"/>
                <a:gd name="connsiteY121" fmla="*/ 5989913 h 6858000"/>
                <a:gd name="connsiteX122" fmla="*/ 5215541 w 6946900"/>
                <a:gd name="connsiteY122" fmla="*/ 5971662 h 6858000"/>
                <a:gd name="connsiteX123" fmla="*/ 5257595 w 6946900"/>
                <a:gd name="connsiteY123" fmla="*/ 5952618 h 6858000"/>
                <a:gd name="connsiteX124" fmla="*/ 5298063 w 6946900"/>
                <a:gd name="connsiteY124" fmla="*/ 5933574 h 6858000"/>
                <a:gd name="connsiteX125" fmla="*/ 5377410 w 6946900"/>
                <a:gd name="connsiteY125" fmla="*/ 5894693 h 6858000"/>
                <a:gd name="connsiteX126" fmla="*/ 5454377 w 6946900"/>
                <a:gd name="connsiteY126" fmla="*/ 5855018 h 6858000"/>
                <a:gd name="connsiteX127" fmla="*/ 5528170 w 6946900"/>
                <a:gd name="connsiteY127" fmla="*/ 5814550 h 6858000"/>
                <a:gd name="connsiteX128" fmla="*/ 5600376 w 6946900"/>
                <a:gd name="connsiteY128" fmla="*/ 5771701 h 6858000"/>
                <a:gd name="connsiteX129" fmla="*/ 5670202 w 6946900"/>
                <a:gd name="connsiteY129" fmla="*/ 5729645 h 6858000"/>
                <a:gd name="connsiteX130" fmla="*/ 5737647 w 6946900"/>
                <a:gd name="connsiteY130" fmla="*/ 5686796 h 6858000"/>
                <a:gd name="connsiteX131" fmla="*/ 5803505 w 6946900"/>
                <a:gd name="connsiteY131" fmla="*/ 5642360 h 6858000"/>
                <a:gd name="connsiteX132" fmla="*/ 5866189 w 6946900"/>
                <a:gd name="connsiteY132" fmla="*/ 5597924 h 6858000"/>
                <a:gd name="connsiteX133" fmla="*/ 5926493 w 6946900"/>
                <a:gd name="connsiteY133" fmla="*/ 5552695 h 6858000"/>
                <a:gd name="connsiteX134" fmla="*/ 5985210 w 6946900"/>
                <a:gd name="connsiteY134" fmla="*/ 5507466 h 6858000"/>
                <a:gd name="connsiteX135" fmla="*/ 6041547 w 6946900"/>
                <a:gd name="connsiteY135" fmla="*/ 5461443 h 6858000"/>
                <a:gd name="connsiteX136" fmla="*/ 6096297 w 6946900"/>
                <a:gd name="connsiteY136" fmla="*/ 5415420 h 6858000"/>
                <a:gd name="connsiteX137" fmla="*/ 6148666 w 6946900"/>
                <a:gd name="connsiteY137" fmla="*/ 5369397 h 6858000"/>
                <a:gd name="connsiteX138" fmla="*/ 6198655 w 6946900"/>
                <a:gd name="connsiteY138" fmla="*/ 5322580 h 6858000"/>
                <a:gd name="connsiteX139" fmla="*/ 6247056 w 6946900"/>
                <a:gd name="connsiteY139" fmla="*/ 5275764 h 6858000"/>
                <a:gd name="connsiteX140" fmla="*/ 6293078 w 6946900"/>
                <a:gd name="connsiteY140" fmla="*/ 5229741 h 6858000"/>
                <a:gd name="connsiteX141" fmla="*/ 6337512 w 6946900"/>
                <a:gd name="connsiteY141" fmla="*/ 5182925 h 6858000"/>
                <a:gd name="connsiteX142" fmla="*/ 6380360 w 6946900"/>
                <a:gd name="connsiteY142" fmla="*/ 5136902 h 6858000"/>
                <a:gd name="connsiteX143" fmla="*/ 6420827 w 6946900"/>
                <a:gd name="connsiteY143" fmla="*/ 5090085 h 6858000"/>
                <a:gd name="connsiteX144" fmla="*/ 6459707 w 6946900"/>
                <a:gd name="connsiteY144" fmla="*/ 5044856 h 6858000"/>
                <a:gd name="connsiteX145" fmla="*/ 6497001 w 6946900"/>
                <a:gd name="connsiteY145" fmla="*/ 4998833 h 6858000"/>
                <a:gd name="connsiteX146" fmla="*/ 6531914 w 6946900"/>
                <a:gd name="connsiteY146" fmla="*/ 4953604 h 6858000"/>
                <a:gd name="connsiteX147" fmla="*/ 6565239 w 6946900"/>
                <a:gd name="connsiteY147" fmla="*/ 4909961 h 6858000"/>
                <a:gd name="connsiteX148" fmla="*/ 6596978 w 6946900"/>
                <a:gd name="connsiteY148" fmla="*/ 4865525 h 6858000"/>
                <a:gd name="connsiteX149" fmla="*/ 6627130 w 6946900"/>
                <a:gd name="connsiteY149" fmla="*/ 4821883 h 6858000"/>
                <a:gd name="connsiteX150" fmla="*/ 6668391 w 6946900"/>
                <a:gd name="connsiteY150" fmla="*/ 4759990 h 6858000"/>
                <a:gd name="connsiteX151" fmla="*/ 6707271 w 6946900"/>
                <a:gd name="connsiteY151" fmla="*/ 4698891 h 6858000"/>
                <a:gd name="connsiteX152" fmla="*/ 6743771 w 6946900"/>
                <a:gd name="connsiteY152" fmla="*/ 4638585 h 6858000"/>
                <a:gd name="connsiteX153" fmla="*/ 6777890 w 6946900"/>
                <a:gd name="connsiteY153" fmla="*/ 4579866 h 6858000"/>
                <a:gd name="connsiteX154" fmla="*/ 6809629 w 6946900"/>
                <a:gd name="connsiteY154" fmla="*/ 4521147 h 6858000"/>
                <a:gd name="connsiteX155" fmla="*/ 6838988 w 6946900"/>
                <a:gd name="connsiteY155" fmla="*/ 4464015 h 6858000"/>
                <a:gd name="connsiteX156" fmla="*/ 6866759 w 6946900"/>
                <a:gd name="connsiteY156" fmla="*/ 4407677 h 6858000"/>
                <a:gd name="connsiteX157" fmla="*/ 54750 w 6946900"/>
                <a:gd name="connsiteY157" fmla="*/ 4352925 h 6858000"/>
                <a:gd name="connsiteX158" fmla="*/ 80141 w 6946900"/>
                <a:gd name="connsiteY158" fmla="*/ 4407677 h 6858000"/>
                <a:gd name="connsiteX159" fmla="*/ 107119 w 6946900"/>
                <a:gd name="connsiteY159" fmla="*/ 4464015 h 6858000"/>
                <a:gd name="connsiteX160" fmla="*/ 136478 w 6946900"/>
                <a:gd name="connsiteY160" fmla="*/ 4521147 h 6858000"/>
                <a:gd name="connsiteX161" fmla="*/ 168216 w 6946900"/>
                <a:gd name="connsiteY161" fmla="*/ 4579866 h 6858000"/>
                <a:gd name="connsiteX162" fmla="*/ 202336 w 6946900"/>
                <a:gd name="connsiteY162" fmla="*/ 4638585 h 6858000"/>
                <a:gd name="connsiteX163" fmla="*/ 239629 w 6946900"/>
                <a:gd name="connsiteY163" fmla="*/ 4698891 h 6858000"/>
                <a:gd name="connsiteX164" fmla="*/ 276922 w 6946900"/>
                <a:gd name="connsiteY164" fmla="*/ 4759990 h 6858000"/>
                <a:gd name="connsiteX165" fmla="*/ 318976 w 6946900"/>
                <a:gd name="connsiteY165" fmla="*/ 4821883 h 6858000"/>
                <a:gd name="connsiteX166" fmla="*/ 349128 w 6946900"/>
                <a:gd name="connsiteY166" fmla="*/ 4865525 h 6858000"/>
                <a:gd name="connsiteX167" fmla="*/ 380867 w 6946900"/>
                <a:gd name="connsiteY167" fmla="*/ 4909961 h 6858000"/>
                <a:gd name="connsiteX168" fmla="*/ 414986 w 6946900"/>
                <a:gd name="connsiteY168" fmla="*/ 4953604 h 6858000"/>
                <a:gd name="connsiteX169" fmla="*/ 449900 w 6946900"/>
                <a:gd name="connsiteY169" fmla="*/ 4998833 h 6858000"/>
                <a:gd name="connsiteX170" fmla="*/ 487193 w 6946900"/>
                <a:gd name="connsiteY170" fmla="*/ 5044856 h 6858000"/>
                <a:gd name="connsiteX171" fmla="*/ 526073 w 6946900"/>
                <a:gd name="connsiteY171" fmla="*/ 5090085 h 6858000"/>
                <a:gd name="connsiteX172" fmla="*/ 566540 w 6946900"/>
                <a:gd name="connsiteY172" fmla="*/ 5136902 h 6858000"/>
                <a:gd name="connsiteX173" fmla="*/ 609387 w 6946900"/>
                <a:gd name="connsiteY173" fmla="*/ 5182925 h 6858000"/>
                <a:gd name="connsiteX174" fmla="*/ 653029 w 6946900"/>
                <a:gd name="connsiteY174" fmla="*/ 5229741 h 6858000"/>
                <a:gd name="connsiteX175" fmla="*/ 699843 w 6946900"/>
                <a:gd name="connsiteY175" fmla="*/ 5275764 h 6858000"/>
                <a:gd name="connsiteX176" fmla="*/ 748246 w 6946900"/>
                <a:gd name="connsiteY176" fmla="*/ 5322580 h 6858000"/>
                <a:gd name="connsiteX177" fmla="*/ 798234 w 6946900"/>
                <a:gd name="connsiteY177" fmla="*/ 5369397 h 6858000"/>
                <a:gd name="connsiteX178" fmla="*/ 849810 w 6946900"/>
                <a:gd name="connsiteY178" fmla="*/ 5415420 h 6858000"/>
                <a:gd name="connsiteX179" fmla="*/ 904560 w 6946900"/>
                <a:gd name="connsiteY179" fmla="*/ 5461443 h 6858000"/>
                <a:gd name="connsiteX180" fmla="*/ 961690 w 6946900"/>
                <a:gd name="connsiteY180" fmla="*/ 5507466 h 6858000"/>
                <a:gd name="connsiteX181" fmla="*/ 1020407 w 6946900"/>
                <a:gd name="connsiteY181" fmla="*/ 5552695 h 6858000"/>
                <a:gd name="connsiteX182" fmla="*/ 1080710 w 6946900"/>
                <a:gd name="connsiteY182" fmla="*/ 5597924 h 6858000"/>
                <a:gd name="connsiteX183" fmla="*/ 1143395 w 6946900"/>
                <a:gd name="connsiteY183" fmla="*/ 5642360 h 6858000"/>
                <a:gd name="connsiteX184" fmla="*/ 1208460 w 6946900"/>
                <a:gd name="connsiteY184" fmla="*/ 5686796 h 6858000"/>
                <a:gd name="connsiteX185" fmla="*/ 1275905 w 6946900"/>
                <a:gd name="connsiteY185" fmla="*/ 5729645 h 6858000"/>
                <a:gd name="connsiteX186" fmla="*/ 1345731 w 6946900"/>
                <a:gd name="connsiteY186" fmla="*/ 5771701 h 6858000"/>
                <a:gd name="connsiteX187" fmla="*/ 1418731 w 6946900"/>
                <a:gd name="connsiteY187" fmla="*/ 5814550 h 6858000"/>
                <a:gd name="connsiteX188" fmla="*/ 1492523 w 6946900"/>
                <a:gd name="connsiteY188" fmla="*/ 5855018 h 6858000"/>
                <a:gd name="connsiteX189" fmla="*/ 1569490 w 6946900"/>
                <a:gd name="connsiteY189" fmla="*/ 5894693 h 6858000"/>
                <a:gd name="connsiteX190" fmla="*/ 1648837 w 6946900"/>
                <a:gd name="connsiteY190" fmla="*/ 5933574 h 6858000"/>
                <a:gd name="connsiteX191" fmla="*/ 1689305 w 6946900"/>
                <a:gd name="connsiteY191" fmla="*/ 5952618 h 6858000"/>
                <a:gd name="connsiteX192" fmla="*/ 1730565 w 6946900"/>
                <a:gd name="connsiteY192" fmla="*/ 5971662 h 6858000"/>
                <a:gd name="connsiteX193" fmla="*/ 1772619 w 6946900"/>
                <a:gd name="connsiteY193" fmla="*/ 5989913 h 6858000"/>
                <a:gd name="connsiteX194" fmla="*/ 1814673 w 6946900"/>
                <a:gd name="connsiteY194" fmla="*/ 6008163 h 6858000"/>
                <a:gd name="connsiteX195" fmla="*/ 1858314 w 6946900"/>
                <a:gd name="connsiteY195" fmla="*/ 6025620 h 6858000"/>
                <a:gd name="connsiteX196" fmla="*/ 1901955 w 6946900"/>
                <a:gd name="connsiteY196" fmla="*/ 6043077 h 6858000"/>
                <a:gd name="connsiteX197" fmla="*/ 1946390 w 6946900"/>
                <a:gd name="connsiteY197" fmla="*/ 6060534 h 6858000"/>
                <a:gd name="connsiteX198" fmla="*/ 1990824 w 6946900"/>
                <a:gd name="connsiteY198" fmla="*/ 6077198 h 6858000"/>
                <a:gd name="connsiteX199" fmla="*/ 2036846 w 6946900"/>
                <a:gd name="connsiteY199" fmla="*/ 6093068 h 6858000"/>
                <a:gd name="connsiteX200" fmla="*/ 2083661 w 6946900"/>
                <a:gd name="connsiteY200" fmla="*/ 6109731 h 6858000"/>
                <a:gd name="connsiteX201" fmla="*/ 2131269 w 6946900"/>
                <a:gd name="connsiteY201" fmla="*/ 6125601 h 6858000"/>
                <a:gd name="connsiteX202" fmla="*/ 2178878 w 6946900"/>
                <a:gd name="connsiteY202" fmla="*/ 6140677 h 6858000"/>
                <a:gd name="connsiteX203" fmla="*/ 2227280 w 6946900"/>
                <a:gd name="connsiteY203" fmla="*/ 6155754 h 6858000"/>
                <a:gd name="connsiteX204" fmla="*/ 2276475 w 6946900"/>
                <a:gd name="connsiteY204" fmla="*/ 6170037 h 6858000"/>
                <a:gd name="connsiteX205" fmla="*/ 2236801 w 6946900"/>
                <a:gd name="connsiteY205" fmla="*/ 6194635 h 6858000"/>
                <a:gd name="connsiteX206" fmla="*/ 2194747 w 6946900"/>
                <a:gd name="connsiteY206" fmla="*/ 6217647 h 6858000"/>
                <a:gd name="connsiteX207" fmla="*/ 2153487 w 6946900"/>
                <a:gd name="connsiteY207" fmla="*/ 6239865 h 6858000"/>
                <a:gd name="connsiteX208" fmla="*/ 2110639 w 6946900"/>
                <a:gd name="connsiteY208" fmla="*/ 6261289 h 6858000"/>
                <a:gd name="connsiteX209" fmla="*/ 2066998 w 6946900"/>
                <a:gd name="connsiteY209" fmla="*/ 6281920 h 6858000"/>
                <a:gd name="connsiteX210" fmla="*/ 2022563 w 6946900"/>
                <a:gd name="connsiteY210" fmla="*/ 6300964 h 6858000"/>
                <a:gd name="connsiteX211" fmla="*/ 1976542 w 6946900"/>
                <a:gd name="connsiteY211" fmla="*/ 6319215 h 6858000"/>
                <a:gd name="connsiteX212" fmla="*/ 1929727 w 6946900"/>
                <a:gd name="connsiteY212" fmla="*/ 6335878 h 6858000"/>
                <a:gd name="connsiteX213" fmla="*/ 1868630 w 6946900"/>
                <a:gd name="connsiteY213" fmla="*/ 6358096 h 6858000"/>
                <a:gd name="connsiteX214" fmla="*/ 1809119 w 6946900"/>
                <a:gd name="connsiteY214" fmla="*/ 6377140 h 6858000"/>
                <a:gd name="connsiteX215" fmla="*/ 1751195 w 6946900"/>
                <a:gd name="connsiteY215" fmla="*/ 6394597 h 6858000"/>
                <a:gd name="connsiteX216" fmla="*/ 1694859 w 6946900"/>
                <a:gd name="connsiteY216" fmla="*/ 6412054 h 6858000"/>
                <a:gd name="connsiteX217" fmla="*/ 1640109 w 6946900"/>
                <a:gd name="connsiteY217" fmla="*/ 6427130 h 6858000"/>
                <a:gd name="connsiteX218" fmla="*/ 1587740 w 6946900"/>
                <a:gd name="connsiteY218" fmla="*/ 6441413 h 6858000"/>
                <a:gd name="connsiteX219" fmla="*/ 1536165 w 6946900"/>
                <a:gd name="connsiteY219" fmla="*/ 6454903 h 6858000"/>
                <a:gd name="connsiteX220" fmla="*/ 1486969 w 6946900"/>
                <a:gd name="connsiteY220" fmla="*/ 6466805 h 6858000"/>
                <a:gd name="connsiteX221" fmla="*/ 1390165 w 6946900"/>
                <a:gd name="connsiteY221" fmla="*/ 6489023 h 6858000"/>
                <a:gd name="connsiteX222" fmla="*/ 1298916 w 6946900"/>
                <a:gd name="connsiteY222" fmla="*/ 6508861 h 6858000"/>
                <a:gd name="connsiteX223" fmla="*/ 1213221 w 6946900"/>
                <a:gd name="connsiteY223" fmla="*/ 6527905 h 6858000"/>
                <a:gd name="connsiteX224" fmla="*/ 1130699 w 6946900"/>
                <a:gd name="connsiteY224" fmla="*/ 6546155 h 6858000"/>
                <a:gd name="connsiteX225" fmla="*/ 1091026 w 6946900"/>
                <a:gd name="connsiteY225" fmla="*/ 6555677 h 6858000"/>
                <a:gd name="connsiteX226" fmla="*/ 1052145 w 6946900"/>
                <a:gd name="connsiteY226" fmla="*/ 6565993 h 6858000"/>
                <a:gd name="connsiteX227" fmla="*/ 1014059 w 6946900"/>
                <a:gd name="connsiteY227" fmla="*/ 6576308 h 6858000"/>
                <a:gd name="connsiteX228" fmla="*/ 975972 w 6946900"/>
                <a:gd name="connsiteY228" fmla="*/ 6587417 h 6858000"/>
                <a:gd name="connsiteX229" fmla="*/ 939472 w 6946900"/>
                <a:gd name="connsiteY229" fmla="*/ 6599320 h 6858000"/>
                <a:gd name="connsiteX230" fmla="*/ 903766 w 6946900"/>
                <a:gd name="connsiteY230" fmla="*/ 6612809 h 6858000"/>
                <a:gd name="connsiteX231" fmla="*/ 868060 w 6946900"/>
                <a:gd name="connsiteY231" fmla="*/ 6626299 h 6858000"/>
                <a:gd name="connsiteX232" fmla="*/ 832353 w 6946900"/>
                <a:gd name="connsiteY232" fmla="*/ 6641375 h 6858000"/>
                <a:gd name="connsiteX233" fmla="*/ 798234 w 6946900"/>
                <a:gd name="connsiteY233" fmla="*/ 6657245 h 6858000"/>
                <a:gd name="connsiteX234" fmla="*/ 763321 w 6946900"/>
                <a:gd name="connsiteY234" fmla="*/ 6674702 h 6858000"/>
                <a:gd name="connsiteX235" fmla="*/ 729202 w 6946900"/>
                <a:gd name="connsiteY235" fmla="*/ 6694539 h 6858000"/>
                <a:gd name="connsiteX236" fmla="*/ 695082 w 6946900"/>
                <a:gd name="connsiteY236" fmla="*/ 6715170 h 6858000"/>
                <a:gd name="connsiteX237" fmla="*/ 661757 w 6946900"/>
                <a:gd name="connsiteY237" fmla="*/ 6738182 h 6858000"/>
                <a:gd name="connsiteX238" fmla="*/ 627637 w 6946900"/>
                <a:gd name="connsiteY238" fmla="*/ 6761987 h 6858000"/>
                <a:gd name="connsiteX239" fmla="*/ 594311 w 6946900"/>
                <a:gd name="connsiteY239" fmla="*/ 6788966 h 6858000"/>
                <a:gd name="connsiteX240" fmla="*/ 560985 w 6946900"/>
                <a:gd name="connsiteY240" fmla="*/ 6817532 h 6858000"/>
                <a:gd name="connsiteX241" fmla="*/ 552258 w 6946900"/>
                <a:gd name="connsiteY241" fmla="*/ 6824673 h 6858000"/>
                <a:gd name="connsiteX242" fmla="*/ 543529 w 6946900"/>
                <a:gd name="connsiteY242" fmla="*/ 6831021 h 6858000"/>
                <a:gd name="connsiteX243" fmla="*/ 535595 w 6946900"/>
                <a:gd name="connsiteY243" fmla="*/ 6836576 h 6858000"/>
                <a:gd name="connsiteX244" fmla="*/ 526866 w 6946900"/>
                <a:gd name="connsiteY244" fmla="*/ 6841337 h 6858000"/>
                <a:gd name="connsiteX245" fmla="*/ 518138 w 6946900"/>
                <a:gd name="connsiteY245" fmla="*/ 6846098 h 6858000"/>
                <a:gd name="connsiteX246" fmla="*/ 509410 w 6946900"/>
                <a:gd name="connsiteY246" fmla="*/ 6850065 h 6858000"/>
                <a:gd name="connsiteX247" fmla="*/ 502268 w 6946900"/>
                <a:gd name="connsiteY247" fmla="*/ 6852446 h 6858000"/>
                <a:gd name="connsiteX248" fmla="*/ 493540 w 6946900"/>
                <a:gd name="connsiteY248" fmla="*/ 6855620 h 6858000"/>
                <a:gd name="connsiteX249" fmla="*/ 485606 w 6946900"/>
                <a:gd name="connsiteY249" fmla="*/ 6857207 h 6858000"/>
                <a:gd name="connsiteX250" fmla="*/ 476877 w 6946900"/>
                <a:gd name="connsiteY250" fmla="*/ 6858000 h 6858000"/>
                <a:gd name="connsiteX251" fmla="*/ 468943 w 6946900"/>
                <a:gd name="connsiteY251" fmla="*/ 6858000 h 6858000"/>
                <a:gd name="connsiteX252" fmla="*/ 460214 w 6946900"/>
                <a:gd name="connsiteY252" fmla="*/ 6858000 h 6858000"/>
                <a:gd name="connsiteX253" fmla="*/ 452280 w 6946900"/>
                <a:gd name="connsiteY253" fmla="*/ 6857207 h 6858000"/>
                <a:gd name="connsiteX254" fmla="*/ 444345 w 6946900"/>
                <a:gd name="connsiteY254" fmla="*/ 6855620 h 6858000"/>
                <a:gd name="connsiteX255" fmla="*/ 436410 w 6946900"/>
                <a:gd name="connsiteY255" fmla="*/ 6852446 h 6858000"/>
                <a:gd name="connsiteX256" fmla="*/ 427682 w 6946900"/>
                <a:gd name="connsiteY256" fmla="*/ 6850065 h 6858000"/>
                <a:gd name="connsiteX257" fmla="*/ 419748 w 6946900"/>
                <a:gd name="connsiteY257" fmla="*/ 6846891 h 6858000"/>
                <a:gd name="connsiteX258" fmla="*/ 411813 w 6946900"/>
                <a:gd name="connsiteY258" fmla="*/ 6842924 h 6858000"/>
                <a:gd name="connsiteX259" fmla="*/ 395943 w 6946900"/>
                <a:gd name="connsiteY259" fmla="*/ 6832608 h 6858000"/>
                <a:gd name="connsiteX260" fmla="*/ 380074 w 6946900"/>
                <a:gd name="connsiteY260" fmla="*/ 6821499 h 6858000"/>
                <a:gd name="connsiteX261" fmla="*/ 364204 w 6946900"/>
                <a:gd name="connsiteY261" fmla="*/ 6807216 h 6858000"/>
                <a:gd name="connsiteX262" fmla="*/ 349128 w 6946900"/>
                <a:gd name="connsiteY262" fmla="*/ 6790553 h 6858000"/>
                <a:gd name="connsiteX263" fmla="*/ 333259 w 6946900"/>
                <a:gd name="connsiteY263" fmla="*/ 6772302 h 6858000"/>
                <a:gd name="connsiteX264" fmla="*/ 318976 w 6946900"/>
                <a:gd name="connsiteY264" fmla="*/ 6751671 h 6858000"/>
                <a:gd name="connsiteX265" fmla="*/ 303107 w 6946900"/>
                <a:gd name="connsiteY265" fmla="*/ 6728660 h 6858000"/>
                <a:gd name="connsiteX266" fmla="*/ 288824 w 6946900"/>
                <a:gd name="connsiteY266" fmla="*/ 6704061 h 6858000"/>
                <a:gd name="connsiteX267" fmla="*/ 274542 w 6946900"/>
                <a:gd name="connsiteY267" fmla="*/ 6677082 h 6858000"/>
                <a:gd name="connsiteX268" fmla="*/ 260259 w 6946900"/>
                <a:gd name="connsiteY268" fmla="*/ 6648517 h 6858000"/>
                <a:gd name="connsiteX269" fmla="*/ 245977 w 6946900"/>
                <a:gd name="connsiteY269" fmla="*/ 6619157 h 6858000"/>
                <a:gd name="connsiteX270" fmla="*/ 232488 w 6946900"/>
                <a:gd name="connsiteY270" fmla="*/ 6587417 h 6858000"/>
                <a:gd name="connsiteX271" fmla="*/ 219792 w 6946900"/>
                <a:gd name="connsiteY271" fmla="*/ 6554090 h 6858000"/>
                <a:gd name="connsiteX272" fmla="*/ 206303 w 6946900"/>
                <a:gd name="connsiteY272" fmla="*/ 6518383 h 6858000"/>
                <a:gd name="connsiteX273" fmla="*/ 193607 w 6946900"/>
                <a:gd name="connsiteY273" fmla="*/ 6481088 h 6858000"/>
                <a:gd name="connsiteX274" fmla="*/ 180912 w 6946900"/>
                <a:gd name="connsiteY274" fmla="*/ 6443000 h 6858000"/>
                <a:gd name="connsiteX275" fmla="*/ 168216 w 6946900"/>
                <a:gd name="connsiteY275" fmla="*/ 6403326 h 6858000"/>
                <a:gd name="connsiteX276" fmla="*/ 156314 w 6946900"/>
                <a:gd name="connsiteY276" fmla="*/ 6362064 h 6858000"/>
                <a:gd name="connsiteX277" fmla="*/ 145205 w 6946900"/>
                <a:gd name="connsiteY277" fmla="*/ 6320008 h 6858000"/>
                <a:gd name="connsiteX278" fmla="*/ 134097 w 6946900"/>
                <a:gd name="connsiteY278" fmla="*/ 6276366 h 6858000"/>
                <a:gd name="connsiteX279" fmla="*/ 123782 w 6946900"/>
                <a:gd name="connsiteY279" fmla="*/ 6231930 h 6858000"/>
                <a:gd name="connsiteX280" fmla="*/ 113467 w 6946900"/>
                <a:gd name="connsiteY280" fmla="*/ 6185113 h 6858000"/>
                <a:gd name="connsiteX281" fmla="*/ 103152 w 6946900"/>
                <a:gd name="connsiteY281" fmla="*/ 6137503 h 6858000"/>
                <a:gd name="connsiteX282" fmla="*/ 93630 w 6946900"/>
                <a:gd name="connsiteY282" fmla="*/ 6089100 h 6858000"/>
                <a:gd name="connsiteX283" fmla="*/ 84108 w 6946900"/>
                <a:gd name="connsiteY283" fmla="*/ 6039903 h 6858000"/>
                <a:gd name="connsiteX284" fmla="*/ 75380 w 6946900"/>
                <a:gd name="connsiteY284" fmla="*/ 5989913 h 6858000"/>
                <a:gd name="connsiteX285" fmla="*/ 66652 w 6946900"/>
                <a:gd name="connsiteY285" fmla="*/ 5938335 h 6858000"/>
                <a:gd name="connsiteX286" fmla="*/ 58717 w 6946900"/>
                <a:gd name="connsiteY286" fmla="*/ 5885964 h 6858000"/>
                <a:gd name="connsiteX287" fmla="*/ 50782 w 6946900"/>
                <a:gd name="connsiteY287" fmla="*/ 5833594 h 6858000"/>
                <a:gd name="connsiteX288" fmla="*/ 44434 w 6946900"/>
                <a:gd name="connsiteY288" fmla="*/ 5779636 h 6858000"/>
                <a:gd name="connsiteX289" fmla="*/ 37293 w 6946900"/>
                <a:gd name="connsiteY289" fmla="*/ 5726471 h 6858000"/>
                <a:gd name="connsiteX290" fmla="*/ 30945 w 6946900"/>
                <a:gd name="connsiteY290" fmla="*/ 5670926 h 6858000"/>
                <a:gd name="connsiteX291" fmla="*/ 26184 w 6946900"/>
                <a:gd name="connsiteY291" fmla="*/ 5615381 h 6858000"/>
                <a:gd name="connsiteX292" fmla="*/ 20630 w 6946900"/>
                <a:gd name="connsiteY292" fmla="*/ 5559043 h 6858000"/>
                <a:gd name="connsiteX293" fmla="*/ 16663 w 6946900"/>
                <a:gd name="connsiteY293" fmla="*/ 5503498 h 6858000"/>
                <a:gd name="connsiteX294" fmla="*/ 11902 w 6946900"/>
                <a:gd name="connsiteY294" fmla="*/ 5446366 h 6858000"/>
                <a:gd name="connsiteX295" fmla="*/ 8728 w 6946900"/>
                <a:gd name="connsiteY295" fmla="*/ 5389234 h 6858000"/>
                <a:gd name="connsiteX296" fmla="*/ 6348 w 6946900"/>
                <a:gd name="connsiteY296" fmla="*/ 5332102 h 6858000"/>
                <a:gd name="connsiteX297" fmla="*/ 3174 w 6946900"/>
                <a:gd name="connsiteY297" fmla="*/ 5274177 h 6858000"/>
                <a:gd name="connsiteX298" fmla="*/ 1587 w 6946900"/>
                <a:gd name="connsiteY298" fmla="*/ 5216252 h 6858000"/>
                <a:gd name="connsiteX299" fmla="*/ 794 w 6946900"/>
                <a:gd name="connsiteY299" fmla="*/ 5159120 h 6858000"/>
                <a:gd name="connsiteX300" fmla="*/ 0 w 6946900"/>
                <a:gd name="connsiteY300" fmla="*/ 5101194 h 6858000"/>
                <a:gd name="connsiteX301" fmla="*/ 0 w 6946900"/>
                <a:gd name="connsiteY301" fmla="*/ 5043269 h 6858000"/>
                <a:gd name="connsiteX302" fmla="*/ 794 w 6946900"/>
                <a:gd name="connsiteY302" fmla="*/ 4985344 h 6858000"/>
                <a:gd name="connsiteX303" fmla="*/ 1587 w 6946900"/>
                <a:gd name="connsiteY303" fmla="*/ 4928212 h 6858000"/>
                <a:gd name="connsiteX304" fmla="*/ 3174 w 6946900"/>
                <a:gd name="connsiteY304" fmla="*/ 4870286 h 6858000"/>
                <a:gd name="connsiteX305" fmla="*/ 6348 w 6946900"/>
                <a:gd name="connsiteY305" fmla="*/ 4813154 h 6858000"/>
                <a:gd name="connsiteX306" fmla="*/ 9522 w 6946900"/>
                <a:gd name="connsiteY306" fmla="*/ 4756023 h 6858000"/>
                <a:gd name="connsiteX307" fmla="*/ 13489 w 6946900"/>
                <a:gd name="connsiteY307" fmla="*/ 4698891 h 6858000"/>
                <a:gd name="connsiteX308" fmla="*/ 18250 w 6946900"/>
                <a:gd name="connsiteY308" fmla="*/ 4642552 h 6858000"/>
                <a:gd name="connsiteX309" fmla="*/ 23011 w 6946900"/>
                <a:gd name="connsiteY309" fmla="*/ 4587801 h 6858000"/>
                <a:gd name="connsiteX310" fmla="*/ 29358 w 6946900"/>
                <a:gd name="connsiteY310" fmla="*/ 4531462 h 6858000"/>
                <a:gd name="connsiteX311" fmla="*/ 36500 w 6946900"/>
                <a:gd name="connsiteY311" fmla="*/ 4476711 h 6858000"/>
                <a:gd name="connsiteX312" fmla="*/ 44434 w 6946900"/>
                <a:gd name="connsiteY312" fmla="*/ 4422753 h 6858000"/>
                <a:gd name="connsiteX313" fmla="*/ 51576 w 6946900"/>
                <a:gd name="connsiteY313" fmla="*/ 4369589 h 6858000"/>
                <a:gd name="connsiteX314" fmla="*/ 6476036 w 6946900"/>
                <a:gd name="connsiteY314" fmla="*/ 3119438 h 6858000"/>
                <a:gd name="connsiteX315" fmla="*/ 6500654 w 6946900"/>
                <a:gd name="connsiteY315" fmla="*/ 3170252 h 6858000"/>
                <a:gd name="connsiteX316" fmla="*/ 6526067 w 6946900"/>
                <a:gd name="connsiteY316" fmla="*/ 3221860 h 6858000"/>
                <a:gd name="connsiteX317" fmla="*/ 6549892 w 6946900"/>
                <a:gd name="connsiteY317" fmla="*/ 3274262 h 6858000"/>
                <a:gd name="connsiteX318" fmla="*/ 6574510 w 6946900"/>
                <a:gd name="connsiteY318" fmla="*/ 3326664 h 6858000"/>
                <a:gd name="connsiteX319" fmla="*/ 6597541 w 6946900"/>
                <a:gd name="connsiteY319" fmla="*/ 3379066 h 6858000"/>
                <a:gd name="connsiteX320" fmla="*/ 6619777 w 6946900"/>
                <a:gd name="connsiteY320" fmla="*/ 3433055 h 6858000"/>
                <a:gd name="connsiteX321" fmla="*/ 6642808 w 6946900"/>
                <a:gd name="connsiteY321" fmla="*/ 3487045 h 6858000"/>
                <a:gd name="connsiteX322" fmla="*/ 6664250 w 6946900"/>
                <a:gd name="connsiteY322" fmla="*/ 3541829 h 6858000"/>
                <a:gd name="connsiteX323" fmla="*/ 6685692 w 6946900"/>
                <a:gd name="connsiteY323" fmla="*/ 3596612 h 6858000"/>
                <a:gd name="connsiteX324" fmla="*/ 6705546 w 6946900"/>
                <a:gd name="connsiteY324" fmla="*/ 3651396 h 6858000"/>
                <a:gd name="connsiteX325" fmla="*/ 6725399 w 6946900"/>
                <a:gd name="connsiteY325" fmla="*/ 3707768 h 6858000"/>
                <a:gd name="connsiteX326" fmla="*/ 6744459 w 6946900"/>
                <a:gd name="connsiteY326" fmla="*/ 3764140 h 6858000"/>
                <a:gd name="connsiteX327" fmla="*/ 6763518 w 6946900"/>
                <a:gd name="connsiteY327" fmla="*/ 3821305 h 6858000"/>
                <a:gd name="connsiteX328" fmla="*/ 6780990 w 6946900"/>
                <a:gd name="connsiteY328" fmla="*/ 3878471 h 6858000"/>
                <a:gd name="connsiteX329" fmla="*/ 6798461 w 6946900"/>
                <a:gd name="connsiteY329" fmla="*/ 3935637 h 6858000"/>
                <a:gd name="connsiteX330" fmla="*/ 6813550 w 6946900"/>
                <a:gd name="connsiteY330" fmla="*/ 3992802 h 6858000"/>
                <a:gd name="connsiteX331" fmla="*/ 6801638 w 6946900"/>
                <a:gd name="connsiteY331" fmla="*/ 4028531 h 6858000"/>
                <a:gd name="connsiteX332" fmla="*/ 6788931 w 6946900"/>
                <a:gd name="connsiteY332" fmla="*/ 4065847 h 6858000"/>
                <a:gd name="connsiteX333" fmla="*/ 6774636 w 6946900"/>
                <a:gd name="connsiteY333" fmla="*/ 4104752 h 6858000"/>
                <a:gd name="connsiteX334" fmla="*/ 6759548 w 6946900"/>
                <a:gd name="connsiteY334" fmla="*/ 4145244 h 6858000"/>
                <a:gd name="connsiteX335" fmla="*/ 6742076 w 6946900"/>
                <a:gd name="connsiteY335" fmla="*/ 4186530 h 6858000"/>
                <a:gd name="connsiteX336" fmla="*/ 6723811 w 6946900"/>
                <a:gd name="connsiteY336" fmla="*/ 4230199 h 6858000"/>
                <a:gd name="connsiteX337" fmla="*/ 6703957 w 6946900"/>
                <a:gd name="connsiteY337" fmla="*/ 4274661 h 6858000"/>
                <a:gd name="connsiteX338" fmla="*/ 6683309 w 6946900"/>
                <a:gd name="connsiteY338" fmla="*/ 4319917 h 6858000"/>
                <a:gd name="connsiteX339" fmla="*/ 6659485 w 6946900"/>
                <a:gd name="connsiteY339" fmla="*/ 4366761 h 6858000"/>
                <a:gd name="connsiteX340" fmla="*/ 6635660 w 6946900"/>
                <a:gd name="connsiteY340" fmla="*/ 4414399 h 6858000"/>
                <a:gd name="connsiteX341" fmla="*/ 6609453 w 6946900"/>
                <a:gd name="connsiteY341" fmla="*/ 4462831 h 6858000"/>
                <a:gd name="connsiteX342" fmla="*/ 6583246 w 6946900"/>
                <a:gd name="connsiteY342" fmla="*/ 4512057 h 6858000"/>
                <a:gd name="connsiteX343" fmla="*/ 6553862 w 6946900"/>
                <a:gd name="connsiteY343" fmla="*/ 4562077 h 6858000"/>
                <a:gd name="connsiteX344" fmla="*/ 6522096 w 6946900"/>
                <a:gd name="connsiteY344" fmla="*/ 4612097 h 6858000"/>
                <a:gd name="connsiteX345" fmla="*/ 6489536 w 6946900"/>
                <a:gd name="connsiteY345" fmla="*/ 4663705 h 6858000"/>
                <a:gd name="connsiteX346" fmla="*/ 6453800 w 6946900"/>
                <a:gd name="connsiteY346" fmla="*/ 4715313 h 6858000"/>
                <a:gd name="connsiteX347" fmla="*/ 6412504 w 6946900"/>
                <a:gd name="connsiteY347" fmla="*/ 4774861 h 6858000"/>
                <a:gd name="connsiteX348" fmla="*/ 6368826 w 6946900"/>
                <a:gd name="connsiteY348" fmla="*/ 4833614 h 6858000"/>
                <a:gd name="connsiteX349" fmla="*/ 6323559 w 6946900"/>
                <a:gd name="connsiteY349" fmla="*/ 4890780 h 6858000"/>
                <a:gd name="connsiteX350" fmla="*/ 6277498 w 6946900"/>
                <a:gd name="connsiteY350" fmla="*/ 4946358 h 6858000"/>
                <a:gd name="connsiteX351" fmla="*/ 6229849 w 6946900"/>
                <a:gd name="connsiteY351" fmla="*/ 5001142 h 6858000"/>
                <a:gd name="connsiteX352" fmla="*/ 6180612 w 6946900"/>
                <a:gd name="connsiteY352" fmla="*/ 5055131 h 6858000"/>
                <a:gd name="connsiteX353" fmla="*/ 6130580 w 6946900"/>
                <a:gd name="connsiteY353" fmla="*/ 5107533 h 6858000"/>
                <a:gd name="connsiteX354" fmla="*/ 6079754 w 6946900"/>
                <a:gd name="connsiteY354" fmla="*/ 5158347 h 6858000"/>
                <a:gd name="connsiteX355" fmla="*/ 6027340 w 6946900"/>
                <a:gd name="connsiteY355" fmla="*/ 5208367 h 6858000"/>
                <a:gd name="connsiteX356" fmla="*/ 5972544 w 6946900"/>
                <a:gd name="connsiteY356" fmla="*/ 5256799 h 6858000"/>
                <a:gd name="connsiteX357" fmla="*/ 5916954 w 6946900"/>
                <a:gd name="connsiteY357" fmla="*/ 5304437 h 6858000"/>
                <a:gd name="connsiteX358" fmla="*/ 5861363 w 6946900"/>
                <a:gd name="connsiteY358" fmla="*/ 5350487 h 6858000"/>
                <a:gd name="connsiteX359" fmla="*/ 5803390 w 6946900"/>
                <a:gd name="connsiteY359" fmla="*/ 5395743 h 6858000"/>
                <a:gd name="connsiteX360" fmla="*/ 5743035 w 6946900"/>
                <a:gd name="connsiteY360" fmla="*/ 5439412 h 6858000"/>
                <a:gd name="connsiteX361" fmla="*/ 5682679 w 6946900"/>
                <a:gd name="connsiteY361" fmla="*/ 5481492 h 6858000"/>
                <a:gd name="connsiteX362" fmla="*/ 5621529 w 6946900"/>
                <a:gd name="connsiteY362" fmla="*/ 5523572 h 6858000"/>
                <a:gd name="connsiteX363" fmla="*/ 5557997 w 6946900"/>
                <a:gd name="connsiteY363" fmla="*/ 5564065 h 6858000"/>
                <a:gd name="connsiteX364" fmla="*/ 5494465 w 6946900"/>
                <a:gd name="connsiteY364" fmla="*/ 5602969 h 6858000"/>
                <a:gd name="connsiteX365" fmla="*/ 5428551 w 6946900"/>
                <a:gd name="connsiteY365" fmla="*/ 5640285 h 6858000"/>
                <a:gd name="connsiteX366" fmla="*/ 5361048 w 6946900"/>
                <a:gd name="connsiteY366" fmla="*/ 5676014 h 6858000"/>
                <a:gd name="connsiteX367" fmla="*/ 5293545 w 6946900"/>
                <a:gd name="connsiteY367" fmla="*/ 5711743 h 6858000"/>
                <a:gd name="connsiteX368" fmla="*/ 5223660 w 6946900"/>
                <a:gd name="connsiteY368" fmla="*/ 5745883 h 6858000"/>
                <a:gd name="connsiteX369" fmla="*/ 5153774 w 6946900"/>
                <a:gd name="connsiteY369" fmla="*/ 5778436 h 6858000"/>
                <a:gd name="connsiteX370" fmla="*/ 5082301 w 6946900"/>
                <a:gd name="connsiteY370" fmla="*/ 5809401 h 6858000"/>
                <a:gd name="connsiteX371" fmla="*/ 5008445 w 6946900"/>
                <a:gd name="connsiteY371" fmla="*/ 5839571 h 6858000"/>
                <a:gd name="connsiteX372" fmla="*/ 4933795 w 6946900"/>
                <a:gd name="connsiteY372" fmla="*/ 5868948 h 6858000"/>
                <a:gd name="connsiteX373" fmla="*/ 4859144 w 6946900"/>
                <a:gd name="connsiteY373" fmla="*/ 5896737 h 6858000"/>
                <a:gd name="connsiteX374" fmla="*/ 4782112 w 6946900"/>
                <a:gd name="connsiteY374" fmla="*/ 5923732 h 6858000"/>
                <a:gd name="connsiteX375" fmla="*/ 4704285 w 6946900"/>
                <a:gd name="connsiteY375" fmla="*/ 5948345 h 6858000"/>
                <a:gd name="connsiteX376" fmla="*/ 4624869 w 6946900"/>
                <a:gd name="connsiteY376" fmla="*/ 5972164 h 6858000"/>
                <a:gd name="connsiteX377" fmla="*/ 4543866 w 6946900"/>
                <a:gd name="connsiteY377" fmla="*/ 5995189 h 6858000"/>
                <a:gd name="connsiteX378" fmla="*/ 4462068 w 6946900"/>
                <a:gd name="connsiteY378" fmla="*/ 6016626 h 6858000"/>
                <a:gd name="connsiteX379" fmla="*/ 4431891 w 6946900"/>
                <a:gd name="connsiteY379" fmla="*/ 5988837 h 6858000"/>
                <a:gd name="connsiteX380" fmla="*/ 4401713 w 6946900"/>
                <a:gd name="connsiteY380" fmla="*/ 5960254 h 6858000"/>
                <a:gd name="connsiteX381" fmla="*/ 4372329 w 6946900"/>
                <a:gd name="connsiteY381" fmla="*/ 5930878 h 6858000"/>
                <a:gd name="connsiteX382" fmla="*/ 4343740 w 6946900"/>
                <a:gd name="connsiteY382" fmla="*/ 5899119 h 6858000"/>
                <a:gd name="connsiteX383" fmla="*/ 4315150 w 6946900"/>
                <a:gd name="connsiteY383" fmla="*/ 5868154 h 6858000"/>
                <a:gd name="connsiteX384" fmla="*/ 4288149 w 6946900"/>
                <a:gd name="connsiteY384" fmla="*/ 5836395 h 6858000"/>
                <a:gd name="connsiteX385" fmla="*/ 4261148 w 6946900"/>
                <a:gd name="connsiteY385" fmla="*/ 5802255 h 6858000"/>
                <a:gd name="connsiteX386" fmla="*/ 4234941 w 6946900"/>
                <a:gd name="connsiteY386" fmla="*/ 5768908 h 6858000"/>
                <a:gd name="connsiteX387" fmla="*/ 4209528 w 6946900"/>
                <a:gd name="connsiteY387" fmla="*/ 5733180 h 6858000"/>
                <a:gd name="connsiteX388" fmla="*/ 4184910 w 6946900"/>
                <a:gd name="connsiteY388" fmla="*/ 5697451 h 6858000"/>
                <a:gd name="connsiteX389" fmla="*/ 4160291 w 6946900"/>
                <a:gd name="connsiteY389" fmla="*/ 5660135 h 6858000"/>
                <a:gd name="connsiteX390" fmla="*/ 4136466 w 6946900"/>
                <a:gd name="connsiteY390" fmla="*/ 5622024 h 6858000"/>
                <a:gd name="connsiteX391" fmla="*/ 4113436 w 6946900"/>
                <a:gd name="connsiteY391" fmla="*/ 5583120 h 6858000"/>
                <a:gd name="connsiteX392" fmla="*/ 4091200 w 6946900"/>
                <a:gd name="connsiteY392" fmla="*/ 5543421 h 6858000"/>
                <a:gd name="connsiteX393" fmla="*/ 4068964 w 6946900"/>
                <a:gd name="connsiteY393" fmla="*/ 5502929 h 6858000"/>
                <a:gd name="connsiteX394" fmla="*/ 4046727 w 6946900"/>
                <a:gd name="connsiteY394" fmla="*/ 5460055 h 6858000"/>
                <a:gd name="connsiteX395" fmla="*/ 4026079 w 6946900"/>
                <a:gd name="connsiteY395" fmla="*/ 5417975 h 6858000"/>
                <a:gd name="connsiteX396" fmla="*/ 4006226 w 6946900"/>
                <a:gd name="connsiteY396" fmla="*/ 5373512 h 6858000"/>
                <a:gd name="connsiteX397" fmla="*/ 3986372 w 6946900"/>
                <a:gd name="connsiteY397" fmla="*/ 5329050 h 6858000"/>
                <a:gd name="connsiteX398" fmla="*/ 3966518 w 6946900"/>
                <a:gd name="connsiteY398" fmla="*/ 5282206 h 6858000"/>
                <a:gd name="connsiteX399" fmla="*/ 3948253 w 6946900"/>
                <a:gd name="connsiteY399" fmla="*/ 5235362 h 6858000"/>
                <a:gd name="connsiteX400" fmla="*/ 3929987 w 6946900"/>
                <a:gd name="connsiteY400" fmla="*/ 5186930 h 6858000"/>
                <a:gd name="connsiteX401" fmla="*/ 3912516 w 6946900"/>
                <a:gd name="connsiteY401" fmla="*/ 5138498 h 6858000"/>
                <a:gd name="connsiteX402" fmla="*/ 3895045 w 6946900"/>
                <a:gd name="connsiteY402" fmla="*/ 5087684 h 6858000"/>
                <a:gd name="connsiteX403" fmla="*/ 3878367 w 6946900"/>
                <a:gd name="connsiteY403" fmla="*/ 5036870 h 6858000"/>
                <a:gd name="connsiteX404" fmla="*/ 3861690 w 6946900"/>
                <a:gd name="connsiteY404" fmla="*/ 4984468 h 6858000"/>
                <a:gd name="connsiteX405" fmla="*/ 3845807 w 6946900"/>
                <a:gd name="connsiteY405" fmla="*/ 4931272 h 6858000"/>
                <a:gd name="connsiteX406" fmla="*/ 3830718 w 6946900"/>
                <a:gd name="connsiteY406" fmla="*/ 4876489 h 6858000"/>
                <a:gd name="connsiteX407" fmla="*/ 3815629 w 6946900"/>
                <a:gd name="connsiteY407" fmla="*/ 4820117 h 6858000"/>
                <a:gd name="connsiteX408" fmla="*/ 3801335 w 6946900"/>
                <a:gd name="connsiteY408" fmla="*/ 4764539 h 6858000"/>
                <a:gd name="connsiteX409" fmla="*/ 3787834 w 6946900"/>
                <a:gd name="connsiteY409" fmla="*/ 4706580 h 6858000"/>
                <a:gd name="connsiteX410" fmla="*/ 3773539 w 6946900"/>
                <a:gd name="connsiteY410" fmla="*/ 4647032 h 6858000"/>
                <a:gd name="connsiteX411" fmla="*/ 3758451 w 6946900"/>
                <a:gd name="connsiteY411" fmla="*/ 4574781 h 6858000"/>
                <a:gd name="connsiteX412" fmla="*/ 3744156 w 6946900"/>
                <a:gd name="connsiteY412" fmla="*/ 4504118 h 6858000"/>
                <a:gd name="connsiteX413" fmla="*/ 3731449 w 6946900"/>
                <a:gd name="connsiteY413" fmla="*/ 4433455 h 6858000"/>
                <a:gd name="connsiteX414" fmla="*/ 3720331 w 6946900"/>
                <a:gd name="connsiteY414" fmla="*/ 4361998 h 6858000"/>
                <a:gd name="connsiteX415" fmla="*/ 3710007 w 6946900"/>
                <a:gd name="connsiteY415" fmla="*/ 4292128 h 6858000"/>
                <a:gd name="connsiteX416" fmla="*/ 3701272 w 6946900"/>
                <a:gd name="connsiteY416" fmla="*/ 4223053 h 6858000"/>
                <a:gd name="connsiteX417" fmla="*/ 3693330 w 6946900"/>
                <a:gd name="connsiteY417" fmla="*/ 4153978 h 6858000"/>
                <a:gd name="connsiteX418" fmla="*/ 3686183 w 6946900"/>
                <a:gd name="connsiteY418" fmla="*/ 4086490 h 6858000"/>
                <a:gd name="connsiteX419" fmla="*/ 3681418 w 6946900"/>
                <a:gd name="connsiteY419" fmla="*/ 4019003 h 6858000"/>
                <a:gd name="connsiteX420" fmla="*/ 3676653 w 6946900"/>
                <a:gd name="connsiteY420" fmla="*/ 3951516 h 6858000"/>
                <a:gd name="connsiteX421" fmla="*/ 3673476 w 6946900"/>
                <a:gd name="connsiteY421" fmla="*/ 3885617 h 6858000"/>
                <a:gd name="connsiteX422" fmla="*/ 3671888 w 6946900"/>
                <a:gd name="connsiteY422" fmla="*/ 3821305 h 6858000"/>
                <a:gd name="connsiteX423" fmla="*/ 3670300 w 6946900"/>
                <a:gd name="connsiteY423" fmla="*/ 3756200 h 6858000"/>
                <a:gd name="connsiteX424" fmla="*/ 3670300 w 6946900"/>
                <a:gd name="connsiteY424" fmla="*/ 3693476 h 6858000"/>
                <a:gd name="connsiteX425" fmla="*/ 3671094 w 6946900"/>
                <a:gd name="connsiteY425" fmla="*/ 3630753 h 6858000"/>
                <a:gd name="connsiteX426" fmla="*/ 3672682 w 6946900"/>
                <a:gd name="connsiteY426" fmla="*/ 3569618 h 6858000"/>
                <a:gd name="connsiteX427" fmla="*/ 3740185 w 6946900"/>
                <a:gd name="connsiteY427" fmla="*/ 3587879 h 6858000"/>
                <a:gd name="connsiteX428" fmla="*/ 3807688 w 6946900"/>
                <a:gd name="connsiteY428" fmla="*/ 3606140 h 6858000"/>
                <a:gd name="connsiteX429" fmla="*/ 3874397 w 6946900"/>
                <a:gd name="connsiteY429" fmla="*/ 3621225 h 6858000"/>
                <a:gd name="connsiteX430" fmla="*/ 3939517 w 6946900"/>
                <a:gd name="connsiteY430" fmla="*/ 3636311 h 6858000"/>
                <a:gd name="connsiteX431" fmla="*/ 4004637 w 6946900"/>
                <a:gd name="connsiteY431" fmla="*/ 3649808 h 6858000"/>
                <a:gd name="connsiteX432" fmla="*/ 4068964 w 6946900"/>
                <a:gd name="connsiteY432" fmla="*/ 3660924 h 6858000"/>
                <a:gd name="connsiteX433" fmla="*/ 4132496 w 6946900"/>
                <a:gd name="connsiteY433" fmla="*/ 3672833 h 6858000"/>
                <a:gd name="connsiteX434" fmla="*/ 4195234 w 6946900"/>
                <a:gd name="connsiteY434" fmla="*/ 3681567 h 6858000"/>
                <a:gd name="connsiteX435" fmla="*/ 4257177 w 6946900"/>
                <a:gd name="connsiteY435" fmla="*/ 3689507 h 6858000"/>
                <a:gd name="connsiteX436" fmla="*/ 4318327 w 6946900"/>
                <a:gd name="connsiteY436" fmla="*/ 3696652 h 6858000"/>
                <a:gd name="connsiteX437" fmla="*/ 4378683 w 6946900"/>
                <a:gd name="connsiteY437" fmla="*/ 3703004 h 6858000"/>
                <a:gd name="connsiteX438" fmla="*/ 4439038 w 6946900"/>
                <a:gd name="connsiteY438" fmla="*/ 3706974 h 6858000"/>
                <a:gd name="connsiteX439" fmla="*/ 4497805 w 6946900"/>
                <a:gd name="connsiteY439" fmla="*/ 3711738 h 6858000"/>
                <a:gd name="connsiteX440" fmla="*/ 4555778 w 6946900"/>
                <a:gd name="connsiteY440" fmla="*/ 3714120 h 6858000"/>
                <a:gd name="connsiteX441" fmla="*/ 4613751 w 6946900"/>
                <a:gd name="connsiteY441" fmla="*/ 3714914 h 6858000"/>
                <a:gd name="connsiteX442" fmla="*/ 4669342 w 6946900"/>
                <a:gd name="connsiteY442" fmla="*/ 3715708 h 6858000"/>
                <a:gd name="connsiteX443" fmla="*/ 4716197 w 6946900"/>
                <a:gd name="connsiteY443" fmla="*/ 3714914 h 6858000"/>
                <a:gd name="connsiteX444" fmla="*/ 4763052 w 6946900"/>
                <a:gd name="connsiteY444" fmla="*/ 3714120 h 6858000"/>
                <a:gd name="connsiteX445" fmla="*/ 4809113 w 6946900"/>
                <a:gd name="connsiteY445" fmla="*/ 3712532 h 6858000"/>
                <a:gd name="connsiteX446" fmla="*/ 4853585 w 6946900"/>
                <a:gd name="connsiteY446" fmla="*/ 3710150 h 6858000"/>
                <a:gd name="connsiteX447" fmla="*/ 4898058 w 6946900"/>
                <a:gd name="connsiteY447" fmla="*/ 3706974 h 6858000"/>
                <a:gd name="connsiteX448" fmla="*/ 4941736 w 6946900"/>
                <a:gd name="connsiteY448" fmla="*/ 3703798 h 6858000"/>
                <a:gd name="connsiteX449" fmla="*/ 4986209 w 6946900"/>
                <a:gd name="connsiteY449" fmla="*/ 3699828 h 6858000"/>
                <a:gd name="connsiteX450" fmla="*/ 5028299 w 6946900"/>
                <a:gd name="connsiteY450" fmla="*/ 3695064 h 6858000"/>
                <a:gd name="connsiteX451" fmla="*/ 5070389 w 6946900"/>
                <a:gd name="connsiteY451" fmla="*/ 3690301 h 6858000"/>
                <a:gd name="connsiteX452" fmla="*/ 5112479 w 6946900"/>
                <a:gd name="connsiteY452" fmla="*/ 3684743 h 6858000"/>
                <a:gd name="connsiteX453" fmla="*/ 5153774 w 6946900"/>
                <a:gd name="connsiteY453" fmla="*/ 3678391 h 6858000"/>
                <a:gd name="connsiteX454" fmla="*/ 5194276 w 6946900"/>
                <a:gd name="connsiteY454" fmla="*/ 3671245 h 6858000"/>
                <a:gd name="connsiteX455" fmla="*/ 5233984 w 6946900"/>
                <a:gd name="connsiteY455" fmla="*/ 3664894 h 6858000"/>
                <a:gd name="connsiteX456" fmla="*/ 5272897 w 6946900"/>
                <a:gd name="connsiteY456" fmla="*/ 3657748 h 6858000"/>
                <a:gd name="connsiteX457" fmla="*/ 5349930 w 6946900"/>
                <a:gd name="connsiteY457" fmla="*/ 3641075 h 6858000"/>
                <a:gd name="connsiteX458" fmla="*/ 5424580 w 6946900"/>
                <a:gd name="connsiteY458" fmla="*/ 3622813 h 6858000"/>
                <a:gd name="connsiteX459" fmla="*/ 5496848 w 6946900"/>
                <a:gd name="connsiteY459" fmla="*/ 3603758 h 6858000"/>
                <a:gd name="connsiteX460" fmla="*/ 5565939 w 6946900"/>
                <a:gd name="connsiteY460" fmla="*/ 3583909 h 6858000"/>
                <a:gd name="connsiteX461" fmla="*/ 5633442 w 6946900"/>
                <a:gd name="connsiteY461" fmla="*/ 3562472 h 6858000"/>
                <a:gd name="connsiteX462" fmla="*/ 5698562 w 6946900"/>
                <a:gd name="connsiteY462" fmla="*/ 3540241 h 6858000"/>
                <a:gd name="connsiteX463" fmla="*/ 5759712 w 6946900"/>
                <a:gd name="connsiteY463" fmla="*/ 3518010 h 6858000"/>
                <a:gd name="connsiteX464" fmla="*/ 5819273 w 6946900"/>
                <a:gd name="connsiteY464" fmla="*/ 3493397 h 6858000"/>
                <a:gd name="connsiteX465" fmla="*/ 5876452 w 6946900"/>
                <a:gd name="connsiteY465" fmla="*/ 3470372 h 6858000"/>
                <a:gd name="connsiteX466" fmla="*/ 5924101 w 6946900"/>
                <a:gd name="connsiteY466" fmla="*/ 3448140 h 6858000"/>
                <a:gd name="connsiteX467" fmla="*/ 5970162 w 6946900"/>
                <a:gd name="connsiteY467" fmla="*/ 3426704 h 6858000"/>
                <a:gd name="connsiteX468" fmla="*/ 6014634 w 6946900"/>
                <a:gd name="connsiteY468" fmla="*/ 3405266 h 6858000"/>
                <a:gd name="connsiteX469" fmla="*/ 6058312 w 6946900"/>
                <a:gd name="connsiteY469" fmla="*/ 3383829 h 6858000"/>
                <a:gd name="connsiteX470" fmla="*/ 6100402 w 6946900"/>
                <a:gd name="connsiteY470" fmla="*/ 3361598 h 6858000"/>
                <a:gd name="connsiteX471" fmla="*/ 6140904 w 6946900"/>
                <a:gd name="connsiteY471" fmla="*/ 3338573 h 6858000"/>
                <a:gd name="connsiteX472" fmla="*/ 6179818 w 6946900"/>
                <a:gd name="connsiteY472" fmla="*/ 3316342 h 6858000"/>
                <a:gd name="connsiteX473" fmla="*/ 6217937 w 6946900"/>
                <a:gd name="connsiteY473" fmla="*/ 3294111 h 6858000"/>
                <a:gd name="connsiteX474" fmla="*/ 6255262 w 6946900"/>
                <a:gd name="connsiteY474" fmla="*/ 3271086 h 6858000"/>
                <a:gd name="connsiteX475" fmla="*/ 6290998 w 6946900"/>
                <a:gd name="connsiteY475" fmla="*/ 3248855 h 6858000"/>
                <a:gd name="connsiteX476" fmla="*/ 6325147 w 6946900"/>
                <a:gd name="connsiteY476" fmla="*/ 3226624 h 6858000"/>
                <a:gd name="connsiteX477" fmla="*/ 6358502 w 6946900"/>
                <a:gd name="connsiteY477" fmla="*/ 3204392 h 6858000"/>
                <a:gd name="connsiteX478" fmla="*/ 6389473 w 6946900"/>
                <a:gd name="connsiteY478" fmla="*/ 3182161 h 6858000"/>
                <a:gd name="connsiteX479" fmla="*/ 6419651 w 6946900"/>
                <a:gd name="connsiteY479" fmla="*/ 3161518 h 6858000"/>
                <a:gd name="connsiteX480" fmla="*/ 470694 w 6946900"/>
                <a:gd name="connsiteY480" fmla="*/ 3119438 h 6858000"/>
                <a:gd name="connsiteX481" fmla="*/ 527844 w 6946900"/>
                <a:gd name="connsiteY481" fmla="*/ 3161518 h 6858000"/>
                <a:gd name="connsiteX482" fmla="*/ 558006 w 6946900"/>
                <a:gd name="connsiteY482" fmla="*/ 3182161 h 6858000"/>
                <a:gd name="connsiteX483" fmla="*/ 588963 w 6946900"/>
                <a:gd name="connsiteY483" fmla="*/ 3204392 h 6858000"/>
                <a:gd name="connsiteX484" fmla="*/ 622300 w 6946900"/>
                <a:gd name="connsiteY484" fmla="*/ 3226624 h 6858000"/>
                <a:gd name="connsiteX485" fmla="*/ 656431 w 6946900"/>
                <a:gd name="connsiteY485" fmla="*/ 3248855 h 6858000"/>
                <a:gd name="connsiteX486" fmla="*/ 692150 w 6946900"/>
                <a:gd name="connsiteY486" fmla="*/ 3271086 h 6858000"/>
                <a:gd name="connsiteX487" fmla="*/ 728662 w 6946900"/>
                <a:gd name="connsiteY487" fmla="*/ 3294111 h 6858000"/>
                <a:gd name="connsiteX488" fmla="*/ 766762 w 6946900"/>
                <a:gd name="connsiteY488" fmla="*/ 3316342 h 6858000"/>
                <a:gd name="connsiteX489" fmla="*/ 806450 w 6946900"/>
                <a:gd name="connsiteY489" fmla="*/ 3338573 h 6858000"/>
                <a:gd name="connsiteX490" fmla="*/ 846931 w 6946900"/>
                <a:gd name="connsiteY490" fmla="*/ 3361598 h 6858000"/>
                <a:gd name="connsiteX491" fmla="*/ 889000 w 6946900"/>
                <a:gd name="connsiteY491" fmla="*/ 3383829 h 6858000"/>
                <a:gd name="connsiteX492" fmla="*/ 932656 w 6946900"/>
                <a:gd name="connsiteY492" fmla="*/ 3405266 h 6858000"/>
                <a:gd name="connsiteX493" fmla="*/ 976312 w 6946900"/>
                <a:gd name="connsiteY493" fmla="*/ 3426704 h 6858000"/>
                <a:gd name="connsiteX494" fmla="*/ 1023144 w 6946900"/>
                <a:gd name="connsiteY494" fmla="*/ 3448140 h 6858000"/>
                <a:gd name="connsiteX495" fmla="*/ 1069975 w 6946900"/>
                <a:gd name="connsiteY495" fmla="*/ 3470372 h 6858000"/>
                <a:gd name="connsiteX496" fmla="*/ 1127125 w 6946900"/>
                <a:gd name="connsiteY496" fmla="*/ 3493397 h 6858000"/>
                <a:gd name="connsiteX497" fmla="*/ 1186656 w 6946900"/>
                <a:gd name="connsiteY497" fmla="*/ 3518010 h 6858000"/>
                <a:gd name="connsiteX498" fmla="*/ 1248569 w 6946900"/>
                <a:gd name="connsiteY498" fmla="*/ 3540241 h 6858000"/>
                <a:gd name="connsiteX499" fmla="*/ 1313656 w 6946900"/>
                <a:gd name="connsiteY499" fmla="*/ 3562472 h 6858000"/>
                <a:gd name="connsiteX500" fmla="*/ 1380331 w 6946900"/>
                <a:gd name="connsiteY500" fmla="*/ 3583909 h 6858000"/>
                <a:gd name="connsiteX501" fmla="*/ 1450181 w 6946900"/>
                <a:gd name="connsiteY501" fmla="*/ 3603758 h 6858000"/>
                <a:gd name="connsiteX502" fmla="*/ 1521619 w 6946900"/>
                <a:gd name="connsiteY502" fmla="*/ 3622813 h 6858000"/>
                <a:gd name="connsiteX503" fmla="*/ 1596231 w 6946900"/>
                <a:gd name="connsiteY503" fmla="*/ 3641075 h 6858000"/>
                <a:gd name="connsiteX504" fmla="*/ 1673225 w 6946900"/>
                <a:gd name="connsiteY504" fmla="*/ 3657748 h 6858000"/>
                <a:gd name="connsiteX505" fmla="*/ 1712913 w 6946900"/>
                <a:gd name="connsiteY505" fmla="*/ 3664894 h 6858000"/>
                <a:gd name="connsiteX506" fmla="*/ 1752600 w 6946900"/>
                <a:gd name="connsiteY506" fmla="*/ 3671245 h 6858000"/>
                <a:gd name="connsiteX507" fmla="*/ 1793081 w 6946900"/>
                <a:gd name="connsiteY507" fmla="*/ 3678391 h 6858000"/>
                <a:gd name="connsiteX508" fmla="*/ 1833563 w 6946900"/>
                <a:gd name="connsiteY508" fmla="*/ 3684743 h 6858000"/>
                <a:gd name="connsiteX509" fmla="*/ 1874838 w 6946900"/>
                <a:gd name="connsiteY509" fmla="*/ 3690301 h 6858000"/>
                <a:gd name="connsiteX510" fmla="*/ 1917700 w 6946900"/>
                <a:gd name="connsiteY510" fmla="*/ 3695064 h 6858000"/>
                <a:gd name="connsiteX511" fmla="*/ 1960563 w 6946900"/>
                <a:gd name="connsiteY511" fmla="*/ 3699828 h 6858000"/>
                <a:gd name="connsiteX512" fmla="*/ 2004219 w 6946900"/>
                <a:gd name="connsiteY512" fmla="*/ 3703798 h 6858000"/>
                <a:gd name="connsiteX513" fmla="*/ 2047875 w 6946900"/>
                <a:gd name="connsiteY513" fmla="*/ 3706974 h 6858000"/>
                <a:gd name="connsiteX514" fmla="*/ 2093119 w 6946900"/>
                <a:gd name="connsiteY514" fmla="*/ 3710150 h 6858000"/>
                <a:gd name="connsiteX515" fmla="*/ 2137569 w 6946900"/>
                <a:gd name="connsiteY515" fmla="*/ 3712532 h 6858000"/>
                <a:gd name="connsiteX516" fmla="*/ 2183606 w 6946900"/>
                <a:gd name="connsiteY516" fmla="*/ 3714120 h 6858000"/>
                <a:gd name="connsiteX517" fmla="*/ 2229644 w 6946900"/>
                <a:gd name="connsiteY517" fmla="*/ 3714914 h 6858000"/>
                <a:gd name="connsiteX518" fmla="*/ 2276475 w 6946900"/>
                <a:gd name="connsiteY518" fmla="*/ 3715708 h 6858000"/>
                <a:gd name="connsiteX519" fmla="*/ 2332831 w 6946900"/>
                <a:gd name="connsiteY519" fmla="*/ 3714914 h 6858000"/>
                <a:gd name="connsiteX520" fmla="*/ 2389981 w 6946900"/>
                <a:gd name="connsiteY520" fmla="*/ 3714120 h 6858000"/>
                <a:gd name="connsiteX521" fmla="*/ 2447925 w 6946900"/>
                <a:gd name="connsiteY521" fmla="*/ 3711738 h 6858000"/>
                <a:gd name="connsiteX522" fmla="*/ 2507457 w 6946900"/>
                <a:gd name="connsiteY522" fmla="*/ 3706974 h 6858000"/>
                <a:gd name="connsiteX523" fmla="*/ 2567782 w 6946900"/>
                <a:gd name="connsiteY523" fmla="*/ 3703004 h 6858000"/>
                <a:gd name="connsiteX524" fmla="*/ 2628107 w 6946900"/>
                <a:gd name="connsiteY524" fmla="*/ 3696652 h 6858000"/>
                <a:gd name="connsiteX525" fmla="*/ 2688432 w 6946900"/>
                <a:gd name="connsiteY525" fmla="*/ 3689507 h 6858000"/>
                <a:gd name="connsiteX526" fmla="*/ 2750344 w 6946900"/>
                <a:gd name="connsiteY526" fmla="*/ 3681567 h 6858000"/>
                <a:gd name="connsiteX527" fmla="*/ 2813844 w 6946900"/>
                <a:gd name="connsiteY527" fmla="*/ 3672833 h 6858000"/>
                <a:gd name="connsiteX528" fmla="*/ 2876550 w 6946900"/>
                <a:gd name="connsiteY528" fmla="*/ 3660924 h 6858000"/>
                <a:gd name="connsiteX529" fmla="*/ 2940844 w 6946900"/>
                <a:gd name="connsiteY529" fmla="*/ 3649808 h 6858000"/>
                <a:gd name="connsiteX530" fmla="*/ 3006725 w 6946900"/>
                <a:gd name="connsiteY530" fmla="*/ 3636311 h 6858000"/>
                <a:gd name="connsiteX531" fmla="*/ 3071813 w 6946900"/>
                <a:gd name="connsiteY531" fmla="*/ 3621225 h 6858000"/>
                <a:gd name="connsiteX532" fmla="*/ 3137694 w 6946900"/>
                <a:gd name="connsiteY532" fmla="*/ 3606140 h 6858000"/>
                <a:gd name="connsiteX533" fmla="*/ 3205163 w 6946900"/>
                <a:gd name="connsiteY533" fmla="*/ 3587879 h 6858000"/>
                <a:gd name="connsiteX534" fmla="*/ 3273425 w 6946900"/>
                <a:gd name="connsiteY534" fmla="*/ 3569618 h 6858000"/>
                <a:gd name="connsiteX535" fmla="*/ 3275013 w 6946900"/>
                <a:gd name="connsiteY535" fmla="*/ 3630753 h 6858000"/>
                <a:gd name="connsiteX536" fmla="*/ 3275013 w 6946900"/>
                <a:gd name="connsiteY536" fmla="*/ 3693476 h 6858000"/>
                <a:gd name="connsiteX537" fmla="*/ 3275013 w 6946900"/>
                <a:gd name="connsiteY537" fmla="*/ 3756200 h 6858000"/>
                <a:gd name="connsiteX538" fmla="*/ 3274219 w 6946900"/>
                <a:gd name="connsiteY538" fmla="*/ 3821305 h 6858000"/>
                <a:gd name="connsiteX539" fmla="*/ 3271838 w 6946900"/>
                <a:gd name="connsiteY539" fmla="*/ 3885617 h 6858000"/>
                <a:gd name="connsiteX540" fmla="*/ 3269457 w 6946900"/>
                <a:gd name="connsiteY540" fmla="*/ 3951516 h 6858000"/>
                <a:gd name="connsiteX541" fmla="*/ 3264694 w 6946900"/>
                <a:gd name="connsiteY541" fmla="*/ 4019003 h 6858000"/>
                <a:gd name="connsiteX542" fmla="*/ 3258344 w 6946900"/>
                <a:gd name="connsiteY542" fmla="*/ 4086490 h 6858000"/>
                <a:gd name="connsiteX543" fmla="*/ 3252788 w 6946900"/>
                <a:gd name="connsiteY543" fmla="*/ 4153978 h 6858000"/>
                <a:gd name="connsiteX544" fmla="*/ 3244850 w 6946900"/>
                <a:gd name="connsiteY544" fmla="*/ 4223053 h 6858000"/>
                <a:gd name="connsiteX545" fmla="*/ 3236119 w 6946900"/>
                <a:gd name="connsiteY545" fmla="*/ 4292128 h 6858000"/>
                <a:gd name="connsiteX546" fmla="*/ 3225800 w 6946900"/>
                <a:gd name="connsiteY546" fmla="*/ 4361998 h 6858000"/>
                <a:gd name="connsiteX547" fmla="*/ 3214688 w 6946900"/>
                <a:gd name="connsiteY547" fmla="*/ 4433455 h 6858000"/>
                <a:gd name="connsiteX548" fmla="*/ 3201988 w 6946900"/>
                <a:gd name="connsiteY548" fmla="*/ 4504118 h 6858000"/>
                <a:gd name="connsiteX549" fmla="*/ 3187700 w 6946900"/>
                <a:gd name="connsiteY549" fmla="*/ 4574781 h 6858000"/>
                <a:gd name="connsiteX550" fmla="*/ 3172619 w 6946900"/>
                <a:gd name="connsiteY550" fmla="*/ 4647032 h 6858000"/>
                <a:gd name="connsiteX551" fmla="*/ 3158332 w 6946900"/>
                <a:gd name="connsiteY551" fmla="*/ 4706580 h 6858000"/>
                <a:gd name="connsiteX552" fmla="*/ 3144838 w 6946900"/>
                <a:gd name="connsiteY552" fmla="*/ 4764539 h 6858000"/>
                <a:gd name="connsiteX553" fmla="*/ 3129757 w 6946900"/>
                <a:gd name="connsiteY553" fmla="*/ 4820117 h 6858000"/>
                <a:gd name="connsiteX554" fmla="*/ 3115469 w 6946900"/>
                <a:gd name="connsiteY554" fmla="*/ 4876489 h 6858000"/>
                <a:gd name="connsiteX555" fmla="*/ 3099594 w 6946900"/>
                <a:gd name="connsiteY555" fmla="*/ 4931272 h 6858000"/>
                <a:gd name="connsiteX556" fmla="*/ 3084513 w 6946900"/>
                <a:gd name="connsiteY556" fmla="*/ 4984468 h 6858000"/>
                <a:gd name="connsiteX557" fmla="*/ 3067844 w 6946900"/>
                <a:gd name="connsiteY557" fmla="*/ 5036870 h 6858000"/>
                <a:gd name="connsiteX558" fmla="*/ 3050382 w 6946900"/>
                <a:gd name="connsiteY558" fmla="*/ 5087684 h 6858000"/>
                <a:gd name="connsiteX559" fmla="*/ 3033713 w 6946900"/>
                <a:gd name="connsiteY559" fmla="*/ 5138498 h 6858000"/>
                <a:gd name="connsiteX560" fmla="*/ 3016250 w 6946900"/>
                <a:gd name="connsiteY560" fmla="*/ 5186930 h 6858000"/>
                <a:gd name="connsiteX561" fmla="*/ 2997994 w 6946900"/>
                <a:gd name="connsiteY561" fmla="*/ 5235362 h 6858000"/>
                <a:gd name="connsiteX562" fmla="*/ 2978944 w 6946900"/>
                <a:gd name="connsiteY562" fmla="*/ 5282206 h 6858000"/>
                <a:gd name="connsiteX563" fmla="*/ 2959894 w 6946900"/>
                <a:gd name="connsiteY563" fmla="*/ 5329050 h 6858000"/>
                <a:gd name="connsiteX564" fmla="*/ 2940050 w 6946900"/>
                <a:gd name="connsiteY564" fmla="*/ 5373512 h 6858000"/>
                <a:gd name="connsiteX565" fmla="*/ 2919413 w 6946900"/>
                <a:gd name="connsiteY565" fmla="*/ 5417975 h 6858000"/>
                <a:gd name="connsiteX566" fmla="*/ 2897982 w 6946900"/>
                <a:gd name="connsiteY566" fmla="*/ 5460055 h 6858000"/>
                <a:gd name="connsiteX567" fmla="*/ 2876550 w 6946900"/>
                <a:gd name="connsiteY567" fmla="*/ 5502929 h 6858000"/>
                <a:gd name="connsiteX568" fmla="*/ 2855119 w 6946900"/>
                <a:gd name="connsiteY568" fmla="*/ 5543421 h 6858000"/>
                <a:gd name="connsiteX569" fmla="*/ 2832894 w 6946900"/>
                <a:gd name="connsiteY569" fmla="*/ 5583120 h 6858000"/>
                <a:gd name="connsiteX570" fmla="*/ 2809082 w 6946900"/>
                <a:gd name="connsiteY570" fmla="*/ 5622024 h 6858000"/>
                <a:gd name="connsiteX571" fmla="*/ 2786063 w 6946900"/>
                <a:gd name="connsiteY571" fmla="*/ 5660135 h 6858000"/>
                <a:gd name="connsiteX572" fmla="*/ 2760663 w 6946900"/>
                <a:gd name="connsiteY572" fmla="*/ 5697451 h 6858000"/>
                <a:gd name="connsiteX573" fmla="*/ 2736850 w 6946900"/>
                <a:gd name="connsiteY573" fmla="*/ 5733180 h 6858000"/>
                <a:gd name="connsiteX574" fmla="*/ 2710657 w 6946900"/>
                <a:gd name="connsiteY574" fmla="*/ 5768908 h 6858000"/>
                <a:gd name="connsiteX575" fmla="*/ 2685257 w 6946900"/>
                <a:gd name="connsiteY575" fmla="*/ 5802255 h 6858000"/>
                <a:gd name="connsiteX576" fmla="*/ 2658269 w 6946900"/>
                <a:gd name="connsiteY576" fmla="*/ 5836395 h 6858000"/>
                <a:gd name="connsiteX577" fmla="*/ 2630488 w 6946900"/>
                <a:gd name="connsiteY577" fmla="*/ 5868154 h 6858000"/>
                <a:gd name="connsiteX578" fmla="*/ 2602707 w 6946900"/>
                <a:gd name="connsiteY578" fmla="*/ 5899119 h 6858000"/>
                <a:gd name="connsiteX579" fmla="*/ 2574132 w 6946900"/>
                <a:gd name="connsiteY579" fmla="*/ 5930878 h 6858000"/>
                <a:gd name="connsiteX580" fmla="*/ 2544763 w 6946900"/>
                <a:gd name="connsiteY580" fmla="*/ 5960254 h 6858000"/>
                <a:gd name="connsiteX581" fmla="*/ 2514600 w 6946900"/>
                <a:gd name="connsiteY581" fmla="*/ 5988837 h 6858000"/>
                <a:gd name="connsiteX582" fmla="*/ 2483644 w 6946900"/>
                <a:gd name="connsiteY582" fmla="*/ 6016626 h 6858000"/>
                <a:gd name="connsiteX583" fmla="*/ 2402681 w 6946900"/>
                <a:gd name="connsiteY583" fmla="*/ 5995189 h 6858000"/>
                <a:gd name="connsiteX584" fmla="*/ 2321719 w 6946900"/>
                <a:gd name="connsiteY584" fmla="*/ 5972164 h 6858000"/>
                <a:gd name="connsiteX585" fmla="*/ 2242344 w 6946900"/>
                <a:gd name="connsiteY585" fmla="*/ 5948345 h 6858000"/>
                <a:gd name="connsiteX586" fmla="*/ 2164556 w 6946900"/>
                <a:gd name="connsiteY586" fmla="*/ 5923732 h 6858000"/>
                <a:gd name="connsiteX587" fmla="*/ 2087563 w 6946900"/>
                <a:gd name="connsiteY587" fmla="*/ 5896737 h 6858000"/>
                <a:gd name="connsiteX588" fmla="*/ 2011363 w 6946900"/>
                <a:gd name="connsiteY588" fmla="*/ 5868948 h 6858000"/>
                <a:gd name="connsiteX589" fmla="*/ 1937544 w 6946900"/>
                <a:gd name="connsiteY589" fmla="*/ 5839571 h 6858000"/>
                <a:gd name="connsiteX590" fmla="*/ 1864519 w 6946900"/>
                <a:gd name="connsiteY590" fmla="*/ 5809401 h 6858000"/>
                <a:gd name="connsiteX591" fmla="*/ 1793081 w 6946900"/>
                <a:gd name="connsiteY591" fmla="*/ 5778436 h 6858000"/>
                <a:gd name="connsiteX592" fmla="*/ 1722438 w 6946900"/>
                <a:gd name="connsiteY592" fmla="*/ 5745883 h 6858000"/>
                <a:gd name="connsiteX593" fmla="*/ 1653381 w 6946900"/>
                <a:gd name="connsiteY593" fmla="*/ 5711743 h 6858000"/>
                <a:gd name="connsiteX594" fmla="*/ 1585119 w 6946900"/>
                <a:gd name="connsiteY594" fmla="*/ 5676014 h 6858000"/>
                <a:gd name="connsiteX595" fmla="*/ 1518444 w 6946900"/>
                <a:gd name="connsiteY595" fmla="*/ 5640285 h 6858000"/>
                <a:gd name="connsiteX596" fmla="*/ 1452563 w 6946900"/>
                <a:gd name="connsiteY596" fmla="*/ 5602969 h 6858000"/>
                <a:gd name="connsiteX597" fmla="*/ 1389063 w 6946900"/>
                <a:gd name="connsiteY597" fmla="*/ 5564065 h 6858000"/>
                <a:gd name="connsiteX598" fmla="*/ 1325563 w 6946900"/>
                <a:gd name="connsiteY598" fmla="*/ 5523572 h 6858000"/>
                <a:gd name="connsiteX599" fmla="*/ 1263650 w 6946900"/>
                <a:gd name="connsiteY599" fmla="*/ 5481492 h 6858000"/>
                <a:gd name="connsiteX600" fmla="*/ 1202531 w 6946900"/>
                <a:gd name="connsiteY600" fmla="*/ 5439412 h 6858000"/>
                <a:gd name="connsiteX601" fmla="*/ 1143794 w 6946900"/>
                <a:gd name="connsiteY601" fmla="*/ 5395743 h 6858000"/>
                <a:gd name="connsiteX602" fmla="*/ 1085850 w 6946900"/>
                <a:gd name="connsiteY602" fmla="*/ 5350487 h 6858000"/>
                <a:gd name="connsiteX603" fmla="*/ 1029494 w 6946900"/>
                <a:gd name="connsiteY603" fmla="*/ 5304437 h 6858000"/>
                <a:gd name="connsiteX604" fmla="*/ 973931 w 6946900"/>
                <a:gd name="connsiteY604" fmla="*/ 5256799 h 6858000"/>
                <a:gd name="connsiteX605" fmla="*/ 919957 w 6946900"/>
                <a:gd name="connsiteY605" fmla="*/ 5208367 h 6858000"/>
                <a:gd name="connsiteX606" fmla="*/ 867569 w 6946900"/>
                <a:gd name="connsiteY606" fmla="*/ 5158347 h 6858000"/>
                <a:gd name="connsiteX607" fmla="*/ 815975 w 6946900"/>
                <a:gd name="connsiteY607" fmla="*/ 5107533 h 6858000"/>
                <a:gd name="connsiteX608" fmla="*/ 765969 w 6946900"/>
                <a:gd name="connsiteY608" fmla="*/ 5055131 h 6858000"/>
                <a:gd name="connsiteX609" fmla="*/ 717550 w 6946900"/>
                <a:gd name="connsiteY609" fmla="*/ 5001142 h 6858000"/>
                <a:gd name="connsiteX610" fmla="*/ 669925 w 6946900"/>
                <a:gd name="connsiteY610" fmla="*/ 4946358 h 6858000"/>
                <a:gd name="connsiteX611" fmla="*/ 623094 w 6946900"/>
                <a:gd name="connsiteY611" fmla="*/ 4890780 h 6858000"/>
                <a:gd name="connsiteX612" fmla="*/ 577850 w 6946900"/>
                <a:gd name="connsiteY612" fmla="*/ 4833614 h 6858000"/>
                <a:gd name="connsiteX613" fmla="*/ 534987 w 6946900"/>
                <a:gd name="connsiteY613" fmla="*/ 4774861 h 6858000"/>
                <a:gd name="connsiteX614" fmla="*/ 492919 w 6946900"/>
                <a:gd name="connsiteY614" fmla="*/ 4715313 h 6858000"/>
                <a:gd name="connsiteX615" fmla="*/ 457994 w 6946900"/>
                <a:gd name="connsiteY615" fmla="*/ 4663705 h 6858000"/>
                <a:gd name="connsiteX616" fmla="*/ 425450 w 6946900"/>
                <a:gd name="connsiteY616" fmla="*/ 4612097 h 6858000"/>
                <a:gd name="connsiteX617" fmla="*/ 393700 w 6946900"/>
                <a:gd name="connsiteY617" fmla="*/ 4562077 h 6858000"/>
                <a:gd name="connsiteX618" fmla="*/ 364331 w 6946900"/>
                <a:gd name="connsiteY618" fmla="*/ 4512057 h 6858000"/>
                <a:gd name="connsiteX619" fmla="*/ 337344 w 6946900"/>
                <a:gd name="connsiteY619" fmla="*/ 4462831 h 6858000"/>
                <a:gd name="connsiteX620" fmla="*/ 311150 w 6946900"/>
                <a:gd name="connsiteY620" fmla="*/ 4414399 h 6858000"/>
                <a:gd name="connsiteX621" fmla="*/ 286544 w 6946900"/>
                <a:gd name="connsiteY621" fmla="*/ 4366761 h 6858000"/>
                <a:gd name="connsiteX622" fmla="*/ 264319 w 6946900"/>
                <a:gd name="connsiteY622" fmla="*/ 4319917 h 6858000"/>
                <a:gd name="connsiteX623" fmla="*/ 242887 w 6946900"/>
                <a:gd name="connsiteY623" fmla="*/ 4274661 h 6858000"/>
                <a:gd name="connsiteX624" fmla="*/ 223044 w 6946900"/>
                <a:gd name="connsiteY624" fmla="*/ 4230199 h 6858000"/>
                <a:gd name="connsiteX625" fmla="*/ 204787 w 6946900"/>
                <a:gd name="connsiteY625" fmla="*/ 4186530 h 6858000"/>
                <a:gd name="connsiteX626" fmla="*/ 188119 w 6946900"/>
                <a:gd name="connsiteY626" fmla="*/ 4145244 h 6858000"/>
                <a:gd name="connsiteX627" fmla="*/ 173038 w 6946900"/>
                <a:gd name="connsiteY627" fmla="*/ 4104752 h 6858000"/>
                <a:gd name="connsiteX628" fmla="*/ 157956 w 6946900"/>
                <a:gd name="connsiteY628" fmla="*/ 4065847 h 6858000"/>
                <a:gd name="connsiteX629" fmla="*/ 145256 w 6946900"/>
                <a:gd name="connsiteY629" fmla="*/ 4028531 h 6858000"/>
                <a:gd name="connsiteX630" fmla="*/ 133350 w 6946900"/>
                <a:gd name="connsiteY630" fmla="*/ 3992802 h 6858000"/>
                <a:gd name="connsiteX631" fmla="*/ 149225 w 6946900"/>
                <a:gd name="connsiteY631" fmla="*/ 3935637 h 6858000"/>
                <a:gd name="connsiteX632" fmla="*/ 165894 w 6946900"/>
                <a:gd name="connsiteY632" fmla="*/ 3878471 h 6858000"/>
                <a:gd name="connsiteX633" fmla="*/ 184150 w 6946900"/>
                <a:gd name="connsiteY633" fmla="*/ 3821305 h 6858000"/>
                <a:gd name="connsiteX634" fmla="*/ 202406 w 6946900"/>
                <a:gd name="connsiteY634" fmla="*/ 3764140 h 6858000"/>
                <a:gd name="connsiteX635" fmla="*/ 221456 w 6946900"/>
                <a:gd name="connsiteY635" fmla="*/ 3707768 h 6858000"/>
                <a:gd name="connsiteX636" fmla="*/ 241300 w 6946900"/>
                <a:gd name="connsiteY636" fmla="*/ 3651396 h 6858000"/>
                <a:gd name="connsiteX637" fmla="*/ 261937 w 6946900"/>
                <a:gd name="connsiteY637" fmla="*/ 3596612 h 6858000"/>
                <a:gd name="connsiteX638" fmla="*/ 282575 w 6946900"/>
                <a:gd name="connsiteY638" fmla="*/ 3541829 h 6858000"/>
                <a:gd name="connsiteX639" fmla="*/ 304800 w 6946900"/>
                <a:gd name="connsiteY639" fmla="*/ 3487045 h 6858000"/>
                <a:gd name="connsiteX640" fmla="*/ 327025 w 6946900"/>
                <a:gd name="connsiteY640" fmla="*/ 3433055 h 6858000"/>
                <a:gd name="connsiteX641" fmla="*/ 350044 w 6946900"/>
                <a:gd name="connsiteY641" fmla="*/ 3379066 h 6858000"/>
                <a:gd name="connsiteX642" fmla="*/ 373062 w 6946900"/>
                <a:gd name="connsiteY642" fmla="*/ 3326664 h 6858000"/>
                <a:gd name="connsiteX643" fmla="*/ 397669 w 6946900"/>
                <a:gd name="connsiteY643" fmla="*/ 3274262 h 6858000"/>
                <a:gd name="connsiteX644" fmla="*/ 421481 w 6946900"/>
                <a:gd name="connsiteY644" fmla="*/ 3221860 h 6858000"/>
                <a:gd name="connsiteX645" fmla="*/ 446088 w 6946900"/>
                <a:gd name="connsiteY645" fmla="*/ 3170252 h 6858000"/>
                <a:gd name="connsiteX646" fmla="*/ 3459562 w 6946900"/>
                <a:gd name="connsiteY646" fmla="*/ 0 h 6858000"/>
                <a:gd name="connsiteX647" fmla="*/ 3472260 w 6946900"/>
                <a:gd name="connsiteY647" fmla="*/ 0 h 6858000"/>
                <a:gd name="connsiteX648" fmla="*/ 3485752 w 6946900"/>
                <a:gd name="connsiteY648" fmla="*/ 0 h 6858000"/>
                <a:gd name="connsiteX649" fmla="*/ 3498450 w 6946900"/>
                <a:gd name="connsiteY649" fmla="*/ 794 h 6858000"/>
                <a:gd name="connsiteX650" fmla="*/ 3511148 w 6946900"/>
                <a:gd name="connsiteY650" fmla="*/ 2382 h 6858000"/>
                <a:gd name="connsiteX651" fmla="*/ 3523847 w 6946900"/>
                <a:gd name="connsiteY651" fmla="*/ 5557 h 6858000"/>
                <a:gd name="connsiteX652" fmla="*/ 3536545 w 6946900"/>
                <a:gd name="connsiteY652" fmla="*/ 7939 h 6858000"/>
                <a:gd name="connsiteX653" fmla="*/ 3547656 w 6946900"/>
                <a:gd name="connsiteY653" fmla="*/ 11909 h 6858000"/>
                <a:gd name="connsiteX654" fmla="*/ 3559561 w 6946900"/>
                <a:gd name="connsiteY654" fmla="*/ 16672 h 6858000"/>
                <a:gd name="connsiteX655" fmla="*/ 3571465 w 6946900"/>
                <a:gd name="connsiteY655" fmla="*/ 20642 h 6858000"/>
                <a:gd name="connsiteX656" fmla="*/ 3582576 w 6946900"/>
                <a:gd name="connsiteY656" fmla="*/ 26993 h 6858000"/>
                <a:gd name="connsiteX657" fmla="*/ 3592894 w 6946900"/>
                <a:gd name="connsiteY657" fmla="*/ 31757 h 6858000"/>
                <a:gd name="connsiteX658" fmla="*/ 3603211 w 6946900"/>
                <a:gd name="connsiteY658" fmla="*/ 38902 h 6858000"/>
                <a:gd name="connsiteX659" fmla="*/ 3612735 w 6946900"/>
                <a:gd name="connsiteY659" fmla="*/ 46048 h 6858000"/>
                <a:gd name="connsiteX660" fmla="*/ 3623052 w 6946900"/>
                <a:gd name="connsiteY660" fmla="*/ 53987 h 6858000"/>
                <a:gd name="connsiteX661" fmla="*/ 3631782 w 6946900"/>
                <a:gd name="connsiteY661" fmla="*/ 61132 h 6858000"/>
                <a:gd name="connsiteX662" fmla="*/ 3640512 w 6946900"/>
                <a:gd name="connsiteY662" fmla="*/ 69072 h 6858000"/>
                <a:gd name="connsiteX663" fmla="*/ 3649242 w 6946900"/>
                <a:gd name="connsiteY663" fmla="*/ 78599 h 6858000"/>
                <a:gd name="connsiteX664" fmla="*/ 3656385 w 6946900"/>
                <a:gd name="connsiteY664" fmla="*/ 87332 h 6858000"/>
                <a:gd name="connsiteX665" fmla="*/ 3663528 w 6946900"/>
                <a:gd name="connsiteY665" fmla="*/ 96859 h 6858000"/>
                <a:gd name="connsiteX666" fmla="*/ 3670670 w 6946900"/>
                <a:gd name="connsiteY666" fmla="*/ 107180 h 6858000"/>
                <a:gd name="connsiteX667" fmla="*/ 3677020 w 6946900"/>
                <a:gd name="connsiteY667" fmla="*/ 117501 h 6858000"/>
                <a:gd name="connsiteX668" fmla="*/ 3682575 w 6946900"/>
                <a:gd name="connsiteY668" fmla="*/ 127822 h 6858000"/>
                <a:gd name="connsiteX669" fmla="*/ 3688131 w 6946900"/>
                <a:gd name="connsiteY669" fmla="*/ 138937 h 6858000"/>
                <a:gd name="connsiteX670" fmla="*/ 3692892 w 6946900"/>
                <a:gd name="connsiteY670" fmla="*/ 150052 h 6858000"/>
                <a:gd name="connsiteX671" fmla="*/ 3696067 w 6946900"/>
                <a:gd name="connsiteY671" fmla="*/ 161962 h 6858000"/>
                <a:gd name="connsiteX672" fmla="*/ 3700829 w 6946900"/>
                <a:gd name="connsiteY672" fmla="*/ 173871 h 6858000"/>
                <a:gd name="connsiteX673" fmla="*/ 3703210 w 6946900"/>
                <a:gd name="connsiteY673" fmla="*/ 185779 h 6858000"/>
                <a:gd name="connsiteX674" fmla="*/ 3705591 w 6946900"/>
                <a:gd name="connsiteY674" fmla="*/ 197688 h 6858000"/>
                <a:gd name="connsiteX675" fmla="*/ 3706384 w 6946900"/>
                <a:gd name="connsiteY675" fmla="*/ 211185 h 6858000"/>
                <a:gd name="connsiteX676" fmla="*/ 3707972 w 6946900"/>
                <a:gd name="connsiteY676" fmla="*/ 223094 h 6858000"/>
                <a:gd name="connsiteX677" fmla="*/ 3708765 w 6946900"/>
                <a:gd name="connsiteY677" fmla="*/ 235797 h 6858000"/>
                <a:gd name="connsiteX678" fmla="*/ 3707972 w 6946900"/>
                <a:gd name="connsiteY678" fmla="*/ 249294 h 6858000"/>
                <a:gd name="connsiteX679" fmla="*/ 3706384 w 6946900"/>
                <a:gd name="connsiteY679" fmla="*/ 261997 h 6858000"/>
                <a:gd name="connsiteX680" fmla="*/ 3695273 w 6946900"/>
                <a:gd name="connsiteY680" fmla="*/ 368383 h 6858000"/>
                <a:gd name="connsiteX681" fmla="*/ 3683369 w 6946900"/>
                <a:gd name="connsiteY681" fmla="*/ 493030 h 6858000"/>
                <a:gd name="connsiteX682" fmla="*/ 3672258 w 6946900"/>
                <a:gd name="connsiteY682" fmla="*/ 629586 h 6858000"/>
                <a:gd name="connsiteX683" fmla="*/ 3661147 w 6946900"/>
                <a:gd name="connsiteY683" fmla="*/ 774875 h 6858000"/>
                <a:gd name="connsiteX684" fmla="*/ 3652417 w 6946900"/>
                <a:gd name="connsiteY684" fmla="*/ 921752 h 6858000"/>
                <a:gd name="connsiteX685" fmla="*/ 3644480 w 6946900"/>
                <a:gd name="connsiteY685" fmla="*/ 1066247 h 6858000"/>
                <a:gd name="connsiteX686" fmla="*/ 3642099 w 6946900"/>
                <a:gd name="connsiteY686" fmla="*/ 1135319 h 6858000"/>
                <a:gd name="connsiteX687" fmla="*/ 3640512 w 6946900"/>
                <a:gd name="connsiteY687" fmla="*/ 1200421 h 6858000"/>
                <a:gd name="connsiteX688" fmla="*/ 3638131 w 6946900"/>
                <a:gd name="connsiteY688" fmla="*/ 1263935 h 6858000"/>
                <a:gd name="connsiteX689" fmla="*/ 3638131 w 6946900"/>
                <a:gd name="connsiteY689" fmla="*/ 1322686 h 6858000"/>
                <a:gd name="connsiteX690" fmla="*/ 3638131 w 6946900"/>
                <a:gd name="connsiteY690" fmla="*/ 1345710 h 6858000"/>
                <a:gd name="connsiteX691" fmla="*/ 3639718 w 6946900"/>
                <a:gd name="connsiteY691" fmla="*/ 1368734 h 6858000"/>
                <a:gd name="connsiteX692" fmla="*/ 3641306 w 6946900"/>
                <a:gd name="connsiteY692" fmla="*/ 1390170 h 6858000"/>
                <a:gd name="connsiteX693" fmla="*/ 3642893 w 6946900"/>
                <a:gd name="connsiteY693" fmla="*/ 1412400 h 6858000"/>
                <a:gd name="connsiteX694" fmla="*/ 3645274 w 6946900"/>
                <a:gd name="connsiteY694" fmla="*/ 1433836 h 6858000"/>
                <a:gd name="connsiteX695" fmla="*/ 3649242 w 6946900"/>
                <a:gd name="connsiteY695" fmla="*/ 1455272 h 6858000"/>
                <a:gd name="connsiteX696" fmla="*/ 3652417 w 6946900"/>
                <a:gd name="connsiteY696" fmla="*/ 1476708 h 6858000"/>
                <a:gd name="connsiteX697" fmla="*/ 3655591 w 6946900"/>
                <a:gd name="connsiteY697" fmla="*/ 1497351 h 6858000"/>
                <a:gd name="connsiteX698" fmla="*/ 3665115 w 6946900"/>
                <a:gd name="connsiteY698" fmla="*/ 1537841 h 6858000"/>
                <a:gd name="connsiteX699" fmla="*/ 3676226 w 6946900"/>
                <a:gd name="connsiteY699" fmla="*/ 1576744 h 6858000"/>
                <a:gd name="connsiteX700" fmla="*/ 3689718 w 6946900"/>
                <a:gd name="connsiteY700" fmla="*/ 1614852 h 6858000"/>
                <a:gd name="connsiteX701" fmla="*/ 3703210 w 6946900"/>
                <a:gd name="connsiteY701" fmla="*/ 1652167 h 6858000"/>
                <a:gd name="connsiteX702" fmla="*/ 3718289 w 6946900"/>
                <a:gd name="connsiteY702" fmla="*/ 1687100 h 6858000"/>
                <a:gd name="connsiteX703" fmla="*/ 3734162 w 6946900"/>
                <a:gd name="connsiteY703" fmla="*/ 1722032 h 6858000"/>
                <a:gd name="connsiteX704" fmla="*/ 3751622 w 6946900"/>
                <a:gd name="connsiteY704" fmla="*/ 1754584 h 6858000"/>
                <a:gd name="connsiteX705" fmla="*/ 3769082 w 6946900"/>
                <a:gd name="connsiteY705" fmla="*/ 1787135 h 6858000"/>
                <a:gd name="connsiteX706" fmla="*/ 3788129 w 6946900"/>
                <a:gd name="connsiteY706" fmla="*/ 1817304 h 6858000"/>
                <a:gd name="connsiteX707" fmla="*/ 3807177 w 6946900"/>
                <a:gd name="connsiteY707" fmla="*/ 1845886 h 6858000"/>
                <a:gd name="connsiteX708" fmla="*/ 3826224 w 6946900"/>
                <a:gd name="connsiteY708" fmla="*/ 1873673 h 6858000"/>
                <a:gd name="connsiteX709" fmla="*/ 3845272 w 6946900"/>
                <a:gd name="connsiteY709" fmla="*/ 1899079 h 6858000"/>
                <a:gd name="connsiteX710" fmla="*/ 3865113 w 6946900"/>
                <a:gd name="connsiteY710" fmla="*/ 1924485 h 6858000"/>
                <a:gd name="connsiteX711" fmla="*/ 3884160 w 6946900"/>
                <a:gd name="connsiteY711" fmla="*/ 1947509 h 6858000"/>
                <a:gd name="connsiteX712" fmla="*/ 3903207 w 6946900"/>
                <a:gd name="connsiteY712" fmla="*/ 1968945 h 6858000"/>
                <a:gd name="connsiteX713" fmla="*/ 3920668 w 6946900"/>
                <a:gd name="connsiteY713" fmla="*/ 1990381 h 6858000"/>
                <a:gd name="connsiteX714" fmla="*/ 3938921 w 6946900"/>
                <a:gd name="connsiteY714" fmla="*/ 2007847 h 6858000"/>
                <a:gd name="connsiteX715" fmla="*/ 3956381 w 6946900"/>
                <a:gd name="connsiteY715" fmla="*/ 2025313 h 6858000"/>
                <a:gd name="connsiteX716" fmla="*/ 3987334 w 6946900"/>
                <a:gd name="connsiteY716" fmla="*/ 2055483 h 6858000"/>
                <a:gd name="connsiteX717" fmla="*/ 4013524 w 6946900"/>
                <a:gd name="connsiteY717" fmla="*/ 2079301 h 6858000"/>
                <a:gd name="connsiteX718" fmla="*/ 4034158 w 6946900"/>
                <a:gd name="connsiteY718" fmla="*/ 2095973 h 6858000"/>
                <a:gd name="connsiteX719" fmla="*/ 4052412 w 6946900"/>
                <a:gd name="connsiteY719" fmla="*/ 2110264 h 6858000"/>
                <a:gd name="connsiteX720" fmla="*/ 4044476 w 6946900"/>
                <a:gd name="connsiteY720" fmla="*/ 2055483 h 6858000"/>
                <a:gd name="connsiteX721" fmla="*/ 4038920 w 6946900"/>
                <a:gd name="connsiteY721" fmla="*/ 2000702 h 6858000"/>
                <a:gd name="connsiteX722" fmla="*/ 4033365 w 6946900"/>
                <a:gd name="connsiteY722" fmla="*/ 1945127 h 6858000"/>
                <a:gd name="connsiteX723" fmla="*/ 4027809 w 6946900"/>
                <a:gd name="connsiteY723" fmla="*/ 1888758 h 6858000"/>
                <a:gd name="connsiteX724" fmla="*/ 4024635 w 6946900"/>
                <a:gd name="connsiteY724" fmla="*/ 1832389 h 6858000"/>
                <a:gd name="connsiteX725" fmla="*/ 4022254 w 6946900"/>
                <a:gd name="connsiteY725" fmla="*/ 1776814 h 6858000"/>
                <a:gd name="connsiteX726" fmla="*/ 4021460 w 6946900"/>
                <a:gd name="connsiteY726" fmla="*/ 1720445 h 6858000"/>
                <a:gd name="connsiteX727" fmla="*/ 4021460 w 6946900"/>
                <a:gd name="connsiteY727" fmla="*/ 1664076 h 6858000"/>
                <a:gd name="connsiteX728" fmla="*/ 4022254 w 6946900"/>
                <a:gd name="connsiteY728" fmla="*/ 1608501 h 6858000"/>
                <a:gd name="connsiteX729" fmla="*/ 4023841 w 6946900"/>
                <a:gd name="connsiteY729" fmla="*/ 1554514 h 6858000"/>
                <a:gd name="connsiteX730" fmla="*/ 4027809 w 6946900"/>
                <a:gd name="connsiteY730" fmla="*/ 1499732 h 6858000"/>
                <a:gd name="connsiteX731" fmla="*/ 4032571 w 6946900"/>
                <a:gd name="connsiteY731" fmla="*/ 1446539 h 6858000"/>
                <a:gd name="connsiteX732" fmla="*/ 4039714 w 6946900"/>
                <a:gd name="connsiteY732" fmla="*/ 1393346 h 6858000"/>
                <a:gd name="connsiteX733" fmla="*/ 4046857 w 6946900"/>
                <a:gd name="connsiteY733" fmla="*/ 1342534 h 6858000"/>
                <a:gd name="connsiteX734" fmla="*/ 4056380 w 6946900"/>
                <a:gd name="connsiteY734" fmla="*/ 1291723 h 6858000"/>
                <a:gd name="connsiteX735" fmla="*/ 4066698 w 6946900"/>
                <a:gd name="connsiteY735" fmla="*/ 1243293 h 6858000"/>
                <a:gd name="connsiteX736" fmla="*/ 4080190 w 6946900"/>
                <a:gd name="connsiteY736" fmla="*/ 1195657 h 6858000"/>
                <a:gd name="connsiteX737" fmla="*/ 4087332 w 6946900"/>
                <a:gd name="connsiteY737" fmla="*/ 1173427 h 6858000"/>
                <a:gd name="connsiteX738" fmla="*/ 4093681 w 6946900"/>
                <a:gd name="connsiteY738" fmla="*/ 1150403 h 6858000"/>
                <a:gd name="connsiteX739" fmla="*/ 4101618 w 6946900"/>
                <a:gd name="connsiteY739" fmla="*/ 1128173 h 6858000"/>
                <a:gd name="connsiteX740" fmla="*/ 4110348 w 6946900"/>
                <a:gd name="connsiteY740" fmla="*/ 1106737 h 6858000"/>
                <a:gd name="connsiteX741" fmla="*/ 4119078 w 6946900"/>
                <a:gd name="connsiteY741" fmla="*/ 1086095 h 6858000"/>
                <a:gd name="connsiteX742" fmla="*/ 4127808 w 6946900"/>
                <a:gd name="connsiteY742" fmla="*/ 1064659 h 6858000"/>
                <a:gd name="connsiteX743" fmla="*/ 4138125 w 6946900"/>
                <a:gd name="connsiteY743" fmla="*/ 1044811 h 6858000"/>
                <a:gd name="connsiteX744" fmla="*/ 4147649 w 6946900"/>
                <a:gd name="connsiteY744" fmla="*/ 1024963 h 6858000"/>
                <a:gd name="connsiteX745" fmla="*/ 4157966 w 6946900"/>
                <a:gd name="connsiteY745" fmla="*/ 1005908 h 6858000"/>
                <a:gd name="connsiteX746" fmla="*/ 4169077 w 6946900"/>
                <a:gd name="connsiteY746" fmla="*/ 988442 h 6858000"/>
                <a:gd name="connsiteX747" fmla="*/ 4180188 w 6946900"/>
                <a:gd name="connsiteY747" fmla="*/ 970975 h 6858000"/>
                <a:gd name="connsiteX748" fmla="*/ 4192093 w 6946900"/>
                <a:gd name="connsiteY748" fmla="*/ 953509 h 6858000"/>
                <a:gd name="connsiteX749" fmla="*/ 4205585 w 6946900"/>
                <a:gd name="connsiteY749" fmla="*/ 936836 h 6858000"/>
                <a:gd name="connsiteX750" fmla="*/ 4218283 w 6946900"/>
                <a:gd name="connsiteY750" fmla="*/ 920958 h 6858000"/>
                <a:gd name="connsiteX751" fmla="*/ 4230981 w 6946900"/>
                <a:gd name="connsiteY751" fmla="*/ 905873 h 6858000"/>
                <a:gd name="connsiteX752" fmla="*/ 4246061 w 6946900"/>
                <a:gd name="connsiteY752" fmla="*/ 891583 h 6858000"/>
                <a:gd name="connsiteX753" fmla="*/ 4259553 w 6946900"/>
                <a:gd name="connsiteY753" fmla="*/ 877292 h 6858000"/>
                <a:gd name="connsiteX754" fmla="*/ 4275425 w 6946900"/>
                <a:gd name="connsiteY754" fmla="*/ 864589 h 6858000"/>
                <a:gd name="connsiteX755" fmla="*/ 4290505 w 6946900"/>
                <a:gd name="connsiteY755" fmla="*/ 852680 h 6858000"/>
                <a:gd name="connsiteX756" fmla="*/ 4307171 w 6946900"/>
                <a:gd name="connsiteY756" fmla="*/ 840771 h 6858000"/>
                <a:gd name="connsiteX757" fmla="*/ 4323838 w 6946900"/>
                <a:gd name="connsiteY757" fmla="*/ 830450 h 6858000"/>
                <a:gd name="connsiteX758" fmla="*/ 4341298 w 6946900"/>
                <a:gd name="connsiteY758" fmla="*/ 820129 h 6858000"/>
                <a:gd name="connsiteX759" fmla="*/ 4357964 w 6946900"/>
                <a:gd name="connsiteY759" fmla="*/ 811396 h 6858000"/>
                <a:gd name="connsiteX760" fmla="*/ 4377012 w 6946900"/>
                <a:gd name="connsiteY760" fmla="*/ 803456 h 6858000"/>
                <a:gd name="connsiteX761" fmla="*/ 4396059 w 6946900"/>
                <a:gd name="connsiteY761" fmla="*/ 796311 h 6858000"/>
                <a:gd name="connsiteX762" fmla="*/ 4415106 w 6946900"/>
                <a:gd name="connsiteY762" fmla="*/ 789960 h 6858000"/>
                <a:gd name="connsiteX763" fmla="*/ 4435741 w 6946900"/>
                <a:gd name="connsiteY763" fmla="*/ 784402 h 6858000"/>
                <a:gd name="connsiteX764" fmla="*/ 4456376 w 6946900"/>
                <a:gd name="connsiteY764" fmla="*/ 779638 h 6858000"/>
                <a:gd name="connsiteX765" fmla="*/ 4477804 w 6946900"/>
                <a:gd name="connsiteY765" fmla="*/ 776463 h 6858000"/>
                <a:gd name="connsiteX766" fmla="*/ 4500026 w 6946900"/>
                <a:gd name="connsiteY766" fmla="*/ 772493 h 6858000"/>
                <a:gd name="connsiteX767" fmla="*/ 4521454 w 6946900"/>
                <a:gd name="connsiteY767" fmla="*/ 770905 h 6858000"/>
                <a:gd name="connsiteX768" fmla="*/ 4542883 w 6946900"/>
                <a:gd name="connsiteY768" fmla="*/ 770111 h 6858000"/>
                <a:gd name="connsiteX769" fmla="*/ 4565105 w 6946900"/>
                <a:gd name="connsiteY769" fmla="*/ 770111 h 6858000"/>
                <a:gd name="connsiteX770" fmla="*/ 4585739 w 6946900"/>
                <a:gd name="connsiteY770" fmla="*/ 770905 h 6858000"/>
                <a:gd name="connsiteX771" fmla="*/ 4606374 w 6946900"/>
                <a:gd name="connsiteY771" fmla="*/ 772493 h 6858000"/>
                <a:gd name="connsiteX772" fmla="*/ 4627009 w 6946900"/>
                <a:gd name="connsiteY772" fmla="*/ 774875 h 6858000"/>
                <a:gd name="connsiteX773" fmla="*/ 4646850 w 6946900"/>
                <a:gd name="connsiteY773" fmla="*/ 778051 h 6858000"/>
                <a:gd name="connsiteX774" fmla="*/ 4666691 w 6946900"/>
                <a:gd name="connsiteY774" fmla="*/ 781226 h 6858000"/>
                <a:gd name="connsiteX775" fmla="*/ 4686532 w 6946900"/>
                <a:gd name="connsiteY775" fmla="*/ 786784 h 6858000"/>
                <a:gd name="connsiteX776" fmla="*/ 4705579 w 6946900"/>
                <a:gd name="connsiteY776" fmla="*/ 791547 h 6858000"/>
                <a:gd name="connsiteX777" fmla="*/ 4724627 w 6946900"/>
                <a:gd name="connsiteY777" fmla="*/ 797899 h 6858000"/>
                <a:gd name="connsiteX778" fmla="*/ 4742881 w 6946900"/>
                <a:gd name="connsiteY778" fmla="*/ 805044 h 6858000"/>
                <a:gd name="connsiteX779" fmla="*/ 4761928 w 6946900"/>
                <a:gd name="connsiteY779" fmla="*/ 811396 h 6858000"/>
                <a:gd name="connsiteX780" fmla="*/ 4780182 w 6946900"/>
                <a:gd name="connsiteY780" fmla="*/ 820129 h 6858000"/>
                <a:gd name="connsiteX781" fmla="*/ 4796848 w 6946900"/>
                <a:gd name="connsiteY781" fmla="*/ 828862 h 6858000"/>
                <a:gd name="connsiteX782" fmla="*/ 4815102 w 6946900"/>
                <a:gd name="connsiteY782" fmla="*/ 838389 h 6858000"/>
                <a:gd name="connsiteX783" fmla="*/ 4832562 w 6946900"/>
                <a:gd name="connsiteY783" fmla="*/ 848710 h 6858000"/>
                <a:gd name="connsiteX784" fmla="*/ 4850022 w 6946900"/>
                <a:gd name="connsiteY784" fmla="*/ 859031 h 6858000"/>
                <a:gd name="connsiteX785" fmla="*/ 4867482 w 6946900"/>
                <a:gd name="connsiteY785" fmla="*/ 870146 h 6858000"/>
                <a:gd name="connsiteX786" fmla="*/ 4884149 w 6946900"/>
                <a:gd name="connsiteY786" fmla="*/ 882849 h 6858000"/>
                <a:gd name="connsiteX787" fmla="*/ 4900815 w 6946900"/>
                <a:gd name="connsiteY787" fmla="*/ 894758 h 6858000"/>
                <a:gd name="connsiteX788" fmla="*/ 4917482 w 6946900"/>
                <a:gd name="connsiteY788" fmla="*/ 907461 h 6858000"/>
                <a:gd name="connsiteX789" fmla="*/ 4950021 w 6946900"/>
                <a:gd name="connsiteY789" fmla="*/ 935249 h 6858000"/>
                <a:gd name="connsiteX790" fmla="*/ 4981767 w 6946900"/>
                <a:gd name="connsiteY790" fmla="*/ 965418 h 6858000"/>
                <a:gd name="connsiteX791" fmla="*/ 5014306 w 6946900"/>
                <a:gd name="connsiteY791" fmla="*/ 996381 h 6858000"/>
                <a:gd name="connsiteX792" fmla="*/ 5045258 w 6946900"/>
                <a:gd name="connsiteY792" fmla="*/ 1030520 h 6858000"/>
                <a:gd name="connsiteX793" fmla="*/ 5076210 w 6946900"/>
                <a:gd name="connsiteY793" fmla="*/ 1066247 h 6858000"/>
                <a:gd name="connsiteX794" fmla="*/ 5106369 w 6946900"/>
                <a:gd name="connsiteY794" fmla="*/ 1102768 h 6858000"/>
                <a:gd name="connsiteX795" fmla="*/ 5137321 w 6946900"/>
                <a:gd name="connsiteY795" fmla="*/ 1140876 h 6858000"/>
                <a:gd name="connsiteX796" fmla="*/ 5167479 w 6946900"/>
                <a:gd name="connsiteY796" fmla="*/ 1180573 h 6858000"/>
                <a:gd name="connsiteX797" fmla="*/ 5198431 w 6946900"/>
                <a:gd name="connsiteY797" fmla="*/ 1221857 h 6858000"/>
                <a:gd name="connsiteX798" fmla="*/ 5229383 w 6946900"/>
                <a:gd name="connsiteY798" fmla="*/ 1263935 h 6858000"/>
                <a:gd name="connsiteX799" fmla="*/ 5259541 w 6946900"/>
                <a:gd name="connsiteY799" fmla="*/ 1306808 h 6858000"/>
                <a:gd name="connsiteX800" fmla="*/ 5321446 w 6946900"/>
                <a:gd name="connsiteY800" fmla="*/ 1395728 h 6858000"/>
                <a:gd name="connsiteX801" fmla="*/ 5385731 w 6946900"/>
                <a:gd name="connsiteY801" fmla="*/ 1487823 h 6858000"/>
                <a:gd name="connsiteX802" fmla="*/ 5451603 w 6946900"/>
                <a:gd name="connsiteY802" fmla="*/ 1582301 h 6858000"/>
                <a:gd name="connsiteX803" fmla="*/ 5484936 w 6946900"/>
                <a:gd name="connsiteY803" fmla="*/ 1628349 h 6858000"/>
                <a:gd name="connsiteX804" fmla="*/ 5519856 w 6946900"/>
                <a:gd name="connsiteY804" fmla="*/ 1675985 h 6858000"/>
                <a:gd name="connsiteX805" fmla="*/ 5554776 w 6946900"/>
                <a:gd name="connsiteY805" fmla="*/ 1723620 h 6858000"/>
                <a:gd name="connsiteX806" fmla="*/ 5591284 w 6946900"/>
                <a:gd name="connsiteY806" fmla="*/ 1770462 h 6858000"/>
                <a:gd name="connsiteX807" fmla="*/ 5675410 w 6946900"/>
                <a:gd name="connsiteY807" fmla="*/ 1878437 h 6858000"/>
                <a:gd name="connsiteX808" fmla="*/ 5765885 w 6946900"/>
                <a:gd name="connsiteY808" fmla="*/ 1997526 h 6858000"/>
                <a:gd name="connsiteX809" fmla="*/ 5814297 w 6946900"/>
                <a:gd name="connsiteY809" fmla="*/ 2061834 h 6858000"/>
                <a:gd name="connsiteX810" fmla="*/ 5863502 w 6946900"/>
                <a:gd name="connsiteY810" fmla="*/ 2128524 h 6858000"/>
                <a:gd name="connsiteX811" fmla="*/ 5912708 w 6946900"/>
                <a:gd name="connsiteY811" fmla="*/ 2198390 h 6858000"/>
                <a:gd name="connsiteX812" fmla="*/ 5963502 w 6946900"/>
                <a:gd name="connsiteY812" fmla="*/ 2269844 h 6858000"/>
                <a:gd name="connsiteX813" fmla="*/ 6015088 w 6946900"/>
                <a:gd name="connsiteY813" fmla="*/ 2345267 h 6858000"/>
                <a:gd name="connsiteX814" fmla="*/ 6067468 w 6946900"/>
                <a:gd name="connsiteY814" fmla="*/ 2422278 h 6858000"/>
                <a:gd name="connsiteX815" fmla="*/ 6119849 w 6946900"/>
                <a:gd name="connsiteY815" fmla="*/ 2502465 h 6858000"/>
                <a:gd name="connsiteX816" fmla="*/ 6173023 w 6946900"/>
                <a:gd name="connsiteY816" fmla="*/ 2585034 h 6858000"/>
                <a:gd name="connsiteX817" fmla="*/ 6224610 w 6946900"/>
                <a:gd name="connsiteY817" fmla="*/ 2669190 h 6858000"/>
                <a:gd name="connsiteX818" fmla="*/ 6276196 w 6946900"/>
                <a:gd name="connsiteY818" fmla="*/ 2755728 h 6858000"/>
                <a:gd name="connsiteX819" fmla="*/ 6328576 w 6946900"/>
                <a:gd name="connsiteY819" fmla="*/ 2844649 h 6858000"/>
                <a:gd name="connsiteX820" fmla="*/ 6378576 w 6946900"/>
                <a:gd name="connsiteY820" fmla="*/ 2936745 h 6858000"/>
                <a:gd name="connsiteX821" fmla="*/ 6324608 w 6946900"/>
                <a:gd name="connsiteY821" fmla="*/ 2977235 h 6858000"/>
                <a:gd name="connsiteX822" fmla="*/ 6295244 w 6946900"/>
                <a:gd name="connsiteY822" fmla="*/ 2998671 h 6858000"/>
                <a:gd name="connsiteX823" fmla="*/ 6265085 w 6946900"/>
                <a:gd name="connsiteY823" fmla="*/ 3020107 h 6858000"/>
                <a:gd name="connsiteX824" fmla="*/ 6233340 w 6946900"/>
                <a:gd name="connsiteY824" fmla="*/ 3042337 h 6858000"/>
                <a:gd name="connsiteX825" fmla="*/ 6199213 w 6946900"/>
                <a:gd name="connsiteY825" fmla="*/ 3064567 h 6858000"/>
                <a:gd name="connsiteX826" fmla="*/ 6165086 w 6946900"/>
                <a:gd name="connsiteY826" fmla="*/ 3086797 h 6858000"/>
                <a:gd name="connsiteX827" fmla="*/ 6127785 w 6946900"/>
                <a:gd name="connsiteY827" fmla="*/ 3110615 h 6858000"/>
                <a:gd name="connsiteX828" fmla="*/ 6090484 w 6946900"/>
                <a:gd name="connsiteY828" fmla="*/ 3132845 h 6858000"/>
                <a:gd name="connsiteX829" fmla="*/ 6050802 w 6946900"/>
                <a:gd name="connsiteY829" fmla="*/ 3155075 h 6858000"/>
                <a:gd name="connsiteX830" fmla="*/ 6010326 w 6946900"/>
                <a:gd name="connsiteY830" fmla="*/ 3178893 h 6858000"/>
                <a:gd name="connsiteX831" fmla="*/ 5968264 w 6946900"/>
                <a:gd name="connsiteY831" fmla="*/ 3201123 h 6858000"/>
                <a:gd name="connsiteX832" fmla="*/ 5924613 w 6946900"/>
                <a:gd name="connsiteY832" fmla="*/ 3222559 h 6858000"/>
                <a:gd name="connsiteX833" fmla="*/ 5880169 w 6946900"/>
                <a:gd name="connsiteY833" fmla="*/ 3245583 h 6858000"/>
                <a:gd name="connsiteX834" fmla="*/ 5833344 w 6946900"/>
                <a:gd name="connsiteY834" fmla="*/ 3267019 h 6858000"/>
                <a:gd name="connsiteX835" fmla="*/ 5785726 w 6946900"/>
                <a:gd name="connsiteY835" fmla="*/ 3287661 h 6858000"/>
                <a:gd name="connsiteX836" fmla="*/ 5725409 w 6946900"/>
                <a:gd name="connsiteY836" fmla="*/ 3312273 h 6858000"/>
                <a:gd name="connsiteX837" fmla="*/ 5664299 w 6946900"/>
                <a:gd name="connsiteY837" fmla="*/ 3336885 h 6858000"/>
                <a:gd name="connsiteX838" fmla="*/ 5603188 w 6946900"/>
                <a:gd name="connsiteY838" fmla="*/ 3359115 h 6858000"/>
                <a:gd name="connsiteX839" fmla="*/ 5542078 w 6946900"/>
                <a:gd name="connsiteY839" fmla="*/ 3379757 h 6858000"/>
                <a:gd name="connsiteX840" fmla="*/ 5479380 w 6946900"/>
                <a:gd name="connsiteY840" fmla="*/ 3398811 h 6858000"/>
                <a:gd name="connsiteX841" fmla="*/ 5417476 w 6946900"/>
                <a:gd name="connsiteY841" fmla="*/ 3416278 h 6858000"/>
                <a:gd name="connsiteX842" fmla="*/ 5355572 w 6946900"/>
                <a:gd name="connsiteY842" fmla="*/ 3432950 h 6858000"/>
                <a:gd name="connsiteX843" fmla="*/ 5292081 w 6946900"/>
                <a:gd name="connsiteY843" fmla="*/ 3447241 h 6858000"/>
                <a:gd name="connsiteX844" fmla="*/ 5229383 w 6946900"/>
                <a:gd name="connsiteY844" fmla="*/ 3461532 h 6858000"/>
                <a:gd name="connsiteX845" fmla="*/ 5165098 w 6946900"/>
                <a:gd name="connsiteY845" fmla="*/ 3473441 h 6858000"/>
                <a:gd name="connsiteX846" fmla="*/ 5101607 w 6946900"/>
                <a:gd name="connsiteY846" fmla="*/ 3483762 h 6858000"/>
                <a:gd name="connsiteX847" fmla="*/ 5037322 w 6946900"/>
                <a:gd name="connsiteY847" fmla="*/ 3492495 h 6858000"/>
                <a:gd name="connsiteX848" fmla="*/ 4972243 w 6946900"/>
                <a:gd name="connsiteY848" fmla="*/ 3500434 h 6858000"/>
                <a:gd name="connsiteX849" fmla="*/ 4907958 w 6946900"/>
                <a:gd name="connsiteY849" fmla="*/ 3505992 h 6858000"/>
                <a:gd name="connsiteX850" fmla="*/ 4842086 w 6946900"/>
                <a:gd name="connsiteY850" fmla="*/ 3510755 h 6858000"/>
                <a:gd name="connsiteX851" fmla="*/ 4776214 w 6946900"/>
                <a:gd name="connsiteY851" fmla="*/ 3513137 h 6858000"/>
                <a:gd name="connsiteX852" fmla="*/ 4711135 w 6946900"/>
                <a:gd name="connsiteY852" fmla="*/ 3514725 h 6858000"/>
                <a:gd name="connsiteX853" fmla="*/ 4644469 w 6946900"/>
                <a:gd name="connsiteY853" fmla="*/ 3514725 h 6858000"/>
                <a:gd name="connsiteX854" fmla="*/ 4577803 w 6946900"/>
                <a:gd name="connsiteY854" fmla="*/ 3513931 h 6858000"/>
                <a:gd name="connsiteX855" fmla="*/ 4511137 w 6946900"/>
                <a:gd name="connsiteY855" fmla="*/ 3510755 h 6858000"/>
                <a:gd name="connsiteX856" fmla="*/ 4443677 w 6946900"/>
                <a:gd name="connsiteY856" fmla="*/ 3505992 h 6858000"/>
                <a:gd name="connsiteX857" fmla="*/ 4376218 w 6946900"/>
                <a:gd name="connsiteY857" fmla="*/ 3500434 h 6858000"/>
                <a:gd name="connsiteX858" fmla="*/ 4307965 w 6946900"/>
                <a:gd name="connsiteY858" fmla="*/ 3493289 h 6858000"/>
                <a:gd name="connsiteX859" fmla="*/ 4240505 w 6946900"/>
                <a:gd name="connsiteY859" fmla="*/ 3484556 h 6858000"/>
                <a:gd name="connsiteX860" fmla="*/ 4171458 w 6946900"/>
                <a:gd name="connsiteY860" fmla="*/ 3474234 h 6858000"/>
                <a:gd name="connsiteX861" fmla="*/ 4103205 w 6946900"/>
                <a:gd name="connsiteY861" fmla="*/ 3462326 h 6858000"/>
                <a:gd name="connsiteX862" fmla="*/ 4034158 w 6946900"/>
                <a:gd name="connsiteY862" fmla="*/ 3448829 h 6858000"/>
                <a:gd name="connsiteX863" fmla="*/ 3965112 w 6946900"/>
                <a:gd name="connsiteY863" fmla="*/ 3434538 h 6858000"/>
                <a:gd name="connsiteX864" fmla="*/ 3895271 w 6946900"/>
                <a:gd name="connsiteY864" fmla="*/ 3417866 h 6858000"/>
                <a:gd name="connsiteX865" fmla="*/ 3826224 w 6946900"/>
                <a:gd name="connsiteY865" fmla="*/ 3401193 h 6858000"/>
                <a:gd name="connsiteX866" fmla="*/ 3754796 w 6946900"/>
                <a:gd name="connsiteY866" fmla="*/ 3382139 h 6858000"/>
                <a:gd name="connsiteX867" fmla="*/ 3684956 w 6946900"/>
                <a:gd name="connsiteY867" fmla="*/ 3360703 h 6858000"/>
                <a:gd name="connsiteX868" fmla="*/ 3689718 w 6946900"/>
                <a:gd name="connsiteY868" fmla="*/ 3309097 h 6858000"/>
                <a:gd name="connsiteX869" fmla="*/ 3695273 w 6946900"/>
                <a:gd name="connsiteY869" fmla="*/ 3259080 h 6858000"/>
                <a:gd name="connsiteX870" fmla="*/ 3700829 w 6946900"/>
                <a:gd name="connsiteY870" fmla="*/ 3209062 h 6858000"/>
                <a:gd name="connsiteX871" fmla="*/ 3707972 w 6946900"/>
                <a:gd name="connsiteY871" fmla="*/ 3160633 h 6858000"/>
                <a:gd name="connsiteX872" fmla="*/ 3714321 w 6946900"/>
                <a:gd name="connsiteY872" fmla="*/ 3112997 h 6858000"/>
                <a:gd name="connsiteX873" fmla="*/ 3721464 w 6946900"/>
                <a:gd name="connsiteY873" fmla="*/ 3066155 h 6858000"/>
                <a:gd name="connsiteX874" fmla="*/ 3729400 w 6946900"/>
                <a:gd name="connsiteY874" fmla="*/ 3021695 h 6858000"/>
                <a:gd name="connsiteX875" fmla="*/ 3738130 w 6946900"/>
                <a:gd name="connsiteY875" fmla="*/ 2976441 h 6858000"/>
                <a:gd name="connsiteX876" fmla="*/ 3746860 w 6946900"/>
                <a:gd name="connsiteY876" fmla="*/ 2934363 h 6858000"/>
                <a:gd name="connsiteX877" fmla="*/ 3754796 w 6946900"/>
                <a:gd name="connsiteY877" fmla="*/ 2891490 h 6858000"/>
                <a:gd name="connsiteX878" fmla="*/ 3764320 w 6946900"/>
                <a:gd name="connsiteY878" fmla="*/ 2851000 h 6858000"/>
                <a:gd name="connsiteX879" fmla="*/ 3773844 w 6946900"/>
                <a:gd name="connsiteY879" fmla="*/ 2812097 h 6858000"/>
                <a:gd name="connsiteX880" fmla="*/ 3784161 w 6946900"/>
                <a:gd name="connsiteY880" fmla="*/ 2773989 h 6858000"/>
                <a:gd name="connsiteX881" fmla="*/ 3795272 w 6946900"/>
                <a:gd name="connsiteY881" fmla="*/ 2736674 h 6858000"/>
                <a:gd name="connsiteX882" fmla="*/ 3805590 w 6946900"/>
                <a:gd name="connsiteY882" fmla="*/ 2701741 h 6858000"/>
                <a:gd name="connsiteX883" fmla="*/ 3815907 w 6946900"/>
                <a:gd name="connsiteY883" fmla="*/ 2667602 h 6858000"/>
                <a:gd name="connsiteX884" fmla="*/ 3848446 w 6946900"/>
                <a:gd name="connsiteY884" fmla="*/ 2656488 h 6858000"/>
                <a:gd name="connsiteX885" fmla="*/ 3881779 w 6946900"/>
                <a:gd name="connsiteY885" fmla="*/ 2644578 h 6858000"/>
                <a:gd name="connsiteX886" fmla="*/ 3917493 w 6946900"/>
                <a:gd name="connsiteY886" fmla="*/ 2631082 h 6858000"/>
                <a:gd name="connsiteX887" fmla="*/ 3953207 w 6946900"/>
                <a:gd name="connsiteY887" fmla="*/ 2617585 h 6858000"/>
                <a:gd name="connsiteX888" fmla="*/ 3988921 w 6946900"/>
                <a:gd name="connsiteY888" fmla="*/ 2601706 h 6858000"/>
                <a:gd name="connsiteX889" fmla="*/ 4025428 w 6946900"/>
                <a:gd name="connsiteY889" fmla="*/ 2585828 h 6858000"/>
                <a:gd name="connsiteX890" fmla="*/ 4062729 w 6946900"/>
                <a:gd name="connsiteY890" fmla="*/ 2568361 h 6858000"/>
                <a:gd name="connsiteX891" fmla="*/ 4100824 w 6946900"/>
                <a:gd name="connsiteY891" fmla="*/ 2550101 h 6858000"/>
                <a:gd name="connsiteX892" fmla="*/ 4138125 w 6946900"/>
                <a:gd name="connsiteY892" fmla="*/ 2530253 h 6858000"/>
                <a:gd name="connsiteX893" fmla="*/ 4176220 w 6946900"/>
                <a:gd name="connsiteY893" fmla="*/ 2509610 h 6858000"/>
                <a:gd name="connsiteX894" fmla="*/ 4212728 w 6946900"/>
                <a:gd name="connsiteY894" fmla="*/ 2488174 h 6858000"/>
                <a:gd name="connsiteX895" fmla="*/ 4250823 w 6946900"/>
                <a:gd name="connsiteY895" fmla="*/ 2464356 h 6858000"/>
                <a:gd name="connsiteX896" fmla="*/ 4288124 w 6946900"/>
                <a:gd name="connsiteY896" fmla="*/ 2441332 h 6858000"/>
                <a:gd name="connsiteX897" fmla="*/ 4325425 w 6946900"/>
                <a:gd name="connsiteY897" fmla="*/ 2415133 h 6858000"/>
                <a:gd name="connsiteX898" fmla="*/ 4361932 w 6946900"/>
                <a:gd name="connsiteY898" fmla="*/ 2389727 h 6858000"/>
                <a:gd name="connsiteX899" fmla="*/ 4396853 w 6946900"/>
                <a:gd name="connsiteY899" fmla="*/ 2361940 h 6858000"/>
                <a:gd name="connsiteX900" fmla="*/ 4432566 w 6946900"/>
                <a:gd name="connsiteY900" fmla="*/ 2333358 h 6858000"/>
                <a:gd name="connsiteX901" fmla="*/ 4467487 w 6946900"/>
                <a:gd name="connsiteY901" fmla="*/ 2303189 h 6858000"/>
                <a:gd name="connsiteX902" fmla="*/ 4500820 w 6946900"/>
                <a:gd name="connsiteY902" fmla="*/ 2271432 h 6858000"/>
                <a:gd name="connsiteX903" fmla="*/ 4532565 w 6946900"/>
                <a:gd name="connsiteY903" fmla="*/ 2238880 h 6858000"/>
                <a:gd name="connsiteX904" fmla="*/ 4563517 w 6946900"/>
                <a:gd name="connsiteY904" fmla="*/ 2205535 h 6858000"/>
                <a:gd name="connsiteX905" fmla="*/ 4594469 w 6946900"/>
                <a:gd name="connsiteY905" fmla="*/ 2169809 h 6858000"/>
                <a:gd name="connsiteX906" fmla="*/ 4623040 w 6946900"/>
                <a:gd name="connsiteY906" fmla="*/ 2133288 h 6858000"/>
                <a:gd name="connsiteX907" fmla="*/ 4649231 w 6946900"/>
                <a:gd name="connsiteY907" fmla="*/ 2095973 h 6858000"/>
                <a:gd name="connsiteX908" fmla="*/ 4662723 w 6946900"/>
                <a:gd name="connsiteY908" fmla="*/ 2076125 h 6858000"/>
                <a:gd name="connsiteX909" fmla="*/ 4675421 w 6946900"/>
                <a:gd name="connsiteY909" fmla="*/ 2057071 h 6858000"/>
                <a:gd name="connsiteX910" fmla="*/ 4687326 w 6946900"/>
                <a:gd name="connsiteY910" fmla="*/ 2037223 h 6858000"/>
                <a:gd name="connsiteX911" fmla="*/ 4698437 w 6946900"/>
                <a:gd name="connsiteY911" fmla="*/ 2016580 h 6858000"/>
                <a:gd name="connsiteX912" fmla="*/ 4709548 w 6946900"/>
                <a:gd name="connsiteY912" fmla="*/ 1995938 h 6858000"/>
                <a:gd name="connsiteX913" fmla="*/ 4721452 w 6946900"/>
                <a:gd name="connsiteY913" fmla="*/ 1975296 h 6858000"/>
                <a:gd name="connsiteX914" fmla="*/ 4731770 w 6946900"/>
                <a:gd name="connsiteY914" fmla="*/ 1953860 h 6858000"/>
                <a:gd name="connsiteX915" fmla="*/ 4741293 w 6946900"/>
                <a:gd name="connsiteY915" fmla="*/ 1932424 h 6858000"/>
                <a:gd name="connsiteX916" fmla="*/ 4750817 w 6946900"/>
                <a:gd name="connsiteY916" fmla="*/ 1910194 h 6858000"/>
                <a:gd name="connsiteX917" fmla="*/ 4759547 w 6946900"/>
                <a:gd name="connsiteY917" fmla="*/ 1887964 h 6858000"/>
                <a:gd name="connsiteX918" fmla="*/ 4766690 w 6946900"/>
                <a:gd name="connsiteY918" fmla="*/ 1865734 h 6858000"/>
                <a:gd name="connsiteX919" fmla="*/ 4774626 w 6946900"/>
                <a:gd name="connsiteY919" fmla="*/ 1841916 h 6858000"/>
                <a:gd name="connsiteX920" fmla="*/ 4781769 w 6946900"/>
                <a:gd name="connsiteY920" fmla="*/ 1818892 h 6858000"/>
                <a:gd name="connsiteX921" fmla="*/ 4788912 w 6946900"/>
                <a:gd name="connsiteY921" fmla="*/ 1795868 h 6858000"/>
                <a:gd name="connsiteX922" fmla="*/ 4794467 w 6946900"/>
                <a:gd name="connsiteY922" fmla="*/ 1771256 h 6858000"/>
                <a:gd name="connsiteX923" fmla="*/ 4800023 w 6946900"/>
                <a:gd name="connsiteY923" fmla="*/ 1747438 h 6858000"/>
                <a:gd name="connsiteX924" fmla="*/ 4803991 w 6946900"/>
                <a:gd name="connsiteY924" fmla="*/ 1723620 h 6858000"/>
                <a:gd name="connsiteX925" fmla="*/ 4807166 w 6946900"/>
                <a:gd name="connsiteY925" fmla="*/ 1700596 h 6858000"/>
                <a:gd name="connsiteX926" fmla="*/ 4811134 w 6946900"/>
                <a:gd name="connsiteY926" fmla="*/ 1676779 h 6858000"/>
                <a:gd name="connsiteX927" fmla="*/ 4813515 w 6946900"/>
                <a:gd name="connsiteY927" fmla="*/ 1654549 h 6858000"/>
                <a:gd name="connsiteX928" fmla="*/ 4815102 w 6946900"/>
                <a:gd name="connsiteY928" fmla="*/ 1632319 h 6858000"/>
                <a:gd name="connsiteX929" fmla="*/ 4815896 w 6946900"/>
                <a:gd name="connsiteY929" fmla="*/ 1609295 h 6858000"/>
                <a:gd name="connsiteX930" fmla="*/ 4816689 w 6946900"/>
                <a:gd name="connsiteY930" fmla="*/ 1587065 h 6858000"/>
                <a:gd name="connsiteX931" fmla="*/ 4816689 w 6946900"/>
                <a:gd name="connsiteY931" fmla="*/ 1565629 h 6858000"/>
                <a:gd name="connsiteX932" fmla="*/ 4815896 w 6946900"/>
                <a:gd name="connsiteY932" fmla="*/ 1544192 h 6858000"/>
                <a:gd name="connsiteX933" fmla="*/ 4814309 w 6946900"/>
                <a:gd name="connsiteY933" fmla="*/ 1521962 h 6858000"/>
                <a:gd name="connsiteX934" fmla="*/ 4812721 w 6946900"/>
                <a:gd name="connsiteY934" fmla="*/ 1501320 h 6858000"/>
                <a:gd name="connsiteX935" fmla="*/ 4810340 w 6946900"/>
                <a:gd name="connsiteY935" fmla="*/ 1480678 h 6858000"/>
                <a:gd name="connsiteX936" fmla="*/ 4806372 w 6946900"/>
                <a:gd name="connsiteY936" fmla="*/ 1460830 h 6858000"/>
                <a:gd name="connsiteX937" fmla="*/ 4803198 w 6946900"/>
                <a:gd name="connsiteY937" fmla="*/ 1440188 h 6858000"/>
                <a:gd name="connsiteX938" fmla="*/ 4799229 w 6946900"/>
                <a:gd name="connsiteY938" fmla="*/ 1420339 h 6858000"/>
                <a:gd name="connsiteX939" fmla="*/ 4793674 w 6946900"/>
                <a:gd name="connsiteY939" fmla="*/ 1401285 h 6858000"/>
                <a:gd name="connsiteX940" fmla="*/ 4788912 w 6946900"/>
                <a:gd name="connsiteY940" fmla="*/ 1382231 h 6858000"/>
                <a:gd name="connsiteX941" fmla="*/ 4782563 w 6946900"/>
                <a:gd name="connsiteY941" fmla="*/ 1363177 h 6858000"/>
                <a:gd name="connsiteX942" fmla="*/ 4775420 w 6946900"/>
                <a:gd name="connsiteY942" fmla="*/ 1344916 h 6858000"/>
                <a:gd name="connsiteX943" fmla="*/ 4768277 w 6946900"/>
                <a:gd name="connsiteY943" fmla="*/ 1327450 h 6858000"/>
                <a:gd name="connsiteX944" fmla="*/ 4760341 w 6946900"/>
                <a:gd name="connsiteY944" fmla="*/ 1310777 h 6858000"/>
                <a:gd name="connsiteX945" fmla="*/ 4752404 w 6946900"/>
                <a:gd name="connsiteY945" fmla="*/ 1293311 h 6858000"/>
                <a:gd name="connsiteX946" fmla="*/ 4742881 w 6946900"/>
                <a:gd name="connsiteY946" fmla="*/ 1276638 h 6858000"/>
                <a:gd name="connsiteX947" fmla="*/ 4733357 w 6946900"/>
                <a:gd name="connsiteY947" fmla="*/ 1260760 h 6858000"/>
                <a:gd name="connsiteX948" fmla="*/ 4723040 w 6946900"/>
                <a:gd name="connsiteY948" fmla="*/ 1244881 h 6858000"/>
                <a:gd name="connsiteX949" fmla="*/ 4712722 w 6946900"/>
                <a:gd name="connsiteY949" fmla="*/ 1229796 h 6858000"/>
                <a:gd name="connsiteX950" fmla="*/ 4701611 w 6946900"/>
                <a:gd name="connsiteY950" fmla="*/ 1215506 h 6858000"/>
                <a:gd name="connsiteX951" fmla="*/ 4688913 w 6946900"/>
                <a:gd name="connsiteY951" fmla="*/ 1200421 h 6858000"/>
                <a:gd name="connsiteX952" fmla="*/ 4677008 w 6946900"/>
                <a:gd name="connsiteY952" fmla="*/ 1187718 h 6858000"/>
                <a:gd name="connsiteX953" fmla="*/ 4664310 w 6946900"/>
                <a:gd name="connsiteY953" fmla="*/ 1175015 h 6858000"/>
                <a:gd name="connsiteX954" fmla="*/ 4650024 w 6946900"/>
                <a:gd name="connsiteY954" fmla="*/ 1161518 h 6858000"/>
                <a:gd name="connsiteX955" fmla="*/ 4636532 w 6946900"/>
                <a:gd name="connsiteY955" fmla="*/ 1149610 h 6858000"/>
                <a:gd name="connsiteX956" fmla="*/ 4616691 w 6946900"/>
                <a:gd name="connsiteY956" fmla="*/ 1135319 h 6858000"/>
                <a:gd name="connsiteX957" fmla="*/ 4596850 w 6946900"/>
                <a:gd name="connsiteY957" fmla="*/ 1121822 h 6858000"/>
                <a:gd name="connsiteX958" fmla="*/ 4577009 w 6946900"/>
                <a:gd name="connsiteY958" fmla="*/ 1109913 h 6858000"/>
                <a:gd name="connsiteX959" fmla="*/ 4556375 w 6946900"/>
                <a:gd name="connsiteY959" fmla="*/ 1099592 h 6858000"/>
                <a:gd name="connsiteX960" fmla="*/ 4534153 w 6946900"/>
                <a:gd name="connsiteY960" fmla="*/ 1090859 h 6858000"/>
                <a:gd name="connsiteX961" fmla="*/ 4513518 w 6946900"/>
                <a:gd name="connsiteY961" fmla="*/ 1082919 h 6858000"/>
                <a:gd name="connsiteX962" fmla="*/ 4492090 w 6946900"/>
                <a:gd name="connsiteY962" fmla="*/ 1077362 h 6858000"/>
                <a:gd name="connsiteX963" fmla="*/ 4469868 w 6946900"/>
                <a:gd name="connsiteY963" fmla="*/ 1072598 h 6858000"/>
                <a:gd name="connsiteX964" fmla="*/ 4448439 w 6946900"/>
                <a:gd name="connsiteY964" fmla="*/ 1070217 h 6858000"/>
                <a:gd name="connsiteX965" fmla="*/ 4426217 w 6946900"/>
                <a:gd name="connsiteY965" fmla="*/ 1068629 h 6858000"/>
                <a:gd name="connsiteX966" fmla="*/ 4403995 w 6946900"/>
                <a:gd name="connsiteY966" fmla="*/ 1069423 h 6858000"/>
                <a:gd name="connsiteX967" fmla="*/ 4382567 w 6946900"/>
                <a:gd name="connsiteY967" fmla="*/ 1071011 h 6858000"/>
                <a:gd name="connsiteX968" fmla="*/ 4361139 w 6946900"/>
                <a:gd name="connsiteY968" fmla="*/ 1073392 h 6858000"/>
                <a:gd name="connsiteX969" fmla="*/ 4338917 w 6946900"/>
                <a:gd name="connsiteY969" fmla="*/ 1078950 h 6858000"/>
                <a:gd name="connsiteX970" fmla="*/ 4317488 w 6946900"/>
                <a:gd name="connsiteY970" fmla="*/ 1086095 h 6858000"/>
                <a:gd name="connsiteX971" fmla="*/ 4296854 w 6946900"/>
                <a:gd name="connsiteY971" fmla="*/ 1093241 h 6858000"/>
                <a:gd name="connsiteX972" fmla="*/ 4282568 w 6946900"/>
                <a:gd name="connsiteY972" fmla="*/ 1100386 h 6858000"/>
                <a:gd name="connsiteX973" fmla="*/ 4267489 w 6946900"/>
                <a:gd name="connsiteY973" fmla="*/ 1108325 h 6858000"/>
                <a:gd name="connsiteX974" fmla="*/ 4254791 w 6946900"/>
                <a:gd name="connsiteY974" fmla="*/ 1117058 h 6858000"/>
                <a:gd name="connsiteX975" fmla="*/ 4240505 w 6946900"/>
                <a:gd name="connsiteY975" fmla="*/ 1126586 h 6858000"/>
                <a:gd name="connsiteX976" fmla="*/ 4228601 w 6946900"/>
                <a:gd name="connsiteY976" fmla="*/ 1136907 h 6858000"/>
                <a:gd name="connsiteX977" fmla="*/ 4217490 w 6946900"/>
                <a:gd name="connsiteY977" fmla="*/ 1148022 h 6858000"/>
                <a:gd name="connsiteX978" fmla="*/ 4206379 w 6946900"/>
                <a:gd name="connsiteY978" fmla="*/ 1159931 h 6858000"/>
                <a:gd name="connsiteX979" fmla="*/ 4196061 w 6946900"/>
                <a:gd name="connsiteY979" fmla="*/ 1173427 h 6858000"/>
                <a:gd name="connsiteX980" fmla="*/ 4186538 w 6946900"/>
                <a:gd name="connsiteY980" fmla="*/ 1186130 h 6858000"/>
                <a:gd name="connsiteX981" fmla="*/ 4177808 w 6946900"/>
                <a:gd name="connsiteY981" fmla="*/ 1199627 h 6858000"/>
                <a:gd name="connsiteX982" fmla="*/ 4169871 w 6946900"/>
                <a:gd name="connsiteY982" fmla="*/ 1214712 h 6858000"/>
                <a:gd name="connsiteX983" fmla="*/ 4161935 w 6946900"/>
                <a:gd name="connsiteY983" fmla="*/ 1229796 h 6858000"/>
                <a:gd name="connsiteX984" fmla="*/ 4156379 w 6946900"/>
                <a:gd name="connsiteY984" fmla="*/ 1245675 h 6858000"/>
                <a:gd name="connsiteX985" fmla="*/ 4150824 w 6946900"/>
                <a:gd name="connsiteY985" fmla="*/ 1261554 h 6858000"/>
                <a:gd name="connsiteX986" fmla="*/ 4146855 w 6946900"/>
                <a:gd name="connsiteY986" fmla="*/ 1277432 h 6858000"/>
                <a:gd name="connsiteX987" fmla="*/ 4142887 w 6946900"/>
                <a:gd name="connsiteY987" fmla="*/ 1294899 h 6858000"/>
                <a:gd name="connsiteX988" fmla="*/ 4140506 w 6946900"/>
                <a:gd name="connsiteY988" fmla="*/ 1313953 h 6858000"/>
                <a:gd name="connsiteX989" fmla="*/ 4138919 w 6946900"/>
                <a:gd name="connsiteY989" fmla="*/ 1333007 h 6858000"/>
                <a:gd name="connsiteX990" fmla="*/ 4138919 w 6946900"/>
                <a:gd name="connsiteY990" fmla="*/ 1352062 h 6858000"/>
                <a:gd name="connsiteX991" fmla="*/ 4139713 w 6946900"/>
                <a:gd name="connsiteY991" fmla="*/ 1370322 h 6858000"/>
                <a:gd name="connsiteX992" fmla="*/ 4141300 w 6946900"/>
                <a:gd name="connsiteY992" fmla="*/ 1389376 h 6858000"/>
                <a:gd name="connsiteX993" fmla="*/ 4143681 w 6946900"/>
                <a:gd name="connsiteY993" fmla="*/ 1407637 h 6858000"/>
                <a:gd name="connsiteX994" fmla="*/ 4148443 w 6946900"/>
                <a:gd name="connsiteY994" fmla="*/ 1425897 h 6858000"/>
                <a:gd name="connsiteX995" fmla="*/ 4153205 w 6946900"/>
                <a:gd name="connsiteY995" fmla="*/ 1442569 h 6858000"/>
                <a:gd name="connsiteX996" fmla="*/ 4160347 w 6946900"/>
                <a:gd name="connsiteY996" fmla="*/ 1460036 h 6858000"/>
                <a:gd name="connsiteX997" fmla="*/ 4167490 w 6946900"/>
                <a:gd name="connsiteY997" fmla="*/ 1477502 h 6858000"/>
                <a:gd name="connsiteX998" fmla="*/ 4176220 w 6946900"/>
                <a:gd name="connsiteY998" fmla="*/ 1494175 h 6858000"/>
                <a:gd name="connsiteX999" fmla="*/ 4185744 w 6946900"/>
                <a:gd name="connsiteY999" fmla="*/ 1509260 h 6858000"/>
                <a:gd name="connsiteX1000" fmla="*/ 4196061 w 6946900"/>
                <a:gd name="connsiteY1000" fmla="*/ 1525138 h 6858000"/>
                <a:gd name="connsiteX1001" fmla="*/ 4207966 w 6946900"/>
                <a:gd name="connsiteY1001" fmla="*/ 1539429 h 6858000"/>
                <a:gd name="connsiteX1002" fmla="*/ 4219871 w 6946900"/>
                <a:gd name="connsiteY1002" fmla="*/ 1553720 h 6858000"/>
                <a:gd name="connsiteX1003" fmla="*/ 4234156 w 6946900"/>
                <a:gd name="connsiteY1003" fmla="*/ 1567216 h 6858000"/>
                <a:gd name="connsiteX1004" fmla="*/ 4244473 w 6946900"/>
                <a:gd name="connsiteY1004" fmla="*/ 1575950 h 6858000"/>
                <a:gd name="connsiteX1005" fmla="*/ 4255584 w 6946900"/>
                <a:gd name="connsiteY1005" fmla="*/ 1583095 h 6858000"/>
                <a:gd name="connsiteX1006" fmla="*/ 4267489 w 6946900"/>
                <a:gd name="connsiteY1006" fmla="*/ 1587859 h 6858000"/>
                <a:gd name="connsiteX1007" fmla="*/ 4279394 w 6946900"/>
                <a:gd name="connsiteY1007" fmla="*/ 1591828 h 6858000"/>
                <a:gd name="connsiteX1008" fmla="*/ 4292886 w 6946900"/>
                <a:gd name="connsiteY1008" fmla="*/ 1594210 h 6858000"/>
                <a:gd name="connsiteX1009" fmla="*/ 4305584 w 6946900"/>
                <a:gd name="connsiteY1009" fmla="*/ 1594210 h 6858000"/>
                <a:gd name="connsiteX1010" fmla="*/ 4318282 w 6946900"/>
                <a:gd name="connsiteY1010" fmla="*/ 1593416 h 6858000"/>
                <a:gd name="connsiteX1011" fmla="*/ 4330980 w 6946900"/>
                <a:gd name="connsiteY1011" fmla="*/ 1590240 h 6858000"/>
                <a:gd name="connsiteX1012" fmla="*/ 4342885 w 6946900"/>
                <a:gd name="connsiteY1012" fmla="*/ 1586271 h 6858000"/>
                <a:gd name="connsiteX1013" fmla="*/ 4354790 w 6946900"/>
                <a:gd name="connsiteY1013" fmla="*/ 1579919 h 6858000"/>
                <a:gd name="connsiteX1014" fmla="*/ 4365107 w 6946900"/>
                <a:gd name="connsiteY1014" fmla="*/ 1572774 h 6858000"/>
                <a:gd name="connsiteX1015" fmla="*/ 4375424 w 6946900"/>
                <a:gd name="connsiteY1015" fmla="*/ 1564041 h 6858000"/>
                <a:gd name="connsiteX1016" fmla="*/ 4384948 w 6946900"/>
                <a:gd name="connsiteY1016" fmla="*/ 1553720 h 6858000"/>
                <a:gd name="connsiteX1017" fmla="*/ 4392884 w 6946900"/>
                <a:gd name="connsiteY1017" fmla="*/ 1541017 h 6858000"/>
                <a:gd name="connsiteX1018" fmla="*/ 4399234 w 6946900"/>
                <a:gd name="connsiteY1018" fmla="*/ 1527520 h 6858000"/>
                <a:gd name="connsiteX1019" fmla="*/ 4403995 w 6946900"/>
                <a:gd name="connsiteY1019" fmla="*/ 1511641 h 6858000"/>
                <a:gd name="connsiteX1020" fmla="*/ 4405583 w 6946900"/>
                <a:gd name="connsiteY1020" fmla="*/ 1506084 h 6858000"/>
                <a:gd name="connsiteX1021" fmla="*/ 4406376 w 6946900"/>
                <a:gd name="connsiteY1021" fmla="*/ 1498938 h 6858000"/>
                <a:gd name="connsiteX1022" fmla="*/ 4406376 w 6946900"/>
                <a:gd name="connsiteY1022" fmla="*/ 1492587 h 6858000"/>
                <a:gd name="connsiteX1023" fmla="*/ 4406376 w 6946900"/>
                <a:gd name="connsiteY1023" fmla="*/ 1486236 h 6858000"/>
                <a:gd name="connsiteX1024" fmla="*/ 4404789 w 6946900"/>
                <a:gd name="connsiteY1024" fmla="*/ 1472739 h 6858000"/>
                <a:gd name="connsiteX1025" fmla="*/ 4400821 w 6946900"/>
                <a:gd name="connsiteY1025" fmla="*/ 1460830 h 6858000"/>
                <a:gd name="connsiteX1026" fmla="*/ 4395265 w 6946900"/>
                <a:gd name="connsiteY1026" fmla="*/ 1448921 h 6858000"/>
                <a:gd name="connsiteX1027" fmla="*/ 4388123 w 6946900"/>
                <a:gd name="connsiteY1027" fmla="*/ 1437806 h 6858000"/>
                <a:gd name="connsiteX1028" fmla="*/ 4380980 w 6946900"/>
                <a:gd name="connsiteY1028" fmla="*/ 1427485 h 6858000"/>
                <a:gd name="connsiteX1029" fmla="*/ 4371456 w 6946900"/>
                <a:gd name="connsiteY1029" fmla="*/ 1417164 h 6858000"/>
                <a:gd name="connsiteX1030" fmla="*/ 4362726 w 6946900"/>
                <a:gd name="connsiteY1030" fmla="*/ 1406843 h 6858000"/>
                <a:gd name="connsiteX1031" fmla="*/ 4354790 w 6946900"/>
                <a:gd name="connsiteY1031" fmla="*/ 1395728 h 6858000"/>
                <a:gd name="connsiteX1032" fmla="*/ 4349234 w 6946900"/>
                <a:gd name="connsiteY1032" fmla="*/ 1384613 h 6858000"/>
                <a:gd name="connsiteX1033" fmla="*/ 4345266 w 6946900"/>
                <a:gd name="connsiteY1033" fmla="*/ 1372704 h 6858000"/>
                <a:gd name="connsiteX1034" fmla="*/ 4343679 w 6946900"/>
                <a:gd name="connsiteY1034" fmla="*/ 1361589 h 6858000"/>
                <a:gd name="connsiteX1035" fmla="*/ 4342091 w 6946900"/>
                <a:gd name="connsiteY1035" fmla="*/ 1350474 h 6858000"/>
                <a:gd name="connsiteX1036" fmla="*/ 4342091 w 6946900"/>
                <a:gd name="connsiteY1036" fmla="*/ 1340153 h 6858000"/>
                <a:gd name="connsiteX1037" fmla="*/ 4343679 w 6946900"/>
                <a:gd name="connsiteY1037" fmla="*/ 1329832 h 6858000"/>
                <a:gd name="connsiteX1038" fmla="*/ 4346060 w 6946900"/>
                <a:gd name="connsiteY1038" fmla="*/ 1319510 h 6858000"/>
                <a:gd name="connsiteX1039" fmla="*/ 4348440 w 6946900"/>
                <a:gd name="connsiteY1039" fmla="*/ 1312365 h 6858000"/>
                <a:gd name="connsiteX1040" fmla="*/ 4352409 w 6946900"/>
                <a:gd name="connsiteY1040" fmla="*/ 1305220 h 6858000"/>
                <a:gd name="connsiteX1041" fmla="*/ 4356377 w 6946900"/>
                <a:gd name="connsiteY1041" fmla="*/ 1297280 h 6858000"/>
                <a:gd name="connsiteX1042" fmla="*/ 4361932 w 6946900"/>
                <a:gd name="connsiteY1042" fmla="*/ 1291723 h 6858000"/>
                <a:gd name="connsiteX1043" fmla="*/ 4368282 w 6946900"/>
                <a:gd name="connsiteY1043" fmla="*/ 1285371 h 6858000"/>
                <a:gd name="connsiteX1044" fmla="*/ 4377012 w 6946900"/>
                <a:gd name="connsiteY1044" fmla="*/ 1280608 h 6858000"/>
                <a:gd name="connsiteX1045" fmla="*/ 4384948 w 6946900"/>
                <a:gd name="connsiteY1045" fmla="*/ 1277432 h 6858000"/>
                <a:gd name="connsiteX1046" fmla="*/ 4392884 w 6946900"/>
                <a:gd name="connsiteY1046" fmla="*/ 1275050 h 6858000"/>
                <a:gd name="connsiteX1047" fmla="*/ 4400821 w 6946900"/>
                <a:gd name="connsiteY1047" fmla="*/ 1273463 h 6858000"/>
                <a:gd name="connsiteX1048" fmla="*/ 4408757 w 6946900"/>
                <a:gd name="connsiteY1048" fmla="*/ 1272669 h 6858000"/>
                <a:gd name="connsiteX1049" fmla="*/ 4416694 w 6946900"/>
                <a:gd name="connsiteY1049" fmla="*/ 1272669 h 6858000"/>
                <a:gd name="connsiteX1050" fmla="*/ 4424630 w 6946900"/>
                <a:gd name="connsiteY1050" fmla="*/ 1272669 h 6858000"/>
                <a:gd name="connsiteX1051" fmla="*/ 4433360 w 6946900"/>
                <a:gd name="connsiteY1051" fmla="*/ 1273463 h 6858000"/>
                <a:gd name="connsiteX1052" fmla="*/ 4442090 w 6946900"/>
                <a:gd name="connsiteY1052" fmla="*/ 1275050 h 6858000"/>
                <a:gd name="connsiteX1053" fmla="*/ 4450027 w 6946900"/>
                <a:gd name="connsiteY1053" fmla="*/ 1276638 h 6858000"/>
                <a:gd name="connsiteX1054" fmla="*/ 4458757 w 6946900"/>
                <a:gd name="connsiteY1054" fmla="*/ 1279020 h 6858000"/>
                <a:gd name="connsiteX1055" fmla="*/ 4467487 w 6946900"/>
                <a:gd name="connsiteY1055" fmla="*/ 1282990 h 6858000"/>
                <a:gd name="connsiteX1056" fmla="*/ 4474629 w 6946900"/>
                <a:gd name="connsiteY1056" fmla="*/ 1286165 h 6858000"/>
                <a:gd name="connsiteX1057" fmla="*/ 4483360 w 6946900"/>
                <a:gd name="connsiteY1057" fmla="*/ 1290929 h 6858000"/>
                <a:gd name="connsiteX1058" fmla="*/ 4492090 w 6946900"/>
                <a:gd name="connsiteY1058" fmla="*/ 1295693 h 6858000"/>
                <a:gd name="connsiteX1059" fmla="*/ 4500026 w 6946900"/>
                <a:gd name="connsiteY1059" fmla="*/ 1302044 h 6858000"/>
                <a:gd name="connsiteX1060" fmla="*/ 4507962 w 6946900"/>
                <a:gd name="connsiteY1060" fmla="*/ 1307601 h 6858000"/>
                <a:gd name="connsiteX1061" fmla="*/ 4521454 w 6946900"/>
                <a:gd name="connsiteY1061" fmla="*/ 1320304 h 6858000"/>
                <a:gd name="connsiteX1062" fmla="*/ 4534153 w 6946900"/>
                <a:gd name="connsiteY1062" fmla="*/ 1333007 h 6858000"/>
                <a:gd name="connsiteX1063" fmla="*/ 4546851 w 6946900"/>
                <a:gd name="connsiteY1063" fmla="*/ 1348886 h 6858000"/>
                <a:gd name="connsiteX1064" fmla="*/ 4558756 w 6946900"/>
                <a:gd name="connsiteY1064" fmla="*/ 1365558 h 6858000"/>
                <a:gd name="connsiteX1065" fmla="*/ 4569073 w 6946900"/>
                <a:gd name="connsiteY1065" fmla="*/ 1384613 h 6858000"/>
                <a:gd name="connsiteX1066" fmla="*/ 4579390 w 6946900"/>
                <a:gd name="connsiteY1066" fmla="*/ 1405255 h 6858000"/>
                <a:gd name="connsiteX1067" fmla="*/ 4588914 w 6946900"/>
                <a:gd name="connsiteY1067" fmla="*/ 1428279 h 6858000"/>
                <a:gd name="connsiteX1068" fmla="*/ 4596850 w 6946900"/>
                <a:gd name="connsiteY1068" fmla="*/ 1452096 h 6858000"/>
                <a:gd name="connsiteX1069" fmla="*/ 4602406 w 6946900"/>
                <a:gd name="connsiteY1069" fmla="*/ 1478296 h 6858000"/>
                <a:gd name="connsiteX1070" fmla="*/ 4607961 w 6946900"/>
                <a:gd name="connsiteY1070" fmla="*/ 1506084 h 6858000"/>
                <a:gd name="connsiteX1071" fmla="*/ 4611136 w 6946900"/>
                <a:gd name="connsiteY1071" fmla="*/ 1535459 h 6858000"/>
                <a:gd name="connsiteX1072" fmla="*/ 4613517 w 6946900"/>
                <a:gd name="connsiteY1072" fmla="*/ 1565629 h 6858000"/>
                <a:gd name="connsiteX1073" fmla="*/ 4613517 w 6946900"/>
                <a:gd name="connsiteY1073" fmla="*/ 1598180 h 6858000"/>
                <a:gd name="connsiteX1074" fmla="*/ 4610342 w 6946900"/>
                <a:gd name="connsiteY1074" fmla="*/ 1633113 h 6858000"/>
                <a:gd name="connsiteX1075" fmla="*/ 4606374 w 6946900"/>
                <a:gd name="connsiteY1075" fmla="*/ 1668045 h 6858000"/>
                <a:gd name="connsiteX1076" fmla="*/ 4600025 w 6946900"/>
                <a:gd name="connsiteY1076" fmla="*/ 1706154 h 6858000"/>
                <a:gd name="connsiteX1077" fmla="*/ 4591295 w 6946900"/>
                <a:gd name="connsiteY1077" fmla="*/ 1743469 h 6858000"/>
                <a:gd name="connsiteX1078" fmla="*/ 4580977 w 6946900"/>
                <a:gd name="connsiteY1078" fmla="*/ 1779195 h 6858000"/>
                <a:gd name="connsiteX1079" fmla="*/ 4569073 w 6946900"/>
                <a:gd name="connsiteY1079" fmla="*/ 1814128 h 6858000"/>
                <a:gd name="connsiteX1080" fmla="*/ 4555581 w 6946900"/>
                <a:gd name="connsiteY1080" fmla="*/ 1849061 h 6858000"/>
                <a:gd name="connsiteX1081" fmla="*/ 4539708 w 6946900"/>
                <a:gd name="connsiteY1081" fmla="*/ 1881612 h 6858000"/>
                <a:gd name="connsiteX1082" fmla="*/ 4523042 w 6946900"/>
                <a:gd name="connsiteY1082" fmla="*/ 1914163 h 6858000"/>
                <a:gd name="connsiteX1083" fmla="*/ 4503994 w 6946900"/>
                <a:gd name="connsiteY1083" fmla="*/ 1945921 h 6858000"/>
                <a:gd name="connsiteX1084" fmla="*/ 4484947 w 6946900"/>
                <a:gd name="connsiteY1084" fmla="*/ 1976090 h 6858000"/>
                <a:gd name="connsiteX1085" fmla="*/ 4463519 w 6946900"/>
                <a:gd name="connsiteY1085" fmla="*/ 2005465 h 6858000"/>
                <a:gd name="connsiteX1086" fmla="*/ 4442090 w 6946900"/>
                <a:gd name="connsiteY1086" fmla="*/ 2034047 h 6858000"/>
                <a:gd name="connsiteX1087" fmla="*/ 4419075 w 6946900"/>
                <a:gd name="connsiteY1087" fmla="*/ 2062628 h 6858000"/>
                <a:gd name="connsiteX1088" fmla="*/ 4394472 w 6946900"/>
                <a:gd name="connsiteY1088" fmla="*/ 2089622 h 6858000"/>
                <a:gd name="connsiteX1089" fmla="*/ 4369869 w 6946900"/>
                <a:gd name="connsiteY1089" fmla="*/ 2115028 h 6858000"/>
                <a:gd name="connsiteX1090" fmla="*/ 4343679 w 6946900"/>
                <a:gd name="connsiteY1090" fmla="*/ 2140433 h 6858000"/>
                <a:gd name="connsiteX1091" fmla="*/ 4316695 w 6946900"/>
                <a:gd name="connsiteY1091" fmla="*/ 2164251 h 6858000"/>
                <a:gd name="connsiteX1092" fmla="*/ 4288917 w 6946900"/>
                <a:gd name="connsiteY1092" fmla="*/ 2188069 h 6858000"/>
                <a:gd name="connsiteX1093" fmla="*/ 4260346 w 6946900"/>
                <a:gd name="connsiteY1093" fmla="*/ 2210299 h 6858000"/>
                <a:gd name="connsiteX1094" fmla="*/ 4231775 w 6946900"/>
                <a:gd name="connsiteY1094" fmla="*/ 2231735 h 6858000"/>
                <a:gd name="connsiteX1095" fmla="*/ 4202410 w 6946900"/>
                <a:gd name="connsiteY1095" fmla="*/ 2253171 h 6858000"/>
                <a:gd name="connsiteX1096" fmla="*/ 4173046 w 6946900"/>
                <a:gd name="connsiteY1096" fmla="*/ 2273814 h 6858000"/>
                <a:gd name="connsiteX1097" fmla="*/ 4143681 w 6946900"/>
                <a:gd name="connsiteY1097" fmla="*/ 2292868 h 6858000"/>
                <a:gd name="connsiteX1098" fmla="*/ 4113523 w 6946900"/>
                <a:gd name="connsiteY1098" fmla="*/ 2310334 h 6858000"/>
                <a:gd name="connsiteX1099" fmla="*/ 4084158 w 6946900"/>
                <a:gd name="connsiteY1099" fmla="*/ 2327801 h 6858000"/>
                <a:gd name="connsiteX1100" fmla="*/ 4053999 w 6946900"/>
                <a:gd name="connsiteY1100" fmla="*/ 2345267 h 6858000"/>
                <a:gd name="connsiteX1101" fmla="*/ 4023841 w 6946900"/>
                <a:gd name="connsiteY1101" fmla="*/ 2361146 h 6858000"/>
                <a:gd name="connsiteX1102" fmla="*/ 3993683 w 6946900"/>
                <a:gd name="connsiteY1102" fmla="*/ 2376231 h 6858000"/>
                <a:gd name="connsiteX1103" fmla="*/ 3964318 w 6946900"/>
                <a:gd name="connsiteY1103" fmla="*/ 2391315 h 6858000"/>
                <a:gd name="connsiteX1104" fmla="*/ 3934953 w 6946900"/>
                <a:gd name="connsiteY1104" fmla="*/ 2404018 h 6858000"/>
                <a:gd name="connsiteX1105" fmla="*/ 3905588 w 6946900"/>
                <a:gd name="connsiteY1105" fmla="*/ 2416721 h 6858000"/>
                <a:gd name="connsiteX1106" fmla="*/ 3877017 w 6946900"/>
                <a:gd name="connsiteY1106" fmla="*/ 2429424 h 6858000"/>
                <a:gd name="connsiteX1107" fmla="*/ 3821462 w 6946900"/>
                <a:gd name="connsiteY1107" fmla="*/ 2451654 h 6858000"/>
                <a:gd name="connsiteX1108" fmla="*/ 3788923 w 6946900"/>
                <a:gd name="connsiteY1108" fmla="*/ 2411163 h 6858000"/>
                <a:gd name="connsiteX1109" fmla="*/ 3757177 w 6946900"/>
                <a:gd name="connsiteY1109" fmla="*/ 2368291 h 6858000"/>
                <a:gd name="connsiteX1110" fmla="*/ 3724638 w 6946900"/>
                <a:gd name="connsiteY1110" fmla="*/ 2324625 h 6858000"/>
                <a:gd name="connsiteX1111" fmla="*/ 3693686 w 6946900"/>
                <a:gd name="connsiteY1111" fmla="*/ 2279371 h 6858000"/>
                <a:gd name="connsiteX1112" fmla="*/ 3663528 w 6946900"/>
                <a:gd name="connsiteY1112" fmla="*/ 2234117 h 6858000"/>
                <a:gd name="connsiteX1113" fmla="*/ 3634957 w 6946900"/>
                <a:gd name="connsiteY1113" fmla="*/ 2188863 h 6858000"/>
                <a:gd name="connsiteX1114" fmla="*/ 3607179 w 6946900"/>
                <a:gd name="connsiteY1114" fmla="*/ 2144403 h 6858000"/>
                <a:gd name="connsiteX1115" fmla="*/ 3582576 w 6946900"/>
                <a:gd name="connsiteY1115" fmla="*/ 2101531 h 6858000"/>
                <a:gd name="connsiteX1116" fmla="*/ 3537339 w 6946900"/>
                <a:gd name="connsiteY1116" fmla="*/ 2024520 h 6858000"/>
                <a:gd name="connsiteX1117" fmla="*/ 3503212 w 6946900"/>
                <a:gd name="connsiteY1117" fmla="*/ 1962593 h 6858000"/>
                <a:gd name="connsiteX1118" fmla="*/ 3480196 w 6946900"/>
                <a:gd name="connsiteY1118" fmla="*/ 1922103 h 6858000"/>
                <a:gd name="connsiteX1119" fmla="*/ 3472260 w 6946900"/>
                <a:gd name="connsiteY1119" fmla="*/ 1906224 h 6858000"/>
                <a:gd name="connsiteX1120" fmla="*/ 3465117 w 6946900"/>
                <a:gd name="connsiteY1120" fmla="*/ 1922103 h 6858000"/>
                <a:gd name="connsiteX1121" fmla="*/ 3442895 w 6946900"/>
                <a:gd name="connsiteY1121" fmla="*/ 1962593 h 6858000"/>
                <a:gd name="connsiteX1122" fmla="*/ 3408769 w 6946900"/>
                <a:gd name="connsiteY1122" fmla="*/ 2024520 h 6858000"/>
                <a:gd name="connsiteX1123" fmla="*/ 3363531 w 6946900"/>
                <a:gd name="connsiteY1123" fmla="*/ 2101531 h 6858000"/>
                <a:gd name="connsiteX1124" fmla="*/ 3338135 w 6946900"/>
                <a:gd name="connsiteY1124" fmla="*/ 2144403 h 6858000"/>
                <a:gd name="connsiteX1125" fmla="*/ 3311151 w 6946900"/>
                <a:gd name="connsiteY1125" fmla="*/ 2188863 h 6858000"/>
                <a:gd name="connsiteX1126" fmla="*/ 3281786 w 6946900"/>
                <a:gd name="connsiteY1126" fmla="*/ 2234117 h 6858000"/>
                <a:gd name="connsiteX1127" fmla="*/ 3252421 w 6946900"/>
                <a:gd name="connsiteY1127" fmla="*/ 2279371 h 6858000"/>
                <a:gd name="connsiteX1128" fmla="*/ 3221469 w 6946900"/>
                <a:gd name="connsiteY1128" fmla="*/ 2324625 h 6858000"/>
                <a:gd name="connsiteX1129" fmla="*/ 3188930 w 6946900"/>
                <a:gd name="connsiteY1129" fmla="*/ 2368291 h 6858000"/>
                <a:gd name="connsiteX1130" fmla="*/ 3156391 w 6946900"/>
                <a:gd name="connsiteY1130" fmla="*/ 2411163 h 6858000"/>
                <a:gd name="connsiteX1131" fmla="*/ 3124645 w 6946900"/>
                <a:gd name="connsiteY1131" fmla="*/ 2451654 h 6858000"/>
                <a:gd name="connsiteX1132" fmla="*/ 3068296 w 6946900"/>
                <a:gd name="connsiteY1132" fmla="*/ 2429424 h 6858000"/>
                <a:gd name="connsiteX1133" fmla="*/ 3039725 w 6946900"/>
                <a:gd name="connsiteY1133" fmla="*/ 2416721 h 6858000"/>
                <a:gd name="connsiteX1134" fmla="*/ 3011154 w 6946900"/>
                <a:gd name="connsiteY1134" fmla="*/ 2404018 h 6858000"/>
                <a:gd name="connsiteX1135" fmla="*/ 2981789 w 6946900"/>
                <a:gd name="connsiteY1135" fmla="*/ 2391315 h 6858000"/>
                <a:gd name="connsiteX1136" fmla="*/ 2951631 w 6946900"/>
                <a:gd name="connsiteY1136" fmla="*/ 2376231 h 6858000"/>
                <a:gd name="connsiteX1137" fmla="*/ 2922266 w 6946900"/>
                <a:gd name="connsiteY1137" fmla="*/ 2361146 h 6858000"/>
                <a:gd name="connsiteX1138" fmla="*/ 2892108 w 6946900"/>
                <a:gd name="connsiteY1138" fmla="*/ 2345267 h 6858000"/>
                <a:gd name="connsiteX1139" fmla="*/ 2861950 w 6946900"/>
                <a:gd name="connsiteY1139" fmla="*/ 2327801 h 6858000"/>
                <a:gd name="connsiteX1140" fmla="*/ 2831791 w 6946900"/>
                <a:gd name="connsiteY1140" fmla="*/ 2310334 h 6858000"/>
                <a:gd name="connsiteX1141" fmla="*/ 2802426 w 6946900"/>
                <a:gd name="connsiteY1141" fmla="*/ 2292868 h 6858000"/>
                <a:gd name="connsiteX1142" fmla="*/ 2772268 w 6946900"/>
                <a:gd name="connsiteY1142" fmla="*/ 2273814 h 6858000"/>
                <a:gd name="connsiteX1143" fmla="*/ 2742903 w 6946900"/>
                <a:gd name="connsiteY1143" fmla="*/ 2253171 h 6858000"/>
                <a:gd name="connsiteX1144" fmla="*/ 2712745 w 6946900"/>
                <a:gd name="connsiteY1144" fmla="*/ 2231735 h 6858000"/>
                <a:gd name="connsiteX1145" fmla="*/ 2684968 w 6946900"/>
                <a:gd name="connsiteY1145" fmla="*/ 2210299 h 6858000"/>
                <a:gd name="connsiteX1146" fmla="*/ 2657190 w 6946900"/>
                <a:gd name="connsiteY1146" fmla="*/ 2188069 h 6858000"/>
                <a:gd name="connsiteX1147" fmla="*/ 2629413 w 6946900"/>
                <a:gd name="connsiteY1147" fmla="*/ 2164251 h 6858000"/>
                <a:gd name="connsiteX1148" fmla="*/ 2602429 w 6946900"/>
                <a:gd name="connsiteY1148" fmla="*/ 2140433 h 6858000"/>
                <a:gd name="connsiteX1149" fmla="*/ 2576239 w 6946900"/>
                <a:gd name="connsiteY1149" fmla="*/ 2115028 h 6858000"/>
                <a:gd name="connsiteX1150" fmla="*/ 2551636 w 6946900"/>
                <a:gd name="connsiteY1150" fmla="*/ 2089622 h 6858000"/>
                <a:gd name="connsiteX1151" fmla="*/ 2527033 w 6946900"/>
                <a:gd name="connsiteY1151" fmla="*/ 2062628 h 6858000"/>
                <a:gd name="connsiteX1152" fmla="*/ 2504017 w 6946900"/>
                <a:gd name="connsiteY1152" fmla="*/ 2034047 h 6858000"/>
                <a:gd name="connsiteX1153" fmla="*/ 2481795 w 6946900"/>
                <a:gd name="connsiteY1153" fmla="*/ 2005465 h 6858000"/>
                <a:gd name="connsiteX1154" fmla="*/ 2461160 w 6946900"/>
                <a:gd name="connsiteY1154" fmla="*/ 1976090 h 6858000"/>
                <a:gd name="connsiteX1155" fmla="*/ 2441319 w 6946900"/>
                <a:gd name="connsiteY1155" fmla="*/ 1945921 h 6858000"/>
                <a:gd name="connsiteX1156" fmla="*/ 2423066 w 6946900"/>
                <a:gd name="connsiteY1156" fmla="*/ 1914163 h 6858000"/>
                <a:gd name="connsiteX1157" fmla="*/ 2405606 w 6946900"/>
                <a:gd name="connsiteY1157" fmla="*/ 1881612 h 6858000"/>
                <a:gd name="connsiteX1158" fmla="*/ 2390526 w 6946900"/>
                <a:gd name="connsiteY1158" fmla="*/ 1849061 h 6858000"/>
                <a:gd name="connsiteX1159" fmla="*/ 2377034 w 6946900"/>
                <a:gd name="connsiteY1159" fmla="*/ 1814128 h 6858000"/>
                <a:gd name="connsiteX1160" fmla="*/ 2365130 w 6946900"/>
                <a:gd name="connsiteY1160" fmla="*/ 1779195 h 6858000"/>
                <a:gd name="connsiteX1161" fmla="*/ 2354813 w 6946900"/>
                <a:gd name="connsiteY1161" fmla="*/ 1743469 h 6858000"/>
                <a:gd name="connsiteX1162" fmla="*/ 2346082 w 6946900"/>
                <a:gd name="connsiteY1162" fmla="*/ 1706154 h 6858000"/>
                <a:gd name="connsiteX1163" fmla="*/ 2338940 w 6946900"/>
                <a:gd name="connsiteY1163" fmla="*/ 1668045 h 6858000"/>
                <a:gd name="connsiteX1164" fmla="*/ 2334971 w 6946900"/>
                <a:gd name="connsiteY1164" fmla="*/ 1633113 h 6858000"/>
                <a:gd name="connsiteX1165" fmla="*/ 2332591 w 6946900"/>
                <a:gd name="connsiteY1165" fmla="*/ 1598180 h 6858000"/>
                <a:gd name="connsiteX1166" fmla="*/ 2331797 w 6946900"/>
                <a:gd name="connsiteY1166" fmla="*/ 1565629 h 6858000"/>
                <a:gd name="connsiteX1167" fmla="*/ 2334178 w 6946900"/>
                <a:gd name="connsiteY1167" fmla="*/ 1535459 h 6858000"/>
                <a:gd name="connsiteX1168" fmla="*/ 2338146 w 6946900"/>
                <a:gd name="connsiteY1168" fmla="*/ 1506084 h 6858000"/>
                <a:gd name="connsiteX1169" fmla="*/ 2342114 w 6946900"/>
                <a:gd name="connsiteY1169" fmla="*/ 1478296 h 6858000"/>
                <a:gd name="connsiteX1170" fmla="*/ 2349257 w 6946900"/>
                <a:gd name="connsiteY1170" fmla="*/ 1452096 h 6858000"/>
                <a:gd name="connsiteX1171" fmla="*/ 2357193 w 6946900"/>
                <a:gd name="connsiteY1171" fmla="*/ 1428279 h 6858000"/>
                <a:gd name="connsiteX1172" fmla="*/ 2365923 w 6946900"/>
                <a:gd name="connsiteY1172" fmla="*/ 1405255 h 6858000"/>
                <a:gd name="connsiteX1173" fmla="*/ 2376241 w 6946900"/>
                <a:gd name="connsiteY1173" fmla="*/ 1384613 h 6858000"/>
                <a:gd name="connsiteX1174" fmla="*/ 2387352 w 6946900"/>
                <a:gd name="connsiteY1174" fmla="*/ 1365558 h 6858000"/>
                <a:gd name="connsiteX1175" fmla="*/ 2399256 w 6946900"/>
                <a:gd name="connsiteY1175" fmla="*/ 1348886 h 6858000"/>
                <a:gd name="connsiteX1176" fmla="*/ 2411955 w 6946900"/>
                <a:gd name="connsiteY1176" fmla="*/ 1333007 h 6858000"/>
                <a:gd name="connsiteX1177" fmla="*/ 2424653 w 6946900"/>
                <a:gd name="connsiteY1177" fmla="*/ 1320304 h 6858000"/>
                <a:gd name="connsiteX1178" fmla="*/ 2437351 w 6946900"/>
                <a:gd name="connsiteY1178" fmla="*/ 1307601 h 6858000"/>
                <a:gd name="connsiteX1179" fmla="*/ 2446081 w 6946900"/>
                <a:gd name="connsiteY1179" fmla="*/ 1302044 h 6858000"/>
                <a:gd name="connsiteX1180" fmla="*/ 2454018 w 6946900"/>
                <a:gd name="connsiteY1180" fmla="*/ 1295693 h 6858000"/>
                <a:gd name="connsiteX1181" fmla="*/ 2462748 w 6946900"/>
                <a:gd name="connsiteY1181" fmla="*/ 1290929 h 6858000"/>
                <a:gd name="connsiteX1182" fmla="*/ 2470684 w 6946900"/>
                <a:gd name="connsiteY1182" fmla="*/ 1286165 h 6858000"/>
                <a:gd name="connsiteX1183" fmla="*/ 2478621 w 6946900"/>
                <a:gd name="connsiteY1183" fmla="*/ 1282990 h 6858000"/>
                <a:gd name="connsiteX1184" fmla="*/ 2487351 w 6946900"/>
                <a:gd name="connsiteY1184" fmla="*/ 1279020 h 6858000"/>
                <a:gd name="connsiteX1185" fmla="*/ 2495287 w 6946900"/>
                <a:gd name="connsiteY1185" fmla="*/ 1276638 h 6858000"/>
                <a:gd name="connsiteX1186" fmla="*/ 2504017 w 6946900"/>
                <a:gd name="connsiteY1186" fmla="*/ 1275050 h 6858000"/>
                <a:gd name="connsiteX1187" fmla="*/ 2512747 w 6946900"/>
                <a:gd name="connsiteY1187" fmla="*/ 1273463 h 6858000"/>
                <a:gd name="connsiteX1188" fmla="*/ 2520684 w 6946900"/>
                <a:gd name="connsiteY1188" fmla="*/ 1272669 h 6858000"/>
                <a:gd name="connsiteX1189" fmla="*/ 2529414 w 6946900"/>
                <a:gd name="connsiteY1189" fmla="*/ 1272669 h 6858000"/>
                <a:gd name="connsiteX1190" fmla="*/ 2536556 w 6946900"/>
                <a:gd name="connsiteY1190" fmla="*/ 1272669 h 6858000"/>
                <a:gd name="connsiteX1191" fmla="*/ 2545287 w 6946900"/>
                <a:gd name="connsiteY1191" fmla="*/ 1273463 h 6858000"/>
                <a:gd name="connsiteX1192" fmla="*/ 2553223 w 6946900"/>
                <a:gd name="connsiteY1192" fmla="*/ 1275050 h 6858000"/>
                <a:gd name="connsiteX1193" fmla="*/ 2561159 w 6946900"/>
                <a:gd name="connsiteY1193" fmla="*/ 1277432 h 6858000"/>
                <a:gd name="connsiteX1194" fmla="*/ 2569096 w 6946900"/>
                <a:gd name="connsiteY1194" fmla="*/ 1280608 h 6858000"/>
                <a:gd name="connsiteX1195" fmla="*/ 2577826 w 6946900"/>
                <a:gd name="connsiteY1195" fmla="*/ 1285371 h 6858000"/>
                <a:gd name="connsiteX1196" fmla="*/ 2584175 w 6946900"/>
                <a:gd name="connsiteY1196" fmla="*/ 1291723 h 6858000"/>
                <a:gd name="connsiteX1197" fmla="*/ 2589730 w 6946900"/>
                <a:gd name="connsiteY1197" fmla="*/ 1297280 h 6858000"/>
                <a:gd name="connsiteX1198" fmla="*/ 2593699 w 6946900"/>
                <a:gd name="connsiteY1198" fmla="*/ 1305220 h 6858000"/>
                <a:gd name="connsiteX1199" fmla="*/ 2597667 w 6946900"/>
                <a:gd name="connsiteY1199" fmla="*/ 1312365 h 6858000"/>
                <a:gd name="connsiteX1200" fmla="*/ 2600048 w 6946900"/>
                <a:gd name="connsiteY1200" fmla="*/ 1319510 h 6858000"/>
                <a:gd name="connsiteX1201" fmla="*/ 2602429 w 6946900"/>
                <a:gd name="connsiteY1201" fmla="*/ 1329832 h 6858000"/>
                <a:gd name="connsiteX1202" fmla="*/ 2603222 w 6946900"/>
                <a:gd name="connsiteY1202" fmla="*/ 1340153 h 6858000"/>
                <a:gd name="connsiteX1203" fmla="*/ 2603222 w 6946900"/>
                <a:gd name="connsiteY1203" fmla="*/ 1351268 h 6858000"/>
                <a:gd name="connsiteX1204" fmla="*/ 2602429 w 6946900"/>
                <a:gd name="connsiteY1204" fmla="*/ 1362383 h 6858000"/>
                <a:gd name="connsiteX1205" fmla="*/ 2600048 w 6946900"/>
                <a:gd name="connsiteY1205" fmla="*/ 1373498 h 6858000"/>
                <a:gd name="connsiteX1206" fmla="*/ 2595286 w 6946900"/>
                <a:gd name="connsiteY1206" fmla="*/ 1385407 h 6858000"/>
                <a:gd name="connsiteX1207" fmla="*/ 2590524 w 6946900"/>
                <a:gd name="connsiteY1207" fmla="*/ 1397316 h 6858000"/>
                <a:gd name="connsiteX1208" fmla="*/ 2582588 w 6946900"/>
                <a:gd name="connsiteY1208" fmla="*/ 1407637 h 6858000"/>
                <a:gd name="connsiteX1209" fmla="*/ 2578619 w 6946900"/>
                <a:gd name="connsiteY1209" fmla="*/ 1413194 h 6858000"/>
                <a:gd name="connsiteX1210" fmla="*/ 2573064 w 6946900"/>
                <a:gd name="connsiteY1210" fmla="*/ 1417958 h 6858000"/>
                <a:gd name="connsiteX1211" fmla="*/ 2565921 w 6946900"/>
                <a:gd name="connsiteY1211" fmla="*/ 1425897 h 6858000"/>
                <a:gd name="connsiteX1212" fmla="*/ 2559572 w 6946900"/>
                <a:gd name="connsiteY1212" fmla="*/ 1433836 h 6858000"/>
                <a:gd name="connsiteX1213" fmla="*/ 2554017 w 6946900"/>
                <a:gd name="connsiteY1213" fmla="*/ 1442569 h 6858000"/>
                <a:gd name="connsiteX1214" fmla="*/ 2549255 w 6946900"/>
                <a:gd name="connsiteY1214" fmla="*/ 1452096 h 6858000"/>
                <a:gd name="connsiteX1215" fmla="*/ 2545287 w 6946900"/>
                <a:gd name="connsiteY1215" fmla="*/ 1461624 h 6858000"/>
                <a:gd name="connsiteX1216" fmla="*/ 2542906 w 6946900"/>
                <a:gd name="connsiteY1216" fmla="*/ 1471945 h 6858000"/>
                <a:gd name="connsiteX1217" fmla="*/ 2541318 w 6946900"/>
                <a:gd name="connsiteY1217" fmla="*/ 1481472 h 6858000"/>
                <a:gd name="connsiteX1218" fmla="*/ 2541318 w 6946900"/>
                <a:gd name="connsiteY1218" fmla="*/ 1491793 h 6858000"/>
                <a:gd name="connsiteX1219" fmla="*/ 2541318 w 6946900"/>
                <a:gd name="connsiteY1219" fmla="*/ 1502114 h 6858000"/>
                <a:gd name="connsiteX1220" fmla="*/ 2542906 w 6946900"/>
                <a:gd name="connsiteY1220" fmla="*/ 1511641 h 6858000"/>
                <a:gd name="connsiteX1221" fmla="*/ 2545287 w 6946900"/>
                <a:gd name="connsiteY1221" fmla="*/ 1521962 h 6858000"/>
                <a:gd name="connsiteX1222" fmla="*/ 2549255 w 6946900"/>
                <a:gd name="connsiteY1222" fmla="*/ 1531490 h 6858000"/>
                <a:gd name="connsiteX1223" fmla="*/ 2553223 w 6946900"/>
                <a:gd name="connsiteY1223" fmla="*/ 1541017 h 6858000"/>
                <a:gd name="connsiteX1224" fmla="*/ 2559572 w 6946900"/>
                <a:gd name="connsiteY1224" fmla="*/ 1549750 h 6858000"/>
                <a:gd name="connsiteX1225" fmla="*/ 2565128 w 6946900"/>
                <a:gd name="connsiteY1225" fmla="*/ 1558483 h 6858000"/>
                <a:gd name="connsiteX1226" fmla="*/ 2573064 w 6946900"/>
                <a:gd name="connsiteY1226" fmla="*/ 1566422 h 6858000"/>
                <a:gd name="connsiteX1227" fmla="*/ 2581000 w 6946900"/>
                <a:gd name="connsiteY1227" fmla="*/ 1573568 h 6858000"/>
                <a:gd name="connsiteX1228" fmla="*/ 2589730 w 6946900"/>
                <a:gd name="connsiteY1228" fmla="*/ 1579125 h 6858000"/>
                <a:gd name="connsiteX1229" fmla="*/ 2598461 w 6946900"/>
                <a:gd name="connsiteY1229" fmla="*/ 1583889 h 6858000"/>
                <a:gd name="connsiteX1230" fmla="*/ 2607984 w 6946900"/>
                <a:gd name="connsiteY1230" fmla="*/ 1587065 h 6858000"/>
                <a:gd name="connsiteX1231" fmla="*/ 2617508 w 6946900"/>
                <a:gd name="connsiteY1231" fmla="*/ 1590240 h 6858000"/>
                <a:gd name="connsiteX1232" fmla="*/ 2627032 w 6946900"/>
                <a:gd name="connsiteY1232" fmla="*/ 1592622 h 6858000"/>
                <a:gd name="connsiteX1233" fmla="*/ 2636555 w 6946900"/>
                <a:gd name="connsiteY1233" fmla="*/ 1593416 h 6858000"/>
                <a:gd name="connsiteX1234" fmla="*/ 2646873 w 6946900"/>
                <a:gd name="connsiteY1234" fmla="*/ 1592622 h 6858000"/>
                <a:gd name="connsiteX1235" fmla="*/ 2656396 w 6946900"/>
                <a:gd name="connsiteY1235" fmla="*/ 1591828 h 6858000"/>
                <a:gd name="connsiteX1236" fmla="*/ 2665920 w 6946900"/>
                <a:gd name="connsiteY1236" fmla="*/ 1589446 h 6858000"/>
                <a:gd name="connsiteX1237" fmla="*/ 2676237 w 6946900"/>
                <a:gd name="connsiteY1237" fmla="*/ 1587065 h 6858000"/>
                <a:gd name="connsiteX1238" fmla="*/ 2685761 w 6946900"/>
                <a:gd name="connsiteY1238" fmla="*/ 1583889 h 6858000"/>
                <a:gd name="connsiteX1239" fmla="*/ 2694491 w 6946900"/>
                <a:gd name="connsiteY1239" fmla="*/ 1578331 h 6858000"/>
                <a:gd name="connsiteX1240" fmla="*/ 2702428 w 6946900"/>
                <a:gd name="connsiteY1240" fmla="*/ 1573568 h 6858000"/>
                <a:gd name="connsiteX1241" fmla="*/ 2711158 w 6946900"/>
                <a:gd name="connsiteY1241" fmla="*/ 1567216 h 6858000"/>
                <a:gd name="connsiteX1242" fmla="*/ 2719094 w 6946900"/>
                <a:gd name="connsiteY1242" fmla="*/ 1560071 h 6858000"/>
                <a:gd name="connsiteX1243" fmla="*/ 2730999 w 6946900"/>
                <a:gd name="connsiteY1243" fmla="*/ 1547368 h 6858000"/>
                <a:gd name="connsiteX1244" fmla="*/ 2743697 w 6946900"/>
                <a:gd name="connsiteY1244" fmla="*/ 1533871 h 6858000"/>
                <a:gd name="connsiteX1245" fmla="*/ 2754014 w 6946900"/>
                <a:gd name="connsiteY1245" fmla="*/ 1518787 h 6858000"/>
                <a:gd name="connsiteX1246" fmla="*/ 2764332 w 6946900"/>
                <a:gd name="connsiteY1246" fmla="*/ 1503702 h 6858000"/>
                <a:gd name="connsiteX1247" fmla="*/ 2773062 w 6946900"/>
                <a:gd name="connsiteY1247" fmla="*/ 1487823 h 6858000"/>
                <a:gd name="connsiteX1248" fmla="*/ 2780205 w 6946900"/>
                <a:gd name="connsiteY1248" fmla="*/ 1471945 h 6858000"/>
                <a:gd name="connsiteX1249" fmla="*/ 2787347 w 6946900"/>
                <a:gd name="connsiteY1249" fmla="*/ 1456066 h 6858000"/>
                <a:gd name="connsiteX1250" fmla="*/ 2793696 w 6946900"/>
                <a:gd name="connsiteY1250" fmla="*/ 1438600 h 6858000"/>
                <a:gd name="connsiteX1251" fmla="*/ 2797665 w 6946900"/>
                <a:gd name="connsiteY1251" fmla="*/ 1421133 h 6858000"/>
                <a:gd name="connsiteX1252" fmla="*/ 2802426 w 6946900"/>
                <a:gd name="connsiteY1252" fmla="*/ 1403667 h 6858000"/>
                <a:gd name="connsiteX1253" fmla="*/ 2804807 w 6946900"/>
                <a:gd name="connsiteY1253" fmla="*/ 1385407 h 6858000"/>
                <a:gd name="connsiteX1254" fmla="*/ 2806395 w 6946900"/>
                <a:gd name="connsiteY1254" fmla="*/ 1368734 h 6858000"/>
                <a:gd name="connsiteX1255" fmla="*/ 2807188 w 6946900"/>
                <a:gd name="connsiteY1255" fmla="*/ 1350474 h 6858000"/>
                <a:gd name="connsiteX1256" fmla="*/ 2806395 w 6946900"/>
                <a:gd name="connsiteY1256" fmla="*/ 1332213 h 6858000"/>
                <a:gd name="connsiteX1257" fmla="*/ 2805601 w 6946900"/>
                <a:gd name="connsiteY1257" fmla="*/ 1313159 h 6858000"/>
                <a:gd name="connsiteX1258" fmla="*/ 2803220 w 6946900"/>
                <a:gd name="connsiteY1258" fmla="*/ 1294899 h 6858000"/>
                <a:gd name="connsiteX1259" fmla="*/ 2799252 w 6946900"/>
                <a:gd name="connsiteY1259" fmla="*/ 1277432 h 6858000"/>
                <a:gd name="connsiteX1260" fmla="*/ 2795284 w 6946900"/>
                <a:gd name="connsiteY1260" fmla="*/ 1261554 h 6858000"/>
                <a:gd name="connsiteX1261" fmla="*/ 2788935 w 6946900"/>
                <a:gd name="connsiteY1261" fmla="*/ 1245675 h 6858000"/>
                <a:gd name="connsiteX1262" fmla="*/ 2783379 w 6946900"/>
                <a:gd name="connsiteY1262" fmla="*/ 1229796 h 6858000"/>
                <a:gd name="connsiteX1263" fmla="*/ 2776236 w 6946900"/>
                <a:gd name="connsiteY1263" fmla="*/ 1214712 h 6858000"/>
                <a:gd name="connsiteX1264" fmla="*/ 2768300 w 6946900"/>
                <a:gd name="connsiteY1264" fmla="*/ 1199627 h 6858000"/>
                <a:gd name="connsiteX1265" fmla="*/ 2759570 w 6946900"/>
                <a:gd name="connsiteY1265" fmla="*/ 1186130 h 6858000"/>
                <a:gd name="connsiteX1266" fmla="*/ 2750046 w 6946900"/>
                <a:gd name="connsiteY1266" fmla="*/ 1173427 h 6858000"/>
                <a:gd name="connsiteX1267" fmla="*/ 2739729 w 6946900"/>
                <a:gd name="connsiteY1267" fmla="*/ 1159931 h 6858000"/>
                <a:gd name="connsiteX1268" fmla="*/ 2728618 w 6946900"/>
                <a:gd name="connsiteY1268" fmla="*/ 1148022 h 6858000"/>
                <a:gd name="connsiteX1269" fmla="*/ 2716713 w 6946900"/>
                <a:gd name="connsiteY1269" fmla="*/ 1136907 h 6858000"/>
                <a:gd name="connsiteX1270" fmla="*/ 2704809 w 6946900"/>
                <a:gd name="connsiteY1270" fmla="*/ 1126586 h 6858000"/>
                <a:gd name="connsiteX1271" fmla="*/ 2691317 w 6946900"/>
                <a:gd name="connsiteY1271" fmla="*/ 1117058 h 6858000"/>
                <a:gd name="connsiteX1272" fmla="*/ 2677825 w 6946900"/>
                <a:gd name="connsiteY1272" fmla="*/ 1108325 h 6858000"/>
                <a:gd name="connsiteX1273" fmla="*/ 2663539 w 6946900"/>
                <a:gd name="connsiteY1273" fmla="*/ 1100386 h 6858000"/>
                <a:gd name="connsiteX1274" fmla="*/ 2649254 w 6946900"/>
                <a:gd name="connsiteY1274" fmla="*/ 1093241 h 6858000"/>
                <a:gd name="connsiteX1275" fmla="*/ 2627825 w 6946900"/>
                <a:gd name="connsiteY1275" fmla="*/ 1086095 h 6858000"/>
                <a:gd name="connsiteX1276" fmla="*/ 2607191 w 6946900"/>
                <a:gd name="connsiteY1276" fmla="*/ 1078950 h 6858000"/>
                <a:gd name="connsiteX1277" fmla="*/ 2584969 w 6946900"/>
                <a:gd name="connsiteY1277" fmla="*/ 1073392 h 6858000"/>
                <a:gd name="connsiteX1278" fmla="*/ 2563540 w 6946900"/>
                <a:gd name="connsiteY1278" fmla="*/ 1071011 h 6858000"/>
                <a:gd name="connsiteX1279" fmla="*/ 2541318 w 6946900"/>
                <a:gd name="connsiteY1279" fmla="*/ 1069423 h 6858000"/>
                <a:gd name="connsiteX1280" fmla="*/ 2519890 w 6946900"/>
                <a:gd name="connsiteY1280" fmla="*/ 1068629 h 6858000"/>
                <a:gd name="connsiteX1281" fmla="*/ 2497668 w 6946900"/>
                <a:gd name="connsiteY1281" fmla="*/ 1070217 h 6858000"/>
                <a:gd name="connsiteX1282" fmla="*/ 2475446 w 6946900"/>
                <a:gd name="connsiteY1282" fmla="*/ 1072598 h 6858000"/>
                <a:gd name="connsiteX1283" fmla="*/ 2454018 w 6946900"/>
                <a:gd name="connsiteY1283" fmla="*/ 1077362 h 6858000"/>
                <a:gd name="connsiteX1284" fmla="*/ 2432589 w 6946900"/>
                <a:gd name="connsiteY1284" fmla="*/ 1082919 h 6858000"/>
                <a:gd name="connsiteX1285" fmla="*/ 2410367 w 6946900"/>
                <a:gd name="connsiteY1285" fmla="*/ 1090859 h 6858000"/>
                <a:gd name="connsiteX1286" fmla="*/ 2389733 w 6946900"/>
                <a:gd name="connsiteY1286" fmla="*/ 1099592 h 6858000"/>
                <a:gd name="connsiteX1287" fmla="*/ 2369098 w 6946900"/>
                <a:gd name="connsiteY1287" fmla="*/ 1109913 h 6858000"/>
                <a:gd name="connsiteX1288" fmla="*/ 2348463 w 6946900"/>
                <a:gd name="connsiteY1288" fmla="*/ 1121822 h 6858000"/>
                <a:gd name="connsiteX1289" fmla="*/ 2328622 w 6946900"/>
                <a:gd name="connsiteY1289" fmla="*/ 1135319 h 6858000"/>
                <a:gd name="connsiteX1290" fmla="*/ 2309575 w 6946900"/>
                <a:gd name="connsiteY1290" fmla="*/ 1149610 h 6858000"/>
                <a:gd name="connsiteX1291" fmla="*/ 2295289 w 6946900"/>
                <a:gd name="connsiteY1291" fmla="*/ 1161518 h 6858000"/>
                <a:gd name="connsiteX1292" fmla="*/ 2281797 w 6946900"/>
                <a:gd name="connsiteY1292" fmla="*/ 1175015 h 6858000"/>
                <a:gd name="connsiteX1293" fmla="*/ 2269099 w 6946900"/>
                <a:gd name="connsiteY1293" fmla="*/ 1187718 h 6858000"/>
                <a:gd name="connsiteX1294" fmla="*/ 2257195 w 6946900"/>
                <a:gd name="connsiteY1294" fmla="*/ 1200421 h 6858000"/>
                <a:gd name="connsiteX1295" fmla="*/ 2244496 w 6946900"/>
                <a:gd name="connsiteY1295" fmla="*/ 1215506 h 6858000"/>
                <a:gd name="connsiteX1296" fmla="*/ 2233385 w 6946900"/>
                <a:gd name="connsiteY1296" fmla="*/ 1229796 h 6858000"/>
                <a:gd name="connsiteX1297" fmla="*/ 2222274 w 6946900"/>
                <a:gd name="connsiteY1297" fmla="*/ 1244881 h 6858000"/>
                <a:gd name="connsiteX1298" fmla="*/ 2212751 w 6946900"/>
                <a:gd name="connsiteY1298" fmla="*/ 1260760 h 6858000"/>
                <a:gd name="connsiteX1299" fmla="*/ 2202433 w 6946900"/>
                <a:gd name="connsiteY1299" fmla="*/ 1276638 h 6858000"/>
                <a:gd name="connsiteX1300" fmla="*/ 2193703 w 6946900"/>
                <a:gd name="connsiteY1300" fmla="*/ 1293311 h 6858000"/>
                <a:gd name="connsiteX1301" fmla="*/ 2184973 w 6946900"/>
                <a:gd name="connsiteY1301" fmla="*/ 1310777 h 6858000"/>
                <a:gd name="connsiteX1302" fmla="*/ 2177830 w 6946900"/>
                <a:gd name="connsiteY1302" fmla="*/ 1327450 h 6858000"/>
                <a:gd name="connsiteX1303" fmla="*/ 2170688 w 6946900"/>
                <a:gd name="connsiteY1303" fmla="*/ 1344916 h 6858000"/>
                <a:gd name="connsiteX1304" fmla="*/ 2163545 w 6946900"/>
                <a:gd name="connsiteY1304" fmla="*/ 1363177 h 6858000"/>
                <a:gd name="connsiteX1305" fmla="*/ 2157196 w 6946900"/>
                <a:gd name="connsiteY1305" fmla="*/ 1382231 h 6858000"/>
                <a:gd name="connsiteX1306" fmla="*/ 2151640 w 6946900"/>
                <a:gd name="connsiteY1306" fmla="*/ 1401285 h 6858000"/>
                <a:gd name="connsiteX1307" fmla="*/ 2146085 w 6946900"/>
                <a:gd name="connsiteY1307" fmla="*/ 1420339 h 6858000"/>
                <a:gd name="connsiteX1308" fmla="*/ 2142117 w 6946900"/>
                <a:gd name="connsiteY1308" fmla="*/ 1440188 h 6858000"/>
                <a:gd name="connsiteX1309" fmla="*/ 2138942 w 6946900"/>
                <a:gd name="connsiteY1309" fmla="*/ 1460830 h 6858000"/>
                <a:gd name="connsiteX1310" fmla="*/ 2134974 w 6946900"/>
                <a:gd name="connsiteY1310" fmla="*/ 1480678 h 6858000"/>
                <a:gd name="connsiteX1311" fmla="*/ 2132593 w 6946900"/>
                <a:gd name="connsiteY1311" fmla="*/ 1501320 h 6858000"/>
                <a:gd name="connsiteX1312" fmla="*/ 2131006 w 6946900"/>
                <a:gd name="connsiteY1312" fmla="*/ 1521962 h 6858000"/>
                <a:gd name="connsiteX1313" fmla="*/ 2130212 w 6946900"/>
                <a:gd name="connsiteY1313" fmla="*/ 1544192 h 6858000"/>
                <a:gd name="connsiteX1314" fmla="*/ 2129418 w 6946900"/>
                <a:gd name="connsiteY1314" fmla="*/ 1565629 h 6858000"/>
                <a:gd name="connsiteX1315" fmla="*/ 2129418 w 6946900"/>
                <a:gd name="connsiteY1315" fmla="*/ 1587065 h 6858000"/>
                <a:gd name="connsiteX1316" fmla="*/ 2130212 w 6946900"/>
                <a:gd name="connsiteY1316" fmla="*/ 1609295 h 6858000"/>
                <a:gd name="connsiteX1317" fmla="*/ 2131006 w 6946900"/>
                <a:gd name="connsiteY1317" fmla="*/ 1632319 h 6858000"/>
                <a:gd name="connsiteX1318" fmla="*/ 2132593 w 6946900"/>
                <a:gd name="connsiteY1318" fmla="*/ 1654549 h 6858000"/>
                <a:gd name="connsiteX1319" fmla="*/ 2134974 w 6946900"/>
                <a:gd name="connsiteY1319" fmla="*/ 1676779 h 6858000"/>
                <a:gd name="connsiteX1320" fmla="*/ 2137355 w 6946900"/>
                <a:gd name="connsiteY1320" fmla="*/ 1700596 h 6858000"/>
                <a:gd name="connsiteX1321" fmla="*/ 2142117 w 6946900"/>
                <a:gd name="connsiteY1321" fmla="*/ 1723620 h 6858000"/>
                <a:gd name="connsiteX1322" fmla="*/ 2146085 w 6946900"/>
                <a:gd name="connsiteY1322" fmla="*/ 1747438 h 6858000"/>
                <a:gd name="connsiteX1323" fmla="*/ 2151640 w 6946900"/>
                <a:gd name="connsiteY1323" fmla="*/ 1771256 h 6858000"/>
                <a:gd name="connsiteX1324" fmla="*/ 2157196 w 6946900"/>
                <a:gd name="connsiteY1324" fmla="*/ 1795868 h 6858000"/>
                <a:gd name="connsiteX1325" fmla="*/ 2163545 w 6946900"/>
                <a:gd name="connsiteY1325" fmla="*/ 1818892 h 6858000"/>
                <a:gd name="connsiteX1326" fmla="*/ 2170688 w 6946900"/>
                <a:gd name="connsiteY1326" fmla="*/ 1841916 h 6858000"/>
                <a:gd name="connsiteX1327" fmla="*/ 2178624 w 6946900"/>
                <a:gd name="connsiteY1327" fmla="*/ 1865734 h 6858000"/>
                <a:gd name="connsiteX1328" fmla="*/ 2186560 w 6946900"/>
                <a:gd name="connsiteY1328" fmla="*/ 1887964 h 6858000"/>
                <a:gd name="connsiteX1329" fmla="*/ 2195291 w 6946900"/>
                <a:gd name="connsiteY1329" fmla="*/ 1910194 h 6858000"/>
                <a:gd name="connsiteX1330" fmla="*/ 2204814 w 6946900"/>
                <a:gd name="connsiteY1330" fmla="*/ 1932424 h 6858000"/>
                <a:gd name="connsiteX1331" fmla="*/ 2214338 w 6946900"/>
                <a:gd name="connsiteY1331" fmla="*/ 1953860 h 6858000"/>
                <a:gd name="connsiteX1332" fmla="*/ 2224655 w 6946900"/>
                <a:gd name="connsiteY1332" fmla="*/ 1975296 h 6858000"/>
                <a:gd name="connsiteX1333" fmla="*/ 2234973 w 6946900"/>
                <a:gd name="connsiteY1333" fmla="*/ 1995938 h 6858000"/>
                <a:gd name="connsiteX1334" fmla="*/ 2246877 w 6946900"/>
                <a:gd name="connsiteY1334" fmla="*/ 2016580 h 6858000"/>
                <a:gd name="connsiteX1335" fmla="*/ 2258782 w 6946900"/>
                <a:gd name="connsiteY1335" fmla="*/ 2037223 h 6858000"/>
                <a:gd name="connsiteX1336" fmla="*/ 2270686 w 6946900"/>
                <a:gd name="connsiteY1336" fmla="*/ 2057071 h 6858000"/>
                <a:gd name="connsiteX1337" fmla="*/ 2282591 w 6946900"/>
                <a:gd name="connsiteY1337" fmla="*/ 2076125 h 6858000"/>
                <a:gd name="connsiteX1338" fmla="*/ 2296083 w 6946900"/>
                <a:gd name="connsiteY1338" fmla="*/ 2095973 h 6858000"/>
                <a:gd name="connsiteX1339" fmla="*/ 2323067 w 6946900"/>
                <a:gd name="connsiteY1339" fmla="*/ 2133288 h 6858000"/>
                <a:gd name="connsiteX1340" fmla="*/ 2351638 w 6946900"/>
                <a:gd name="connsiteY1340" fmla="*/ 2169809 h 6858000"/>
                <a:gd name="connsiteX1341" fmla="*/ 2381003 w 6946900"/>
                <a:gd name="connsiteY1341" fmla="*/ 2205535 h 6858000"/>
                <a:gd name="connsiteX1342" fmla="*/ 2413542 w 6946900"/>
                <a:gd name="connsiteY1342" fmla="*/ 2238880 h 6858000"/>
                <a:gd name="connsiteX1343" fmla="*/ 2445288 w 6946900"/>
                <a:gd name="connsiteY1343" fmla="*/ 2271432 h 6858000"/>
                <a:gd name="connsiteX1344" fmla="*/ 2478621 w 6946900"/>
                <a:gd name="connsiteY1344" fmla="*/ 2303189 h 6858000"/>
                <a:gd name="connsiteX1345" fmla="*/ 2512747 w 6946900"/>
                <a:gd name="connsiteY1345" fmla="*/ 2333358 h 6858000"/>
                <a:gd name="connsiteX1346" fmla="*/ 2548461 w 6946900"/>
                <a:gd name="connsiteY1346" fmla="*/ 2361940 h 6858000"/>
                <a:gd name="connsiteX1347" fmla="*/ 2584175 w 6946900"/>
                <a:gd name="connsiteY1347" fmla="*/ 2389727 h 6858000"/>
                <a:gd name="connsiteX1348" fmla="*/ 2620682 w 6946900"/>
                <a:gd name="connsiteY1348" fmla="*/ 2415133 h 6858000"/>
                <a:gd name="connsiteX1349" fmla="*/ 2657984 w 6946900"/>
                <a:gd name="connsiteY1349" fmla="*/ 2441332 h 6858000"/>
                <a:gd name="connsiteX1350" fmla="*/ 2695285 w 6946900"/>
                <a:gd name="connsiteY1350" fmla="*/ 2464356 h 6858000"/>
                <a:gd name="connsiteX1351" fmla="*/ 2731792 w 6946900"/>
                <a:gd name="connsiteY1351" fmla="*/ 2488174 h 6858000"/>
                <a:gd name="connsiteX1352" fmla="*/ 2769887 w 6946900"/>
                <a:gd name="connsiteY1352" fmla="*/ 2509610 h 6858000"/>
                <a:gd name="connsiteX1353" fmla="*/ 2807188 w 6946900"/>
                <a:gd name="connsiteY1353" fmla="*/ 2530253 h 6858000"/>
                <a:gd name="connsiteX1354" fmla="*/ 2845283 w 6946900"/>
                <a:gd name="connsiteY1354" fmla="*/ 2550101 h 6858000"/>
                <a:gd name="connsiteX1355" fmla="*/ 2882584 w 6946900"/>
                <a:gd name="connsiteY1355" fmla="*/ 2568361 h 6858000"/>
                <a:gd name="connsiteX1356" fmla="*/ 2919885 w 6946900"/>
                <a:gd name="connsiteY1356" fmla="*/ 2585828 h 6858000"/>
                <a:gd name="connsiteX1357" fmla="*/ 2957187 w 6946900"/>
                <a:gd name="connsiteY1357" fmla="*/ 2601706 h 6858000"/>
                <a:gd name="connsiteX1358" fmla="*/ 2992900 w 6946900"/>
                <a:gd name="connsiteY1358" fmla="*/ 2617585 h 6858000"/>
                <a:gd name="connsiteX1359" fmla="*/ 3028614 w 6946900"/>
                <a:gd name="connsiteY1359" fmla="*/ 2631082 h 6858000"/>
                <a:gd name="connsiteX1360" fmla="*/ 3062741 w 6946900"/>
                <a:gd name="connsiteY1360" fmla="*/ 2644578 h 6858000"/>
                <a:gd name="connsiteX1361" fmla="*/ 3096868 w 6946900"/>
                <a:gd name="connsiteY1361" fmla="*/ 2656488 h 6858000"/>
                <a:gd name="connsiteX1362" fmla="*/ 3129407 w 6946900"/>
                <a:gd name="connsiteY1362" fmla="*/ 2667602 h 6858000"/>
                <a:gd name="connsiteX1363" fmla="*/ 3140518 w 6946900"/>
                <a:gd name="connsiteY1363" fmla="*/ 2701741 h 6858000"/>
                <a:gd name="connsiteX1364" fmla="*/ 3150835 w 6946900"/>
                <a:gd name="connsiteY1364" fmla="*/ 2736674 h 6858000"/>
                <a:gd name="connsiteX1365" fmla="*/ 3161946 w 6946900"/>
                <a:gd name="connsiteY1365" fmla="*/ 2773989 h 6858000"/>
                <a:gd name="connsiteX1366" fmla="*/ 3171470 w 6946900"/>
                <a:gd name="connsiteY1366" fmla="*/ 2812097 h 6858000"/>
                <a:gd name="connsiteX1367" fmla="*/ 3180200 w 6946900"/>
                <a:gd name="connsiteY1367" fmla="*/ 2851000 h 6858000"/>
                <a:gd name="connsiteX1368" fmla="*/ 3189724 w 6946900"/>
                <a:gd name="connsiteY1368" fmla="*/ 2891490 h 6858000"/>
                <a:gd name="connsiteX1369" fmla="*/ 3199247 w 6946900"/>
                <a:gd name="connsiteY1369" fmla="*/ 2934363 h 6858000"/>
                <a:gd name="connsiteX1370" fmla="*/ 3207977 w 6946900"/>
                <a:gd name="connsiteY1370" fmla="*/ 2976441 h 6858000"/>
                <a:gd name="connsiteX1371" fmla="*/ 3215914 w 6946900"/>
                <a:gd name="connsiteY1371" fmla="*/ 3021695 h 6858000"/>
                <a:gd name="connsiteX1372" fmla="*/ 3223850 w 6946900"/>
                <a:gd name="connsiteY1372" fmla="*/ 3066155 h 6858000"/>
                <a:gd name="connsiteX1373" fmla="*/ 3231787 w 6946900"/>
                <a:gd name="connsiteY1373" fmla="*/ 3112997 h 6858000"/>
                <a:gd name="connsiteX1374" fmla="*/ 3238136 w 6946900"/>
                <a:gd name="connsiteY1374" fmla="*/ 3160633 h 6858000"/>
                <a:gd name="connsiteX1375" fmla="*/ 3244485 w 6946900"/>
                <a:gd name="connsiteY1375" fmla="*/ 3209062 h 6858000"/>
                <a:gd name="connsiteX1376" fmla="*/ 3250834 w 6946900"/>
                <a:gd name="connsiteY1376" fmla="*/ 3259080 h 6858000"/>
                <a:gd name="connsiteX1377" fmla="*/ 3255596 w 6946900"/>
                <a:gd name="connsiteY1377" fmla="*/ 3309097 h 6858000"/>
                <a:gd name="connsiteX1378" fmla="*/ 3261151 w 6946900"/>
                <a:gd name="connsiteY1378" fmla="*/ 3360703 h 6858000"/>
                <a:gd name="connsiteX1379" fmla="*/ 3189724 w 6946900"/>
                <a:gd name="connsiteY1379" fmla="*/ 3382139 h 6858000"/>
                <a:gd name="connsiteX1380" fmla="*/ 3119883 w 6946900"/>
                <a:gd name="connsiteY1380" fmla="*/ 3401193 h 6858000"/>
                <a:gd name="connsiteX1381" fmla="*/ 3050043 w 6946900"/>
                <a:gd name="connsiteY1381" fmla="*/ 3417866 h 6858000"/>
                <a:gd name="connsiteX1382" fmla="*/ 2980996 w 6946900"/>
                <a:gd name="connsiteY1382" fmla="*/ 3434538 h 6858000"/>
                <a:gd name="connsiteX1383" fmla="*/ 2911155 w 6946900"/>
                <a:gd name="connsiteY1383" fmla="*/ 3448829 h 6858000"/>
                <a:gd name="connsiteX1384" fmla="*/ 2842902 w 6946900"/>
                <a:gd name="connsiteY1384" fmla="*/ 3462326 h 6858000"/>
                <a:gd name="connsiteX1385" fmla="*/ 2773855 w 6946900"/>
                <a:gd name="connsiteY1385" fmla="*/ 3474234 h 6858000"/>
                <a:gd name="connsiteX1386" fmla="*/ 2705602 w 6946900"/>
                <a:gd name="connsiteY1386" fmla="*/ 3484556 h 6858000"/>
                <a:gd name="connsiteX1387" fmla="*/ 2637349 w 6946900"/>
                <a:gd name="connsiteY1387" fmla="*/ 3493289 h 6858000"/>
                <a:gd name="connsiteX1388" fmla="*/ 2569889 w 6946900"/>
                <a:gd name="connsiteY1388" fmla="*/ 3500434 h 6858000"/>
                <a:gd name="connsiteX1389" fmla="*/ 2501636 w 6946900"/>
                <a:gd name="connsiteY1389" fmla="*/ 3505992 h 6858000"/>
                <a:gd name="connsiteX1390" fmla="*/ 2434970 w 6946900"/>
                <a:gd name="connsiteY1390" fmla="*/ 3510755 h 6858000"/>
                <a:gd name="connsiteX1391" fmla="*/ 2367511 w 6946900"/>
                <a:gd name="connsiteY1391" fmla="*/ 3513931 h 6858000"/>
                <a:gd name="connsiteX1392" fmla="*/ 2300845 w 6946900"/>
                <a:gd name="connsiteY1392" fmla="*/ 3514725 h 6858000"/>
                <a:gd name="connsiteX1393" fmla="*/ 2234973 w 6946900"/>
                <a:gd name="connsiteY1393" fmla="*/ 3514725 h 6858000"/>
                <a:gd name="connsiteX1394" fmla="*/ 2169100 w 6946900"/>
                <a:gd name="connsiteY1394" fmla="*/ 3513137 h 6858000"/>
                <a:gd name="connsiteX1395" fmla="*/ 2103228 w 6946900"/>
                <a:gd name="connsiteY1395" fmla="*/ 3510755 h 6858000"/>
                <a:gd name="connsiteX1396" fmla="*/ 2038149 w 6946900"/>
                <a:gd name="connsiteY1396" fmla="*/ 3505992 h 6858000"/>
                <a:gd name="connsiteX1397" fmla="*/ 1973865 w 6946900"/>
                <a:gd name="connsiteY1397" fmla="*/ 3500434 h 6858000"/>
                <a:gd name="connsiteX1398" fmla="*/ 1908786 w 6946900"/>
                <a:gd name="connsiteY1398" fmla="*/ 3492495 h 6858000"/>
                <a:gd name="connsiteX1399" fmla="*/ 1843707 w 6946900"/>
                <a:gd name="connsiteY1399" fmla="*/ 3483762 h 6858000"/>
                <a:gd name="connsiteX1400" fmla="*/ 1780216 w 6946900"/>
                <a:gd name="connsiteY1400" fmla="*/ 3473441 h 6858000"/>
                <a:gd name="connsiteX1401" fmla="*/ 1716725 w 6946900"/>
                <a:gd name="connsiteY1401" fmla="*/ 3461532 h 6858000"/>
                <a:gd name="connsiteX1402" fmla="*/ 1654027 w 6946900"/>
                <a:gd name="connsiteY1402" fmla="*/ 3447241 h 6858000"/>
                <a:gd name="connsiteX1403" fmla="*/ 1590536 w 6946900"/>
                <a:gd name="connsiteY1403" fmla="*/ 3432950 h 6858000"/>
                <a:gd name="connsiteX1404" fmla="*/ 1527838 w 6946900"/>
                <a:gd name="connsiteY1404" fmla="*/ 3416278 h 6858000"/>
                <a:gd name="connsiteX1405" fmla="*/ 1465140 w 6946900"/>
                <a:gd name="connsiteY1405" fmla="*/ 3398811 h 6858000"/>
                <a:gd name="connsiteX1406" fmla="*/ 1404030 w 6946900"/>
                <a:gd name="connsiteY1406" fmla="*/ 3379757 h 6858000"/>
                <a:gd name="connsiteX1407" fmla="*/ 1342920 w 6946900"/>
                <a:gd name="connsiteY1407" fmla="*/ 3359115 h 6858000"/>
                <a:gd name="connsiteX1408" fmla="*/ 1281809 w 6946900"/>
                <a:gd name="connsiteY1408" fmla="*/ 3336885 h 6858000"/>
                <a:gd name="connsiteX1409" fmla="*/ 1220699 w 6946900"/>
                <a:gd name="connsiteY1409" fmla="*/ 3312273 h 6858000"/>
                <a:gd name="connsiteX1410" fmla="*/ 1160382 w 6946900"/>
                <a:gd name="connsiteY1410" fmla="*/ 3287661 h 6858000"/>
                <a:gd name="connsiteX1411" fmla="*/ 1111970 w 6946900"/>
                <a:gd name="connsiteY1411" fmla="*/ 3267019 h 6858000"/>
                <a:gd name="connsiteX1412" fmla="*/ 1065938 w 6946900"/>
                <a:gd name="connsiteY1412" fmla="*/ 3245583 h 6858000"/>
                <a:gd name="connsiteX1413" fmla="*/ 1021495 w 6946900"/>
                <a:gd name="connsiteY1413" fmla="*/ 3222559 h 6858000"/>
                <a:gd name="connsiteX1414" fmla="*/ 977051 w 6946900"/>
                <a:gd name="connsiteY1414" fmla="*/ 3201123 h 6858000"/>
                <a:gd name="connsiteX1415" fmla="*/ 935781 w 6946900"/>
                <a:gd name="connsiteY1415" fmla="*/ 3178893 h 6858000"/>
                <a:gd name="connsiteX1416" fmla="*/ 894512 w 6946900"/>
                <a:gd name="connsiteY1416" fmla="*/ 3155075 h 6858000"/>
                <a:gd name="connsiteX1417" fmla="*/ 855623 w 6946900"/>
                <a:gd name="connsiteY1417" fmla="*/ 3132845 h 6858000"/>
                <a:gd name="connsiteX1418" fmla="*/ 817529 w 6946900"/>
                <a:gd name="connsiteY1418" fmla="*/ 3110615 h 6858000"/>
                <a:gd name="connsiteX1419" fmla="*/ 781021 w 6946900"/>
                <a:gd name="connsiteY1419" fmla="*/ 3086797 h 6858000"/>
                <a:gd name="connsiteX1420" fmla="*/ 746101 w 6946900"/>
                <a:gd name="connsiteY1420" fmla="*/ 3064567 h 6858000"/>
                <a:gd name="connsiteX1421" fmla="*/ 712768 w 6946900"/>
                <a:gd name="connsiteY1421" fmla="*/ 3042337 h 6858000"/>
                <a:gd name="connsiteX1422" fmla="*/ 681022 w 6946900"/>
                <a:gd name="connsiteY1422" fmla="*/ 3020107 h 6858000"/>
                <a:gd name="connsiteX1423" fmla="*/ 650071 w 6946900"/>
                <a:gd name="connsiteY1423" fmla="*/ 2998671 h 6858000"/>
                <a:gd name="connsiteX1424" fmla="*/ 620706 w 6946900"/>
                <a:gd name="connsiteY1424" fmla="*/ 2977235 h 6858000"/>
                <a:gd name="connsiteX1425" fmla="*/ 566738 w 6946900"/>
                <a:gd name="connsiteY1425" fmla="*/ 2936745 h 6858000"/>
                <a:gd name="connsiteX1426" fmla="*/ 617531 w 6946900"/>
                <a:gd name="connsiteY1426" fmla="*/ 2844649 h 6858000"/>
                <a:gd name="connsiteX1427" fmla="*/ 669118 w 6946900"/>
                <a:gd name="connsiteY1427" fmla="*/ 2755728 h 6858000"/>
                <a:gd name="connsiteX1428" fmla="*/ 720705 w 6946900"/>
                <a:gd name="connsiteY1428" fmla="*/ 2669190 h 6858000"/>
                <a:gd name="connsiteX1429" fmla="*/ 773085 w 6946900"/>
                <a:gd name="connsiteY1429" fmla="*/ 2585034 h 6858000"/>
                <a:gd name="connsiteX1430" fmla="*/ 826259 w 6946900"/>
                <a:gd name="connsiteY1430" fmla="*/ 2502465 h 6858000"/>
                <a:gd name="connsiteX1431" fmla="*/ 877846 w 6946900"/>
                <a:gd name="connsiteY1431" fmla="*/ 2422278 h 6858000"/>
                <a:gd name="connsiteX1432" fmla="*/ 929432 w 6946900"/>
                <a:gd name="connsiteY1432" fmla="*/ 2345267 h 6858000"/>
                <a:gd name="connsiteX1433" fmla="*/ 981812 w 6946900"/>
                <a:gd name="connsiteY1433" fmla="*/ 2269844 h 6858000"/>
                <a:gd name="connsiteX1434" fmla="*/ 1032606 w 6946900"/>
                <a:gd name="connsiteY1434" fmla="*/ 2198390 h 6858000"/>
                <a:gd name="connsiteX1435" fmla="*/ 1082605 w 6946900"/>
                <a:gd name="connsiteY1435" fmla="*/ 2128524 h 6858000"/>
                <a:gd name="connsiteX1436" fmla="*/ 1131811 w 6946900"/>
                <a:gd name="connsiteY1436" fmla="*/ 2061834 h 6858000"/>
                <a:gd name="connsiteX1437" fmla="*/ 1179430 w 6946900"/>
                <a:gd name="connsiteY1437" fmla="*/ 1997526 h 6858000"/>
                <a:gd name="connsiteX1438" fmla="*/ 1269905 w 6946900"/>
                <a:gd name="connsiteY1438" fmla="*/ 1878437 h 6858000"/>
                <a:gd name="connsiteX1439" fmla="*/ 1354031 w 6946900"/>
                <a:gd name="connsiteY1439" fmla="*/ 1770462 h 6858000"/>
                <a:gd name="connsiteX1440" fmla="*/ 1390538 w 6946900"/>
                <a:gd name="connsiteY1440" fmla="*/ 1723620 h 6858000"/>
                <a:gd name="connsiteX1441" fmla="*/ 1425458 w 6946900"/>
                <a:gd name="connsiteY1441" fmla="*/ 1675985 h 6858000"/>
                <a:gd name="connsiteX1442" fmla="*/ 1460378 w 6946900"/>
                <a:gd name="connsiteY1442" fmla="*/ 1628349 h 6858000"/>
                <a:gd name="connsiteX1443" fmla="*/ 1494505 w 6946900"/>
                <a:gd name="connsiteY1443" fmla="*/ 1582301 h 6858000"/>
                <a:gd name="connsiteX1444" fmla="*/ 1560378 w 6946900"/>
                <a:gd name="connsiteY1444" fmla="*/ 1487823 h 6858000"/>
                <a:gd name="connsiteX1445" fmla="*/ 1623869 w 6946900"/>
                <a:gd name="connsiteY1445" fmla="*/ 1395728 h 6858000"/>
                <a:gd name="connsiteX1446" fmla="*/ 1685773 w 6946900"/>
                <a:gd name="connsiteY1446" fmla="*/ 1306808 h 6858000"/>
                <a:gd name="connsiteX1447" fmla="*/ 1716725 w 6946900"/>
                <a:gd name="connsiteY1447" fmla="*/ 1263935 h 6858000"/>
                <a:gd name="connsiteX1448" fmla="*/ 1746883 w 6946900"/>
                <a:gd name="connsiteY1448" fmla="*/ 1221857 h 6858000"/>
                <a:gd name="connsiteX1449" fmla="*/ 1777041 w 6946900"/>
                <a:gd name="connsiteY1449" fmla="*/ 1180573 h 6858000"/>
                <a:gd name="connsiteX1450" fmla="*/ 1808787 w 6946900"/>
                <a:gd name="connsiteY1450" fmla="*/ 1140876 h 6858000"/>
                <a:gd name="connsiteX1451" fmla="*/ 1838945 w 6946900"/>
                <a:gd name="connsiteY1451" fmla="*/ 1102768 h 6858000"/>
                <a:gd name="connsiteX1452" fmla="*/ 1869897 w 6946900"/>
                <a:gd name="connsiteY1452" fmla="*/ 1066247 h 6858000"/>
                <a:gd name="connsiteX1453" fmla="*/ 1900849 w 6946900"/>
                <a:gd name="connsiteY1453" fmla="*/ 1030520 h 6858000"/>
                <a:gd name="connsiteX1454" fmla="*/ 1931801 w 6946900"/>
                <a:gd name="connsiteY1454" fmla="*/ 996381 h 6858000"/>
                <a:gd name="connsiteX1455" fmla="*/ 1963547 w 6946900"/>
                <a:gd name="connsiteY1455" fmla="*/ 965418 h 6858000"/>
                <a:gd name="connsiteX1456" fmla="*/ 1996086 w 6946900"/>
                <a:gd name="connsiteY1456" fmla="*/ 935249 h 6858000"/>
                <a:gd name="connsiteX1457" fmla="*/ 2027832 w 6946900"/>
                <a:gd name="connsiteY1457" fmla="*/ 907461 h 6858000"/>
                <a:gd name="connsiteX1458" fmla="*/ 2045292 w 6946900"/>
                <a:gd name="connsiteY1458" fmla="*/ 894758 h 6858000"/>
                <a:gd name="connsiteX1459" fmla="*/ 2061959 w 6946900"/>
                <a:gd name="connsiteY1459" fmla="*/ 882849 h 6858000"/>
                <a:gd name="connsiteX1460" fmla="*/ 2078625 w 6946900"/>
                <a:gd name="connsiteY1460" fmla="*/ 870146 h 6858000"/>
                <a:gd name="connsiteX1461" fmla="*/ 2095292 w 6946900"/>
                <a:gd name="connsiteY1461" fmla="*/ 859031 h 6858000"/>
                <a:gd name="connsiteX1462" fmla="*/ 2112752 w 6946900"/>
                <a:gd name="connsiteY1462" fmla="*/ 848710 h 6858000"/>
                <a:gd name="connsiteX1463" fmla="*/ 2131006 w 6946900"/>
                <a:gd name="connsiteY1463" fmla="*/ 838389 h 6858000"/>
                <a:gd name="connsiteX1464" fmla="*/ 2147672 w 6946900"/>
                <a:gd name="connsiteY1464" fmla="*/ 828862 h 6858000"/>
                <a:gd name="connsiteX1465" fmla="*/ 2165926 w 6946900"/>
                <a:gd name="connsiteY1465" fmla="*/ 820129 h 6858000"/>
                <a:gd name="connsiteX1466" fmla="*/ 2184180 w 6946900"/>
                <a:gd name="connsiteY1466" fmla="*/ 811396 h 6858000"/>
                <a:gd name="connsiteX1467" fmla="*/ 2202433 w 6946900"/>
                <a:gd name="connsiteY1467" fmla="*/ 805044 h 6858000"/>
                <a:gd name="connsiteX1468" fmla="*/ 2221481 w 6946900"/>
                <a:gd name="connsiteY1468" fmla="*/ 797899 h 6858000"/>
                <a:gd name="connsiteX1469" fmla="*/ 2240528 w 6946900"/>
                <a:gd name="connsiteY1469" fmla="*/ 791547 h 6858000"/>
                <a:gd name="connsiteX1470" fmla="*/ 2259576 w 6946900"/>
                <a:gd name="connsiteY1470" fmla="*/ 786784 h 6858000"/>
                <a:gd name="connsiteX1471" fmla="*/ 2278623 w 6946900"/>
                <a:gd name="connsiteY1471" fmla="*/ 781226 h 6858000"/>
                <a:gd name="connsiteX1472" fmla="*/ 2298464 w 6946900"/>
                <a:gd name="connsiteY1472" fmla="*/ 778051 h 6858000"/>
                <a:gd name="connsiteX1473" fmla="*/ 2319099 w 6946900"/>
                <a:gd name="connsiteY1473" fmla="*/ 774875 h 6858000"/>
                <a:gd name="connsiteX1474" fmla="*/ 2338940 w 6946900"/>
                <a:gd name="connsiteY1474" fmla="*/ 772493 h 6858000"/>
                <a:gd name="connsiteX1475" fmla="*/ 2359574 w 6946900"/>
                <a:gd name="connsiteY1475" fmla="*/ 770905 h 6858000"/>
                <a:gd name="connsiteX1476" fmla="*/ 2380209 w 6946900"/>
                <a:gd name="connsiteY1476" fmla="*/ 770111 h 6858000"/>
                <a:gd name="connsiteX1477" fmla="*/ 2402431 w 6946900"/>
                <a:gd name="connsiteY1477" fmla="*/ 770111 h 6858000"/>
                <a:gd name="connsiteX1478" fmla="*/ 2423859 w 6946900"/>
                <a:gd name="connsiteY1478" fmla="*/ 770905 h 6858000"/>
                <a:gd name="connsiteX1479" fmla="*/ 2446081 w 6946900"/>
                <a:gd name="connsiteY1479" fmla="*/ 772493 h 6858000"/>
                <a:gd name="connsiteX1480" fmla="*/ 2467510 w 6946900"/>
                <a:gd name="connsiteY1480" fmla="*/ 776463 h 6858000"/>
                <a:gd name="connsiteX1481" fmla="*/ 2489732 w 6946900"/>
                <a:gd name="connsiteY1481" fmla="*/ 779638 h 6858000"/>
                <a:gd name="connsiteX1482" fmla="*/ 2510366 w 6946900"/>
                <a:gd name="connsiteY1482" fmla="*/ 784402 h 6858000"/>
                <a:gd name="connsiteX1483" fmla="*/ 2530207 w 6946900"/>
                <a:gd name="connsiteY1483" fmla="*/ 789960 h 6858000"/>
                <a:gd name="connsiteX1484" fmla="*/ 2550048 w 6946900"/>
                <a:gd name="connsiteY1484" fmla="*/ 796311 h 6858000"/>
                <a:gd name="connsiteX1485" fmla="*/ 2569096 w 6946900"/>
                <a:gd name="connsiteY1485" fmla="*/ 803456 h 6858000"/>
                <a:gd name="connsiteX1486" fmla="*/ 2587350 w 6946900"/>
                <a:gd name="connsiteY1486" fmla="*/ 811396 h 6858000"/>
                <a:gd name="connsiteX1487" fmla="*/ 2604810 w 6946900"/>
                <a:gd name="connsiteY1487" fmla="*/ 820129 h 6858000"/>
                <a:gd name="connsiteX1488" fmla="*/ 2622270 w 6946900"/>
                <a:gd name="connsiteY1488" fmla="*/ 830450 h 6858000"/>
                <a:gd name="connsiteX1489" fmla="*/ 2638936 w 6946900"/>
                <a:gd name="connsiteY1489" fmla="*/ 840771 h 6858000"/>
                <a:gd name="connsiteX1490" fmla="*/ 2655603 w 6946900"/>
                <a:gd name="connsiteY1490" fmla="*/ 852680 h 6858000"/>
                <a:gd name="connsiteX1491" fmla="*/ 2670682 w 6946900"/>
                <a:gd name="connsiteY1491" fmla="*/ 864589 h 6858000"/>
                <a:gd name="connsiteX1492" fmla="*/ 2685761 w 6946900"/>
                <a:gd name="connsiteY1492" fmla="*/ 877292 h 6858000"/>
                <a:gd name="connsiteX1493" fmla="*/ 2700047 w 6946900"/>
                <a:gd name="connsiteY1493" fmla="*/ 891583 h 6858000"/>
                <a:gd name="connsiteX1494" fmla="*/ 2714332 w 6946900"/>
                <a:gd name="connsiteY1494" fmla="*/ 905873 h 6858000"/>
                <a:gd name="connsiteX1495" fmla="*/ 2727824 w 6946900"/>
                <a:gd name="connsiteY1495" fmla="*/ 920958 h 6858000"/>
                <a:gd name="connsiteX1496" fmla="*/ 2740522 w 6946900"/>
                <a:gd name="connsiteY1496" fmla="*/ 936836 h 6858000"/>
                <a:gd name="connsiteX1497" fmla="*/ 2753221 w 6946900"/>
                <a:gd name="connsiteY1497" fmla="*/ 953509 h 6858000"/>
                <a:gd name="connsiteX1498" fmla="*/ 2765125 w 6946900"/>
                <a:gd name="connsiteY1498" fmla="*/ 970975 h 6858000"/>
                <a:gd name="connsiteX1499" fmla="*/ 2776236 w 6946900"/>
                <a:gd name="connsiteY1499" fmla="*/ 988442 h 6858000"/>
                <a:gd name="connsiteX1500" fmla="*/ 2787347 w 6946900"/>
                <a:gd name="connsiteY1500" fmla="*/ 1005908 h 6858000"/>
                <a:gd name="connsiteX1501" fmla="*/ 2797665 w 6946900"/>
                <a:gd name="connsiteY1501" fmla="*/ 1024963 h 6858000"/>
                <a:gd name="connsiteX1502" fmla="*/ 2807982 w 6946900"/>
                <a:gd name="connsiteY1502" fmla="*/ 1044811 h 6858000"/>
                <a:gd name="connsiteX1503" fmla="*/ 2817506 w 6946900"/>
                <a:gd name="connsiteY1503" fmla="*/ 1064659 h 6858000"/>
                <a:gd name="connsiteX1504" fmla="*/ 2827029 w 6946900"/>
                <a:gd name="connsiteY1504" fmla="*/ 1086095 h 6858000"/>
                <a:gd name="connsiteX1505" fmla="*/ 2835759 w 6946900"/>
                <a:gd name="connsiteY1505" fmla="*/ 1106737 h 6858000"/>
                <a:gd name="connsiteX1506" fmla="*/ 2843696 w 6946900"/>
                <a:gd name="connsiteY1506" fmla="*/ 1128173 h 6858000"/>
                <a:gd name="connsiteX1507" fmla="*/ 2851632 w 6946900"/>
                <a:gd name="connsiteY1507" fmla="*/ 1150403 h 6858000"/>
                <a:gd name="connsiteX1508" fmla="*/ 2858775 w 6946900"/>
                <a:gd name="connsiteY1508" fmla="*/ 1173427 h 6858000"/>
                <a:gd name="connsiteX1509" fmla="*/ 2865918 w 6946900"/>
                <a:gd name="connsiteY1509" fmla="*/ 1195657 h 6858000"/>
                <a:gd name="connsiteX1510" fmla="*/ 2877822 w 6946900"/>
                <a:gd name="connsiteY1510" fmla="*/ 1243293 h 6858000"/>
                <a:gd name="connsiteX1511" fmla="*/ 2889727 w 6946900"/>
                <a:gd name="connsiteY1511" fmla="*/ 1291723 h 6858000"/>
                <a:gd name="connsiteX1512" fmla="*/ 2899251 w 6946900"/>
                <a:gd name="connsiteY1512" fmla="*/ 1342534 h 6858000"/>
                <a:gd name="connsiteX1513" fmla="*/ 2906394 w 6946900"/>
                <a:gd name="connsiteY1513" fmla="*/ 1393346 h 6858000"/>
                <a:gd name="connsiteX1514" fmla="*/ 2912743 w 6946900"/>
                <a:gd name="connsiteY1514" fmla="*/ 1446539 h 6858000"/>
                <a:gd name="connsiteX1515" fmla="*/ 2918298 w 6946900"/>
                <a:gd name="connsiteY1515" fmla="*/ 1499732 h 6858000"/>
                <a:gd name="connsiteX1516" fmla="*/ 2921473 w 6946900"/>
                <a:gd name="connsiteY1516" fmla="*/ 1554514 h 6858000"/>
                <a:gd name="connsiteX1517" fmla="*/ 2923854 w 6946900"/>
                <a:gd name="connsiteY1517" fmla="*/ 1608501 h 6858000"/>
                <a:gd name="connsiteX1518" fmla="*/ 2924647 w 6946900"/>
                <a:gd name="connsiteY1518" fmla="*/ 1664076 h 6858000"/>
                <a:gd name="connsiteX1519" fmla="*/ 2924647 w 6946900"/>
                <a:gd name="connsiteY1519" fmla="*/ 1720445 h 6858000"/>
                <a:gd name="connsiteX1520" fmla="*/ 2923060 w 6946900"/>
                <a:gd name="connsiteY1520" fmla="*/ 1776814 h 6858000"/>
                <a:gd name="connsiteX1521" fmla="*/ 2920679 w 6946900"/>
                <a:gd name="connsiteY1521" fmla="*/ 1832389 h 6858000"/>
                <a:gd name="connsiteX1522" fmla="*/ 2916711 w 6946900"/>
                <a:gd name="connsiteY1522" fmla="*/ 1888758 h 6858000"/>
                <a:gd name="connsiteX1523" fmla="*/ 2912743 w 6946900"/>
                <a:gd name="connsiteY1523" fmla="*/ 1945127 h 6858000"/>
                <a:gd name="connsiteX1524" fmla="*/ 2907187 w 6946900"/>
                <a:gd name="connsiteY1524" fmla="*/ 2000702 h 6858000"/>
                <a:gd name="connsiteX1525" fmla="*/ 2900838 w 6946900"/>
                <a:gd name="connsiteY1525" fmla="*/ 2055483 h 6858000"/>
                <a:gd name="connsiteX1526" fmla="*/ 2893695 w 6946900"/>
                <a:gd name="connsiteY1526" fmla="*/ 2110264 h 6858000"/>
                <a:gd name="connsiteX1527" fmla="*/ 2911155 w 6946900"/>
                <a:gd name="connsiteY1527" fmla="*/ 2095973 h 6858000"/>
                <a:gd name="connsiteX1528" fmla="*/ 2931790 w 6946900"/>
                <a:gd name="connsiteY1528" fmla="*/ 2079301 h 6858000"/>
                <a:gd name="connsiteX1529" fmla="*/ 2958774 w 6946900"/>
                <a:gd name="connsiteY1529" fmla="*/ 2055483 h 6858000"/>
                <a:gd name="connsiteX1530" fmla="*/ 2989726 w 6946900"/>
                <a:gd name="connsiteY1530" fmla="*/ 2025313 h 6858000"/>
                <a:gd name="connsiteX1531" fmla="*/ 3007186 w 6946900"/>
                <a:gd name="connsiteY1531" fmla="*/ 2007847 h 6858000"/>
                <a:gd name="connsiteX1532" fmla="*/ 3023853 w 6946900"/>
                <a:gd name="connsiteY1532" fmla="*/ 1990381 h 6858000"/>
                <a:gd name="connsiteX1533" fmla="*/ 3042900 w 6946900"/>
                <a:gd name="connsiteY1533" fmla="*/ 1968945 h 6858000"/>
                <a:gd name="connsiteX1534" fmla="*/ 3061947 w 6946900"/>
                <a:gd name="connsiteY1534" fmla="*/ 1947509 h 6858000"/>
                <a:gd name="connsiteX1535" fmla="*/ 3080995 w 6946900"/>
                <a:gd name="connsiteY1535" fmla="*/ 1924485 h 6858000"/>
                <a:gd name="connsiteX1536" fmla="*/ 3100042 w 6946900"/>
                <a:gd name="connsiteY1536" fmla="*/ 1899079 h 6858000"/>
                <a:gd name="connsiteX1537" fmla="*/ 3119883 w 6946900"/>
                <a:gd name="connsiteY1537" fmla="*/ 1873673 h 6858000"/>
                <a:gd name="connsiteX1538" fmla="*/ 3138931 w 6946900"/>
                <a:gd name="connsiteY1538" fmla="*/ 1845886 h 6858000"/>
                <a:gd name="connsiteX1539" fmla="*/ 3157978 w 6946900"/>
                <a:gd name="connsiteY1539" fmla="*/ 1817304 h 6858000"/>
                <a:gd name="connsiteX1540" fmla="*/ 3176232 w 6946900"/>
                <a:gd name="connsiteY1540" fmla="*/ 1787135 h 6858000"/>
                <a:gd name="connsiteX1541" fmla="*/ 3194485 w 6946900"/>
                <a:gd name="connsiteY1541" fmla="*/ 1754584 h 6858000"/>
                <a:gd name="connsiteX1542" fmla="*/ 3211946 w 6946900"/>
                <a:gd name="connsiteY1542" fmla="*/ 1722032 h 6858000"/>
                <a:gd name="connsiteX1543" fmla="*/ 3227025 w 6946900"/>
                <a:gd name="connsiteY1543" fmla="*/ 1687100 h 6858000"/>
                <a:gd name="connsiteX1544" fmla="*/ 3242898 w 6946900"/>
                <a:gd name="connsiteY1544" fmla="*/ 1652167 h 6858000"/>
                <a:gd name="connsiteX1545" fmla="*/ 3256390 w 6946900"/>
                <a:gd name="connsiteY1545" fmla="*/ 1614852 h 6858000"/>
                <a:gd name="connsiteX1546" fmla="*/ 3269881 w 6946900"/>
                <a:gd name="connsiteY1546" fmla="*/ 1576744 h 6858000"/>
                <a:gd name="connsiteX1547" fmla="*/ 3280199 w 6946900"/>
                <a:gd name="connsiteY1547" fmla="*/ 1537841 h 6858000"/>
                <a:gd name="connsiteX1548" fmla="*/ 3289722 w 6946900"/>
                <a:gd name="connsiteY1548" fmla="*/ 1497351 h 6858000"/>
                <a:gd name="connsiteX1549" fmla="*/ 3293691 w 6946900"/>
                <a:gd name="connsiteY1549" fmla="*/ 1476708 h 6858000"/>
                <a:gd name="connsiteX1550" fmla="*/ 3296865 w 6946900"/>
                <a:gd name="connsiteY1550" fmla="*/ 1455272 h 6858000"/>
                <a:gd name="connsiteX1551" fmla="*/ 3300040 w 6946900"/>
                <a:gd name="connsiteY1551" fmla="*/ 1433836 h 6858000"/>
                <a:gd name="connsiteX1552" fmla="*/ 3302421 w 6946900"/>
                <a:gd name="connsiteY1552" fmla="*/ 1412400 h 6858000"/>
                <a:gd name="connsiteX1553" fmla="*/ 3304802 w 6946900"/>
                <a:gd name="connsiteY1553" fmla="*/ 1390170 h 6858000"/>
                <a:gd name="connsiteX1554" fmla="*/ 3305595 w 6946900"/>
                <a:gd name="connsiteY1554" fmla="*/ 1368734 h 6858000"/>
                <a:gd name="connsiteX1555" fmla="*/ 3306389 w 6946900"/>
                <a:gd name="connsiteY1555" fmla="*/ 1345710 h 6858000"/>
                <a:gd name="connsiteX1556" fmla="*/ 3307976 w 6946900"/>
                <a:gd name="connsiteY1556" fmla="*/ 1322686 h 6858000"/>
                <a:gd name="connsiteX1557" fmla="*/ 3306389 w 6946900"/>
                <a:gd name="connsiteY1557" fmla="*/ 1263935 h 6858000"/>
                <a:gd name="connsiteX1558" fmla="*/ 3305595 w 6946900"/>
                <a:gd name="connsiteY1558" fmla="*/ 1200421 h 6858000"/>
                <a:gd name="connsiteX1559" fmla="*/ 3303214 w 6946900"/>
                <a:gd name="connsiteY1559" fmla="*/ 1135319 h 6858000"/>
                <a:gd name="connsiteX1560" fmla="*/ 3300833 w 6946900"/>
                <a:gd name="connsiteY1560" fmla="*/ 1066247 h 6858000"/>
                <a:gd name="connsiteX1561" fmla="*/ 3293691 w 6946900"/>
                <a:gd name="connsiteY1561" fmla="*/ 921752 h 6858000"/>
                <a:gd name="connsiteX1562" fmla="*/ 3284167 w 6946900"/>
                <a:gd name="connsiteY1562" fmla="*/ 774875 h 6858000"/>
                <a:gd name="connsiteX1563" fmla="*/ 3273850 w 6946900"/>
                <a:gd name="connsiteY1563" fmla="*/ 629586 h 6858000"/>
                <a:gd name="connsiteX1564" fmla="*/ 3261945 w 6946900"/>
                <a:gd name="connsiteY1564" fmla="*/ 493030 h 6858000"/>
                <a:gd name="connsiteX1565" fmla="*/ 3250834 w 6946900"/>
                <a:gd name="connsiteY1565" fmla="*/ 368383 h 6858000"/>
                <a:gd name="connsiteX1566" fmla="*/ 3239723 w 6946900"/>
                <a:gd name="connsiteY1566" fmla="*/ 261997 h 6858000"/>
                <a:gd name="connsiteX1567" fmla="*/ 3237342 w 6946900"/>
                <a:gd name="connsiteY1567" fmla="*/ 249294 h 6858000"/>
                <a:gd name="connsiteX1568" fmla="*/ 3237342 w 6946900"/>
                <a:gd name="connsiteY1568" fmla="*/ 235797 h 6858000"/>
                <a:gd name="connsiteX1569" fmla="*/ 3237342 w 6946900"/>
                <a:gd name="connsiteY1569" fmla="*/ 223094 h 6858000"/>
                <a:gd name="connsiteX1570" fmla="*/ 3238136 w 6946900"/>
                <a:gd name="connsiteY1570" fmla="*/ 211185 h 6858000"/>
                <a:gd name="connsiteX1571" fmla="*/ 3240517 w 6946900"/>
                <a:gd name="connsiteY1571" fmla="*/ 197688 h 6858000"/>
                <a:gd name="connsiteX1572" fmla="*/ 3242898 w 6946900"/>
                <a:gd name="connsiteY1572" fmla="*/ 185779 h 6858000"/>
                <a:gd name="connsiteX1573" fmla="*/ 3245279 w 6946900"/>
                <a:gd name="connsiteY1573" fmla="*/ 173871 h 6858000"/>
                <a:gd name="connsiteX1574" fmla="*/ 3248453 w 6946900"/>
                <a:gd name="connsiteY1574" fmla="*/ 161962 h 6858000"/>
                <a:gd name="connsiteX1575" fmla="*/ 3253215 w 6946900"/>
                <a:gd name="connsiteY1575" fmla="*/ 150052 h 6858000"/>
                <a:gd name="connsiteX1576" fmla="*/ 3257183 w 6946900"/>
                <a:gd name="connsiteY1576" fmla="*/ 138937 h 6858000"/>
                <a:gd name="connsiteX1577" fmla="*/ 3262739 w 6946900"/>
                <a:gd name="connsiteY1577" fmla="*/ 127822 h 6858000"/>
                <a:gd name="connsiteX1578" fmla="*/ 3269088 w 6946900"/>
                <a:gd name="connsiteY1578" fmla="*/ 117501 h 6858000"/>
                <a:gd name="connsiteX1579" fmla="*/ 3274643 w 6946900"/>
                <a:gd name="connsiteY1579" fmla="*/ 107180 h 6858000"/>
                <a:gd name="connsiteX1580" fmla="*/ 3281786 w 6946900"/>
                <a:gd name="connsiteY1580" fmla="*/ 96859 h 6858000"/>
                <a:gd name="connsiteX1581" fmla="*/ 3289722 w 6946900"/>
                <a:gd name="connsiteY1581" fmla="*/ 87332 h 6858000"/>
                <a:gd name="connsiteX1582" fmla="*/ 3296865 w 6946900"/>
                <a:gd name="connsiteY1582" fmla="*/ 78599 h 6858000"/>
                <a:gd name="connsiteX1583" fmla="*/ 3304802 w 6946900"/>
                <a:gd name="connsiteY1583" fmla="*/ 69072 h 6858000"/>
                <a:gd name="connsiteX1584" fmla="*/ 3313532 w 6946900"/>
                <a:gd name="connsiteY1584" fmla="*/ 61132 h 6858000"/>
                <a:gd name="connsiteX1585" fmla="*/ 3323055 w 6946900"/>
                <a:gd name="connsiteY1585" fmla="*/ 53987 h 6858000"/>
                <a:gd name="connsiteX1586" fmla="*/ 3332579 w 6946900"/>
                <a:gd name="connsiteY1586" fmla="*/ 46048 h 6858000"/>
                <a:gd name="connsiteX1587" fmla="*/ 3342896 w 6946900"/>
                <a:gd name="connsiteY1587" fmla="*/ 38902 h 6858000"/>
                <a:gd name="connsiteX1588" fmla="*/ 3353214 w 6946900"/>
                <a:gd name="connsiteY1588" fmla="*/ 31757 h 6858000"/>
                <a:gd name="connsiteX1589" fmla="*/ 3363531 w 6946900"/>
                <a:gd name="connsiteY1589" fmla="*/ 26993 h 6858000"/>
                <a:gd name="connsiteX1590" fmla="*/ 3374642 w 6946900"/>
                <a:gd name="connsiteY1590" fmla="*/ 20642 h 6858000"/>
                <a:gd name="connsiteX1591" fmla="*/ 3386547 w 6946900"/>
                <a:gd name="connsiteY1591" fmla="*/ 16672 h 6858000"/>
                <a:gd name="connsiteX1592" fmla="*/ 3397658 w 6946900"/>
                <a:gd name="connsiteY1592" fmla="*/ 11909 h 6858000"/>
                <a:gd name="connsiteX1593" fmla="*/ 3409562 w 6946900"/>
                <a:gd name="connsiteY1593" fmla="*/ 7939 h 6858000"/>
                <a:gd name="connsiteX1594" fmla="*/ 3421467 w 6946900"/>
                <a:gd name="connsiteY1594" fmla="*/ 5557 h 6858000"/>
                <a:gd name="connsiteX1595" fmla="*/ 3434959 w 6946900"/>
                <a:gd name="connsiteY1595" fmla="*/ 2382 h 6858000"/>
                <a:gd name="connsiteX1596" fmla="*/ 3446864 w 6946900"/>
                <a:gd name="connsiteY1596" fmla="*/ 7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Lst>
              <a:rect l="l" t="t" r="r" b="b"/>
              <a:pathLst>
                <a:path w="6946900" h="6858000">
                  <a:moveTo>
                    <a:pt x="6891357" y="4352925"/>
                  </a:moveTo>
                  <a:lnTo>
                    <a:pt x="6895324" y="4369589"/>
                  </a:lnTo>
                  <a:lnTo>
                    <a:pt x="6902466" y="4422753"/>
                  </a:lnTo>
                  <a:lnTo>
                    <a:pt x="6910400" y="4476711"/>
                  </a:lnTo>
                  <a:lnTo>
                    <a:pt x="6916748" y="4531462"/>
                  </a:lnTo>
                  <a:lnTo>
                    <a:pt x="6923096" y="4587801"/>
                  </a:lnTo>
                  <a:lnTo>
                    <a:pt x="6928650" y="4642552"/>
                  </a:lnTo>
                  <a:lnTo>
                    <a:pt x="6933411" y="4698891"/>
                  </a:lnTo>
                  <a:lnTo>
                    <a:pt x="6936585" y="4756023"/>
                  </a:lnTo>
                  <a:lnTo>
                    <a:pt x="6939759" y="4813154"/>
                  </a:lnTo>
                  <a:lnTo>
                    <a:pt x="6942933" y="4870286"/>
                  </a:lnTo>
                  <a:lnTo>
                    <a:pt x="6944520" y="4928212"/>
                  </a:lnTo>
                  <a:lnTo>
                    <a:pt x="6946106" y="4985344"/>
                  </a:lnTo>
                  <a:lnTo>
                    <a:pt x="6946900" y="5043269"/>
                  </a:lnTo>
                  <a:lnTo>
                    <a:pt x="6946900" y="5101194"/>
                  </a:lnTo>
                  <a:lnTo>
                    <a:pt x="6946106" y="5159120"/>
                  </a:lnTo>
                  <a:lnTo>
                    <a:pt x="6944520" y="5216252"/>
                  </a:lnTo>
                  <a:lnTo>
                    <a:pt x="6942933" y="5274177"/>
                  </a:lnTo>
                  <a:lnTo>
                    <a:pt x="6940552" y="5332102"/>
                  </a:lnTo>
                  <a:lnTo>
                    <a:pt x="6937378" y="5389234"/>
                  </a:lnTo>
                  <a:lnTo>
                    <a:pt x="6934204" y="5446366"/>
                  </a:lnTo>
                  <a:lnTo>
                    <a:pt x="6930237" y="5503498"/>
                  </a:lnTo>
                  <a:lnTo>
                    <a:pt x="6925476" y="5559043"/>
                  </a:lnTo>
                  <a:lnTo>
                    <a:pt x="6920716" y="5615381"/>
                  </a:lnTo>
                  <a:lnTo>
                    <a:pt x="6915161" y="5670926"/>
                  </a:lnTo>
                  <a:lnTo>
                    <a:pt x="6908813" y="5726471"/>
                  </a:lnTo>
                  <a:lnTo>
                    <a:pt x="6901672" y="5779636"/>
                  </a:lnTo>
                  <a:lnTo>
                    <a:pt x="6895324" y="5833594"/>
                  </a:lnTo>
                  <a:lnTo>
                    <a:pt x="6888183" y="5885964"/>
                  </a:lnTo>
                  <a:lnTo>
                    <a:pt x="6879455" y="5938335"/>
                  </a:lnTo>
                  <a:lnTo>
                    <a:pt x="6871520" y="5989913"/>
                  </a:lnTo>
                  <a:lnTo>
                    <a:pt x="6862792" y="6039903"/>
                  </a:lnTo>
                  <a:lnTo>
                    <a:pt x="6853270" y="6089100"/>
                  </a:lnTo>
                  <a:lnTo>
                    <a:pt x="6843748" y="6137503"/>
                  </a:lnTo>
                  <a:lnTo>
                    <a:pt x="6833433" y="6185113"/>
                  </a:lnTo>
                  <a:lnTo>
                    <a:pt x="6823118" y="6231930"/>
                  </a:lnTo>
                  <a:lnTo>
                    <a:pt x="6812010" y="6276366"/>
                  </a:lnTo>
                  <a:lnTo>
                    <a:pt x="6800901" y="6320008"/>
                  </a:lnTo>
                  <a:lnTo>
                    <a:pt x="6789792" y="6362064"/>
                  </a:lnTo>
                  <a:lnTo>
                    <a:pt x="6777890" y="6403326"/>
                  </a:lnTo>
                  <a:lnTo>
                    <a:pt x="6765195" y="6443000"/>
                  </a:lnTo>
                  <a:lnTo>
                    <a:pt x="6753292" y="6481088"/>
                  </a:lnTo>
                  <a:lnTo>
                    <a:pt x="6740597" y="6518383"/>
                  </a:lnTo>
                  <a:lnTo>
                    <a:pt x="6727108" y="6554090"/>
                  </a:lnTo>
                  <a:lnTo>
                    <a:pt x="6713619" y="6587417"/>
                  </a:lnTo>
                  <a:lnTo>
                    <a:pt x="6700130" y="6619157"/>
                  </a:lnTo>
                  <a:lnTo>
                    <a:pt x="6685847" y="6648517"/>
                  </a:lnTo>
                  <a:lnTo>
                    <a:pt x="6672358" y="6677082"/>
                  </a:lnTo>
                  <a:lnTo>
                    <a:pt x="6657282" y="6704061"/>
                  </a:lnTo>
                  <a:lnTo>
                    <a:pt x="6643000" y="6728660"/>
                  </a:lnTo>
                  <a:lnTo>
                    <a:pt x="6627924" y="6751671"/>
                  </a:lnTo>
                  <a:lnTo>
                    <a:pt x="6612848" y="6772302"/>
                  </a:lnTo>
                  <a:lnTo>
                    <a:pt x="6597772" y="6790553"/>
                  </a:lnTo>
                  <a:lnTo>
                    <a:pt x="6582696" y="6807216"/>
                  </a:lnTo>
                  <a:lnTo>
                    <a:pt x="6566826" y="6821499"/>
                  </a:lnTo>
                  <a:lnTo>
                    <a:pt x="6550163" y="6832608"/>
                  </a:lnTo>
                  <a:lnTo>
                    <a:pt x="6535087" y="6842924"/>
                  </a:lnTo>
                  <a:lnTo>
                    <a:pt x="6527153" y="6846891"/>
                  </a:lnTo>
                  <a:lnTo>
                    <a:pt x="6518424" y="6850065"/>
                  </a:lnTo>
                  <a:lnTo>
                    <a:pt x="6510490" y="6852446"/>
                  </a:lnTo>
                  <a:lnTo>
                    <a:pt x="6501762" y="6855620"/>
                  </a:lnTo>
                  <a:lnTo>
                    <a:pt x="6494620" y="6857207"/>
                  </a:lnTo>
                  <a:lnTo>
                    <a:pt x="6486686" y="6858000"/>
                  </a:lnTo>
                  <a:lnTo>
                    <a:pt x="6477957" y="6858000"/>
                  </a:lnTo>
                  <a:lnTo>
                    <a:pt x="6469229" y="6858000"/>
                  </a:lnTo>
                  <a:lnTo>
                    <a:pt x="6461294" y="6857207"/>
                  </a:lnTo>
                  <a:lnTo>
                    <a:pt x="6452566" y="6855620"/>
                  </a:lnTo>
                  <a:lnTo>
                    <a:pt x="6444631" y="6852446"/>
                  </a:lnTo>
                  <a:lnTo>
                    <a:pt x="6436697" y="6850065"/>
                  </a:lnTo>
                  <a:lnTo>
                    <a:pt x="6427968" y="6846098"/>
                  </a:lnTo>
                  <a:lnTo>
                    <a:pt x="6420034" y="6841337"/>
                  </a:lnTo>
                  <a:lnTo>
                    <a:pt x="6411306" y="6836576"/>
                  </a:lnTo>
                  <a:lnTo>
                    <a:pt x="6402577" y="6831021"/>
                  </a:lnTo>
                  <a:lnTo>
                    <a:pt x="6394642" y="6824673"/>
                  </a:lnTo>
                  <a:lnTo>
                    <a:pt x="6385914" y="6817532"/>
                  </a:lnTo>
                  <a:lnTo>
                    <a:pt x="6352588" y="6788966"/>
                  </a:lnTo>
                  <a:lnTo>
                    <a:pt x="6319263" y="6761987"/>
                  </a:lnTo>
                  <a:lnTo>
                    <a:pt x="6285143" y="6738182"/>
                  </a:lnTo>
                  <a:lnTo>
                    <a:pt x="6251817" y="6715170"/>
                  </a:lnTo>
                  <a:lnTo>
                    <a:pt x="6216904" y="6694539"/>
                  </a:lnTo>
                  <a:lnTo>
                    <a:pt x="6183579" y="6674702"/>
                  </a:lnTo>
                  <a:lnTo>
                    <a:pt x="6148666" y="6657245"/>
                  </a:lnTo>
                  <a:lnTo>
                    <a:pt x="6114546" y="6641375"/>
                  </a:lnTo>
                  <a:lnTo>
                    <a:pt x="6078840" y="6626299"/>
                  </a:lnTo>
                  <a:lnTo>
                    <a:pt x="6043134" y="6612809"/>
                  </a:lnTo>
                  <a:lnTo>
                    <a:pt x="6007428" y="6599320"/>
                  </a:lnTo>
                  <a:lnTo>
                    <a:pt x="5970134" y="6587417"/>
                  </a:lnTo>
                  <a:lnTo>
                    <a:pt x="5932841" y="6576308"/>
                  </a:lnTo>
                  <a:lnTo>
                    <a:pt x="5894754" y="6565993"/>
                  </a:lnTo>
                  <a:lnTo>
                    <a:pt x="5855874" y="6555677"/>
                  </a:lnTo>
                  <a:lnTo>
                    <a:pt x="5815407" y="6546155"/>
                  </a:lnTo>
                  <a:lnTo>
                    <a:pt x="5732886" y="6527905"/>
                  </a:lnTo>
                  <a:lnTo>
                    <a:pt x="5647191" y="6508861"/>
                  </a:lnTo>
                  <a:lnTo>
                    <a:pt x="5555941" y="6489023"/>
                  </a:lnTo>
                  <a:lnTo>
                    <a:pt x="5459931" y="6466805"/>
                  </a:lnTo>
                  <a:lnTo>
                    <a:pt x="5409942" y="6454903"/>
                  </a:lnTo>
                  <a:lnTo>
                    <a:pt x="5359160" y="6441413"/>
                  </a:lnTo>
                  <a:lnTo>
                    <a:pt x="5305204" y="6427130"/>
                  </a:lnTo>
                  <a:lnTo>
                    <a:pt x="5251248" y="6412054"/>
                  </a:lnTo>
                  <a:lnTo>
                    <a:pt x="5194911" y="6394597"/>
                  </a:lnTo>
                  <a:lnTo>
                    <a:pt x="5136988" y="6377140"/>
                  </a:lnTo>
                  <a:lnTo>
                    <a:pt x="5077477" y="6358096"/>
                  </a:lnTo>
                  <a:lnTo>
                    <a:pt x="5016380" y="6335878"/>
                  </a:lnTo>
                  <a:lnTo>
                    <a:pt x="4969565" y="6319215"/>
                  </a:lnTo>
                  <a:lnTo>
                    <a:pt x="4923543" y="6300964"/>
                  </a:lnTo>
                  <a:lnTo>
                    <a:pt x="4879902" y="6281920"/>
                  </a:lnTo>
                  <a:lnTo>
                    <a:pt x="4835468" y="6261289"/>
                  </a:lnTo>
                  <a:lnTo>
                    <a:pt x="4793414" y="6239865"/>
                  </a:lnTo>
                  <a:lnTo>
                    <a:pt x="4751360" y="6217647"/>
                  </a:lnTo>
                  <a:lnTo>
                    <a:pt x="4710099" y="6194635"/>
                  </a:lnTo>
                  <a:lnTo>
                    <a:pt x="4670425" y="6170037"/>
                  </a:lnTo>
                  <a:lnTo>
                    <a:pt x="4719621" y="6155754"/>
                  </a:lnTo>
                  <a:lnTo>
                    <a:pt x="4768022" y="6140677"/>
                  </a:lnTo>
                  <a:lnTo>
                    <a:pt x="4815631" y="6125601"/>
                  </a:lnTo>
                  <a:lnTo>
                    <a:pt x="4862446" y="6109731"/>
                  </a:lnTo>
                  <a:lnTo>
                    <a:pt x="4909261" y="6093068"/>
                  </a:lnTo>
                  <a:lnTo>
                    <a:pt x="4954489" y="6077198"/>
                  </a:lnTo>
                  <a:lnTo>
                    <a:pt x="4999717" y="6060534"/>
                  </a:lnTo>
                  <a:lnTo>
                    <a:pt x="5044945" y="6043077"/>
                  </a:lnTo>
                  <a:lnTo>
                    <a:pt x="5087792" y="6025620"/>
                  </a:lnTo>
                  <a:lnTo>
                    <a:pt x="5131433" y="6008163"/>
                  </a:lnTo>
                  <a:lnTo>
                    <a:pt x="5174281" y="5989913"/>
                  </a:lnTo>
                  <a:lnTo>
                    <a:pt x="5215541" y="5971662"/>
                  </a:lnTo>
                  <a:lnTo>
                    <a:pt x="5257595" y="5952618"/>
                  </a:lnTo>
                  <a:lnTo>
                    <a:pt x="5298063" y="5933574"/>
                  </a:lnTo>
                  <a:lnTo>
                    <a:pt x="5377410" y="5894693"/>
                  </a:lnTo>
                  <a:lnTo>
                    <a:pt x="5454377" y="5855018"/>
                  </a:lnTo>
                  <a:lnTo>
                    <a:pt x="5528170" y="5814550"/>
                  </a:lnTo>
                  <a:lnTo>
                    <a:pt x="5600376" y="5771701"/>
                  </a:lnTo>
                  <a:lnTo>
                    <a:pt x="5670202" y="5729645"/>
                  </a:lnTo>
                  <a:lnTo>
                    <a:pt x="5737647" y="5686796"/>
                  </a:lnTo>
                  <a:lnTo>
                    <a:pt x="5803505" y="5642360"/>
                  </a:lnTo>
                  <a:lnTo>
                    <a:pt x="5866189" y="5597924"/>
                  </a:lnTo>
                  <a:lnTo>
                    <a:pt x="5926493" y="5552695"/>
                  </a:lnTo>
                  <a:lnTo>
                    <a:pt x="5985210" y="5507466"/>
                  </a:lnTo>
                  <a:lnTo>
                    <a:pt x="6041547" y="5461443"/>
                  </a:lnTo>
                  <a:lnTo>
                    <a:pt x="6096297" y="5415420"/>
                  </a:lnTo>
                  <a:lnTo>
                    <a:pt x="6148666" y="5369397"/>
                  </a:lnTo>
                  <a:lnTo>
                    <a:pt x="6198655" y="5322580"/>
                  </a:lnTo>
                  <a:lnTo>
                    <a:pt x="6247056" y="5275764"/>
                  </a:lnTo>
                  <a:lnTo>
                    <a:pt x="6293078" y="5229741"/>
                  </a:lnTo>
                  <a:lnTo>
                    <a:pt x="6337512" y="5182925"/>
                  </a:lnTo>
                  <a:lnTo>
                    <a:pt x="6380360" y="5136902"/>
                  </a:lnTo>
                  <a:lnTo>
                    <a:pt x="6420827" y="5090085"/>
                  </a:lnTo>
                  <a:lnTo>
                    <a:pt x="6459707" y="5044856"/>
                  </a:lnTo>
                  <a:lnTo>
                    <a:pt x="6497001" y="4998833"/>
                  </a:lnTo>
                  <a:lnTo>
                    <a:pt x="6531914" y="4953604"/>
                  </a:lnTo>
                  <a:lnTo>
                    <a:pt x="6565239" y="4909961"/>
                  </a:lnTo>
                  <a:lnTo>
                    <a:pt x="6596978" y="4865525"/>
                  </a:lnTo>
                  <a:lnTo>
                    <a:pt x="6627130" y="4821883"/>
                  </a:lnTo>
                  <a:lnTo>
                    <a:pt x="6668391" y="4759990"/>
                  </a:lnTo>
                  <a:lnTo>
                    <a:pt x="6707271" y="4698891"/>
                  </a:lnTo>
                  <a:lnTo>
                    <a:pt x="6743771" y="4638585"/>
                  </a:lnTo>
                  <a:lnTo>
                    <a:pt x="6777890" y="4579866"/>
                  </a:lnTo>
                  <a:lnTo>
                    <a:pt x="6809629" y="4521147"/>
                  </a:lnTo>
                  <a:lnTo>
                    <a:pt x="6838988" y="4464015"/>
                  </a:lnTo>
                  <a:lnTo>
                    <a:pt x="6866759" y="4407677"/>
                  </a:lnTo>
                  <a:close/>
                  <a:moveTo>
                    <a:pt x="54750" y="4352925"/>
                  </a:moveTo>
                  <a:lnTo>
                    <a:pt x="80141" y="4407677"/>
                  </a:lnTo>
                  <a:lnTo>
                    <a:pt x="107119" y="4464015"/>
                  </a:lnTo>
                  <a:lnTo>
                    <a:pt x="136478" y="4521147"/>
                  </a:lnTo>
                  <a:lnTo>
                    <a:pt x="168216" y="4579866"/>
                  </a:lnTo>
                  <a:lnTo>
                    <a:pt x="202336" y="4638585"/>
                  </a:lnTo>
                  <a:lnTo>
                    <a:pt x="239629" y="4698891"/>
                  </a:lnTo>
                  <a:lnTo>
                    <a:pt x="276922" y="4759990"/>
                  </a:lnTo>
                  <a:lnTo>
                    <a:pt x="318976" y="4821883"/>
                  </a:lnTo>
                  <a:lnTo>
                    <a:pt x="349128" y="4865525"/>
                  </a:lnTo>
                  <a:lnTo>
                    <a:pt x="380867" y="4909961"/>
                  </a:lnTo>
                  <a:lnTo>
                    <a:pt x="414986" y="4953604"/>
                  </a:lnTo>
                  <a:lnTo>
                    <a:pt x="449900" y="4998833"/>
                  </a:lnTo>
                  <a:lnTo>
                    <a:pt x="487193" y="5044856"/>
                  </a:lnTo>
                  <a:lnTo>
                    <a:pt x="526073" y="5090085"/>
                  </a:lnTo>
                  <a:lnTo>
                    <a:pt x="566540" y="5136902"/>
                  </a:lnTo>
                  <a:lnTo>
                    <a:pt x="609387" y="5182925"/>
                  </a:lnTo>
                  <a:lnTo>
                    <a:pt x="653029" y="5229741"/>
                  </a:lnTo>
                  <a:lnTo>
                    <a:pt x="699843" y="5275764"/>
                  </a:lnTo>
                  <a:lnTo>
                    <a:pt x="748246" y="5322580"/>
                  </a:lnTo>
                  <a:lnTo>
                    <a:pt x="798234" y="5369397"/>
                  </a:lnTo>
                  <a:lnTo>
                    <a:pt x="849810" y="5415420"/>
                  </a:lnTo>
                  <a:lnTo>
                    <a:pt x="904560" y="5461443"/>
                  </a:lnTo>
                  <a:lnTo>
                    <a:pt x="961690" y="5507466"/>
                  </a:lnTo>
                  <a:lnTo>
                    <a:pt x="1020407" y="5552695"/>
                  </a:lnTo>
                  <a:lnTo>
                    <a:pt x="1080710" y="5597924"/>
                  </a:lnTo>
                  <a:lnTo>
                    <a:pt x="1143395" y="5642360"/>
                  </a:lnTo>
                  <a:lnTo>
                    <a:pt x="1208460" y="5686796"/>
                  </a:lnTo>
                  <a:lnTo>
                    <a:pt x="1275905" y="5729645"/>
                  </a:lnTo>
                  <a:lnTo>
                    <a:pt x="1345731" y="5771701"/>
                  </a:lnTo>
                  <a:lnTo>
                    <a:pt x="1418731" y="5814550"/>
                  </a:lnTo>
                  <a:lnTo>
                    <a:pt x="1492523" y="5855018"/>
                  </a:lnTo>
                  <a:lnTo>
                    <a:pt x="1569490" y="5894693"/>
                  </a:lnTo>
                  <a:lnTo>
                    <a:pt x="1648837" y="5933574"/>
                  </a:lnTo>
                  <a:lnTo>
                    <a:pt x="1689305" y="5952618"/>
                  </a:lnTo>
                  <a:lnTo>
                    <a:pt x="1730565" y="5971662"/>
                  </a:lnTo>
                  <a:lnTo>
                    <a:pt x="1772619" y="5989913"/>
                  </a:lnTo>
                  <a:lnTo>
                    <a:pt x="1814673" y="6008163"/>
                  </a:lnTo>
                  <a:lnTo>
                    <a:pt x="1858314" y="6025620"/>
                  </a:lnTo>
                  <a:lnTo>
                    <a:pt x="1901955" y="6043077"/>
                  </a:lnTo>
                  <a:lnTo>
                    <a:pt x="1946390" y="6060534"/>
                  </a:lnTo>
                  <a:lnTo>
                    <a:pt x="1990824" y="6077198"/>
                  </a:lnTo>
                  <a:lnTo>
                    <a:pt x="2036846" y="6093068"/>
                  </a:lnTo>
                  <a:lnTo>
                    <a:pt x="2083661" y="6109731"/>
                  </a:lnTo>
                  <a:lnTo>
                    <a:pt x="2131269" y="6125601"/>
                  </a:lnTo>
                  <a:lnTo>
                    <a:pt x="2178878" y="6140677"/>
                  </a:lnTo>
                  <a:lnTo>
                    <a:pt x="2227280" y="6155754"/>
                  </a:lnTo>
                  <a:lnTo>
                    <a:pt x="2276475" y="6170037"/>
                  </a:lnTo>
                  <a:lnTo>
                    <a:pt x="2236801" y="6194635"/>
                  </a:lnTo>
                  <a:lnTo>
                    <a:pt x="2194747" y="6217647"/>
                  </a:lnTo>
                  <a:lnTo>
                    <a:pt x="2153487" y="6239865"/>
                  </a:lnTo>
                  <a:lnTo>
                    <a:pt x="2110639" y="6261289"/>
                  </a:lnTo>
                  <a:lnTo>
                    <a:pt x="2066998" y="6281920"/>
                  </a:lnTo>
                  <a:lnTo>
                    <a:pt x="2022563" y="6300964"/>
                  </a:lnTo>
                  <a:lnTo>
                    <a:pt x="1976542" y="6319215"/>
                  </a:lnTo>
                  <a:lnTo>
                    <a:pt x="1929727" y="6335878"/>
                  </a:lnTo>
                  <a:lnTo>
                    <a:pt x="1868630" y="6358096"/>
                  </a:lnTo>
                  <a:lnTo>
                    <a:pt x="1809119" y="6377140"/>
                  </a:lnTo>
                  <a:lnTo>
                    <a:pt x="1751195" y="6394597"/>
                  </a:lnTo>
                  <a:lnTo>
                    <a:pt x="1694859" y="6412054"/>
                  </a:lnTo>
                  <a:lnTo>
                    <a:pt x="1640109" y="6427130"/>
                  </a:lnTo>
                  <a:lnTo>
                    <a:pt x="1587740" y="6441413"/>
                  </a:lnTo>
                  <a:lnTo>
                    <a:pt x="1536165" y="6454903"/>
                  </a:lnTo>
                  <a:lnTo>
                    <a:pt x="1486969" y="6466805"/>
                  </a:lnTo>
                  <a:lnTo>
                    <a:pt x="1390165" y="6489023"/>
                  </a:lnTo>
                  <a:lnTo>
                    <a:pt x="1298916" y="6508861"/>
                  </a:lnTo>
                  <a:lnTo>
                    <a:pt x="1213221" y="6527905"/>
                  </a:lnTo>
                  <a:lnTo>
                    <a:pt x="1130699" y="6546155"/>
                  </a:lnTo>
                  <a:lnTo>
                    <a:pt x="1091026" y="6555677"/>
                  </a:lnTo>
                  <a:lnTo>
                    <a:pt x="1052145" y="6565993"/>
                  </a:lnTo>
                  <a:lnTo>
                    <a:pt x="1014059" y="6576308"/>
                  </a:lnTo>
                  <a:lnTo>
                    <a:pt x="975972" y="6587417"/>
                  </a:lnTo>
                  <a:lnTo>
                    <a:pt x="939472" y="6599320"/>
                  </a:lnTo>
                  <a:lnTo>
                    <a:pt x="903766" y="6612809"/>
                  </a:lnTo>
                  <a:lnTo>
                    <a:pt x="868060" y="6626299"/>
                  </a:lnTo>
                  <a:lnTo>
                    <a:pt x="832353" y="6641375"/>
                  </a:lnTo>
                  <a:lnTo>
                    <a:pt x="798234" y="6657245"/>
                  </a:lnTo>
                  <a:lnTo>
                    <a:pt x="763321" y="6674702"/>
                  </a:lnTo>
                  <a:lnTo>
                    <a:pt x="729202" y="6694539"/>
                  </a:lnTo>
                  <a:lnTo>
                    <a:pt x="695082" y="6715170"/>
                  </a:lnTo>
                  <a:lnTo>
                    <a:pt x="661757" y="6738182"/>
                  </a:lnTo>
                  <a:lnTo>
                    <a:pt x="627637" y="6761987"/>
                  </a:lnTo>
                  <a:lnTo>
                    <a:pt x="594311" y="6788966"/>
                  </a:lnTo>
                  <a:lnTo>
                    <a:pt x="560985" y="6817532"/>
                  </a:lnTo>
                  <a:lnTo>
                    <a:pt x="552258" y="6824673"/>
                  </a:lnTo>
                  <a:lnTo>
                    <a:pt x="543529" y="6831021"/>
                  </a:lnTo>
                  <a:lnTo>
                    <a:pt x="535595" y="6836576"/>
                  </a:lnTo>
                  <a:lnTo>
                    <a:pt x="526866" y="6841337"/>
                  </a:lnTo>
                  <a:lnTo>
                    <a:pt x="518138" y="6846098"/>
                  </a:lnTo>
                  <a:lnTo>
                    <a:pt x="509410" y="6850065"/>
                  </a:lnTo>
                  <a:lnTo>
                    <a:pt x="502268" y="6852446"/>
                  </a:lnTo>
                  <a:lnTo>
                    <a:pt x="493540" y="6855620"/>
                  </a:lnTo>
                  <a:lnTo>
                    <a:pt x="485606" y="6857207"/>
                  </a:lnTo>
                  <a:lnTo>
                    <a:pt x="476877" y="6858000"/>
                  </a:lnTo>
                  <a:lnTo>
                    <a:pt x="468943" y="6858000"/>
                  </a:lnTo>
                  <a:lnTo>
                    <a:pt x="460214" y="6858000"/>
                  </a:lnTo>
                  <a:lnTo>
                    <a:pt x="452280" y="6857207"/>
                  </a:lnTo>
                  <a:lnTo>
                    <a:pt x="444345" y="6855620"/>
                  </a:lnTo>
                  <a:lnTo>
                    <a:pt x="436410" y="6852446"/>
                  </a:lnTo>
                  <a:lnTo>
                    <a:pt x="427682" y="6850065"/>
                  </a:lnTo>
                  <a:lnTo>
                    <a:pt x="419748" y="6846891"/>
                  </a:lnTo>
                  <a:lnTo>
                    <a:pt x="411813" y="6842924"/>
                  </a:lnTo>
                  <a:lnTo>
                    <a:pt x="395943" y="6832608"/>
                  </a:lnTo>
                  <a:lnTo>
                    <a:pt x="380074" y="6821499"/>
                  </a:lnTo>
                  <a:lnTo>
                    <a:pt x="364204" y="6807216"/>
                  </a:lnTo>
                  <a:lnTo>
                    <a:pt x="349128" y="6790553"/>
                  </a:lnTo>
                  <a:lnTo>
                    <a:pt x="333259" y="6772302"/>
                  </a:lnTo>
                  <a:lnTo>
                    <a:pt x="318976" y="6751671"/>
                  </a:lnTo>
                  <a:lnTo>
                    <a:pt x="303107" y="6728660"/>
                  </a:lnTo>
                  <a:lnTo>
                    <a:pt x="288824" y="6704061"/>
                  </a:lnTo>
                  <a:lnTo>
                    <a:pt x="274542" y="6677082"/>
                  </a:lnTo>
                  <a:lnTo>
                    <a:pt x="260259" y="6648517"/>
                  </a:lnTo>
                  <a:lnTo>
                    <a:pt x="245977" y="6619157"/>
                  </a:lnTo>
                  <a:lnTo>
                    <a:pt x="232488" y="6587417"/>
                  </a:lnTo>
                  <a:lnTo>
                    <a:pt x="219792" y="6554090"/>
                  </a:lnTo>
                  <a:lnTo>
                    <a:pt x="206303" y="6518383"/>
                  </a:lnTo>
                  <a:lnTo>
                    <a:pt x="193607" y="6481088"/>
                  </a:lnTo>
                  <a:lnTo>
                    <a:pt x="180912" y="6443000"/>
                  </a:lnTo>
                  <a:lnTo>
                    <a:pt x="168216" y="6403326"/>
                  </a:lnTo>
                  <a:lnTo>
                    <a:pt x="156314" y="6362064"/>
                  </a:lnTo>
                  <a:lnTo>
                    <a:pt x="145205" y="6320008"/>
                  </a:lnTo>
                  <a:lnTo>
                    <a:pt x="134097" y="6276366"/>
                  </a:lnTo>
                  <a:lnTo>
                    <a:pt x="123782" y="6231930"/>
                  </a:lnTo>
                  <a:lnTo>
                    <a:pt x="113467" y="6185113"/>
                  </a:lnTo>
                  <a:lnTo>
                    <a:pt x="103152" y="6137503"/>
                  </a:lnTo>
                  <a:lnTo>
                    <a:pt x="93630" y="6089100"/>
                  </a:lnTo>
                  <a:lnTo>
                    <a:pt x="84108" y="6039903"/>
                  </a:lnTo>
                  <a:lnTo>
                    <a:pt x="75380" y="5989913"/>
                  </a:lnTo>
                  <a:lnTo>
                    <a:pt x="66652" y="5938335"/>
                  </a:lnTo>
                  <a:lnTo>
                    <a:pt x="58717" y="5885964"/>
                  </a:lnTo>
                  <a:lnTo>
                    <a:pt x="50782" y="5833594"/>
                  </a:lnTo>
                  <a:lnTo>
                    <a:pt x="44434" y="5779636"/>
                  </a:lnTo>
                  <a:lnTo>
                    <a:pt x="37293" y="5726471"/>
                  </a:lnTo>
                  <a:lnTo>
                    <a:pt x="30945" y="5670926"/>
                  </a:lnTo>
                  <a:lnTo>
                    <a:pt x="26184" y="5615381"/>
                  </a:lnTo>
                  <a:lnTo>
                    <a:pt x="20630" y="5559043"/>
                  </a:lnTo>
                  <a:lnTo>
                    <a:pt x="16663" y="5503498"/>
                  </a:lnTo>
                  <a:lnTo>
                    <a:pt x="11902" y="5446366"/>
                  </a:lnTo>
                  <a:lnTo>
                    <a:pt x="8728" y="5389234"/>
                  </a:lnTo>
                  <a:lnTo>
                    <a:pt x="6348" y="5332102"/>
                  </a:lnTo>
                  <a:lnTo>
                    <a:pt x="3174" y="5274177"/>
                  </a:lnTo>
                  <a:lnTo>
                    <a:pt x="1587" y="5216252"/>
                  </a:lnTo>
                  <a:lnTo>
                    <a:pt x="794" y="5159120"/>
                  </a:lnTo>
                  <a:lnTo>
                    <a:pt x="0" y="5101194"/>
                  </a:lnTo>
                  <a:lnTo>
                    <a:pt x="0" y="5043269"/>
                  </a:lnTo>
                  <a:lnTo>
                    <a:pt x="794" y="4985344"/>
                  </a:lnTo>
                  <a:lnTo>
                    <a:pt x="1587" y="4928212"/>
                  </a:lnTo>
                  <a:lnTo>
                    <a:pt x="3174" y="4870286"/>
                  </a:lnTo>
                  <a:lnTo>
                    <a:pt x="6348" y="4813154"/>
                  </a:lnTo>
                  <a:lnTo>
                    <a:pt x="9522" y="4756023"/>
                  </a:lnTo>
                  <a:lnTo>
                    <a:pt x="13489" y="4698891"/>
                  </a:lnTo>
                  <a:lnTo>
                    <a:pt x="18250" y="4642552"/>
                  </a:lnTo>
                  <a:lnTo>
                    <a:pt x="23011" y="4587801"/>
                  </a:lnTo>
                  <a:lnTo>
                    <a:pt x="29358" y="4531462"/>
                  </a:lnTo>
                  <a:lnTo>
                    <a:pt x="36500" y="4476711"/>
                  </a:lnTo>
                  <a:lnTo>
                    <a:pt x="44434" y="4422753"/>
                  </a:lnTo>
                  <a:lnTo>
                    <a:pt x="51576" y="4369589"/>
                  </a:lnTo>
                  <a:close/>
                  <a:moveTo>
                    <a:pt x="6476036" y="3119438"/>
                  </a:moveTo>
                  <a:lnTo>
                    <a:pt x="6500654" y="3170252"/>
                  </a:lnTo>
                  <a:lnTo>
                    <a:pt x="6526067" y="3221860"/>
                  </a:lnTo>
                  <a:lnTo>
                    <a:pt x="6549892" y="3274262"/>
                  </a:lnTo>
                  <a:lnTo>
                    <a:pt x="6574510" y="3326664"/>
                  </a:lnTo>
                  <a:lnTo>
                    <a:pt x="6597541" y="3379066"/>
                  </a:lnTo>
                  <a:lnTo>
                    <a:pt x="6619777" y="3433055"/>
                  </a:lnTo>
                  <a:lnTo>
                    <a:pt x="6642808" y="3487045"/>
                  </a:lnTo>
                  <a:lnTo>
                    <a:pt x="6664250" y="3541829"/>
                  </a:lnTo>
                  <a:lnTo>
                    <a:pt x="6685692" y="3596612"/>
                  </a:lnTo>
                  <a:lnTo>
                    <a:pt x="6705546" y="3651396"/>
                  </a:lnTo>
                  <a:lnTo>
                    <a:pt x="6725399" y="3707768"/>
                  </a:lnTo>
                  <a:lnTo>
                    <a:pt x="6744459" y="3764140"/>
                  </a:lnTo>
                  <a:lnTo>
                    <a:pt x="6763518" y="3821305"/>
                  </a:lnTo>
                  <a:lnTo>
                    <a:pt x="6780990" y="3878471"/>
                  </a:lnTo>
                  <a:lnTo>
                    <a:pt x="6798461" y="3935637"/>
                  </a:lnTo>
                  <a:lnTo>
                    <a:pt x="6813550" y="3992802"/>
                  </a:lnTo>
                  <a:lnTo>
                    <a:pt x="6801638" y="4028531"/>
                  </a:lnTo>
                  <a:lnTo>
                    <a:pt x="6788931" y="4065847"/>
                  </a:lnTo>
                  <a:lnTo>
                    <a:pt x="6774636" y="4104752"/>
                  </a:lnTo>
                  <a:lnTo>
                    <a:pt x="6759548" y="4145244"/>
                  </a:lnTo>
                  <a:lnTo>
                    <a:pt x="6742076" y="4186530"/>
                  </a:lnTo>
                  <a:lnTo>
                    <a:pt x="6723811" y="4230199"/>
                  </a:lnTo>
                  <a:lnTo>
                    <a:pt x="6703957" y="4274661"/>
                  </a:lnTo>
                  <a:lnTo>
                    <a:pt x="6683309" y="4319917"/>
                  </a:lnTo>
                  <a:lnTo>
                    <a:pt x="6659485" y="4366761"/>
                  </a:lnTo>
                  <a:lnTo>
                    <a:pt x="6635660" y="4414399"/>
                  </a:lnTo>
                  <a:lnTo>
                    <a:pt x="6609453" y="4462831"/>
                  </a:lnTo>
                  <a:lnTo>
                    <a:pt x="6583246" y="4512057"/>
                  </a:lnTo>
                  <a:lnTo>
                    <a:pt x="6553862" y="4562077"/>
                  </a:lnTo>
                  <a:lnTo>
                    <a:pt x="6522096" y="4612097"/>
                  </a:lnTo>
                  <a:lnTo>
                    <a:pt x="6489536" y="4663705"/>
                  </a:lnTo>
                  <a:lnTo>
                    <a:pt x="6453800" y="4715313"/>
                  </a:lnTo>
                  <a:lnTo>
                    <a:pt x="6412504" y="4774861"/>
                  </a:lnTo>
                  <a:lnTo>
                    <a:pt x="6368826" y="4833614"/>
                  </a:lnTo>
                  <a:lnTo>
                    <a:pt x="6323559" y="4890780"/>
                  </a:lnTo>
                  <a:lnTo>
                    <a:pt x="6277498" y="4946358"/>
                  </a:lnTo>
                  <a:lnTo>
                    <a:pt x="6229849" y="5001142"/>
                  </a:lnTo>
                  <a:lnTo>
                    <a:pt x="6180612" y="5055131"/>
                  </a:lnTo>
                  <a:lnTo>
                    <a:pt x="6130580" y="5107533"/>
                  </a:lnTo>
                  <a:lnTo>
                    <a:pt x="6079754" y="5158347"/>
                  </a:lnTo>
                  <a:lnTo>
                    <a:pt x="6027340" y="5208367"/>
                  </a:lnTo>
                  <a:lnTo>
                    <a:pt x="5972544" y="5256799"/>
                  </a:lnTo>
                  <a:lnTo>
                    <a:pt x="5916954" y="5304437"/>
                  </a:lnTo>
                  <a:lnTo>
                    <a:pt x="5861363" y="5350487"/>
                  </a:lnTo>
                  <a:lnTo>
                    <a:pt x="5803390" y="5395743"/>
                  </a:lnTo>
                  <a:lnTo>
                    <a:pt x="5743035" y="5439412"/>
                  </a:lnTo>
                  <a:lnTo>
                    <a:pt x="5682679" y="5481492"/>
                  </a:lnTo>
                  <a:lnTo>
                    <a:pt x="5621529" y="5523572"/>
                  </a:lnTo>
                  <a:lnTo>
                    <a:pt x="5557997" y="5564065"/>
                  </a:lnTo>
                  <a:lnTo>
                    <a:pt x="5494465" y="5602969"/>
                  </a:lnTo>
                  <a:lnTo>
                    <a:pt x="5428551" y="5640285"/>
                  </a:lnTo>
                  <a:lnTo>
                    <a:pt x="5361048" y="5676014"/>
                  </a:lnTo>
                  <a:lnTo>
                    <a:pt x="5293545" y="5711743"/>
                  </a:lnTo>
                  <a:lnTo>
                    <a:pt x="5223660" y="5745883"/>
                  </a:lnTo>
                  <a:lnTo>
                    <a:pt x="5153774" y="5778436"/>
                  </a:lnTo>
                  <a:lnTo>
                    <a:pt x="5082301" y="5809401"/>
                  </a:lnTo>
                  <a:lnTo>
                    <a:pt x="5008445" y="5839571"/>
                  </a:lnTo>
                  <a:lnTo>
                    <a:pt x="4933795" y="5868948"/>
                  </a:lnTo>
                  <a:lnTo>
                    <a:pt x="4859144" y="5896737"/>
                  </a:lnTo>
                  <a:lnTo>
                    <a:pt x="4782112" y="5923732"/>
                  </a:lnTo>
                  <a:lnTo>
                    <a:pt x="4704285" y="5948345"/>
                  </a:lnTo>
                  <a:lnTo>
                    <a:pt x="4624869" y="5972164"/>
                  </a:lnTo>
                  <a:lnTo>
                    <a:pt x="4543866" y="5995189"/>
                  </a:lnTo>
                  <a:lnTo>
                    <a:pt x="4462068" y="6016626"/>
                  </a:lnTo>
                  <a:lnTo>
                    <a:pt x="4431891" y="5988837"/>
                  </a:lnTo>
                  <a:lnTo>
                    <a:pt x="4401713" y="5960254"/>
                  </a:lnTo>
                  <a:lnTo>
                    <a:pt x="4372329" y="5930878"/>
                  </a:lnTo>
                  <a:lnTo>
                    <a:pt x="4343740" y="5899119"/>
                  </a:lnTo>
                  <a:lnTo>
                    <a:pt x="4315150" y="5868154"/>
                  </a:lnTo>
                  <a:lnTo>
                    <a:pt x="4288149" y="5836395"/>
                  </a:lnTo>
                  <a:lnTo>
                    <a:pt x="4261148" y="5802255"/>
                  </a:lnTo>
                  <a:lnTo>
                    <a:pt x="4234941" y="5768908"/>
                  </a:lnTo>
                  <a:lnTo>
                    <a:pt x="4209528" y="5733180"/>
                  </a:lnTo>
                  <a:lnTo>
                    <a:pt x="4184910" y="5697451"/>
                  </a:lnTo>
                  <a:lnTo>
                    <a:pt x="4160291" y="5660135"/>
                  </a:lnTo>
                  <a:lnTo>
                    <a:pt x="4136466" y="5622024"/>
                  </a:lnTo>
                  <a:lnTo>
                    <a:pt x="4113436" y="5583120"/>
                  </a:lnTo>
                  <a:lnTo>
                    <a:pt x="4091200" y="5543421"/>
                  </a:lnTo>
                  <a:lnTo>
                    <a:pt x="4068964" y="5502929"/>
                  </a:lnTo>
                  <a:lnTo>
                    <a:pt x="4046727" y="5460055"/>
                  </a:lnTo>
                  <a:lnTo>
                    <a:pt x="4026079" y="5417975"/>
                  </a:lnTo>
                  <a:lnTo>
                    <a:pt x="4006226" y="5373512"/>
                  </a:lnTo>
                  <a:lnTo>
                    <a:pt x="3986372" y="5329050"/>
                  </a:lnTo>
                  <a:lnTo>
                    <a:pt x="3966518" y="5282206"/>
                  </a:lnTo>
                  <a:lnTo>
                    <a:pt x="3948253" y="5235362"/>
                  </a:lnTo>
                  <a:lnTo>
                    <a:pt x="3929987" y="5186930"/>
                  </a:lnTo>
                  <a:lnTo>
                    <a:pt x="3912516" y="5138498"/>
                  </a:lnTo>
                  <a:lnTo>
                    <a:pt x="3895045" y="5087684"/>
                  </a:lnTo>
                  <a:lnTo>
                    <a:pt x="3878367" y="5036870"/>
                  </a:lnTo>
                  <a:lnTo>
                    <a:pt x="3861690" y="4984468"/>
                  </a:lnTo>
                  <a:lnTo>
                    <a:pt x="3845807" y="4931272"/>
                  </a:lnTo>
                  <a:lnTo>
                    <a:pt x="3830718" y="4876489"/>
                  </a:lnTo>
                  <a:lnTo>
                    <a:pt x="3815629" y="4820117"/>
                  </a:lnTo>
                  <a:lnTo>
                    <a:pt x="3801335" y="4764539"/>
                  </a:lnTo>
                  <a:lnTo>
                    <a:pt x="3787834" y="4706580"/>
                  </a:lnTo>
                  <a:lnTo>
                    <a:pt x="3773539" y="4647032"/>
                  </a:lnTo>
                  <a:lnTo>
                    <a:pt x="3758451" y="4574781"/>
                  </a:lnTo>
                  <a:lnTo>
                    <a:pt x="3744156" y="4504118"/>
                  </a:lnTo>
                  <a:lnTo>
                    <a:pt x="3731449" y="4433455"/>
                  </a:lnTo>
                  <a:lnTo>
                    <a:pt x="3720331" y="4361998"/>
                  </a:lnTo>
                  <a:lnTo>
                    <a:pt x="3710007" y="4292128"/>
                  </a:lnTo>
                  <a:lnTo>
                    <a:pt x="3701272" y="4223053"/>
                  </a:lnTo>
                  <a:lnTo>
                    <a:pt x="3693330" y="4153978"/>
                  </a:lnTo>
                  <a:lnTo>
                    <a:pt x="3686183" y="4086490"/>
                  </a:lnTo>
                  <a:lnTo>
                    <a:pt x="3681418" y="4019003"/>
                  </a:lnTo>
                  <a:lnTo>
                    <a:pt x="3676653" y="3951516"/>
                  </a:lnTo>
                  <a:lnTo>
                    <a:pt x="3673476" y="3885617"/>
                  </a:lnTo>
                  <a:lnTo>
                    <a:pt x="3671888" y="3821305"/>
                  </a:lnTo>
                  <a:lnTo>
                    <a:pt x="3670300" y="3756200"/>
                  </a:lnTo>
                  <a:lnTo>
                    <a:pt x="3670300" y="3693476"/>
                  </a:lnTo>
                  <a:lnTo>
                    <a:pt x="3671094" y="3630753"/>
                  </a:lnTo>
                  <a:lnTo>
                    <a:pt x="3672682" y="3569618"/>
                  </a:lnTo>
                  <a:lnTo>
                    <a:pt x="3740185" y="3587879"/>
                  </a:lnTo>
                  <a:lnTo>
                    <a:pt x="3807688" y="3606140"/>
                  </a:lnTo>
                  <a:lnTo>
                    <a:pt x="3874397" y="3621225"/>
                  </a:lnTo>
                  <a:lnTo>
                    <a:pt x="3939517" y="3636311"/>
                  </a:lnTo>
                  <a:lnTo>
                    <a:pt x="4004637" y="3649808"/>
                  </a:lnTo>
                  <a:lnTo>
                    <a:pt x="4068964" y="3660924"/>
                  </a:lnTo>
                  <a:lnTo>
                    <a:pt x="4132496" y="3672833"/>
                  </a:lnTo>
                  <a:lnTo>
                    <a:pt x="4195234" y="3681567"/>
                  </a:lnTo>
                  <a:lnTo>
                    <a:pt x="4257177" y="3689507"/>
                  </a:lnTo>
                  <a:lnTo>
                    <a:pt x="4318327" y="3696652"/>
                  </a:lnTo>
                  <a:lnTo>
                    <a:pt x="4378683" y="3703004"/>
                  </a:lnTo>
                  <a:lnTo>
                    <a:pt x="4439038" y="3706974"/>
                  </a:lnTo>
                  <a:lnTo>
                    <a:pt x="4497805" y="3711738"/>
                  </a:lnTo>
                  <a:lnTo>
                    <a:pt x="4555778" y="3714120"/>
                  </a:lnTo>
                  <a:lnTo>
                    <a:pt x="4613751" y="3714914"/>
                  </a:lnTo>
                  <a:lnTo>
                    <a:pt x="4669342" y="3715708"/>
                  </a:lnTo>
                  <a:lnTo>
                    <a:pt x="4716197" y="3714914"/>
                  </a:lnTo>
                  <a:lnTo>
                    <a:pt x="4763052" y="3714120"/>
                  </a:lnTo>
                  <a:lnTo>
                    <a:pt x="4809113" y="3712532"/>
                  </a:lnTo>
                  <a:lnTo>
                    <a:pt x="4853585" y="3710150"/>
                  </a:lnTo>
                  <a:lnTo>
                    <a:pt x="4898058" y="3706974"/>
                  </a:lnTo>
                  <a:lnTo>
                    <a:pt x="4941736" y="3703798"/>
                  </a:lnTo>
                  <a:lnTo>
                    <a:pt x="4986209" y="3699828"/>
                  </a:lnTo>
                  <a:lnTo>
                    <a:pt x="5028299" y="3695064"/>
                  </a:lnTo>
                  <a:lnTo>
                    <a:pt x="5070389" y="3690301"/>
                  </a:lnTo>
                  <a:lnTo>
                    <a:pt x="5112479" y="3684743"/>
                  </a:lnTo>
                  <a:lnTo>
                    <a:pt x="5153774" y="3678391"/>
                  </a:lnTo>
                  <a:lnTo>
                    <a:pt x="5194276" y="3671245"/>
                  </a:lnTo>
                  <a:lnTo>
                    <a:pt x="5233984" y="3664894"/>
                  </a:lnTo>
                  <a:lnTo>
                    <a:pt x="5272897" y="3657748"/>
                  </a:lnTo>
                  <a:lnTo>
                    <a:pt x="5349930" y="3641075"/>
                  </a:lnTo>
                  <a:lnTo>
                    <a:pt x="5424580" y="3622813"/>
                  </a:lnTo>
                  <a:lnTo>
                    <a:pt x="5496848" y="3603758"/>
                  </a:lnTo>
                  <a:lnTo>
                    <a:pt x="5565939" y="3583909"/>
                  </a:lnTo>
                  <a:lnTo>
                    <a:pt x="5633442" y="3562472"/>
                  </a:lnTo>
                  <a:lnTo>
                    <a:pt x="5698562" y="3540241"/>
                  </a:lnTo>
                  <a:lnTo>
                    <a:pt x="5759712" y="3518010"/>
                  </a:lnTo>
                  <a:lnTo>
                    <a:pt x="5819273" y="3493397"/>
                  </a:lnTo>
                  <a:lnTo>
                    <a:pt x="5876452" y="3470372"/>
                  </a:lnTo>
                  <a:lnTo>
                    <a:pt x="5924101" y="3448140"/>
                  </a:lnTo>
                  <a:lnTo>
                    <a:pt x="5970162" y="3426704"/>
                  </a:lnTo>
                  <a:lnTo>
                    <a:pt x="6014634" y="3405266"/>
                  </a:lnTo>
                  <a:lnTo>
                    <a:pt x="6058312" y="3383829"/>
                  </a:lnTo>
                  <a:lnTo>
                    <a:pt x="6100402" y="3361598"/>
                  </a:lnTo>
                  <a:lnTo>
                    <a:pt x="6140904" y="3338573"/>
                  </a:lnTo>
                  <a:lnTo>
                    <a:pt x="6179818" y="3316342"/>
                  </a:lnTo>
                  <a:lnTo>
                    <a:pt x="6217937" y="3294111"/>
                  </a:lnTo>
                  <a:lnTo>
                    <a:pt x="6255262" y="3271086"/>
                  </a:lnTo>
                  <a:lnTo>
                    <a:pt x="6290998" y="3248855"/>
                  </a:lnTo>
                  <a:lnTo>
                    <a:pt x="6325147" y="3226624"/>
                  </a:lnTo>
                  <a:lnTo>
                    <a:pt x="6358502" y="3204392"/>
                  </a:lnTo>
                  <a:lnTo>
                    <a:pt x="6389473" y="3182161"/>
                  </a:lnTo>
                  <a:lnTo>
                    <a:pt x="6419651" y="3161518"/>
                  </a:lnTo>
                  <a:close/>
                  <a:moveTo>
                    <a:pt x="470694" y="3119438"/>
                  </a:moveTo>
                  <a:lnTo>
                    <a:pt x="527844" y="3161518"/>
                  </a:lnTo>
                  <a:lnTo>
                    <a:pt x="558006" y="3182161"/>
                  </a:lnTo>
                  <a:lnTo>
                    <a:pt x="588963" y="3204392"/>
                  </a:lnTo>
                  <a:lnTo>
                    <a:pt x="622300" y="3226624"/>
                  </a:lnTo>
                  <a:lnTo>
                    <a:pt x="656431" y="3248855"/>
                  </a:lnTo>
                  <a:lnTo>
                    <a:pt x="692150" y="3271086"/>
                  </a:lnTo>
                  <a:lnTo>
                    <a:pt x="728662" y="3294111"/>
                  </a:lnTo>
                  <a:lnTo>
                    <a:pt x="766762" y="3316342"/>
                  </a:lnTo>
                  <a:lnTo>
                    <a:pt x="806450" y="3338573"/>
                  </a:lnTo>
                  <a:lnTo>
                    <a:pt x="846931" y="3361598"/>
                  </a:lnTo>
                  <a:lnTo>
                    <a:pt x="889000" y="3383829"/>
                  </a:lnTo>
                  <a:lnTo>
                    <a:pt x="932656" y="3405266"/>
                  </a:lnTo>
                  <a:lnTo>
                    <a:pt x="976312" y="3426704"/>
                  </a:lnTo>
                  <a:lnTo>
                    <a:pt x="1023144" y="3448140"/>
                  </a:lnTo>
                  <a:lnTo>
                    <a:pt x="1069975" y="3470372"/>
                  </a:lnTo>
                  <a:lnTo>
                    <a:pt x="1127125" y="3493397"/>
                  </a:lnTo>
                  <a:lnTo>
                    <a:pt x="1186656" y="3518010"/>
                  </a:lnTo>
                  <a:lnTo>
                    <a:pt x="1248569" y="3540241"/>
                  </a:lnTo>
                  <a:lnTo>
                    <a:pt x="1313656" y="3562472"/>
                  </a:lnTo>
                  <a:lnTo>
                    <a:pt x="1380331" y="3583909"/>
                  </a:lnTo>
                  <a:lnTo>
                    <a:pt x="1450181" y="3603758"/>
                  </a:lnTo>
                  <a:lnTo>
                    <a:pt x="1521619" y="3622813"/>
                  </a:lnTo>
                  <a:lnTo>
                    <a:pt x="1596231" y="3641075"/>
                  </a:lnTo>
                  <a:lnTo>
                    <a:pt x="1673225" y="3657748"/>
                  </a:lnTo>
                  <a:lnTo>
                    <a:pt x="1712913" y="3664894"/>
                  </a:lnTo>
                  <a:lnTo>
                    <a:pt x="1752600" y="3671245"/>
                  </a:lnTo>
                  <a:lnTo>
                    <a:pt x="1793081" y="3678391"/>
                  </a:lnTo>
                  <a:lnTo>
                    <a:pt x="1833563" y="3684743"/>
                  </a:lnTo>
                  <a:lnTo>
                    <a:pt x="1874838" y="3690301"/>
                  </a:lnTo>
                  <a:lnTo>
                    <a:pt x="1917700" y="3695064"/>
                  </a:lnTo>
                  <a:lnTo>
                    <a:pt x="1960563" y="3699828"/>
                  </a:lnTo>
                  <a:lnTo>
                    <a:pt x="2004219" y="3703798"/>
                  </a:lnTo>
                  <a:lnTo>
                    <a:pt x="2047875" y="3706974"/>
                  </a:lnTo>
                  <a:lnTo>
                    <a:pt x="2093119" y="3710150"/>
                  </a:lnTo>
                  <a:lnTo>
                    <a:pt x="2137569" y="3712532"/>
                  </a:lnTo>
                  <a:lnTo>
                    <a:pt x="2183606" y="3714120"/>
                  </a:lnTo>
                  <a:lnTo>
                    <a:pt x="2229644" y="3714914"/>
                  </a:lnTo>
                  <a:lnTo>
                    <a:pt x="2276475" y="3715708"/>
                  </a:lnTo>
                  <a:lnTo>
                    <a:pt x="2332831" y="3714914"/>
                  </a:lnTo>
                  <a:lnTo>
                    <a:pt x="2389981" y="3714120"/>
                  </a:lnTo>
                  <a:lnTo>
                    <a:pt x="2447925" y="3711738"/>
                  </a:lnTo>
                  <a:lnTo>
                    <a:pt x="2507457" y="3706974"/>
                  </a:lnTo>
                  <a:lnTo>
                    <a:pt x="2567782" y="3703004"/>
                  </a:lnTo>
                  <a:lnTo>
                    <a:pt x="2628107" y="3696652"/>
                  </a:lnTo>
                  <a:lnTo>
                    <a:pt x="2688432" y="3689507"/>
                  </a:lnTo>
                  <a:lnTo>
                    <a:pt x="2750344" y="3681567"/>
                  </a:lnTo>
                  <a:lnTo>
                    <a:pt x="2813844" y="3672833"/>
                  </a:lnTo>
                  <a:lnTo>
                    <a:pt x="2876550" y="3660924"/>
                  </a:lnTo>
                  <a:lnTo>
                    <a:pt x="2940844" y="3649808"/>
                  </a:lnTo>
                  <a:lnTo>
                    <a:pt x="3006725" y="3636311"/>
                  </a:lnTo>
                  <a:lnTo>
                    <a:pt x="3071813" y="3621225"/>
                  </a:lnTo>
                  <a:lnTo>
                    <a:pt x="3137694" y="3606140"/>
                  </a:lnTo>
                  <a:lnTo>
                    <a:pt x="3205163" y="3587879"/>
                  </a:lnTo>
                  <a:lnTo>
                    <a:pt x="3273425" y="3569618"/>
                  </a:lnTo>
                  <a:lnTo>
                    <a:pt x="3275013" y="3630753"/>
                  </a:lnTo>
                  <a:lnTo>
                    <a:pt x="3275013" y="3693476"/>
                  </a:lnTo>
                  <a:lnTo>
                    <a:pt x="3275013" y="3756200"/>
                  </a:lnTo>
                  <a:lnTo>
                    <a:pt x="3274219" y="3821305"/>
                  </a:lnTo>
                  <a:lnTo>
                    <a:pt x="3271838" y="3885617"/>
                  </a:lnTo>
                  <a:lnTo>
                    <a:pt x="3269457" y="3951516"/>
                  </a:lnTo>
                  <a:lnTo>
                    <a:pt x="3264694" y="4019003"/>
                  </a:lnTo>
                  <a:lnTo>
                    <a:pt x="3258344" y="4086490"/>
                  </a:lnTo>
                  <a:lnTo>
                    <a:pt x="3252788" y="4153978"/>
                  </a:lnTo>
                  <a:lnTo>
                    <a:pt x="3244850" y="4223053"/>
                  </a:lnTo>
                  <a:lnTo>
                    <a:pt x="3236119" y="4292128"/>
                  </a:lnTo>
                  <a:lnTo>
                    <a:pt x="3225800" y="4361998"/>
                  </a:lnTo>
                  <a:lnTo>
                    <a:pt x="3214688" y="4433455"/>
                  </a:lnTo>
                  <a:lnTo>
                    <a:pt x="3201988" y="4504118"/>
                  </a:lnTo>
                  <a:lnTo>
                    <a:pt x="3187700" y="4574781"/>
                  </a:lnTo>
                  <a:lnTo>
                    <a:pt x="3172619" y="4647032"/>
                  </a:lnTo>
                  <a:lnTo>
                    <a:pt x="3158332" y="4706580"/>
                  </a:lnTo>
                  <a:lnTo>
                    <a:pt x="3144838" y="4764539"/>
                  </a:lnTo>
                  <a:lnTo>
                    <a:pt x="3129757" y="4820117"/>
                  </a:lnTo>
                  <a:lnTo>
                    <a:pt x="3115469" y="4876489"/>
                  </a:lnTo>
                  <a:lnTo>
                    <a:pt x="3099594" y="4931272"/>
                  </a:lnTo>
                  <a:lnTo>
                    <a:pt x="3084513" y="4984468"/>
                  </a:lnTo>
                  <a:lnTo>
                    <a:pt x="3067844" y="5036870"/>
                  </a:lnTo>
                  <a:lnTo>
                    <a:pt x="3050382" y="5087684"/>
                  </a:lnTo>
                  <a:lnTo>
                    <a:pt x="3033713" y="5138498"/>
                  </a:lnTo>
                  <a:lnTo>
                    <a:pt x="3016250" y="5186930"/>
                  </a:lnTo>
                  <a:lnTo>
                    <a:pt x="2997994" y="5235362"/>
                  </a:lnTo>
                  <a:lnTo>
                    <a:pt x="2978944" y="5282206"/>
                  </a:lnTo>
                  <a:lnTo>
                    <a:pt x="2959894" y="5329050"/>
                  </a:lnTo>
                  <a:lnTo>
                    <a:pt x="2940050" y="5373512"/>
                  </a:lnTo>
                  <a:lnTo>
                    <a:pt x="2919413" y="5417975"/>
                  </a:lnTo>
                  <a:lnTo>
                    <a:pt x="2897982" y="5460055"/>
                  </a:lnTo>
                  <a:lnTo>
                    <a:pt x="2876550" y="5502929"/>
                  </a:lnTo>
                  <a:lnTo>
                    <a:pt x="2855119" y="5543421"/>
                  </a:lnTo>
                  <a:lnTo>
                    <a:pt x="2832894" y="5583120"/>
                  </a:lnTo>
                  <a:lnTo>
                    <a:pt x="2809082" y="5622024"/>
                  </a:lnTo>
                  <a:lnTo>
                    <a:pt x="2786063" y="5660135"/>
                  </a:lnTo>
                  <a:lnTo>
                    <a:pt x="2760663" y="5697451"/>
                  </a:lnTo>
                  <a:lnTo>
                    <a:pt x="2736850" y="5733180"/>
                  </a:lnTo>
                  <a:lnTo>
                    <a:pt x="2710657" y="5768908"/>
                  </a:lnTo>
                  <a:lnTo>
                    <a:pt x="2685257" y="5802255"/>
                  </a:lnTo>
                  <a:lnTo>
                    <a:pt x="2658269" y="5836395"/>
                  </a:lnTo>
                  <a:lnTo>
                    <a:pt x="2630488" y="5868154"/>
                  </a:lnTo>
                  <a:lnTo>
                    <a:pt x="2602707" y="5899119"/>
                  </a:lnTo>
                  <a:lnTo>
                    <a:pt x="2574132" y="5930878"/>
                  </a:lnTo>
                  <a:lnTo>
                    <a:pt x="2544763" y="5960254"/>
                  </a:lnTo>
                  <a:lnTo>
                    <a:pt x="2514600" y="5988837"/>
                  </a:lnTo>
                  <a:lnTo>
                    <a:pt x="2483644" y="6016626"/>
                  </a:lnTo>
                  <a:lnTo>
                    <a:pt x="2402681" y="5995189"/>
                  </a:lnTo>
                  <a:lnTo>
                    <a:pt x="2321719" y="5972164"/>
                  </a:lnTo>
                  <a:lnTo>
                    <a:pt x="2242344" y="5948345"/>
                  </a:lnTo>
                  <a:lnTo>
                    <a:pt x="2164556" y="5923732"/>
                  </a:lnTo>
                  <a:lnTo>
                    <a:pt x="2087563" y="5896737"/>
                  </a:lnTo>
                  <a:lnTo>
                    <a:pt x="2011363" y="5868948"/>
                  </a:lnTo>
                  <a:lnTo>
                    <a:pt x="1937544" y="5839571"/>
                  </a:lnTo>
                  <a:lnTo>
                    <a:pt x="1864519" y="5809401"/>
                  </a:lnTo>
                  <a:lnTo>
                    <a:pt x="1793081" y="5778436"/>
                  </a:lnTo>
                  <a:lnTo>
                    <a:pt x="1722438" y="5745883"/>
                  </a:lnTo>
                  <a:lnTo>
                    <a:pt x="1653381" y="5711743"/>
                  </a:lnTo>
                  <a:lnTo>
                    <a:pt x="1585119" y="5676014"/>
                  </a:lnTo>
                  <a:lnTo>
                    <a:pt x="1518444" y="5640285"/>
                  </a:lnTo>
                  <a:lnTo>
                    <a:pt x="1452563" y="5602969"/>
                  </a:lnTo>
                  <a:lnTo>
                    <a:pt x="1389063" y="5564065"/>
                  </a:lnTo>
                  <a:lnTo>
                    <a:pt x="1325563" y="5523572"/>
                  </a:lnTo>
                  <a:lnTo>
                    <a:pt x="1263650" y="5481492"/>
                  </a:lnTo>
                  <a:lnTo>
                    <a:pt x="1202531" y="5439412"/>
                  </a:lnTo>
                  <a:lnTo>
                    <a:pt x="1143794" y="5395743"/>
                  </a:lnTo>
                  <a:lnTo>
                    <a:pt x="1085850" y="5350487"/>
                  </a:lnTo>
                  <a:lnTo>
                    <a:pt x="1029494" y="5304437"/>
                  </a:lnTo>
                  <a:lnTo>
                    <a:pt x="973931" y="5256799"/>
                  </a:lnTo>
                  <a:lnTo>
                    <a:pt x="919957" y="5208367"/>
                  </a:lnTo>
                  <a:lnTo>
                    <a:pt x="867569" y="5158347"/>
                  </a:lnTo>
                  <a:lnTo>
                    <a:pt x="815975" y="5107533"/>
                  </a:lnTo>
                  <a:lnTo>
                    <a:pt x="765969" y="5055131"/>
                  </a:lnTo>
                  <a:lnTo>
                    <a:pt x="717550" y="5001142"/>
                  </a:lnTo>
                  <a:lnTo>
                    <a:pt x="669925" y="4946358"/>
                  </a:lnTo>
                  <a:lnTo>
                    <a:pt x="623094" y="4890780"/>
                  </a:lnTo>
                  <a:lnTo>
                    <a:pt x="577850" y="4833614"/>
                  </a:lnTo>
                  <a:lnTo>
                    <a:pt x="534987" y="4774861"/>
                  </a:lnTo>
                  <a:lnTo>
                    <a:pt x="492919" y="4715313"/>
                  </a:lnTo>
                  <a:lnTo>
                    <a:pt x="457994" y="4663705"/>
                  </a:lnTo>
                  <a:lnTo>
                    <a:pt x="425450" y="4612097"/>
                  </a:lnTo>
                  <a:lnTo>
                    <a:pt x="393700" y="4562077"/>
                  </a:lnTo>
                  <a:lnTo>
                    <a:pt x="364331" y="4512057"/>
                  </a:lnTo>
                  <a:lnTo>
                    <a:pt x="337344" y="4462831"/>
                  </a:lnTo>
                  <a:lnTo>
                    <a:pt x="311150" y="4414399"/>
                  </a:lnTo>
                  <a:lnTo>
                    <a:pt x="286544" y="4366761"/>
                  </a:lnTo>
                  <a:lnTo>
                    <a:pt x="264319" y="4319917"/>
                  </a:lnTo>
                  <a:lnTo>
                    <a:pt x="242887" y="4274661"/>
                  </a:lnTo>
                  <a:lnTo>
                    <a:pt x="223044" y="4230199"/>
                  </a:lnTo>
                  <a:lnTo>
                    <a:pt x="204787" y="4186530"/>
                  </a:lnTo>
                  <a:lnTo>
                    <a:pt x="188119" y="4145244"/>
                  </a:lnTo>
                  <a:lnTo>
                    <a:pt x="173038" y="4104752"/>
                  </a:lnTo>
                  <a:lnTo>
                    <a:pt x="157956" y="4065847"/>
                  </a:lnTo>
                  <a:lnTo>
                    <a:pt x="145256" y="4028531"/>
                  </a:lnTo>
                  <a:lnTo>
                    <a:pt x="133350" y="3992802"/>
                  </a:lnTo>
                  <a:lnTo>
                    <a:pt x="149225" y="3935637"/>
                  </a:lnTo>
                  <a:lnTo>
                    <a:pt x="165894" y="3878471"/>
                  </a:lnTo>
                  <a:lnTo>
                    <a:pt x="184150" y="3821305"/>
                  </a:lnTo>
                  <a:lnTo>
                    <a:pt x="202406" y="3764140"/>
                  </a:lnTo>
                  <a:lnTo>
                    <a:pt x="221456" y="3707768"/>
                  </a:lnTo>
                  <a:lnTo>
                    <a:pt x="241300" y="3651396"/>
                  </a:lnTo>
                  <a:lnTo>
                    <a:pt x="261937" y="3596612"/>
                  </a:lnTo>
                  <a:lnTo>
                    <a:pt x="282575" y="3541829"/>
                  </a:lnTo>
                  <a:lnTo>
                    <a:pt x="304800" y="3487045"/>
                  </a:lnTo>
                  <a:lnTo>
                    <a:pt x="327025" y="3433055"/>
                  </a:lnTo>
                  <a:lnTo>
                    <a:pt x="350044" y="3379066"/>
                  </a:lnTo>
                  <a:lnTo>
                    <a:pt x="373062" y="3326664"/>
                  </a:lnTo>
                  <a:lnTo>
                    <a:pt x="397669" y="3274262"/>
                  </a:lnTo>
                  <a:lnTo>
                    <a:pt x="421481" y="3221860"/>
                  </a:lnTo>
                  <a:lnTo>
                    <a:pt x="446088" y="3170252"/>
                  </a:lnTo>
                  <a:close/>
                  <a:moveTo>
                    <a:pt x="3459562" y="0"/>
                  </a:moveTo>
                  <a:lnTo>
                    <a:pt x="3472260" y="0"/>
                  </a:lnTo>
                  <a:lnTo>
                    <a:pt x="3485752" y="0"/>
                  </a:lnTo>
                  <a:lnTo>
                    <a:pt x="3498450" y="794"/>
                  </a:lnTo>
                  <a:lnTo>
                    <a:pt x="3511148" y="2382"/>
                  </a:lnTo>
                  <a:lnTo>
                    <a:pt x="3523847" y="5557"/>
                  </a:lnTo>
                  <a:lnTo>
                    <a:pt x="3536545" y="7939"/>
                  </a:lnTo>
                  <a:lnTo>
                    <a:pt x="3547656" y="11909"/>
                  </a:lnTo>
                  <a:lnTo>
                    <a:pt x="3559561" y="16672"/>
                  </a:lnTo>
                  <a:lnTo>
                    <a:pt x="3571465" y="20642"/>
                  </a:lnTo>
                  <a:lnTo>
                    <a:pt x="3582576" y="26993"/>
                  </a:lnTo>
                  <a:lnTo>
                    <a:pt x="3592894" y="31757"/>
                  </a:lnTo>
                  <a:lnTo>
                    <a:pt x="3603211" y="38902"/>
                  </a:lnTo>
                  <a:lnTo>
                    <a:pt x="3612735" y="46048"/>
                  </a:lnTo>
                  <a:lnTo>
                    <a:pt x="3623052" y="53987"/>
                  </a:lnTo>
                  <a:lnTo>
                    <a:pt x="3631782" y="61132"/>
                  </a:lnTo>
                  <a:lnTo>
                    <a:pt x="3640512" y="69072"/>
                  </a:lnTo>
                  <a:lnTo>
                    <a:pt x="3649242" y="78599"/>
                  </a:lnTo>
                  <a:lnTo>
                    <a:pt x="3656385" y="87332"/>
                  </a:lnTo>
                  <a:lnTo>
                    <a:pt x="3663528" y="96859"/>
                  </a:lnTo>
                  <a:lnTo>
                    <a:pt x="3670670" y="107180"/>
                  </a:lnTo>
                  <a:lnTo>
                    <a:pt x="3677020" y="117501"/>
                  </a:lnTo>
                  <a:lnTo>
                    <a:pt x="3682575" y="127822"/>
                  </a:lnTo>
                  <a:lnTo>
                    <a:pt x="3688131" y="138937"/>
                  </a:lnTo>
                  <a:lnTo>
                    <a:pt x="3692892" y="150052"/>
                  </a:lnTo>
                  <a:lnTo>
                    <a:pt x="3696067" y="161962"/>
                  </a:lnTo>
                  <a:lnTo>
                    <a:pt x="3700829" y="173871"/>
                  </a:lnTo>
                  <a:lnTo>
                    <a:pt x="3703210" y="185779"/>
                  </a:lnTo>
                  <a:lnTo>
                    <a:pt x="3705591" y="197688"/>
                  </a:lnTo>
                  <a:lnTo>
                    <a:pt x="3706384" y="211185"/>
                  </a:lnTo>
                  <a:lnTo>
                    <a:pt x="3707972" y="223094"/>
                  </a:lnTo>
                  <a:lnTo>
                    <a:pt x="3708765" y="235797"/>
                  </a:lnTo>
                  <a:lnTo>
                    <a:pt x="3707972" y="249294"/>
                  </a:lnTo>
                  <a:lnTo>
                    <a:pt x="3706384" y="261997"/>
                  </a:lnTo>
                  <a:lnTo>
                    <a:pt x="3695273" y="368383"/>
                  </a:lnTo>
                  <a:lnTo>
                    <a:pt x="3683369" y="493030"/>
                  </a:lnTo>
                  <a:lnTo>
                    <a:pt x="3672258" y="629586"/>
                  </a:lnTo>
                  <a:lnTo>
                    <a:pt x="3661147" y="774875"/>
                  </a:lnTo>
                  <a:lnTo>
                    <a:pt x="3652417" y="921752"/>
                  </a:lnTo>
                  <a:lnTo>
                    <a:pt x="3644480" y="1066247"/>
                  </a:lnTo>
                  <a:lnTo>
                    <a:pt x="3642099" y="1135319"/>
                  </a:lnTo>
                  <a:lnTo>
                    <a:pt x="3640512" y="1200421"/>
                  </a:lnTo>
                  <a:lnTo>
                    <a:pt x="3638131" y="1263935"/>
                  </a:lnTo>
                  <a:lnTo>
                    <a:pt x="3638131" y="1322686"/>
                  </a:lnTo>
                  <a:lnTo>
                    <a:pt x="3638131" y="1345710"/>
                  </a:lnTo>
                  <a:lnTo>
                    <a:pt x="3639718" y="1368734"/>
                  </a:lnTo>
                  <a:lnTo>
                    <a:pt x="3641306" y="1390170"/>
                  </a:lnTo>
                  <a:lnTo>
                    <a:pt x="3642893" y="1412400"/>
                  </a:lnTo>
                  <a:lnTo>
                    <a:pt x="3645274" y="1433836"/>
                  </a:lnTo>
                  <a:lnTo>
                    <a:pt x="3649242" y="1455272"/>
                  </a:lnTo>
                  <a:lnTo>
                    <a:pt x="3652417" y="1476708"/>
                  </a:lnTo>
                  <a:lnTo>
                    <a:pt x="3655591" y="1497351"/>
                  </a:lnTo>
                  <a:lnTo>
                    <a:pt x="3665115" y="1537841"/>
                  </a:lnTo>
                  <a:lnTo>
                    <a:pt x="3676226" y="1576744"/>
                  </a:lnTo>
                  <a:lnTo>
                    <a:pt x="3689718" y="1614852"/>
                  </a:lnTo>
                  <a:lnTo>
                    <a:pt x="3703210" y="1652167"/>
                  </a:lnTo>
                  <a:lnTo>
                    <a:pt x="3718289" y="1687100"/>
                  </a:lnTo>
                  <a:lnTo>
                    <a:pt x="3734162" y="1722032"/>
                  </a:lnTo>
                  <a:lnTo>
                    <a:pt x="3751622" y="1754584"/>
                  </a:lnTo>
                  <a:lnTo>
                    <a:pt x="3769082" y="1787135"/>
                  </a:lnTo>
                  <a:lnTo>
                    <a:pt x="3788129" y="1817304"/>
                  </a:lnTo>
                  <a:lnTo>
                    <a:pt x="3807177" y="1845886"/>
                  </a:lnTo>
                  <a:lnTo>
                    <a:pt x="3826224" y="1873673"/>
                  </a:lnTo>
                  <a:lnTo>
                    <a:pt x="3845272" y="1899079"/>
                  </a:lnTo>
                  <a:lnTo>
                    <a:pt x="3865113" y="1924485"/>
                  </a:lnTo>
                  <a:lnTo>
                    <a:pt x="3884160" y="1947509"/>
                  </a:lnTo>
                  <a:lnTo>
                    <a:pt x="3903207" y="1968945"/>
                  </a:lnTo>
                  <a:lnTo>
                    <a:pt x="3920668" y="1990381"/>
                  </a:lnTo>
                  <a:lnTo>
                    <a:pt x="3938921" y="2007847"/>
                  </a:lnTo>
                  <a:lnTo>
                    <a:pt x="3956381" y="2025313"/>
                  </a:lnTo>
                  <a:lnTo>
                    <a:pt x="3987334" y="2055483"/>
                  </a:lnTo>
                  <a:lnTo>
                    <a:pt x="4013524" y="2079301"/>
                  </a:lnTo>
                  <a:lnTo>
                    <a:pt x="4034158" y="2095973"/>
                  </a:lnTo>
                  <a:lnTo>
                    <a:pt x="4052412" y="2110264"/>
                  </a:lnTo>
                  <a:lnTo>
                    <a:pt x="4044476" y="2055483"/>
                  </a:lnTo>
                  <a:lnTo>
                    <a:pt x="4038920" y="2000702"/>
                  </a:lnTo>
                  <a:lnTo>
                    <a:pt x="4033365" y="1945127"/>
                  </a:lnTo>
                  <a:lnTo>
                    <a:pt x="4027809" y="1888758"/>
                  </a:lnTo>
                  <a:lnTo>
                    <a:pt x="4024635" y="1832389"/>
                  </a:lnTo>
                  <a:lnTo>
                    <a:pt x="4022254" y="1776814"/>
                  </a:lnTo>
                  <a:lnTo>
                    <a:pt x="4021460" y="1720445"/>
                  </a:lnTo>
                  <a:lnTo>
                    <a:pt x="4021460" y="1664076"/>
                  </a:lnTo>
                  <a:lnTo>
                    <a:pt x="4022254" y="1608501"/>
                  </a:lnTo>
                  <a:lnTo>
                    <a:pt x="4023841" y="1554514"/>
                  </a:lnTo>
                  <a:lnTo>
                    <a:pt x="4027809" y="1499732"/>
                  </a:lnTo>
                  <a:lnTo>
                    <a:pt x="4032571" y="1446539"/>
                  </a:lnTo>
                  <a:lnTo>
                    <a:pt x="4039714" y="1393346"/>
                  </a:lnTo>
                  <a:lnTo>
                    <a:pt x="4046857" y="1342534"/>
                  </a:lnTo>
                  <a:lnTo>
                    <a:pt x="4056380" y="1291723"/>
                  </a:lnTo>
                  <a:lnTo>
                    <a:pt x="4066698" y="1243293"/>
                  </a:lnTo>
                  <a:lnTo>
                    <a:pt x="4080190" y="1195657"/>
                  </a:lnTo>
                  <a:lnTo>
                    <a:pt x="4087332" y="1173427"/>
                  </a:lnTo>
                  <a:lnTo>
                    <a:pt x="4093681" y="1150403"/>
                  </a:lnTo>
                  <a:lnTo>
                    <a:pt x="4101618" y="1128173"/>
                  </a:lnTo>
                  <a:lnTo>
                    <a:pt x="4110348" y="1106737"/>
                  </a:lnTo>
                  <a:lnTo>
                    <a:pt x="4119078" y="1086095"/>
                  </a:lnTo>
                  <a:lnTo>
                    <a:pt x="4127808" y="1064659"/>
                  </a:lnTo>
                  <a:lnTo>
                    <a:pt x="4138125" y="1044811"/>
                  </a:lnTo>
                  <a:lnTo>
                    <a:pt x="4147649" y="1024963"/>
                  </a:lnTo>
                  <a:lnTo>
                    <a:pt x="4157966" y="1005908"/>
                  </a:lnTo>
                  <a:lnTo>
                    <a:pt x="4169077" y="988442"/>
                  </a:lnTo>
                  <a:lnTo>
                    <a:pt x="4180188" y="970975"/>
                  </a:lnTo>
                  <a:lnTo>
                    <a:pt x="4192093" y="953509"/>
                  </a:lnTo>
                  <a:lnTo>
                    <a:pt x="4205585" y="936836"/>
                  </a:lnTo>
                  <a:lnTo>
                    <a:pt x="4218283" y="920958"/>
                  </a:lnTo>
                  <a:lnTo>
                    <a:pt x="4230981" y="905873"/>
                  </a:lnTo>
                  <a:lnTo>
                    <a:pt x="4246061" y="891583"/>
                  </a:lnTo>
                  <a:lnTo>
                    <a:pt x="4259553" y="877292"/>
                  </a:lnTo>
                  <a:lnTo>
                    <a:pt x="4275425" y="864589"/>
                  </a:lnTo>
                  <a:lnTo>
                    <a:pt x="4290505" y="852680"/>
                  </a:lnTo>
                  <a:lnTo>
                    <a:pt x="4307171" y="840771"/>
                  </a:lnTo>
                  <a:lnTo>
                    <a:pt x="4323838" y="830450"/>
                  </a:lnTo>
                  <a:lnTo>
                    <a:pt x="4341298" y="820129"/>
                  </a:lnTo>
                  <a:lnTo>
                    <a:pt x="4357964" y="811396"/>
                  </a:lnTo>
                  <a:lnTo>
                    <a:pt x="4377012" y="803456"/>
                  </a:lnTo>
                  <a:lnTo>
                    <a:pt x="4396059" y="796311"/>
                  </a:lnTo>
                  <a:lnTo>
                    <a:pt x="4415106" y="789960"/>
                  </a:lnTo>
                  <a:lnTo>
                    <a:pt x="4435741" y="784402"/>
                  </a:lnTo>
                  <a:lnTo>
                    <a:pt x="4456376" y="779638"/>
                  </a:lnTo>
                  <a:lnTo>
                    <a:pt x="4477804" y="776463"/>
                  </a:lnTo>
                  <a:lnTo>
                    <a:pt x="4500026" y="772493"/>
                  </a:lnTo>
                  <a:lnTo>
                    <a:pt x="4521454" y="770905"/>
                  </a:lnTo>
                  <a:lnTo>
                    <a:pt x="4542883" y="770111"/>
                  </a:lnTo>
                  <a:lnTo>
                    <a:pt x="4565105" y="770111"/>
                  </a:lnTo>
                  <a:lnTo>
                    <a:pt x="4585739" y="770905"/>
                  </a:lnTo>
                  <a:lnTo>
                    <a:pt x="4606374" y="772493"/>
                  </a:lnTo>
                  <a:lnTo>
                    <a:pt x="4627009" y="774875"/>
                  </a:lnTo>
                  <a:lnTo>
                    <a:pt x="4646850" y="778051"/>
                  </a:lnTo>
                  <a:lnTo>
                    <a:pt x="4666691" y="781226"/>
                  </a:lnTo>
                  <a:lnTo>
                    <a:pt x="4686532" y="786784"/>
                  </a:lnTo>
                  <a:lnTo>
                    <a:pt x="4705579" y="791547"/>
                  </a:lnTo>
                  <a:lnTo>
                    <a:pt x="4724627" y="797899"/>
                  </a:lnTo>
                  <a:lnTo>
                    <a:pt x="4742881" y="805044"/>
                  </a:lnTo>
                  <a:lnTo>
                    <a:pt x="4761928" y="811396"/>
                  </a:lnTo>
                  <a:lnTo>
                    <a:pt x="4780182" y="820129"/>
                  </a:lnTo>
                  <a:lnTo>
                    <a:pt x="4796848" y="828862"/>
                  </a:lnTo>
                  <a:lnTo>
                    <a:pt x="4815102" y="838389"/>
                  </a:lnTo>
                  <a:lnTo>
                    <a:pt x="4832562" y="848710"/>
                  </a:lnTo>
                  <a:lnTo>
                    <a:pt x="4850022" y="859031"/>
                  </a:lnTo>
                  <a:lnTo>
                    <a:pt x="4867482" y="870146"/>
                  </a:lnTo>
                  <a:lnTo>
                    <a:pt x="4884149" y="882849"/>
                  </a:lnTo>
                  <a:lnTo>
                    <a:pt x="4900815" y="894758"/>
                  </a:lnTo>
                  <a:lnTo>
                    <a:pt x="4917482" y="907461"/>
                  </a:lnTo>
                  <a:lnTo>
                    <a:pt x="4950021" y="935249"/>
                  </a:lnTo>
                  <a:lnTo>
                    <a:pt x="4981767" y="965418"/>
                  </a:lnTo>
                  <a:lnTo>
                    <a:pt x="5014306" y="996381"/>
                  </a:lnTo>
                  <a:lnTo>
                    <a:pt x="5045258" y="1030520"/>
                  </a:lnTo>
                  <a:lnTo>
                    <a:pt x="5076210" y="1066247"/>
                  </a:lnTo>
                  <a:lnTo>
                    <a:pt x="5106369" y="1102768"/>
                  </a:lnTo>
                  <a:lnTo>
                    <a:pt x="5137321" y="1140876"/>
                  </a:lnTo>
                  <a:lnTo>
                    <a:pt x="5167479" y="1180573"/>
                  </a:lnTo>
                  <a:lnTo>
                    <a:pt x="5198431" y="1221857"/>
                  </a:lnTo>
                  <a:lnTo>
                    <a:pt x="5229383" y="1263935"/>
                  </a:lnTo>
                  <a:lnTo>
                    <a:pt x="5259541" y="1306808"/>
                  </a:lnTo>
                  <a:lnTo>
                    <a:pt x="5321446" y="1395728"/>
                  </a:lnTo>
                  <a:lnTo>
                    <a:pt x="5385731" y="1487823"/>
                  </a:lnTo>
                  <a:lnTo>
                    <a:pt x="5451603" y="1582301"/>
                  </a:lnTo>
                  <a:lnTo>
                    <a:pt x="5484936" y="1628349"/>
                  </a:lnTo>
                  <a:lnTo>
                    <a:pt x="5519856" y="1675985"/>
                  </a:lnTo>
                  <a:lnTo>
                    <a:pt x="5554776" y="1723620"/>
                  </a:lnTo>
                  <a:lnTo>
                    <a:pt x="5591284" y="1770462"/>
                  </a:lnTo>
                  <a:lnTo>
                    <a:pt x="5675410" y="1878437"/>
                  </a:lnTo>
                  <a:lnTo>
                    <a:pt x="5765885" y="1997526"/>
                  </a:lnTo>
                  <a:lnTo>
                    <a:pt x="5814297" y="2061834"/>
                  </a:lnTo>
                  <a:lnTo>
                    <a:pt x="5863502" y="2128524"/>
                  </a:lnTo>
                  <a:lnTo>
                    <a:pt x="5912708" y="2198390"/>
                  </a:lnTo>
                  <a:lnTo>
                    <a:pt x="5963502" y="2269844"/>
                  </a:lnTo>
                  <a:lnTo>
                    <a:pt x="6015088" y="2345267"/>
                  </a:lnTo>
                  <a:lnTo>
                    <a:pt x="6067468" y="2422278"/>
                  </a:lnTo>
                  <a:lnTo>
                    <a:pt x="6119849" y="2502465"/>
                  </a:lnTo>
                  <a:lnTo>
                    <a:pt x="6173023" y="2585034"/>
                  </a:lnTo>
                  <a:lnTo>
                    <a:pt x="6224610" y="2669190"/>
                  </a:lnTo>
                  <a:lnTo>
                    <a:pt x="6276196" y="2755728"/>
                  </a:lnTo>
                  <a:lnTo>
                    <a:pt x="6328576" y="2844649"/>
                  </a:lnTo>
                  <a:lnTo>
                    <a:pt x="6378576" y="2936745"/>
                  </a:lnTo>
                  <a:lnTo>
                    <a:pt x="6324608" y="2977235"/>
                  </a:lnTo>
                  <a:lnTo>
                    <a:pt x="6295244" y="2998671"/>
                  </a:lnTo>
                  <a:lnTo>
                    <a:pt x="6265085" y="3020107"/>
                  </a:lnTo>
                  <a:lnTo>
                    <a:pt x="6233340" y="3042337"/>
                  </a:lnTo>
                  <a:lnTo>
                    <a:pt x="6199213" y="3064567"/>
                  </a:lnTo>
                  <a:lnTo>
                    <a:pt x="6165086" y="3086797"/>
                  </a:lnTo>
                  <a:lnTo>
                    <a:pt x="6127785" y="3110615"/>
                  </a:lnTo>
                  <a:lnTo>
                    <a:pt x="6090484" y="3132845"/>
                  </a:lnTo>
                  <a:lnTo>
                    <a:pt x="6050802" y="3155075"/>
                  </a:lnTo>
                  <a:lnTo>
                    <a:pt x="6010326" y="3178893"/>
                  </a:lnTo>
                  <a:lnTo>
                    <a:pt x="5968264" y="3201123"/>
                  </a:lnTo>
                  <a:lnTo>
                    <a:pt x="5924613" y="3222559"/>
                  </a:lnTo>
                  <a:lnTo>
                    <a:pt x="5880169" y="3245583"/>
                  </a:lnTo>
                  <a:lnTo>
                    <a:pt x="5833344" y="3267019"/>
                  </a:lnTo>
                  <a:lnTo>
                    <a:pt x="5785726" y="3287661"/>
                  </a:lnTo>
                  <a:lnTo>
                    <a:pt x="5725409" y="3312273"/>
                  </a:lnTo>
                  <a:lnTo>
                    <a:pt x="5664299" y="3336885"/>
                  </a:lnTo>
                  <a:lnTo>
                    <a:pt x="5603188" y="3359115"/>
                  </a:lnTo>
                  <a:lnTo>
                    <a:pt x="5542078" y="3379757"/>
                  </a:lnTo>
                  <a:lnTo>
                    <a:pt x="5479380" y="3398811"/>
                  </a:lnTo>
                  <a:lnTo>
                    <a:pt x="5417476" y="3416278"/>
                  </a:lnTo>
                  <a:lnTo>
                    <a:pt x="5355572" y="3432950"/>
                  </a:lnTo>
                  <a:lnTo>
                    <a:pt x="5292081" y="3447241"/>
                  </a:lnTo>
                  <a:lnTo>
                    <a:pt x="5229383" y="3461532"/>
                  </a:lnTo>
                  <a:lnTo>
                    <a:pt x="5165098" y="3473441"/>
                  </a:lnTo>
                  <a:lnTo>
                    <a:pt x="5101607" y="3483762"/>
                  </a:lnTo>
                  <a:lnTo>
                    <a:pt x="5037322" y="3492495"/>
                  </a:lnTo>
                  <a:lnTo>
                    <a:pt x="4972243" y="3500434"/>
                  </a:lnTo>
                  <a:lnTo>
                    <a:pt x="4907958" y="3505992"/>
                  </a:lnTo>
                  <a:lnTo>
                    <a:pt x="4842086" y="3510755"/>
                  </a:lnTo>
                  <a:lnTo>
                    <a:pt x="4776214" y="3513137"/>
                  </a:lnTo>
                  <a:lnTo>
                    <a:pt x="4711135" y="3514725"/>
                  </a:lnTo>
                  <a:lnTo>
                    <a:pt x="4644469" y="3514725"/>
                  </a:lnTo>
                  <a:lnTo>
                    <a:pt x="4577803" y="3513931"/>
                  </a:lnTo>
                  <a:lnTo>
                    <a:pt x="4511137" y="3510755"/>
                  </a:lnTo>
                  <a:lnTo>
                    <a:pt x="4443677" y="3505992"/>
                  </a:lnTo>
                  <a:lnTo>
                    <a:pt x="4376218" y="3500434"/>
                  </a:lnTo>
                  <a:lnTo>
                    <a:pt x="4307965" y="3493289"/>
                  </a:lnTo>
                  <a:lnTo>
                    <a:pt x="4240505" y="3484556"/>
                  </a:lnTo>
                  <a:lnTo>
                    <a:pt x="4171458" y="3474234"/>
                  </a:lnTo>
                  <a:lnTo>
                    <a:pt x="4103205" y="3462326"/>
                  </a:lnTo>
                  <a:lnTo>
                    <a:pt x="4034158" y="3448829"/>
                  </a:lnTo>
                  <a:lnTo>
                    <a:pt x="3965112" y="3434538"/>
                  </a:lnTo>
                  <a:lnTo>
                    <a:pt x="3895271" y="3417866"/>
                  </a:lnTo>
                  <a:lnTo>
                    <a:pt x="3826224" y="3401193"/>
                  </a:lnTo>
                  <a:lnTo>
                    <a:pt x="3754796" y="3382139"/>
                  </a:lnTo>
                  <a:lnTo>
                    <a:pt x="3684956" y="3360703"/>
                  </a:lnTo>
                  <a:lnTo>
                    <a:pt x="3689718" y="3309097"/>
                  </a:lnTo>
                  <a:lnTo>
                    <a:pt x="3695273" y="3259080"/>
                  </a:lnTo>
                  <a:lnTo>
                    <a:pt x="3700829" y="3209062"/>
                  </a:lnTo>
                  <a:lnTo>
                    <a:pt x="3707972" y="3160633"/>
                  </a:lnTo>
                  <a:lnTo>
                    <a:pt x="3714321" y="3112997"/>
                  </a:lnTo>
                  <a:lnTo>
                    <a:pt x="3721464" y="3066155"/>
                  </a:lnTo>
                  <a:lnTo>
                    <a:pt x="3729400" y="3021695"/>
                  </a:lnTo>
                  <a:lnTo>
                    <a:pt x="3738130" y="2976441"/>
                  </a:lnTo>
                  <a:lnTo>
                    <a:pt x="3746860" y="2934363"/>
                  </a:lnTo>
                  <a:lnTo>
                    <a:pt x="3754796" y="2891490"/>
                  </a:lnTo>
                  <a:lnTo>
                    <a:pt x="3764320" y="2851000"/>
                  </a:lnTo>
                  <a:lnTo>
                    <a:pt x="3773844" y="2812097"/>
                  </a:lnTo>
                  <a:lnTo>
                    <a:pt x="3784161" y="2773989"/>
                  </a:lnTo>
                  <a:lnTo>
                    <a:pt x="3795272" y="2736674"/>
                  </a:lnTo>
                  <a:lnTo>
                    <a:pt x="3805590" y="2701741"/>
                  </a:lnTo>
                  <a:lnTo>
                    <a:pt x="3815907" y="2667602"/>
                  </a:lnTo>
                  <a:lnTo>
                    <a:pt x="3848446" y="2656488"/>
                  </a:lnTo>
                  <a:lnTo>
                    <a:pt x="3881779" y="2644578"/>
                  </a:lnTo>
                  <a:lnTo>
                    <a:pt x="3917493" y="2631082"/>
                  </a:lnTo>
                  <a:lnTo>
                    <a:pt x="3953207" y="2617585"/>
                  </a:lnTo>
                  <a:lnTo>
                    <a:pt x="3988921" y="2601706"/>
                  </a:lnTo>
                  <a:lnTo>
                    <a:pt x="4025428" y="2585828"/>
                  </a:lnTo>
                  <a:lnTo>
                    <a:pt x="4062729" y="2568361"/>
                  </a:lnTo>
                  <a:lnTo>
                    <a:pt x="4100824" y="2550101"/>
                  </a:lnTo>
                  <a:lnTo>
                    <a:pt x="4138125" y="2530253"/>
                  </a:lnTo>
                  <a:lnTo>
                    <a:pt x="4176220" y="2509610"/>
                  </a:lnTo>
                  <a:lnTo>
                    <a:pt x="4212728" y="2488174"/>
                  </a:lnTo>
                  <a:lnTo>
                    <a:pt x="4250823" y="2464356"/>
                  </a:lnTo>
                  <a:lnTo>
                    <a:pt x="4288124" y="2441332"/>
                  </a:lnTo>
                  <a:lnTo>
                    <a:pt x="4325425" y="2415133"/>
                  </a:lnTo>
                  <a:lnTo>
                    <a:pt x="4361932" y="2389727"/>
                  </a:lnTo>
                  <a:lnTo>
                    <a:pt x="4396853" y="2361940"/>
                  </a:lnTo>
                  <a:lnTo>
                    <a:pt x="4432566" y="2333358"/>
                  </a:lnTo>
                  <a:lnTo>
                    <a:pt x="4467487" y="2303189"/>
                  </a:lnTo>
                  <a:lnTo>
                    <a:pt x="4500820" y="2271432"/>
                  </a:lnTo>
                  <a:lnTo>
                    <a:pt x="4532565" y="2238880"/>
                  </a:lnTo>
                  <a:lnTo>
                    <a:pt x="4563517" y="2205535"/>
                  </a:lnTo>
                  <a:lnTo>
                    <a:pt x="4594469" y="2169809"/>
                  </a:lnTo>
                  <a:lnTo>
                    <a:pt x="4623040" y="2133288"/>
                  </a:lnTo>
                  <a:lnTo>
                    <a:pt x="4649231" y="2095973"/>
                  </a:lnTo>
                  <a:lnTo>
                    <a:pt x="4662723" y="2076125"/>
                  </a:lnTo>
                  <a:lnTo>
                    <a:pt x="4675421" y="2057071"/>
                  </a:lnTo>
                  <a:lnTo>
                    <a:pt x="4687326" y="2037223"/>
                  </a:lnTo>
                  <a:lnTo>
                    <a:pt x="4698437" y="2016580"/>
                  </a:lnTo>
                  <a:lnTo>
                    <a:pt x="4709548" y="1995938"/>
                  </a:lnTo>
                  <a:lnTo>
                    <a:pt x="4721452" y="1975296"/>
                  </a:lnTo>
                  <a:lnTo>
                    <a:pt x="4731770" y="1953860"/>
                  </a:lnTo>
                  <a:lnTo>
                    <a:pt x="4741293" y="1932424"/>
                  </a:lnTo>
                  <a:lnTo>
                    <a:pt x="4750817" y="1910194"/>
                  </a:lnTo>
                  <a:lnTo>
                    <a:pt x="4759547" y="1887964"/>
                  </a:lnTo>
                  <a:lnTo>
                    <a:pt x="4766690" y="1865734"/>
                  </a:lnTo>
                  <a:lnTo>
                    <a:pt x="4774626" y="1841916"/>
                  </a:lnTo>
                  <a:lnTo>
                    <a:pt x="4781769" y="1818892"/>
                  </a:lnTo>
                  <a:lnTo>
                    <a:pt x="4788912" y="1795868"/>
                  </a:lnTo>
                  <a:lnTo>
                    <a:pt x="4794467" y="1771256"/>
                  </a:lnTo>
                  <a:lnTo>
                    <a:pt x="4800023" y="1747438"/>
                  </a:lnTo>
                  <a:lnTo>
                    <a:pt x="4803991" y="1723620"/>
                  </a:lnTo>
                  <a:lnTo>
                    <a:pt x="4807166" y="1700596"/>
                  </a:lnTo>
                  <a:lnTo>
                    <a:pt x="4811134" y="1676779"/>
                  </a:lnTo>
                  <a:lnTo>
                    <a:pt x="4813515" y="1654549"/>
                  </a:lnTo>
                  <a:lnTo>
                    <a:pt x="4815102" y="1632319"/>
                  </a:lnTo>
                  <a:lnTo>
                    <a:pt x="4815896" y="1609295"/>
                  </a:lnTo>
                  <a:lnTo>
                    <a:pt x="4816689" y="1587065"/>
                  </a:lnTo>
                  <a:lnTo>
                    <a:pt x="4816689" y="1565629"/>
                  </a:lnTo>
                  <a:lnTo>
                    <a:pt x="4815896" y="1544192"/>
                  </a:lnTo>
                  <a:lnTo>
                    <a:pt x="4814309" y="1521962"/>
                  </a:lnTo>
                  <a:lnTo>
                    <a:pt x="4812721" y="1501320"/>
                  </a:lnTo>
                  <a:lnTo>
                    <a:pt x="4810340" y="1480678"/>
                  </a:lnTo>
                  <a:lnTo>
                    <a:pt x="4806372" y="1460830"/>
                  </a:lnTo>
                  <a:lnTo>
                    <a:pt x="4803198" y="1440188"/>
                  </a:lnTo>
                  <a:lnTo>
                    <a:pt x="4799229" y="1420339"/>
                  </a:lnTo>
                  <a:lnTo>
                    <a:pt x="4793674" y="1401285"/>
                  </a:lnTo>
                  <a:lnTo>
                    <a:pt x="4788912" y="1382231"/>
                  </a:lnTo>
                  <a:lnTo>
                    <a:pt x="4782563" y="1363177"/>
                  </a:lnTo>
                  <a:lnTo>
                    <a:pt x="4775420" y="1344916"/>
                  </a:lnTo>
                  <a:lnTo>
                    <a:pt x="4768277" y="1327450"/>
                  </a:lnTo>
                  <a:lnTo>
                    <a:pt x="4760341" y="1310777"/>
                  </a:lnTo>
                  <a:lnTo>
                    <a:pt x="4752404" y="1293311"/>
                  </a:lnTo>
                  <a:lnTo>
                    <a:pt x="4742881" y="1276638"/>
                  </a:lnTo>
                  <a:lnTo>
                    <a:pt x="4733357" y="1260760"/>
                  </a:lnTo>
                  <a:lnTo>
                    <a:pt x="4723040" y="1244881"/>
                  </a:lnTo>
                  <a:lnTo>
                    <a:pt x="4712722" y="1229796"/>
                  </a:lnTo>
                  <a:lnTo>
                    <a:pt x="4701611" y="1215506"/>
                  </a:lnTo>
                  <a:lnTo>
                    <a:pt x="4688913" y="1200421"/>
                  </a:lnTo>
                  <a:lnTo>
                    <a:pt x="4677008" y="1187718"/>
                  </a:lnTo>
                  <a:lnTo>
                    <a:pt x="4664310" y="1175015"/>
                  </a:lnTo>
                  <a:lnTo>
                    <a:pt x="4650024" y="1161518"/>
                  </a:lnTo>
                  <a:lnTo>
                    <a:pt x="4636532" y="1149610"/>
                  </a:lnTo>
                  <a:lnTo>
                    <a:pt x="4616691" y="1135319"/>
                  </a:lnTo>
                  <a:lnTo>
                    <a:pt x="4596850" y="1121822"/>
                  </a:lnTo>
                  <a:lnTo>
                    <a:pt x="4577009" y="1109913"/>
                  </a:lnTo>
                  <a:lnTo>
                    <a:pt x="4556375" y="1099592"/>
                  </a:lnTo>
                  <a:lnTo>
                    <a:pt x="4534153" y="1090859"/>
                  </a:lnTo>
                  <a:lnTo>
                    <a:pt x="4513518" y="1082919"/>
                  </a:lnTo>
                  <a:lnTo>
                    <a:pt x="4492090" y="1077362"/>
                  </a:lnTo>
                  <a:lnTo>
                    <a:pt x="4469868" y="1072598"/>
                  </a:lnTo>
                  <a:lnTo>
                    <a:pt x="4448439" y="1070217"/>
                  </a:lnTo>
                  <a:lnTo>
                    <a:pt x="4426217" y="1068629"/>
                  </a:lnTo>
                  <a:lnTo>
                    <a:pt x="4403995" y="1069423"/>
                  </a:lnTo>
                  <a:lnTo>
                    <a:pt x="4382567" y="1071011"/>
                  </a:lnTo>
                  <a:lnTo>
                    <a:pt x="4361139" y="1073392"/>
                  </a:lnTo>
                  <a:lnTo>
                    <a:pt x="4338917" y="1078950"/>
                  </a:lnTo>
                  <a:lnTo>
                    <a:pt x="4317488" y="1086095"/>
                  </a:lnTo>
                  <a:lnTo>
                    <a:pt x="4296854" y="1093241"/>
                  </a:lnTo>
                  <a:lnTo>
                    <a:pt x="4282568" y="1100386"/>
                  </a:lnTo>
                  <a:lnTo>
                    <a:pt x="4267489" y="1108325"/>
                  </a:lnTo>
                  <a:lnTo>
                    <a:pt x="4254791" y="1117058"/>
                  </a:lnTo>
                  <a:lnTo>
                    <a:pt x="4240505" y="1126586"/>
                  </a:lnTo>
                  <a:lnTo>
                    <a:pt x="4228601" y="1136907"/>
                  </a:lnTo>
                  <a:lnTo>
                    <a:pt x="4217490" y="1148022"/>
                  </a:lnTo>
                  <a:lnTo>
                    <a:pt x="4206379" y="1159931"/>
                  </a:lnTo>
                  <a:lnTo>
                    <a:pt x="4196061" y="1173427"/>
                  </a:lnTo>
                  <a:lnTo>
                    <a:pt x="4186538" y="1186130"/>
                  </a:lnTo>
                  <a:lnTo>
                    <a:pt x="4177808" y="1199627"/>
                  </a:lnTo>
                  <a:lnTo>
                    <a:pt x="4169871" y="1214712"/>
                  </a:lnTo>
                  <a:lnTo>
                    <a:pt x="4161935" y="1229796"/>
                  </a:lnTo>
                  <a:lnTo>
                    <a:pt x="4156379" y="1245675"/>
                  </a:lnTo>
                  <a:lnTo>
                    <a:pt x="4150824" y="1261554"/>
                  </a:lnTo>
                  <a:lnTo>
                    <a:pt x="4146855" y="1277432"/>
                  </a:lnTo>
                  <a:lnTo>
                    <a:pt x="4142887" y="1294899"/>
                  </a:lnTo>
                  <a:lnTo>
                    <a:pt x="4140506" y="1313953"/>
                  </a:lnTo>
                  <a:lnTo>
                    <a:pt x="4138919" y="1333007"/>
                  </a:lnTo>
                  <a:lnTo>
                    <a:pt x="4138919" y="1352062"/>
                  </a:lnTo>
                  <a:lnTo>
                    <a:pt x="4139713" y="1370322"/>
                  </a:lnTo>
                  <a:lnTo>
                    <a:pt x="4141300" y="1389376"/>
                  </a:lnTo>
                  <a:lnTo>
                    <a:pt x="4143681" y="1407637"/>
                  </a:lnTo>
                  <a:lnTo>
                    <a:pt x="4148443" y="1425897"/>
                  </a:lnTo>
                  <a:lnTo>
                    <a:pt x="4153205" y="1442569"/>
                  </a:lnTo>
                  <a:lnTo>
                    <a:pt x="4160347" y="1460036"/>
                  </a:lnTo>
                  <a:lnTo>
                    <a:pt x="4167490" y="1477502"/>
                  </a:lnTo>
                  <a:lnTo>
                    <a:pt x="4176220" y="1494175"/>
                  </a:lnTo>
                  <a:lnTo>
                    <a:pt x="4185744" y="1509260"/>
                  </a:lnTo>
                  <a:lnTo>
                    <a:pt x="4196061" y="1525138"/>
                  </a:lnTo>
                  <a:lnTo>
                    <a:pt x="4207966" y="1539429"/>
                  </a:lnTo>
                  <a:lnTo>
                    <a:pt x="4219871" y="1553720"/>
                  </a:lnTo>
                  <a:lnTo>
                    <a:pt x="4234156" y="1567216"/>
                  </a:lnTo>
                  <a:lnTo>
                    <a:pt x="4244473" y="1575950"/>
                  </a:lnTo>
                  <a:lnTo>
                    <a:pt x="4255584" y="1583095"/>
                  </a:lnTo>
                  <a:lnTo>
                    <a:pt x="4267489" y="1587859"/>
                  </a:lnTo>
                  <a:lnTo>
                    <a:pt x="4279394" y="1591828"/>
                  </a:lnTo>
                  <a:lnTo>
                    <a:pt x="4292886" y="1594210"/>
                  </a:lnTo>
                  <a:lnTo>
                    <a:pt x="4305584" y="1594210"/>
                  </a:lnTo>
                  <a:lnTo>
                    <a:pt x="4318282" y="1593416"/>
                  </a:lnTo>
                  <a:lnTo>
                    <a:pt x="4330980" y="1590240"/>
                  </a:lnTo>
                  <a:lnTo>
                    <a:pt x="4342885" y="1586271"/>
                  </a:lnTo>
                  <a:lnTo>
                    <a:pt x="4354790" y="1579919"/>
                  </a:lnTo>
                  <a:lnTo>
                    <a:pt x="4365107" y="1572774"/>
                  </a:lnTo>
                  <a:lnTo>
                    <a:pt x="4375424" y="1564041"/>
                  </a:lnTo>
                  <a:lnTo>
                    <a:pt x="4384948" y="1553720"/>
                  </a:lnTo>
                  <a:lnTo>
                    <a:pt x="4392884" y="1541017"/>
                  </a:lnTo>
                  <a:lnTo>
                    <a:pt x="4399234" y="1527520"/>
                  </a:lnTo>
                  <a:lnTo>
                    <a:pt x="4403995" y="1511641"/>
                  </a:lnTo>
                  <a:lnTo>
                    <a:pt x="4405583" y="1506084"/>
                  </a:lnTo>
                  <a:lnTo>
                    <a:pt x="4406376" y="1498938"/>
                  </a:lnTo>
                  <a:lnTo>
                    <a:pt x="4406376" y="1492587"/>
                  </a:lnTo>
                  <a:lnTo>
                    <a:pt x="4406376" y="1486236"/>
                  </a:lnTo>
                  <a:lnTo>
                    <a:pt x="4404789" y="1472739"/>
                  </a:lnTo>
                  <a:lnTo>
                    <a:pt x="4400821" y="1460830"/>
                  </a:lnTo>
                  <a:lnTo>
                    <a:pt x="4395265" y="1448921"/>
                  </a:lnTo>
                  <a:lnTo>
                    <a:pt x="4388123" y="1437806"/>
                  </a:lnTo>
                  <a:lnTo>
                    <a:pt x="4380980" y="1427485"/>
                  </a:lnTo>
                  <a:lnTo>
                    <a:pt x="4371456" y="1417164"/>
                  </a:lnTo>
                  <a:lnTo>
                    <a:pt x="4362726" y="1406843"/>
                  </a:lnTo>
                  <a:lnTo>
                    <a:pt x="4354790" y="1395728"/>
                  </a:lnTo>
                  <a:lnTo>
                    <a:pt x="4349234" y="1384613"/>
                  </a:lnTo>
                  <a:lnTo>
                    <a:pt x="4345266" y="1372704"/>
                  </a:lnTo>
                  <a:lnTo>
                    <a:pt x="4343679" y="1361589"/>
                  </a:lnTo>
                  <a:lnTo>
                    <a:pt x="4342091" y="1350474"/>
                  </a:lnTo>
                  <a:lnTo>
                    <a:pt x="4342091" y="1340153"/>
                  </a:lnTo>
                  <a:lnTo>
                    <a:pt x="4343679" y="1329832"/>
                  </a:lnTo>
                  <a:lnTo>
                    <a:pt x="4346060" y="1319510"/>
                  </a:lnTo>
                  <a:lnTo>
                    <a:pt x="4348440" y="1312365"/>
                  </a:lnTo>
                  <a:lnTo>
                    <a:pt x="4352409" y="1305220"/>
                  </a:lnTo>
                  <a:lnTo>
                    <a:pt x="4356377" y="1297280"/>
                  </a:lnTo>
                  <a:lnTo>
                    <a:pt x="4361932" y="1291723"/>
                  </a:lnTo>
                  <a:lnTo>
                    <a:pt x="4368282" y="1285371"/>
                  </a:lnTo>
                  <a:lnTo>
                    <a:pt x="4377012" y="1280608"/>
                  </a:lnTo>
                  <a:lnTo>
                    <a:pt x="4384948" y="1277432"/>
                  </a:lnTo>
                  <a:lnTo>
                    <a:pt x="4392884" y="1275050"/>
                  </a:lnTo>
                  <a:lnTo>
                    <a:pt x="4400821" y="1273463"/>
                  </a:lnTo>
                  <a:lnTo>
                    <a:pt x="4408757" y="1272669"/>
                  </a:lnTo>
                  <a:lnTo>
                    <a:pt x="4416694" y="1272669"/>
                  </a:lnTo>
                  <a:lnTo>
                    <a:pt x="4424630" y="1272669"/>
                  </a:lnTo>
                  <a:lnTo>
                    <a:pt x="4433360" y="1273463"/>
                  </a:lnTo>
                  <a:lnTo>
                    <a:pt x="4442090" y="1275050"/>
                  </a:lnTo>
                  <a:lnTo>
                    <a:pt x="4450027" y="1276638"/>
                  </a:lnTo>
                  <a:lnTo>
                    <a:pt x="4458757" y="1279020"/>
                  </a:lnTo>
                  <a:lnTo>
                    <a:pt x="4467487" y="1282990"/>
                  </a:lnTo>
                  <a:lnTo>
                    <a:pt x="4474629" y="1286165"/>
                  </a:lnTo>
                  <a:lnTo>
                    <a:pt x="4483360" y="1290929"/>
                  </a:lnTo>
                  <a:lnTo>
                    <a:pt x="4492090" y="1295693"/>
                  </a:lnTo>
                  <a:lnTo>
                    <a:pt x="4500026" y="1302044"/>
                  </a:lnTo>
                  <a:lnTo>
                    <a:pt x="4507962" y="1307601"/>
                  </a:lnTo>
                  <a:lnTo>
                    <a:pt x="4521454" y="1320304"/>
                  </a:lnTo>
                  <a:lnTo>
                    <a:pt x="4534153" y="1333007"/>
                  </a:lnTo>
                  <a:lnTo>
                    <a:pt x="4546851" y="1348886"/>
                  </a:lnTo>
                  <a:lnTo>
                    <a:pt x="4558756" y="1365558"/>
                  </a:lnTo>
                  <a:lnTo>
                    <a:pt x="4569073" y="1384613"/>
                  </a:lnTo>
                  <a:lnTo>
                    <a:pt x="4579390" y="1405255"/>
                  </a:lnTo>
                  <a:lnTo>
                    <a:pt x="4588914" y="1428279"/>
                  </a:lnTo>
                  <a:lnTo>
                    <a:pt x="4596850" y="1452096"/>
                  </a:lnTo>
                  <a:lnTo>
                    <a:pt x="4602406" y="1478296"/>
                  </a:lnTo>
                  <a:lnTo>
                    <a:pt x="4607961" y="1506084"/>
                  </a:lnTo>
                  <a:lnTo>
                    <a:pt x="4611136" y="1535459"/>
                  </a:lnTo>
                  <a:lnTo>
                    <a:pt x="4613517" y="1565629"/>
                  </a:lnTo>
                  <a:lnTo>
                    <a:pt x="4613517" y="1598180"/>
                  </a:lnTo>
                  <a:lnTo>
                    <a:pt x="4610342" y="1633113"/>
                  </a:lnTo>
                  <a:lnTo>
                    <a:pt x="4606374" y="1668045"/>
                  </a:lnTo>
                  <a:lnTo>
                    <a:pt x="4600025" y="1706154"/>
                  </a:lnTo>
                  <a:lnTo>
                    <a:pt x="4591295" y="1743469"/>
                  </a:lnTo>
                  <a:lnTo>
                    <a:pt x="4580977" y="1779195"/>
                  </a:lnTo>
                  <a:lnTo>
                    <a:pt x="4569073" y="1814128"/>
                  </a:lnTo>
                  <a:lnTo>
                    <a:pt x="4555581" y="1849061"/>
                  </a:lnTo>
                  <a:lnTo>
                    <a:pt x="4539708" y="1881612"/>
                  </a:lnTo>
                  <a:lnTo>
                    <a:pt x="4523042" y="1914163"/>
                  </a:lnTo>
                  <a:lnTo>
                    <a:pt x="4503994" y="1945921"/>
                  </a:lnTo>
                  <a:lnTo>
                    <a:pt x="4484947" y="1976090"/>
                  </a:lnTo>
                  <a:lnTo>
                    <a:pt x="4463519" y="2005465"/>
                  </a:lnTo>
                  <a:lnTo>
                    <a:pt x="4442090" y="2034047"/>
                  </a:lnTo>
                  <a:lnTo>
                    <a:pt x="4419075" y="2062628"/>
                  </a:lnTo>
                  <a:lnTo>
                    <a:pt x="4394472" y="2089622"/>
                  </a:lnTo>
                  <a:lnTo>
                    <a:pt x="4369869" y="2115028"/>
                  </a:lnTo>
                  <a:lnTo>
                    <a:pt x="4343679" y="2140433"/>
                  </a:lnTo>
                  <a:lnTo>
                    <a:pt x="4316695" y="2164251"/>
                  </a:lnTo>
                  <a:lnTo>
                    <a:pt x="4288917" y="2188069"/>
                  </a:lnTo>
                  <a:lnTo>
                    <a:pt x="4260346" y="2210299"/>
                  </a:lnTo>
                  <a:lnTo>
                    <a:pt x="4231775" y="2231735"/>
                  </a:lnTo>
                  <a:lnTo>
                    <a:pt x="4202410" y="2253171"/>
                  </a:lnTo>
                  <a:lnTo>
                    <a:pt x="4173046" y="2273814"/>
                  </a:lnTo>
                  <a:lnTo>
                    <a:pt x="4143681" y="2292868"/>
                  </a:lnTo>
                  <a:lnTo>
                    <a:pt x="4113523" y="2310334"/>
                  </a:lnTo>
                  <a:lnTo>
                    <a:pt x="4084158" y="2327801"/>
                  </a:lnTo>
                  <a:lnTo>
                    <a:pt x="4053999" y="2345267"/>
                  </a:lnTo>
                  <a:lnTo>
                    <a:pt x="4023841" y="2361146"/>
                  </a:lnTo>
                  <a:lnTo>
                    <a:pt x="3993683" y="2376231"/>
                  </a:lnTo>
                  <a:lnTo>
                    <a:pt x="3964318" y="2391315"/>
                  </a:lnTo>
                  <a:lnTo>
                    <a:pt x="3934953" y="2404018"/>
                  </a:lnTo>
                  <a:lnTo>
                    <a:pt x="3905588" y="2416721"/>
                  </a:lnTo>
                  <a:lnTo>
                    <a:pt x="3877017" y="2429424"/>
                  </a:lnTo>
                  <a:lnTo>
                    <a:pt x="3821462" y="2451654"/>
                  </a:lnTo>
                  <a:lnTo>
                    <a:pt x="3788923" y="2411163"/>
                  </a:lnTo>
                  <a:lnTo>
                    <a:pt x="3757177" y="2368291"/>
                  </a:lnTo>
                  <a:lnTo>
                    <a:pt x="3724638" y="2324625"/>
                  </a:lnTo>
                  <a:lnTo>
                    <a:pt x="3693686" y="2279371"/>
                  </a:lnTo>
                  <a:lnTo>
                    <a:pt x="3663528" y="2234117"/>
                  </a:lnTo>
                  <a:lnTo>
                    <a:pt x="3634957" y="2188863"/>
                  </a:lnTo>
                  <a:lnTo>
                    <a:pt x="3607179" y="2144403"/>
                  </a:lnTo>
                  <a:lnTo>
                    <a:pt x="3582576" y="2101531"/>
                  </a:lnTo>
                  <a:lnTo>
                    <a:pt x="3537339" y="2024520"/>
                  </a:lnTo>
                  <a:lnTo>
                    <a:pt x="3503212" y="1962593"/>
                  </a:lnTo>
                  <a:lnTo>
                    <a:pt x="3480196" y="1922103"/>
                  </a:lnTo>
                  <a:lnTo>
                    <a:pt x="3472260" y="1906224"/>
                  </a:lnTo>
                  <a:lnTo>
                    <a:pt x="3465117" y="1922103"/>
                  </a:lnTo>
                  <a:lnTo>
                    <a:pt x="3442895" y="1962593"/>
                  </a:lnTo>
                  <a:lnTo>
                    <a:pt x="3408769" y="2024520"/>
                  </a:lnTo>
                  <a:lnTo>
                    <a:pt x="3363531" y="2101531"/>
                  </a:lnTo>
                  <a:lnTo>
                    <a:pt x="3338135" y="2144403"/>
                  </a:lnTo>
                  <a:lnTo>
                    <a:pt x="3311151" y="2188863"/>
                  </a:lnTo>
                  <a:lnTo>
                    <a:pt x="3281786" y="2234117"/>
                  </a:lnTo>
                  <a:lnTo>
                    <a:pt x="3252421" y="2279371"/>
                  </a:lnTo>
                  <a:lnTo>
                    <a:pt x="3221469" y="2324625"/>
                  </a:lnTo>
                  <a:lnTo>
                    <a:pt x="3188930" y="2368291"/>
                  </a:lnTo>
                  <a:lnTo>
                    <a:pt x="3156391" y="2411163"/>
                  </a:lnTo>
                  <a:lnTo>
                    <a:pt x="3124645" y="2451654"/>
                  </a:lnTo>
                  <a:lnTo>
                    <a:pt x="3068296" y="2429424"/>
                  </a:lnTo>
                  <a:lnTo>
                    <a:pt x="3039725" y="2416721"/>
                  </a:lnTo>
                  <a:lnTo>
                    <a:pt x="3011154" y="2404018"/>
                  </a:lnTo>
                  <a:lnTo>
                    <a:pt x="2981789" y="2391315"/>
                  </a:lnTo>
                  <a:lnTo>
                    <a:pt x="2951631" y="2376231"/>
                  </a:lnTo>
                  <a:lnTo>
                    <a:pt x="2922266" y="2361146"/>
                  </a:lnTo>
                  <a:lnTo>
                    <a:pt x="2892108" y="2345267"/>
                  </a:lnTo>
                  <a:lnTo>
                    <a:pt x="2861950" y="2327801"/>
                  </a:lnTo>
                  <a:lnTo>
                    <a:pt x="2831791" y="2310334"/>
                  </a:lnTo>
                  <a:lnTo>
                    <a:pt x="2802426" y="2292868"/>
                  </a:lnTo>
                  <a:lnTo>
                    <a:pt x="2772268" y="2273814"/>
                  </a:lnTo>
                  <a:lnTo>
                    <a:pt x="2742903" y="2253171"/>
                  </a:lnTo>
                  <a:lnTo>
                    <a:pt x="2712745" y="2231735"/>
                  </a:lnTo>
                  <a:lnTo>
                    <a:pt x="2684968" y="2210299"/>
                  </a:lnTo>
                  <a:lnTo>
                    <a:pt x="2657190" y="2188069"/>
                  </a:lnTo>
                  <a:lnTo>
                    <a:pt x="2629413" y="2164251"/>
                  </a:lnTo>
                  <a:lnTo>
                    <a:pt x="2602429" y="2140433"/>
                  </a:lnTo>
                  <a:lnTo>
                    <a:pt x="2576239" y="2115028"/>
                  </a:lnTo>
                  <a:lnTo>
                    <a:pt x="2551636" y="2089622"/>
                  </a:lnTo>
                  <a:lnTo>
                    <a:pt x="2527033" y="2062628"/>
                  </a:lnTo>
                  <a:lnTo>
                    <a:pt x="2504017" y="2034047"/>
                  </a:lnTo>
                  <a:lnTo>
                    <a:pt x="2481795" y="2005465"/>
                  </a:lnTo>
                  <a:lnTo>
                    <a:pt x="2461160" y="1976090"/>
                  </a:lnTo>
                  <a:lnTo>
                    <a:pt x="2441319" y="1945921"/>
                  </a:lnTo>
                  <a:lnTo>
                    <a:pt x="2423066" y="1914163"/>
                  </a:lnTo>
                  <a:lnTo>
                    <a:pt x="2405606" y="1881612"/>
                  </a:lnTo>
                  <a:lnTo>
                    <a:pt x="2390526" y="1849061"/>
                  </a:lnTo>
                  <a:lnTo>
                    <a:pt x="2377034" y="1814128"/>
                  </a:lnTo>
                  <a:lnTo>
                    <a:pt x="2365130" y="1779195"/>
                  </a:lnTo>
                  <a:lnTo>
                    <a:pt x="2354813" y="1743469"/>
                  </a:lnTo>
                  <a:lnTo>
                    <a:pt x="2346082" y="1706154"/>
                  </a:lnTo>
                  <a:lnTo>
                    <a:pt x="2338940" y="1668045"/>
                  </a:lnTo>
                  <a:lnTo>
                    <a:pt x="2334971" y="1633113"/>
                  </a:lnTo>
                  <a:lnTo>
                    <a:pt x="2332591" y="1598180"/>
                  </a:lnTo>
                  <a:lnTo>
                    <a:pt x="2331797" y="1565629"/>
                  </a:lnTo>
                  <a:lnTo>
                    <a:pt x="2334178" y="1535459"/>
                  </a:lnTo>
                  <a:lnTo>
                    <a:pt x="2338146" y="1506084"/>
                  </a:lnTo>
                  <a:lnTo>
                    <a:pt x="2342114" y="1478296"/>
                  </a:lnTo>
                  <a:lnTo>
                    <a:pt x="2349257" y="1452096"/>
                  </a:lnTo>
                  <a:lnTo>
                    <a:pt x="2357193" y="1428279"/>
                  </a:lnTo>
                  <a:lnTo>
                    <a:pt x="2365923" y="1405255"/>
                  </a:lnTo>
                  <a:lnTo>
                    <a:pt x="2376241" y="1384613"/>
                  </a:lnTo>
                  <a:lnTo>
                    <a:pt x="2387352" y="1365558"/>
                  </a:lnTo>
                  <a:lnTo>
                    <a:pt x="2399256" y="1348886"/>
                  </a:lnTo>
                  <a:lnTo>
                    <a:pt x="2411955" y="1333007"/>
                  </a:lnTo>
                  <a:lnTo>
                    <a:pt x="2424653" y="1320304"/>
                  </a:lnTo>
                  <a:lnTo>
                    <a:pt x="2437351" y="1307601"/>
                  </a:lnTo>
                  <a:lnTo>
                    <a:pt x="2446081" y="1302044"/>
                  </a:lnTo>
                  <a:lnTo>
                    <a:pt x="2454018" y="1295693"/>
                  </a:lnTo>
                  <a:lnTo>
                    <a:pt x="2462748" y="1290929"/>
                  </a:lnTo>
                  <a:lnTo>
                    <a:pt x="2470684" y="1286165"/>
                  </a:lnTo>
                  <a:lnTo>
                    <a:pt x="2478621" y="1282990"/>
                  </a:lnTo>
                  <a:lnTo>
                    <a:pt x="2487351" y="1279020"/>
                  </a:lnTo>
                  <a:lnTo>
                    <a:pt x="2495287" y="1276638"/>
                  </a:lnTo>
                  <a:lnTo>
                    <a:pt x="2504017" y="1275050"/>
                  </a:lnTo>
                  <a:lnTo>
                    <a:pt x="2512747" y="1273463"/>
                  </a:lnTo>
                  <a:lnTo>
                    <a:pt x="2520684" y="1272669"/>
                  </a:lnTo>
                  <a:lnTo>
                    <a:pt x="2529414" y="1272669"/>
                  </a:lnTo>
                  <a:lnTo>
                    <a:pt x="2536556" y="1272669"/>
                  </a:lnTo>
                  <a:lnTo>
                    <a:pt x="2545287" y="1273463"/>
                  </a:lnTo>
                  <a:lnTo>
                    <a:pt x="2553223" y="1275050"/>
                  </a:lnTo>
                  <a:lnTo>
                    <a:pt x="2561159" y="1277432"/>
                  </a:lnTo>
                  <a:lnTo>
                    <a:pt x="2569096" y="1280608"/>
                  </a:lnTo>
                  <a:lnTo>
                    <a:pt x="2577826" y="1285371"/>
                  </a:lnTo>
                  <a:lnTo>
                    <a:pt x="2584175" y="1291723"/>
                  </a:lnTo>
                  <a:lnTo>
                    <a:pt x="2589730" y="1297280"/>
                  </a:lnTo>
                  <a:lnTo>
                    <a:pt x="2593699" y="1305220"/>
                  </a:lnTo>
                  <a:lnTo>
                    <a:pt x="2597667" y="1312365"/>
                  </a:lnTo>
                  <a:lnTo>
                    <a:pt x="2600048" y="1319510"/>
                  </a:lnTo>
                  <a:lnTo>
                    <a:pt x="2602429" y="1329832"/>
                  </a:lnTo>
                  <a:lnTo>
                    <a:pt x="2603222" y="1340153"/>
                  </a:lnTo>
                  <a:lnTo>
                    <a:pt x="2603222" y="1351268"/>
                  </a:lnTo>
                  <a:lnTo>
                    <a:pt x="2602429" y="1362383"/>
                  </a:lnTo>
                  <a:lnTo>
                    <a:pt x="2600048" y="1373498"/>
                  </a:lnTo>
                  <a:lnTo>
                    <a:pt x="2595286" y="1385407"/>
                  </a:lnTo>
                  <a:lnTo>
                    <a:pt x="2590524" y="1397316"/>
                  </a:lnTo>
                  <a:lnTo>
                    <a:pt x="2582588" y="1407637"/>
                  </a:lnTo>
                  <a:lnTo>
                    <a:pt x="2578619" y="1413194"/>
                  </a:lnTo>
                  <a:lnTo>
                    <a:pt x="2573064" y="1417958"/>
                  </a:lnTo>
                  <a:lnTo>
                    <a:pt x="2565921" y="1425897"/>
                  </a:lnTo>
                  <a:lnTo>
                    <a:pt x="2559572" y="1433836"/>
                  </a:lnTo>
                  <a:lnTo>
                    <a:pt x="2554017" y="1442569"/>
                  </a:lnTo>
                  <a:lnTo>
                    <a:pt x="2549255" y="1452096"/>
                  </a:lnTo>
                  <a:lnTo>
                    <a:pt x="2545287" y="1461624"/>
                  </a:lnTo>
                  <a:lnTo>
                    <a:pt x="2542906" y="1471945"/>
                  </a:lnTo>
                  <a:lnTo>
                    <a:pt x="2541318" y="1481472"/>
                  </a:lnTo>
                  <a:lnTo>
                    <a:pt x="2541318" y="1491793"/>
                  </a:lnTo>
                  <a:lnTo>
                    <a:pt x="2541318" y="1502114"/>
                  </a:lnTo>
                  <a:lnTo>
                    <a:pt x="2542906" y="1511641"/>
                  </a:lnTo>
                  <a:lnTo>
                    <a:pt x="2545287" y="1521962"/>
                  </a:lnTo>
                  <a:lnTo>
                    <a:pt x="2549255" y="1531490"/>
                  </a:lnTo>
                  <a:lnTo>
                    <a:pt x="2553223" y="1541017"/>
                  </a:lnTo>
                  <a:lnTo>
                    <a:pt x="2559572" y="1549750"/>
                  </a:lnTo>
                  <a:lnTo>
                    <a:pt x="2565128" y="1558483"/>
                  </a:lnTo>
                  <a:lnTo>
                    <a:pt x="2573064" y="1566422"/>
                  </a:lnTo>
                  <a:lnTo>
                    <a:pt x="2581000" y="1573568"/>
                  </a:lnTo>
                  <a:lnTo>
                    <a:pt x="2589730" y="1579125"/>
                  </a:lnTo>
                  <a:lnTo>
                    <a:pt x="2598461" y="1583889"/>
                  </a:lnTo>
                  <a:lnTo>
                    <a:pt x="2607984" y="1587065"/>
                  </a:lnTo>
                  <a:lnTo>
                    <a:pt x="2617508" y="1590240"/>
                  </a:lnTo>
                  <a:lnTo>
                    <a:pt x="2627032" y="1592622"/>
                  </a:lnTo>
                  <a:lnTo>
                    <a:pt x="2636555" y="1593416"/>
                  </a:lnTo>
                  <a:lnTo>
                    <a:pt x="2646873" y="1592622"/>
                  </a:lnTo>
                  <a:lnTo>
                    <a:pt x="2656396" y="1591828"/>
                  </a:lnTo>
                  <a:lnTo>
                    <a:pt x="2665920" y="1589446"/>
                  </a:lnTo>
                  <a:lnTo>
                    <a:pt x="2676237" y="1587065"/>
                  </a:lnTo>
                  <a:lnTo>
                    <a:pt x="2685761" y="1583889"/>
                  </a:lnTo>
                  <a:lnTo>
                    <a:pt x="2694491" y="1578331"/>
                  </a:lnTo>
                  <a:lnTo>
                    <a:pt x="2702428" y="1573568"/>
                  </a:lnTo>
                  <a:lnTo>
                    <a:pt x="2711158" y="1567216"/>
                  </a:lnTo>
                  <a:lnTo>
                    <a:pt x="2719094" y="1560071"/>
                  </a:lnTo>
                  <a:lnTo>
                    <a:pt x="2730999" y="1547368"/>
                  </a:lnTo>
                  <a:lnTo>
                    <a:pt x="2743697" y="1533871"/>
                  </a:lnTo>
                  <a:lnTo>
                    <a:pt x="2754014" y="1518787"/>
                  </a:lnTo>
                  <a:lnTo>
                    <a:pt x="2764332" y="1503702"/>
                  </a:lnTo>
                  <a:lnTo>
                    <a:pt x="2773062" y="1487823"/>
                  </a:lnTo>
                  <a:lnTo>
                    <a:pt x="2780205" y="1471945"/>
                  </a:lnTo>
                  <a:lnTo>
                    <a:pt x="2787347" y="1456066"/>
                  </a:lnTo>
                  <a:lnTo>
                    <a:pt x="2793696" y="1438600"/>
                  </a:lnTo>
                  <a:lnTo>
                    <a:pt x="2797665" y="1421133"/>
                  </a:lnTo>
                  <a:lnTo>
                    <a:pt x="2802426" y="1403667"/>
                  </a:lnTo>
                  <a:lnTo>
                    <a:pt x="2804807" y="1385407"/>
                  </a:lnTo>
                  <a:lnTo>
                    <a:pt x="2806395" y="1368734"/>
                  </a:lnTo>
                  <a:lnTo>
                    <a:pt x="2807188" y="1350474"/>
                  </a:lnTo>
                  <a:lnTo>
                    <a:pt x="2806395" y="1332213"/>
                  </a:lnTo>
                  <a:lnTo>
                    <a:pt x="2805601" y="1313159"/>
                  </a:lnTo>
                  <a:lnTo>
                    <a:pt x="2803220" y="1294899"/>
                  </a:lnTo>
                  <a:lnTo>
                    <a:pt x="2799252" y="1277432"/>
                  </a:lnTo>
                  <a:lnTo>
                    <a:pt x="2795284" y="1261554"/>
                  </a:lnTo>
                  <a:lnTo>
                    <a:pt x="2788935" y="1245675"/>
                  </a:lnTo>
                  <a:lnTo>
                    <a:pt x="2783379" y="1229796"/>
                  </a:lnTo>
                  <a:lnTo>
                    <a:pt x="2776236" y="1214712"/>
                  </a:lnTo>
                  <a:lnTo>
                    <a:pt x="2768300" y="1199627"/>
                  </a:lnTo>
                  <a:lnTo>
                    <a:pt x="2759570" y="1186130"/>
                  </a:lnTo>
                  <a:lnTo>
                    <a:pt x="2750046" y="1173427"/>
                  </a:lnTo>
                  <a:lnTo>
                    <a:pt x="2739729" y="1159931"/>
                  </a:lnTo>
                  <a:lnTo>
                    <a:pt x="2728618" y="1148022"/>
                  </a:lnTo>
                  <a:lnTo>
                    <a:pt x="2716713" y="1136907"/>
                  </a:lnTo>
                  <a:lnTo>
                    <a:pt x="2704809" y="1126586"/>
                  </a:lnTo>
                  <a:lnTo>
                    <a:pt x="2691317" y="1117058"/>
                  </a:lnTo>
                  <a:lnTo>
                    <a:pt x="2677825" y="1108325"/>
                  </a:lnTo>
                  <a:lnTo>
                    <a:pt x="2663539" y="1100386"/>
                  </a:lnTo>
                  <a:lnTo>
                    <a:pt x="2649254" y="1093241"/>
                  </a:lnTo>
                  <a:lnTo>
                    <a:pt x="2627825" y="1086095"/>
                  </a:lnTo>
                  <a:lnTo>
                    <a:pt x="2607191" y="1078950"/>
                  </a:lnTo>
                  <a:lnTo>
                    <a:pt x="2584969" y="1073392"/>
                  </a:lnTo>
                  <a:lnTo>
                    <a:pt x="2563540" y="1071011"/>
                  </a:lnTo>
                  <a:lnTo>
                    <a:pt x="2541318" y="1069423"/>
                  </a:lnTo>
                  <a:lnTo>
                    <a:pt x="2519890" y="1068629"/>
                  </a:lnTo>
                  <a:lnTo>
                    <a:pt x="2497668" y="1070217"/>
                  </a:lnTo>
                  <a:lnTo>
                    <a:pt x="2475446" y="1072598"/>
                  </a:lnTo>
                  <a:lnTo>
                    <a:pt x="2454018" y="1077362"/>
                  </a:lnTo>
                  <a:lnTo>
                    <a:pt x="2432589" y="1082919"/>
                  </a:lnTo>
                  <a:lnTo>
                    <a:pt x="2410367" y="1090859"/>
                  </a:lnTo>
                  <a:lnTo>
                    <a:pt x="2389733" y="1099592"/>
                  </a:lnTo>
                  <a:lnTo>
                    <a:pt x="2369098" y="1109913"/>
                  </a:lnTo>
                  <a:lnTo>
                    <a:pt x="2348463" y="1121822"/>
                  </a:lnTo>
                  <a:lnTo>
                    <a:pt x="2328622" y="1135319"/>
                  </a:lnTo>
                  <a:lnTo>
                    <a:pt x="2309575" y="1149610"/>
                  </a:lnTo>
                  <a:lnTo>
                    <a:pt x="2295289" y="1161518"/>
                  </a:lnTo>
                  <a:lnTo>
                    <a:pt x="2281797" y="1175015"/>
                  </a:lnTo>
                  <a:lnTo>
                    <a:pt x="2269099" y="1187718"/>
                  </a:lnTo>
                  <a:lnTo>
                    <a:pt x="2257195" y="1200421"/>
                  </a:lnTo>
                  <a:lnTo>
                    <a:pt x="2244496" y="1215506"/>
                  </a:lnTo>
                  <a:lnTo>
                    <a:pt x="2233385" y="1229796"/>
                  </a:lnTo>
                  <a:lnTo>
                    <a:pt x="2222274" y="1244881"/>
                  </a:lnTo>
                  <a:lnTo>
                    <a:pt x="2212751" y="1260760"/>
                  </a:lnTo>
                  <a:lnTo>
                    <a:pt x="2202433" y="1276638"/>
                  </a:lnTo>
                  <a:lnTo>
                    <a:pt x="2193703" y="1293311"/>
                  </a:lnTo>
                  <a:lnTo>
                    <a:pt x="2184973" y="1310777"/>
                  </a:lnTo>
                  <a:lnTo>
                    <a:pt x="2177830" y="1327450"/>
                  </a:lnTo>
                  <a:lnTo>
                    <a:pt x="2170688" y="1344916"/>
                  </a:lnTo>
                  <a:lnTo>
                    <a:pt x="2163545" y="1363177"/>
                  </a:lnTo>
                  <a:lnTo>
                    <a:pt x="2157196" y="1382231"/>
                  </a:lnTo>
                  <a:lnTo>
                    <a:pt x="2151640" y="1401285"/>
                  </a:lnTo>
                  <a:lnTo>
                    <a:pt x="2146085" y="1420339"/>
                  </a:lnTo>
                  <a:lnTo>
                    <a:pt x="2142117" y="1440188"/>
                  </a:lnTo>
                  <a:lnTo>
                    <a:pt x="2138942" y="1460830"/>
                  </a:lnTo>
                  <a:lnTo>
                    <a:pt x="2134974" y="1480678"/>
                  </a:lnTo>
                  <a:lnTo>
                    <a:pt x="2132593" y="1501320"/>
                  </a:lnTo>
                  <a:lnTo>
                    <a:pt x="2131006" y="1521962"/>
                  </a:lnTo>
                  <a:lnTo>
                    <a:pt x="2130212" y="1544192"/>
                  </a:lnTo>
                  <a:lnTo>
                    <a:pt x="2129418" y="1565629"/>
                  </a:lnTo>
                  <a:lnTo>
                    <a:pt x="2129418" y="1587065"/>
                  </a:lnTo>
                  <a:lnTo>
                    <a:pt x="2130212" y="1609295"/>
                  </a:lnTo>
                  <a:lnTo>
                    <a:pt x="2131006" y="1632319"/>
                  </a:lnTo>
                  <a:lnTo>
                    <a:pt x="2132593" y="1654549"/>
                  </a:lnTo>
                  <a:lnTo>
                    <a:pt x="2134974" y="1676779"/>
                  </a:lnTo>
                  <a:lnTo>
                    <a:pt x="2137355" y="1700596"/>
                  </a:lnTo>
                  <a:lnTo>
                    <a:pt x="2142117" y="1723620"/>
                  </a:lnTo>
                  <a:lnTo>
                    <a:pt x="2146085" y="1747438"/>
                  </a:lnTo>
                  <a:lnTo>
                    <a:pt x="2151640" y="1771256"/>
                  </a:lnTo>
                  <a:lnTo>
                    <a:pt x="2157196" y="1795868"/>
                  </a:lnTo>
                  <a:lnTo>
                    <a:pt x="2163545" y="1818892"/>
                  </a:lnTo>
                  <a:lnTo>
                    <a:pt x="2170688" y="1841916"/>
                  </a:lnTo>
                  <a:lnTo>
                    <a:pt x="2178624" y="1865734"/>
                  </a:lnTo>
                  <a:lnTo>
                    <a:pt x="2186560" y="1887964"/>
                  </a:lnTo>
                  <a:lnTo>
                    <a:pt x="2195291" y="1910194"/>
                  </a:lnTo>
                  <a:lnTo>
                    <a:pt x="2204814" y="1932424"/>
                  </a:lnTo>
                  <a:lnTo>
                    <a:pt x="2214338" y="1953860"/>
                  </a:lnTo>
                  <a:lnTo>
                    <a:pt x="2224655" y="1975296"/>
                  </a:lnTo>
                  <a:lnTo>
                    <a:pt x="2234973" y="1995938"/>
                  </a:lnTo>
                  <a:lnTo>
                    <a:pt x="2246877" y="2016580"/>
                  </a:lnTo>
                  <a:lnTo>
                    <a:pt x="2258782" y="2037223"/>
                  </a:lnTo>
                  <a:lnTo>
                    <a:pt x="2270686" y="2057071"/>
                  </a:lnTo>
                  <a:lnTo>
                    <a:pt x="2282591" y="2076125"/>
                  </a:lnTo>
                  <a:lnTo>
                    <a:pt x="2296083" y="2095973"/>
                  </a:lnTo>
                  <a:lnTo>
                    <a:pt x="2323067" y="2133288"/>
                  </a:lnTo>
                  <a:lnTo>
                    <a:pt x="2351638" y="2169809"/>
                  </a:lnTo>
                  <a:lnTo>
                    <a:pt x="2381003" y="2205535"/>
                  </a:lnTo>
                  <a:lnTo>
                    <a:pt x="2413542" y="2238880"/>
                  </a:lnTo>
                  <a:lnTo>
                    <a:pt x="2445288" y="2271432"/>
                  </a:lnTo>
                  <a:lnTo>
                    <a:pt x="2478621" y="2303189"/>
                  </a:lnTo>
                  <a:lnTo>
                    <a:pt x="2512747" y="2333358"/>
                  </a:lnTo>
                  <a:lnTo>
                    <a:pt x="2548461" y="2361940"/>
                  </a:lnTo>
                  <a:lnTo>
                    <a:pt x="2584175" y="2389727"/>
                  </a:lnTo>
                  <a:lnTo>
                    <a:pt x="2620682" y="2415133"/>
                  </a:lnTo>
                  <a:lnTo>
                    <a:pt x="2657984" y="2441332"/>
                  </a:lnTo>
                  <a:lnTo>
                    <a:pt x="2695285" y="2464356"/>
                  </a:lnTo>
                  <a:lnTo>
                    <a:pt x="2731792" y="2488174"/>
                  </a:lnTo>
                  <a:lnTo>
                    <a:pt x="2769887" y="2509610"/>
                  </a:lnTo>
                  <a:lnTo>
                    <a:pt x="2807188" y="2530253"/>
                  </a:lnTo>
                  <a:lnTo>
                    <a:pt x="2845283" y="2550101"/>
                  </a:lnTo>
                  <a:lnTo>
                    <a:pt x="2882584" y="2568361"/>
                  </a:lnTo>
                  <a:lnTo>
                    <a:pt x="2919885" y="2585828"/>
                  </a:lnTo>
                  <a:lnTo>
                    <a:pt x="2957187" y="2601706"/>
                  </a:lnTo>
                  <a:lnTo>
                    <a:pt x="2992900" y="2617585"/>
                  </a:lnTo>
                  <a:lnTo>
                    <a:pt x="3028614" y="2631082"/>
                  </a:lnTo>
                  <a:lnTo>
                    <a:pt x="3062741" y="2644578"/>
                  </a:lnTo>
                  <a:lnTo>
                    <a:pt x="3096868" y="2656488"/>
                  </a:lnTo>
                  <a:lnTo>
                    <a:pt x="3129407" y="2667602"/>
                  </a:lnTo>
                  <a:lnTo>
                    <a:pt x="3140518" y="2701741"/>
                  </a:lnTo>
                  <a:lnTo>
                    <a:pt x="3150835" y="2736674"/>
                  </a:lnTo>
                  <a:lnTo>
                    <a:pt x="3161946" y="2773989"/>
                  </a:lnTo>
                  <a:lnTo>
                    <a:pt x="3171470" y="2812097"/>
                  </a:lnTo>
                  <a:lnTo>
                    <a:pt x="3180200" y="2851000"/>
                  </a:lnTo>
                  <a:lnTo>
                    <a:pt x="3189724" y="2891490"/>
                  </a:lnTo>
                  <a:lnTo>
                    <a:pt x="3199247" y="2934363"/>
                  </a:lnTo>
                  <a:lnTo>
                    <a:pt x="3207977" y="2976441"/>
                  </a:lnTo>
                  <a:lnTo>
                    <a:pt x="3215914" y="3021695"/>
                  </a:lnTo>
                  <a:lnTo>
                    <a:pt x="3223850" y="3066155"/>
                  </a:lnTo>
                  <a:lnTo>
                    <a:pt x="3231787" y="3112997"/>
                  </a:lnTo>
                  <a:lnTo>
                    <a:pt x="3238136" y="3160633"/>
                  </a:lnTo>
                  <a:lnTo>
                    <a:pt x="3244485" y="3209062"/>
                  </a:lnTo>
                  <a:lnTo>
                    <a:pt x="3250834" y="3259080"/>
                  </a:lnTo>
                  <a:lnTo>
                    <a:pt x="3255596" y="3309097"/>
                  </a:lnTo>
                  <a:lnTo>
                    <a:pt x="3261151" y="3360703"/>
                  </a:lnTo>
                  <a:lnTo>
                    <a:pt x="3189724" y="3382139"/>
                  </a:lnTo>
                  <a:lnTo>
                    <a:pt x="3119883" y="3401193"/>
                  </a:lnTo>
                  <a:lnTo>
                    <a:pt x="3050043" y="3417866"/>
                  </a:lnTo>
                  <a:lnTo>
                    <a:pt x="2980996" y="3434538"/>
                  </a:lnTo>
                  <a:lnTo>
                    <a:pt x="2911155" y="3448829"/>
                  </a:lnTo>
                  <a:lnTo>
                    <a:pt x="2842902" y="3462326"/>
                  </a:lnTo>
                  <a:lnTo>
                    <a:pt x="2773855" y="3474234"/>
                  </a:lnTo>
                  <a:lnTo>
                    <a:pt x="2705602" y="3484556"/>
                  </a:lnTo>
                  <a:lnTo>
                    <a:pt x="2637349" y="3493289"/>
                  </a:lnTo>
                  <a:lnTo>
                    <a:pt x="2569889" y="3500434"/>
                  </a:lnTo>
                  <a:lnTo>
                    <a:pt x="2501636" y="3505992"/>
                  </a:lnTo>
                  <a:lnTo>
                    <a:pt x="2434970" y="3510755"/>
                  </a:lnTo>
                  <a:lnTo>
                    <a:pt x="2367511" y="3513931"/>
                  </a:lnTo>
                  <a:lnTo>
                    <a:pt x="2300845" y="3514725"/>
                  </a:lnTo>
                  <a:lnTo>
                    <a:pt x="2234973" y="3514725"/>
                  </a:lnTo>
                  <a:lnTo>
                    <a:pt x="2169100" y="3513137"/>
                  </a:lnTo>
                  <a:lnTo>
                    <a:pt x="2103228" y="3510755"/>
                  </a:lnTo>
                  <a:lnTo>
                    <a:pt x="2038149" y="3505992"/>
                  </a:lnTo>
                  <a:lnTo>
                    <a:pt x="1973865" y="3500434"/>
                  </a:lnTo>
                  <a:lnTo>
                    <a:pt x="1908786" y="3492495"/>
                  </a:lnTo>
                  <a:lnTo>
                    <a:pt x="1843707" y="3483762"/>
                  </a:lnTo>
                  <a:lnTo>
                    <a:pt x="1780216" y="3473441"/>
                  </a:lnTo>
                  <a:lnTo>
                    <a:pt x="1716725" y="3461532"/>
                  </a:lnTo>
                  <a:lnTo>
                    <a:pt x="1654027" y="3447241"/>
                  </a:lnTo>
                  <a:lnTo>
                    <a:pt x="1590536" y="3432950"/>
                  </a:lnTo>
                  <a:lnTo>
                    <a:pt x="1527838" y="3416278"/>
                  </a:lnTo>
                  <a:lnTo>
                    <a:pt x="1465140" y="3398811"/>
                  </a:lnTo>
                  <a:lnTo>
                    <a:pt x="1404030" y="3379757"/>
                  </a:lnTo>
                  <a:lnTo>
                    <a:pt x="1342920" y="3359115"/>
                  </a:lnTo>
                  <a:lnTo>
                    <a:pt x="1281809" y="3336885"/>
                  </a:lnTo>
                  <a:lnTo>
                    <a:pt x="1220699" y="3312273"/>
                  </a:lnTo>
                  <a:lnTo>
                    <a:pt x="1160382" y="3287661"/>
                  </a:lnTo>
                  <a:lnTo>
                    <a:pt x="1111970" y="3267019"/>
                  </a:lnTo>
                  <a:lnTo>
                    <a:pt x="1065938" y="3245583"/>
                  </a:lnTo>
                  <a:lnTo>
                    <a:pt x="1021495" y="3222559"/>
                  </a:lnTo>
                  <a:lnTo>
                    <a:pt x="977051" y="3201123"/>
                  </a:lnTo>
                  <a:lnTo>
                    <a:pt x="935781" y="3178893"/>
                  </a:lnTo>
                  <a:lnTo>
                    <a:pt x="894512" y="3155075"/>
                  </a:lnTo>
                  <a:lnTo>
                    <a:pt x="855623" y="3132845"/>
                  </a:lnTo>
                  <a:lnTo>
                    <a:pt x="817529" y="3110615"/>
                  </a:lnTo>
                  <a:lnTo>
                    <a:pt x="781021" y="3086797"/>
                  </a:lnTo>
                  <a:lnTo>
                    <a:pt x="746101" y="3064567"/>
                  </a:lnTo>
                  <a:lnTo>
                    <a:pt x="712768" y="3042337"/>
                  </a:lnTo>
                  <a:lnTo>
                    <a:pt x="681022" y="3020107"/>
                  </a:lnTo>
                  <a:lnTo>
                    <a:pt x="650071" y="2998671"/>
                  </a:lnTo>
                  <a:lnTo>
                    <a:pt x="620706" y="2977235"/>
                  </a:lnTo>
                  <a:lnTo>
                    <a:pt x="566738" y="2936745"/>
                  </a:lnTo>
                  <a:lnTo>
                    <a:pt x="617531" y="2844649"/>
                  </a:lnTo>
                  <a:lnTo>
                    <a:pt x="669118" y="2755728"/>
                  </a:lnTo>
                  <a:lnTo>
                    <a:pt x="720705" y="2669190"/>
                  </a:lnTo>
                  <a:lnTo>
                    <a:pt x="773085" y="2585034"/>
                  </a:lnTo>
                  <a:lnTo>
                    <a:pt x="826259" y="2502465"/>
                  </a:lnTo>
                  <a:lnTo>
                    <a:pt x="877846" y="2422278"/>
                  </a:lnTo>
                  <a:lnTo>
                    <a:pt x="929432" y="2345267"/>
                  </a:lnTo>
                  <a:lnTo>
                    <a:pt x="981812" y="2269844"/>
                  </a:lnTo>
                  <a:lnTo>
                    <a:pt x="1032606" y="2198390"/>
                  </a:lnTo>
                  <a:lnTo>
                    <a:pt x="1082605" y="2128524"/>
                  </a:lnTo>
                  <a:lnTo>
                    <a:pt x="1131811" y="2061834"/>
                  </a:lnTo>
                  <a:lnTo>
                    <a:pt x="1179430" y="1997526"/>
                  </a:lnTo>
                  <a:lnTo>
                    <a:pt x="1269905" y="1878437"/>
                  </a:lnTo>
                  <a:lnTo>
                    <a:pt x="1354031" y="1770462"/>
                  </a:lnTo>
                  <a:lnTo>
                    <a:pt x="1390538" y="1723620"/>
                  </a:lnTo>
                  <a:lnTo>
                    <a:pt x="1425458" y="1675985"/>
                  </a:lnTo>
                  <a:lnTo>
                    <a:pt x="1460378" y="1628349"/>
                  </a:lnTo>
                  <a:lnTo>
                    <a:pt x="1494505" y="1582301"/>
                  </a:lnTo>
                  <a:lnTo>
                    <a:pt x="1560378" y="1487823"/>
                  </a:lnTo>
                  <a:lnTo>
                    <a:pt x="1623869" y="1395728"/>
                  </a:lnTo>
                  <a:lnTo>
                    <a:pt x="1685773" y="1306808"/>
                  </a:lnTo>
                  <a:lnTo>
                    <a:pt x="1716725" y="1263935"/>
                  </a:lnTo>
                  <a:lnTo>
                    <a:pt x="1746883" y="1221857"/>
                  </a:lnTo>
                  <a:lnTo>
                    <a:pt x="1777041" y="1180573"/>
                  </a:lnTo>
                  <a:lnTo>
                    <a:pt x="1808787" y="1140876"/>
                  </a:lnTo>
                  <a:lnTo>
                    <a:pt x="1838945" y="1102768"/>
                  </a:lnTo>
                  <a:lnTo>
                    <a:pt x="1869897" y="1066247"/>
                  </a:lnTo>
                  <a:lnTo>
                    <a:pt x="1900849" y="1030520"/>
                  </a:lnTo>
                  <a:lnTo>
                    <a:pt x="1931801" y="996381"/>
                  </a:lnTo>
                  <a:lnTo>
                    <a:pt x="1963547" y="965418"/>
                  </a:lnTo>
                  <a:lnTo>
                    <a:pt x="1996086" y="935249"/>
                  </a:lnTo>
                  <a:lnTo>
                    <a:pt x="2027832" y="907461"/>
                  </a:lnTo>
                  <a:lnTo>
                    <a:pt x="2045292" y="894758"/>
                  </a:lnTo>
                  <a:lnTo>
                    <a:pt x="2061959" y="882849"/>
                  </a:lnTo>
                  <a:lnTo>
                    <a:pt x="2078625" y="870146"/>
                  </a:lnTo>
                  <a:lnTo>
                    <a:pt x="2095292" y="859031"/>
                  </a:lnTo>
                  <a:lnTo>
                    <a:pt x="2112752" y="848710"/>
                  </a:lnTo>
                  <a:lnTo>
                    <a:pt x="2131006" y="838389"/>
                  </a:lnTo>
                  <a:lnTo>
                    <a:pt x="2147672" y="828862"/>
                  </a:lnTo>
                  <a:lnTo>
                    <a:pt x="2165926" y="820129"/>
                  </a:lnTo>
                  <a:lnTo>
                    <a:pt x="2184180" y="811396"/>
                  </a:lnTo>
                  <a:lnTo>
                    <a:pt x="2202433" y="805044"/>
                  </a:lnTo>
                  <a:lnTo>
                    <a:pt x="2221481" y="797899"/>
                  </a:lnTo>
                  <a:lnTo>
                    <a:pt x="2240528" y="791547"/>
                  </a:lnTo>
                  <a:lnTo>
                    <a:pt x="2259576" y="786784"/>
                  </a:lnTo>
                  <a:lnTo>
                    <a:pt x="2278623" y="781226"/>
                  </a:lnTo>
                  <a:lnTo>
                    <a:pt x="2298464" y="778051"/>
                  </a:lnTo>
                  <a:lnTo>
                    <a:pt x="2319099" y="774875"/>
                  </a:lnTo>
                  <a:lnTo>
                    <a:pt x="2338940" y="772493"/>
                  </a:lnTo>
                  <a:lnTo>
                    <a:pt x="2359574" y="770905"/>
                  </a:lnTo>
                  <a:lnTo>
                    <a:pt x="2380209" y="770111"/>
                  </a:lnTo>
                  <a:lnTo>
                    <a:pt x="2402431" y="770111"/>
                  </a:lnTo>
                  <a:lnTo>
                    <a:pt x="2423859" y="770905"/>
                  </a:lnTo>
                  <a:lnTo>
                    <a:pt x="2446081" y="772493"/>
                  </a:lnTo>
                  <a:lnTo>
                    <a:pt x="2467510" y="776463"/>
                  </a:lnTo>
                  <a:lnTo>
                    <a:pt x="2489732" y="779638"/>
                  </a:lnTo>
                  <a:lnTo>
                    <a:pt x="2510366" y="784402"/>
                  </a:lnTo>
                  <a:lnTo>
                    <a:pt x="2530207" y="789960"/>
                  </a:lnTo>
                  <a:lnTo>
                    <a:pt x="2550048" y="796311"/>
                  </a:lnTo>
                  <a:lnTo>
                    <a:pt x="2569096" y="803456"/>
                  </a:lnTo>
                  <a:lnTo>
                    <a:pt x="2587350" y="811396"/>
                  </a:lnTo>
                  <a:lnTo>
                    <a:pt x="2604810" y="820129"/>
                  </a:lnTo>
                  <a:lnTo>
                    <a:pt x="2622270" y="830450"/>
                  </a:lnTo>
                  <a:lnTo>
                    <a:pt x="2638936" y="840771"/>
                  </a:lnTo>
                  <a:lnTo>
                    <a:pt x="2655603" y="852680"/>
                  </a:lnTo>
                  <a:lnTo>
                    <a:pt x="2670682" y="864589"/>
                  </a:lnTo>
                  <a:lnTo>
                    <a:pt x="2685761" y="877292"/>
                  </a:lnTo>
                  <a:lnTo>
                    <a:pt x="2700047" y="891583"/>
                  </a:lnTo>
                  <a:lnTo>
                    <a:pt x="2714332" y="905873"/>
                  </a:lnTo>
                  <a:lnTo>
                    <a:pt x="2727824" y="920958"/>
                  </a:lnTo>
                  <a:lnTo>
                    <a:pt x="2740522" y="936836"/>
                  </a:lnTo>
                  <a:lnTo>
                    <a:pt x="2753221" y="953509"/>
                  </a:lnTo>
                  <a:lnTo>
                    <a:pt x="2765125" y="970975"/>
                  </a:lnTo>
                  <a:lnTo>
                    <a:pt x="2776236" y="988442"/>
                  </a:lnTo>
                  <a:lnTo>
                    <a:pt x="2787347" y="1005908"/>
                  </a:lnTo>
                  <a:lnTo>
                    <a:pt x="2797665" y="1024963"/>
                  </a:lnTo>
                  <a:lnTo>
                    <a:pt x="2807982" y="1044811"/>
                  </a:lnTo>
                  <a:lnTo>
                    <a:pt x="2817506" y="1064659"/>
                  </a:lnTo>
                  <a:lnTo>
                    <a:pt x="2827029" y="1086095"/>
                  </a:lnTo>
                  <a:lnTo>
                    <a:pt x="2835759" y="1106737"/>
                  </a:lnTo>
                  <a:lnTo>
                    <a:pt x="2843696" y="1128173"/>
                  </a:lnTo>
                  <a:lnTo>
                    <a:pt x="2851632" y="1150403"/>
                  </a:lnTo>
                  <a:lnTo>
                    <a:pt x="2858775" y="1173427"/>
                  </a:lnTo>
                  <a:lnTo>
                    <a:pt x="2865918" y="1195657"/>
                  </a:lnTo>
                  <a:lnTo>
                    <a:pt x="2877822" y="1243293"/>
                  </a:lnTo>
                  <a:lnTo>
                    <a:pt x="2889727" y="1291723"/>
                  </a:lnTo>
                  <a:lnTo>
                    <a:pt x="2899251" y="1342534"/>
                  </a:lnTo>
                  <a:lnTo>
                    <a:pt x="2906394" y="1393346"/>
                  </a:lnTo>
                  <a:lnTo>
                    <a:pt x="2912743" y="1446539"/>
                  </a:lnTo>
                  <a:lnTo>
                    <a:pt x="2918298" y="1499732"/>
                  </a:lnTo>
                  <a:lnTo>
                    <a:pt x="2921473" y="1554514"/>
                  </a:lnTo>
                  <a:lnTo>
                    <a:pt x="2923854" y="1608501"/>
                  </a:lnTo>
                  <a:lnTo>
                    <a:pt x="2924647" y="1664076"/>
                  </a:lnTo>
                  <a:lnTo>
                    <a:pt x="2924647" y="1720445"/>
                  </a:lnTo>
                  <a:lnTo>
                    <a:pt x="2923060" y="1776814"/>
                  </a:lnTo>
                  <a:lnTo>
                    <a:pt x="2920679" y="1832389"/>
                  </a:lnTo>
                  <a:lnTo>
                    <a:pt x="2916711" y="1888758"/>
                  </a:lnTo>
                  <a:lnTo>
                    <a:pt x="2912743" y="1945127"/>
                  </a:lnTo>
                  <a:lnTo>
                    <a:pt x="2907187" y="2000702"/>
                  </a:lnTo>
                  <a:lnTo>
                    <a:pt x="2900838" y="2055483"/>
                  </a:lnTo>
                  <a:lnTo>
                    <a:pt x="2893695" y="2110264"/>
                  </a:lnTo>
                  <a:lnTo>
                    <a:pt x="2911155" y="2095973"/>
                  </a:lnTo>
                  <a:lnTo>
                    <a:pt x="2931790" y="2079301"/>
                  </a:lnTo>
                  <a:lnTo>
                    <a:pt x="2958774" y="2055483"/>
                  </a:lnTo>
                  <a:lnTo>
                    <a:pt x="2989726" y="2025313"/>
                  </a:lnTo>
                  <a:lnTo>
                    <a:pt x="3007186" y="2007847"/>
                  </a:lnTo>
                  <a:lnTo>
                    <a:pt x="3023853" y="1990381"/>
                  </a:lnTo>
                  <a:lnTo>
                    <a:pt x="3042900" y="1968945"/>
                  </a:lnTo>
                  <a:lnTo>
                    <a:pt x="3061947" y="1947509"/>
                  </a:lnTo>
                  <a:lnTo>
                    <a:pt x="3080995" y="1924485"/>
                  </a:lnTo>
                  <a:lnTo>
                    <a:pt x="3100042" y="1899079"/>
                  </a:lnTo>
                  <a:lnTo>
                    <a:pt x="3119883" y="1873673"/>
                  </a:lnTo>
                  <a:lnTo>
                    <a:pt x="3138931" y="1845886"/>
                  </a:lnTo>
                  <a:lnTo>
                    <a:pt x="3157978" y="1817304"/>
                  </a:lnTo>
                  <a:lnTo>
                    <a:pt x="3176232" y="1787135"/>
                  </a:lnTo>
                  <a:lnTo>
                    <a:pt x="3194485" y="1754584"/>
                  </a:lnTo>
                  <a:lnTo>
                    <a:pt x="3211946" y="1722032"/>
                  </a:lnTo>
                  <a:lnTo>
                    <a:pt x="3227025" y="1687100"/>
                  </a:lnTo>
                  <a:lnTo>
                    <a:pt x="3242898" y="1652167"/>
                  </a:lnTo>
                  <a:lnTo>
                    <a:pt x="3256390" y="1614852"/>
                  </a:lnTo>
                  <a:lnTo>
                    <a:pt x="3269881" y="1576744"/>
                  </a:lnTo>
                  <a:lnTo>
                    <a:pt x="3280199" y="1537841"/>
                  </a:lnTo>
                  <a:lnTo>
                    <a:pt x="3289722" y="1497351"/>
                  </a:lnTo>
                  <a:lnTo>
                    <a:pt x="3293691" y="1476708"/>
                  </a:lnTo>
                  <a:lnTo>
                    <a:pt x="3296865" y="1455272"/>
                  </a:lnTo>
                  <a:lnTo>
                    <a:pt x="3300040" y="1433836"/>
                  </a:lnTo>
                  <a:lnTo>
                    <a:pt x="3302421" y="1412400"/>
                  </a:lnTo>
                  <a:lnTo>
                    <a:pt x="3304802" y="1390170"/>
                  </a:lnTo>
                  <a:lnTo>
                    <a:pt x="3305595" y="1368734"/>
                  </a:lnTo>
                  <a:lnTo>
                    <a:pt x="3306389" y="1345710"/>
                  </a:lnTo>
                  <a:lnTo>
                    <a:pt x="3307976" y="1322686"/>
                  </a:lnTo>
                  <a:lnTo>
                    <a:pt x="3306389" y="1263935"/>
                  </a:lnTo>
                  <a:lnTo>
                    <a:pt x="3305595" y="1200421"/>
                  </a:lnTo>
                  <a:lnTo>
                    <a:pt x="3303214" y="1135319"/>
                  </a:lnTo>
                  <a:lnTo>
                    <a:pt x="3300833" y="1066247"/>
                  </a:lnTo>
                  <a:lnTo>
                    <a:pt x="3293691" y="921752"/>
                  </a:lnTo>
                  <a:lnTo>
                    <a:pt x="3284167" y="774875"/>
                  </a:lnTo>
                  <a:lnTo>
                    <a:pt x="3273850" y="629586"/>
                  </a:lnTo>
                  <a:lnTo>
                    <a:pt x="3261945" y="493030"/>
                  </a:lnTo>
                  <a:lnTo>
                    <a:pt x="3250834" y="368383"/>
                  </a:lnTo>
                  <a:lnTo>
                    <a:pt x="3239723" y="261997"/>
                  </a:lnTo>
                  <a:lnTo>
                    <a:pt x="3237342" y="249294"/>
                  </a:lnTo>
                  <a:lnTo>
                    <a:pt x="3237342" y="235797"/>
                  </a:lnTo>
                  <a:lnTo>
                    <a:pt x="3237342" y="223094"/>
                  </a:lnTo>
                  <a:lnTo>
                    <a:pt x="3238136" y="211185"/>
                  </a:lnTo>
                  <a:lnTo>
                    <a:pt x="3240517" y="197688"/>
                  </a:lnTo>
                  <a:lnTo>
                    <a:pt x="3242898" y="185779"/>
                  </a:lnTo>
                  <a:lnTo>
                    <a:pt x="3245279" y="173871"/>
                  </a:lnTo>
                  <a:lnTo>
                    <a:pt x="3248453" y="161962"/>
                  </a:lnTo>
                  <a:lnTo>
                    <a:pt x="3253215" y="150052"/>
                  </a:lnTo>
                  <a:lnTo>
                    <a:pt x="3257183" y="138937"/>
                  </a:lnTo>
                  <a:lnTo>
                    <a:pt x="3262739" y="127822"/>
                  </a:lnTo>
                  <a:lnTo>
                    <a:pt x="3269088" y="117501"/>
                  </a:lnTo>
                  <a:lnTo>
                    <a:pt x="3274643" y="107180"/>
                  </a:lnTo>
                  <a:lnTo>
                    <a:pt x="3281786" y="96859"/>
                  </a:lnTo>
                  <a:lnTo>
                    <a:pt x="3289722" y="87332"/>
                  </a:lnTo>
                  <a:lnTo>
                    <a:pt x="3296865" y="78599"/>
                  </a:lnTo>
                  <a:lnTo>
                    <a:pt x="3304802" y="69072"/>
                  </a:lnTo>
                  <a:lnTo>
                    <a:pt x="3313532" y="61132"/>
                  </a:lnTo>
                  <a:lnTo>
                    <a:pt x="3323055" y="53987"/>
                  </a:lnTo>
                  <a:lnTo>
                    <a:pt x="3332579" y="46048"/>
                  </a:lnTo>
                  <a:lnTo>
                    <a:pt x="3342896" y="38902"/>
                  </a:lnTo>
                  <a:lnTo>
                    <a:pt x="3353214" y="31757"/>
                  </a:lnTo>
                  <a:lnTo>
                    <a:pt x="3363531" y="26993"/>
                  </a:lnTo>
                  <a:lnTo>
                    <a:pt x="3374642" y="20642"/>
                  </a:lnTo>
                  <a:lnTo>
                    <a:pt x="3386547" y="16672"/>
                  </a:lnTo>
                  <a:lnTo>
                    <a:pt x="3397658" y="11909"/>
                  </a:lnTo>
                  <a:lnTo>
                    <a:pt x="3409562" y="7939"/>
                  </a:lnTo>
                  <a:lnTo>
                    <a:pt x="3421467" y="5557"/>
                  </a:lnTo>
                  <a:lnTo>
                    <a:pt x="3434959" y="2382"/>
                  </a:lnTo>
                  <a:lnTo>
                    <a:pt x="3446864" y="794"/>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1" name="组合 40"/>
          <p:cNvGrpSpPr/>
          <p:nvPr/>
        </p:nvGrpSpPr>
        <p:grpSpPr>
          <a:xfrm>
            <a:off x="6997734" y="2708771"/>
            <a:ext cx="879499" cy="879500"/>
            <a:chOff x="6905619" y="2518993"/>
            <a:chExt cx="879499" cy="879500"/>
          </a:xfrm>
        </p:grpSpPr>
        <p:sp>
          <p:nvSpPr>
            <p:cNvPr id="42" name="椭圆 41"/>
            <p:cNvSpPr/>
            <p:nvPr/>
          </p:nvSpPr>
          <p:spPr>
            <a:xfrm>
              <a:off x="6905619" y="2518993"/>
              <a:ext cx="879499" cy="879500"/>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3" name="任意多边形 42"/>
            <p:cNvSpPr/>
            <p:nvPr/>
          </p:nvSpPr>
          <p:spPr bwMode="auto">
            <a:xfrm flipH="1">
              <a:off x="7118756" y="2748591"/>
              <a:ext cx="453224" cy="420304"/>
            </a:xfrm>
            <a:custGeom>
              <a:avLst/>
              <a:gdLst>
                <a:gd name="connsiteX0" fmla="*/ 830133 w 2099977"/>
                <a:gd name="connsiteY0" fmla="*/ 972838 h 1947444"/>
                <a:gd name="connsiteX1" fmla="*/ 828043 w 2099977"/>
                <a:gd name="connsiteY1" fmla="*/ 972969 h 1947444"/>
                <a:gd name="connsiteX2" fmla="*/ 825952 w 2099977"/>
                <a:gd name="connsiteY2" fmla="*/ 973100 h 1947444"/>
                <a:gd name="connsiteX3" fmla="*/ 824124 w 2099977"/>
                <a:gd name="connsiteY3" fmla="*/ 973622 h 1947444"/>
                <a:gd name="connsiteX4" fmla="*/ 822164 w 2099977"/>
                <a:gd name="connsiteY4" fmla="*/ 974275 h 1947444"/>
                <a:gd name="connsiteX5" fmla="*/ 820205 w 2099977"/>
                <a:gd name="connsiteY5" fmla="*/ 975189 h 1947444"/>
                <a:gd name="connsiteX6" fmla="*/ 818507 w 2099977"/>
                <a:gd name="connsiteY6" fmla="*/ 976234 h 1947444"/>
                <a:gd name="connsiteX7" fmla="*/ 816809 w 2099977"/>
                <a:gd name="connsiteY7" fmla="*/ 977671 h 1947444"/>
                <a:gd name="connsiteX8" fmla="*/ 815372 w 2099977"/>
                <a:gd name="connsiteY8" fmla="*/ 979108 h 1947444"/>
                <a:gd name="connsiteX9" fmla="*/ 814065 w 2099977"/>
                <a:gd name="connsiteY9" fmla="*/ 980806 h 1947444"/>
                <a:gd name="connsiteX10" fmla="*/ 772657 w 2099977"/>
                <a:gd name="connsiteY10" fmla="*/ 1040363 h 1947444"/>
                <a:gd name="connsiteX11" fmla="*/ 771612 w 2099977"/>
                <a:gd name="connsiteY11" fmla="*/ 1041800 h 1947444"/>
                <a:gd name="connsiteX12" fmla="*/ 770959 w 2099977"/>
                <a:gd name="connsiteY12" fmla="*/ 1043367 h 1947444"/>
                <a:gd name="connsiteX13" fmla="*/ 770175 w 2099977"/>
                <a:gd name="connsiteY13" fmla="*/ 1045065 h 1947444"/>
                <a:gd name="connsiteX14" fmla="*/ 769783 w 2099977"/>
                <a:gd name="connsiteY14" fmla="*/ 1046633 h 1947444"/>
                <a:gd name="connsiteX15" fmla="*/ 769522 w 2099977"/>
                <a:gd name="connsiteY15" fmla="*/ 1048331 h 1947444"/>
                <a:gd name="connsiteX16" fmla="*/ 769261 w 2099977"/>
                <a:gd name="connsiteY16" fmla="*/ 1050029 h 1947444"/>
                <a:gd name="connsiteX17" fmla="*/ 769261 w 2099977"/>
                <a:gd name="connsiteY17" fmla="*/ 1051596 h 1947444"/>
                <a:gd name="connsiteX18" fmla="*/ 769391 w 2099977"/>
                <a:gd name="connsiteY18" fmla="*/ 1053294 h 1947444"/>
                <a:gd name="connsiteX19" fmla="*/ 769653 w 2099977"/>
                <a:gd name="connsiteY19" fmla="*/ 1054991 h 1947444"/>
                <a:gd name="connsiteX20" fmla="*/ 770044 w 2099977"/>
                <a:gd name="connsiteY20" fmla="*/ 1056559 h 1947444"/>
                <a:gd name="connsiteX21" fmla="*/ 770567 w 2099977"/>
                <a:gd name="connsiteY21" fmla="*/ 1058126 h 1947444"/>
                <a:gd name="connsiteX22" fmla="*/ 771351 w 2099977"/>
                <a:gd name="connsiteY22" fmla="*/ 1059694 h 1947444"/>
                <a:gd name="connsiteX23" fmla="*/ 772265 w 2099977"/>
                <a:gd name="connsiteY23" fmla="*/ 1061130 h 1947444"/>
                <a:gd name="connsiteX24" fmla="*/ 773310 w 2099977"/>
                <a:gd name="connsiteY24" fmla="*/ 1062567 h 1947444"/>
                <a:gd name="connsiteX25" fmla="*/ 774486 w 2099977"/>
                <a:gd name="connsiteY25" fmla="*/ 1063873 h 1947444"/>
                <a:gd name="connsiteX26" fmla="*/ 775792 w 2099977"/>
                <a:gd name="connsiteY26" fmla="*/ 1064918 h 1947444"/>
                <a:gd name="connsiteX27" fmla="*/ 780103 w 2099977"/>
                <a:gd name="connsiteY27" fmla="*/ 1068575 h 1947444"/>
                <a:gd name="connsiteX28" fmla="*/ 784413 w 2099977"/>
                <a:gd name="connsiteY28" fmla="*/ 1072232 h 1947444"/>
                <a:gd name="connsiteX29" fmla="*/ 788724 w 2099977"/>
                <a:gd name="connsiteY29" fmla="*/ 1076020 h 1947444"/>
                <a:gd name="connsiteX30" fmla="*/ 792773 w 2099977"/>
                <a:gd name="connsiteY30" fmla="*/ 1079938 h 1947444"/>
                <a:gd name="connsiteX31" fmla="*/ 797084 w 2099977"/>
                <a:gd name="connsiteY31" fmla="*/ 1083856 h 1947444"/>
                <a:gd name="connsiteX32" fmla="*/ 801264 w 2099977"/>
                <a:gd name="connsiteY32" fmla="*/ 1088036 h 1947444"/>
                <a:gd name="connsiteX33" fmla="*/ 805183 w 2099977"/>
                <a:gd name="connsiteY33" fmla="*/ 1092085 h 1947444"/>
                <a:gd name="connsiteX34" fmla="*/ 809232 w 2099977"/>
                <a:gd name="connsiteY34" fmla="*/ 1096395 h 1947444"/>
                <a:gd name="connsiteX35" fmla="*/ 813151 w 2099977"/>
                <a:gd name="connsiteY35" fmla="*/ 1100705 h 1947444"/>
                <a:gd name="connsiteX36" fmla="*/ 817070 w 2099977"/>
                <a:gd name="connsiteY36" fmla="*/ 1105015 h 1947444"/>
                <a:gd name="connsiteX37" fmla="*/ 820989 w 2099977"/>
                <a:gd name="connsiteY37" fmla="*/ 1109586 h 1947444"/>
                <a:gd name="connsiteX38" fmla="*/ 824777 w 2099977"/>
                <a:gd name="connsiteY38" fmla="*/ 1114158 h 1947444"/>
                <a:gd name="connsiteX39" fmla="*/ 828696 w 2099977"/>
                <a:gd name="connsiteY39" fmla="*/ 1118859 h 1947444"/>
                <a:gd name="connsiteX40" fmla="*/ 832353 w 2099977"/>
                <a:gd name="connsiteY40" fmla="*/ 1123561 h 1947444"/>
                <a:gd name="connsiteX41" fmla="*/ 835880 w 2099977"/>
                <a:gd name="connsiteY41" fmla="*/ 1128394 h 1947444"/>
                <a:gd name="connsiteX42" fmla="*/ 839668 w 2099977"/>
                <a:gd name="connsiteY42" fmla="*/ 1133357 h 1947444"/>
                <a:gd name="connsiteX43" fmla="*/ 843195 w 2099977"/>
                <a:gd name="connsiteY43" fmla="*/ 1138320 h 1947444"/>
                <a:gd name="connsiteX44" fmla="*/ 846592 w 2099977"/>
                <a:gd name="connsiteY44" fmla="*/ 1143283 h 1947444"/>
                <a:gd name="connsiteX45" fmla="*/ 850118 w 2099977"/>
                <a:gd name="connsiteY45" fmla="*/ 1148508 h 1947444"/>
                <a:gd name="connsiteX46" fmla="*/ 853384 w 2099977"/>
                <a:gd name="connsiteY46" fmla="*/ 1153732 h 1947444"/>
                <a:gd name="connsiteX47" fmla="*/ 856780 w 2099977"/>
                <a:gd name="connsiteY47" fmla="*/ 1159087 h 1947444"/>
                <a:gd name="connsiteX48" fmla="*/ 860046 w 2099977"/>
                <a:gd name="connsiteY48" fmla="*/ 1164442 h 1947444"/>
                <a:gd name="connsiteX49" fmla="*/ 863181 w 2099977"/>
                <a:gd name="connsiteY49" fmla="*/ 1169928 h 1947444"/>
                <a:gd name="connsiteX50" fmla="*/ 866316 w 2099977"/>
                <a:gd name="connsiteY50" fmla="*/ 1175544 h 1947444"/>
                <a:gd name="connsiteX51" fmla="*/ 869451 w 2099977"/>
                <a:gd name="connsiteY51" fmla="*/ 1181029 h 1947444"/>
                <a:gd name="connsiteX52" fmla="*/ 872456 w 2099977"/>
                <a:gd name="connsiteY52" fmla="*/ 1186907 h 1947444"/>
                <a:gd name="connsiteX53" fmla="*/ 875460 w 2099977"/>
                <a:gd name="connsiteY53" fmla="*/ 1192523 h 1947444"/>
                <a:gd name="connsiteX54" fmla="*/ 878464 w 2099977"/>
                <a:gd name="connsiteY54" fmla="*/ 1198401 h 1947444"/>
                <a:gd name="connsiteX55" fmla="*/ 881077 w 2099977"/>
                <a:gd name="connsiteY55" fmla="*/ 1204409 h 1947444"/>
                <a:gd name="connsiteX56" fmla="*/ 883951 w 2099977"/>
                <a:gd name="connsiteY56" fmla="*/ 1210286 h 1947444"/>
                <a:gd name="connsiteX57" fmla="*/ 886694 w 2099977"/>
                <a:gd name="connsiteY57" fmla="*/ 1216425 h 1947444"/>
                <a:gd name="connsiteX58" fmla="*/ 889306 w 2099977"/>
                <a:gd name="connsiteY58" fmla="*/ 1222563 h 1947444"/>
                <a:gd name="connsiteX59" fmla="*/ 891788 w 2099977"/>
                <a:gd name="connsiteY59" fmla="*/ 1228832 h 1947444"/>
                <a:gd name="connsiteX60" fmla="*/ 894401 w 2099977"/>
                <a:gd name="connsiteY60" fmla="*/ 1235102 h 1947444"/>
                <a:gd name="connsiteX61" fmla="*/ 896752 w 2099977"/>
                <a:gd name="connsiteY61" fmla="*/ 1241501 h 1947444"/>
                <a:gd name="connsiteX62" fmla="*/ 899234 w 2099977"/>
                <a:gd name="connsiteY62" fmla="*/ 1247901 h 1947444"/>
                <a:gd name="connsiteX63" fmla="*/ 901455 w 2099977"/>
                <a:gd name="connsiteY63" fmla="*/ 1254432 h 1947444"/>
                <a:gd name="connsiteX64" fmla="*/ 903675 w 2099977"/>
                <a:gd name="connsiteY64" fmla="*/ 1260962 h 1947444"/>
                <a:gd name="connsiteX65" fmla="*/ 905765 w 2099977"/>
                <a:gd name="connsiteY65" fmla="*/ 1267623 h 1947444"/>
                <a:gd name="connsiteX66" fmla="*/ 907855 w 2099977"/>
                <a:gd name="connsiteY66" fmla="*/ 1274284 h 1947444"/>
                <a:gd name="connsiteX67" fmla="*/ 909815 w 2099977"/>
                <a:gd name="connsiteY67" fmla="*/ 1281207 h 1947444"/>
                <a:gd name="connsiteX68" fmla="*/ 911774 w 2099977"/>
                <a:gd name="connsiteY68" fmla="*/ 1287998 h 1947444"/>
                <a:gd name="connsiteX69" fmla="*/ 913603 w 2099977"/>
                <a:gd name="connsiteY69" fmla="*/ 1294921 h 1947444"/>
                <a:gd name="connsiteX70" fmla="*/ 915301 w 2099977"/>
                <a:gd name="connsiteY70" fmla="*/ 1301974 h 1947444"/>
                <a:gd name="connsiteX71" fmla="*/ 916999 w 2099977"/>
                <a:gd name="connsiteY71" fmla="*/ 1308896 h 1947444"/>
                <a:gd name="connsiteX72" fmla="*/ 918567 w 2099977"/>
                <a:gd name="connsiteY72" fmla="*/ 1316079 h 1947444"/>
                <a:gd name="connsiteX73" fmla="*/ 920134 w 2099977"/>
                <a:gd name="connsiteY73" fmla="*/ 1323263 h 1947444"/>
                <a:gd name="connsiteX74" fmla="*/ 921571 w 2099977"/>
                <a:gd name="connsiteY74" fmla="*/ 1330577 h 1947444"/>
                <a:gd name="connsiteX75" fmla="*/ 923008 w 2099977"/>
                <a:gd name="connsiteY75" fmla="*/ 1337761 h 1947444"/>
                <a:gd name="connsiteX76" fmla="*/ 924184 w 2099977"/>
                <a:gd name="connsiteY76" fmla="*/ 1345205 h 1947444"/>
                <a:gd name="connsiteX77" fmla="*/ 925359 w 2099977"/>
                <a:gd name="connsiteY77" fmla="*/ 1352781 h 1947444"/>
                <a:gd name="connsiteX78" fmla="*/ 926535 w 2099977"/>
                <a:gd name="connsiteY78" fmla="*/ 1360095 h 1947444"/>
                <a:gd name="connsiteX79" fmla="*/ 927449 w 2099977"/>
                <a:gd name="connsiteY79" fmla="*/ 1367801 h 1947444"/>
                <a:gd name="connsiteX80" fmla="*/ 928494 w 2099977"/>
                <a:gd name="connsiteY80" fmla="*/ 1375376 h 1947444"/>
                <a:gd name="connsiteX81" fmla="*/ 929409 w 2099977"/>
                <a:gd name="connsiteY81" fmla="*/ 1383082 h 1947444"/>
                <a:gd name="connsiteX82" fmla="*/ 930062 w 2099977"/>
                <a:gd name="connsiteY82" fmla="*/ 1390788 h 1947444"/>
                <a:gd name="connsiteX83" fmla="*/ 930846 w 2099977"/>
                <a:gd name="connsiteY83" fmla="*/ 1398625 h 1947444"/>
                <a:gd name="connsiteX84" fmla="*/ 931368 w 2099977"/>
                <a:gd name="connsiteY84" fmla="*/ 1406461 h 1947444"/>
                <a:gd name="connsiteX85" fmla="*/ 931891 w 2099977"/>
                <a:gd name="connsiteY85" fmla="*/ 1414428 h 1947444"/>
                <a:gd name="connsiteX86" fmla="*/ 932283 w 2099977"/>
                <a:gd name="connsiteY86" fmla="*/ 1422395 h 1947444"/>
                <a:gd name="connsiteX87" fmla="*/ 932675 w 2099977"/>
                <a:gd name="connsiteY87" fmla="*/ 1430362 h 1947444"/>
                <a:gd name="connsiteX88" fmla="*/ 932936 w 2099977"/>
                <a:gd name="connsiteY88" fmla="*/ 1438460 h 1947444"/>
                <a:gd name="connsiteX89" fmla="*/ 933066 w 2099977"/>
                <a:gd name="connsiteY89" fmla="*/ 1446689 h 1947444"/>
                <a:gd name="connsiteX90" fmla="*/ 933066 w 2099977"/>
                <a:gd name="connsiteY90" fmla="*/ 1454917 h 1947444"/>
                <a:gd name="connsiteX91" fmla="*/ 933066 w 2099977"/>
                <a:gd name="connsiteY91" fmla="*/ 1915706 h 1947444"/>
                <a:gd name="connsiteX92" fmla="*/ 933197 w 2099977"/>
                <a:gd name="connsiteY92" fmla="*/ 1918971 h 1947444"/>
                <a:gd name="connsiteX93" fmla="*/ 933719 w 2099977"/>
                <a:gd name="connsiteY93" fmla="*/ 1922106 h 1947444"/>
                <a:gd name="connsiteX94" fmla="*/ 934503 w 2099977"/>
                <a:gd name="connsiteY94" fmla="*/ 1925110 h 1947444"/>
                <a:gd name="connsiteX95" fmla="*/ 935679 w 2099977"/>
                <a:gd name="connsiteY95" fmla="*/ 1928114 h 1947444"/>
                <a:gd name="connsiteX96" fmla="*/ 936855 w 2099977"/>
                <a:gd name="connsiteY96" fmla="*/ 1930857 h 1947444"/>
                <a:gd name="connsiteX97" fmla="*/ 938422 w 2099977"/>
                <a:gd name="connsiteY97" fmla="*/ 1933469 h 1947444"/>
                <a:gd name="connsiteX98" fmla="*/ 940251 w 2099977"/>
                <a:gd name="connsiteY98" fmla="*/ 1935951 h 1947444"/>
                <a:gd name="connsiteX99" fmla="*/ 942341 w 2099977"/>
                <a:gd name="connsiteY99" fmla="*/ 1938171 h 1947444"/>
                <a:gd name="connsiteX100" fmla="*/ 944561 w 2099977"/>
                <a:gd name="connsiteY100" fmla="*/ 1940130 h 1947444"/>
                <a:gd name="connsiteX101" fmla="*/ 947043 w 2099977"/>
                <a:gd name="connsiteY101" fmla="*/ 1942089 h 1947444"/>
                <a:gd name="connsiteX102" fmla="*/ 949656 w 2099977"/>
                <a:gd name="connsiteY102" fmla="*/ 1943656 h 1947444"/>
                <a:gd name="connsiteX103" fmla="*/ 952399 w 2099977"/>
                <a:gd name="connsiteY103" fmla="*/ 1944832 h 1947444"/>
                <a:gd name="connsiteX104" fmla="*/ 955403 w 2099977"/>
                <a:gd name="connsiteY104" fmla="*/ 1946007 h 1947444"/>
                <a:gd name="connsiteX105" fmla="*/ 958408 w 2099977"/>
                <a:gd name="connsiteY105" fmla="*/ 1946791 h 1947444"/>
                <a:gd name="connsiteX106" fmla="*/ 961543 w 2099977"/>
                <a:gd name="connsiteY106" fmla="*/ 1947314 h 1947444"/>
                <a:gd name="connsiteX107" fmla="*/ 964808 w 2099977"/>
                <a:gd name="connsiteY107" fmla="*/ 1947444 h 1947444"/>
                <a:gd name="connsiteX108" fmla="*/ 968074 w 2099977"/>
                <a:gd name="connsiteY108" fmla="*/ 1947314 h 1947444"/>
                <a:gd name="connsiteX109" fmla="*/ 971209 w 2099977"/>
                <a:gd name="connsiteY109" fmla="*/ 1946791 h 1947444"/>
                <a:gd name="connsiteX110" fmla="*/ 974214 w 2099977"/>
                <a:gd name="connsiteY110" fmla="*/ 1946007 h 1947444"/>
                <a:gd name="connsiteX111" fmla="*/ 977087 w 2099977"/>
                <a:gd name="connsiteY111" fmla="*/ 1944832 h 1947444"/>
                <a:gd name="connsiteX112" fmla="*/ 979831 w 2099977"/>
                <a:gd name="connsiteY112" fmla="*/ 1943656 h 1947444"/>
                <a:gd name="connsiteX113" fmla="*/ 982443 w 2099977"/>
                <a:gd name="connsiteY113" fmla="*/ 1942089 h 1947444"/>
                <a:gd name="connsiteX114" fmla="*/ 984925 w 2099977"/>
                <a:gd name="connsiteY114" fmla="*/ 1940130 h 1947444"/>
                <a:gd name="connsiteX115" fmla="*/ 987146 w 2099977"/>
                <a:gd name="connsiteY115" fmla="*/ 1938171 h 1947444"/>
                <a:gd name="connsiteX116" fmla="*/ 989236 w 2099977"/>
                <a:gd name="connsiteY116" fmla="*/ 1935951 h 1947444"/>
                <a:gd name="connsiteX117" fmla="*/ 991065 w 2099977"/>
                <a:gd name="connsiteY117" fmla="*/ 1933469 h 1947444"/>
                <a:gd name="connsiteX118" fmla="*/ 992632 w 2099977"/>
                <a:gd name="connsiteY118" fmla="*/ 1930857 h 1947444"/>
                <a:gd name="connsiteX119" fmla="*/ 993938 w 2099977"/>
                <a:gd name="connsiteY119" fmla="*/ 1928114 h 1947444"/>
                <a:gd name="connsiteX120" fmla="*/ 995114 w 2099977"/>
                <a:gd name="connsiteY120" fmla="*/ 1925110 h 1947444"/>
                <a:gd name="connsiteX121" fmla="*/ 995767 w 2099977"/>
                <a:gd name="connsiteY121" fmla="*/ 1922106 h 1947444"/>
                <a:gd name="connsiteX122" fmla="*/ 996159 w 2099977"/>
                <a:gd name="connsiteY122" fmla="*/ 1918971 h 1947444"/>
                <a:gd name="connsiteX123" fmla="*/ 996551 w 2099977"/>
                <a:gd name="connsiteY123" fmla="*/ 1915706 h 1947444"/>
                <a:gd name="connsiteX124" fmla="*/ 996551 w 2099977"/>
                <a:gd name="connsiteY124" fmla="*/ 1423701 h 1947444"/>
                <a:gd name="connsiteX125" fmla="*/ 996290 w 2099977"/>
                <a:gd name="connsiteY125" fmla="*/ 1412077 h 1947444"/>
                <a:gd name="connsiteX126" fmla="*/ 996028 w 2099977"/>
                <a:gd name="connsiteY126" fmla="*/ 1400584 h 1947444"/>
                <a:gd name="connsiteX127" fmla="*/ 995767 w 2099977"/>
                <a:gd name="connsiteY127" fmla="*/ 1389090 h 1947444"/>
                <a:gd name="connsiteX128" fmla="*/ 995245 w 2099977"/>
                <a:gd name="connsiteY128" fmla="*/ 1377857 h 1947444"/>
                <a:gd name="connsiteX129" fmla="*/ 994461 w 2099977"/>
                <a:gd name="connsiteY129" fmla="*/ 1366756 h 1947444"/>
                <a:gd name="connsiteX130" fmla="*/ 993677 w 2099977"/>
                <a:gd name="connsiteY130" fmla="*/ 1356046 h 1947444"/>
                <a:gd name="connsiteX131" fmla="*/ 992632 w 2099977"/>
                <a:gd name="connsiteY131" fmla="*/ 1345205 h 1947444"/>
                <a:gd name="connsiteX132" fmla="*/ 991456 w 2099977"/>
                <a:gd name="connsiteY132" fmla="*/ 1334495 h 1947444"/>
                <a:gd name="connsiteX133" fmla="*/ 990411 w 2099977"/>
                <a:gd name="connsiteY133" fmla="*/ 1324177 h 1947444"/>
                <a:gd name="connsiteX134" fmla="*/ 988974 w 2099977"/>
                <a:gd name="connsiteY134" fmla="*/ 1313728 h 1947444"/>
                <a:gd name="connsiteX135" fmla="*/ 987538 w 2099977"/>
                <a:gd name="connsiteY135" fmla="*/ 1303672 h 1947444"/>
                <a:gd name="connsiteX136" fmla="*/ 985839 w 2099977"/>
                <a:gd name="connsiteY136" fmla="*/ 1293615 h 1947444"/>
                <a:gd name="connsiteX137" fmla="*/ 984141 w 2099977"/>
                <a:gd name="connsiteY137" fmla="*/ 1283688 h 1947444"/>
                <a:gd name="connsiteX138" fmla="*/ 982443 w 2099977"/>
                <a:gd name="connsiteY138" fmla="*/ 1274023 h 1947444"/>
                <a:gd name="connsiteX139" fmla="*/ 980484 w 2099977"/>
                <a:gd name="connsiteY139" fmla="*/ 1264489 h 1947444"/>
                <a:gd name="connsiteX140" fmla="*/ 978394 w 2099977"/>
                <a:gd name="connsiteY140" fmla="*/ 1255085 h 1947444"/>
                <a:gd name="connsiteX141" fmla="*/ 976304 w 2099977"/>
                <a:gd name="connsiteY141" fmla="*/ 1245812 h 1947444"/>
                <a:gd name="connsiteX142" fmla="*/ 974083 w 2099977"/>
                <a:gd name="connsiteY142" fmla="*/ 1236669 h 1947444"/>
                <a:gd name="connsiteX143" fmla="*/ 971732 w 2099977"/>
                <a:gd name="connsiteY143" fmla="*/ 1227657 h 1947444"/>
                <a:gd name="connsiteX144" fmla="*/ 969380 w 2099977"/>
                <a:gd name="connsiteY144" fmla="*/ 1218906 h 1947444"/>
                <a:gd name="connsiteX145" fmla="*/ 966899 w 2099977"/>
                <a:gd name="connsiteY145" fmla="*/ 1210286 h 1947444"/>
                <a:gd name="connsiteX146" fmla="*/ 964286 w 2099977"/>
                <a:gd name="connsiteY146" fmla="*/ 1201796 h 1947444"/>
                <a:gd name="connsiteX147" fmla="*/ 961673 w 2099977"/>
                <a:gd name="connsiteY147" fmla="*/ 1193437 h 1947444"/>
                <a:gd name="connsiteX148" fmla="*/ 958930 w 2099977"/>
                <a:gd name="connsiteY148" fmla="*/ 1185209 h 1947444"/>
                <a:gd name="connsiteX149" fmla="*/ 956187 w 2099977"/>
                <a:gd name="connsiteY149" fmla="*/ 1177242 h 1947444"/>
                <a:gd name="connsiteX150" fmla="*/ 953444 w 2099977"/>
                <a:gd name="connsiteY150" fmla="*/ 1169275 h 1947444"/>
                <a:gd name="connsiteX151" fmla="*/ 950570 w 2099977"/>
                <a:gd name="connsiteY151" fmla="*/ 1161438 h 1947444"/>
                <a:gd name="connsiteX152" fmla="*/ 947566 w 2099977"/>
                <a:gd name="connsiteY152" fmla="*/ 1153863 h 1947444"/>
                <a:gd name="connsiteX153" fmla="*/ 944692 w 2099977"/>
                <a:gd name="connsiteY153" fmla="*/ 1146287 h 1947444"/>
                <a:gd name="connsiteX154" fmla="*/ 941557 w 2099977"/>
                <a:gd name="connsiteY154" fmla="*/ 1139104 h 1947444"/>
                <a:gd name="connsiteX155" fmla="*/ 938553 w 2099977"/>
                <a:gd name="connsiteY155" fmla="*/ 1131920 h 1947444"/>
                <a:gd name="connsiteX156" fmla="*/ 935418 w 2099977"/>
                <a:gd name="connsiteY156" fmla="*/ 1124868 h 1947444"/>
                <a:gd name="connsiteX157" fmla="*/ 932283 w 2099977"/>
                <a:gd name="connsiteY157" fmla="*/ 1118076 h 1947444"/>
                <a:gd name="connsiteX158" fmla="*/ 929278 w 2099977"/>
                <a:gd name="connsiteY158" fmla="*/ 1111284 h 1947444"/>
                <a:gd name="connsiteX159" fmla="*/ 922877 w 2099977"/>
                <a:gd name="connsiteY159" fmla="*/ 1098354 h 1947444"/>
                <a:gd name="connsiteX160" fmla="*/ 916477 w 2099977"/>
                <a:gd name="connsiteY160" fmla="*/ 1085815 h 1947444"/>
                <a:gd name="connsiteX161" fmla="*/ 910076 w 2099977"/>
                <a:gd name="connsiteY161" fmla="*/ 1074191 h 1947444"/>
                <a:gd name="connsiteX162" fmla="*/ 903675 w 2099977"/>
                <a:gd name="connsiteY162" fmla="*/ 1062959 h 1947444"/>
                <a:gd name="connsiteX163" fmla="*/ 897275 w 2099977"/>
                <a:gd name="connsiteY163" fmla="*/ 1052249 h 1947444"/>
                <a:gd name="connsiteX164" fmla="*/ 891004 w 2099977"/>
                <a:gd name="connsiteY164" fmla="*/ 1042322 h 1947444"/>
                <a:gd name="connsiteX165" fmla="*/ 884734 w 2099977"/>
                <a:gd name="connsiteY165" fmla="*/ 1032919 h 1947444"/>
                <a:gd name="connsiteX166" fmla="*/ 878595 w 2099977"/>
                <a:gd name="connsiteY166" fmla="*/ 1024168 h 1947444"/>
                <a:gd name="connsiteX167" fmla="*/ 872717 w 2099977"/>
                <a:gd name="connsiteY167" fmla="*/ 1015940 h 1947444"/>
                <a:gd name="connsiteX168" fmla="*/ 867100 w 2099977"/>
                <a:gd name="connsiteY168" fmla="*/ 1008233 h 1947444"/>
                <a:gd name="connsiteX169" fmla="*/ 861614 w 2099977"/>
                <a:gd name="connsiteY169" fmla="*/ 1001181 h 1947444"/>
                <a:gd name="connsiteX170" fmla="*/ 856388 w 2099977"/>
                <a:gd name="connsiteY170" fmla="*/ 994650 h 1947444"/>
                <a:gd name="connsiteX171" fmla="*/ 851555 w 2099977"/>
                <a:gd name="connsiteY171" fmla="*/ 988903 h 1947444"/>
                <a:gd name="connsiteX172" fmla="*/ 846983 w 2099977"/>
                <a:gd name="connsiteY172" fmla="*/ 983548 h 1947444"/>
                <a:gd name="connsiteX173" fmla="*/ 842934 w 2099977"/>
                <a:gd name="connsiteY173" fmla="*/ 978847 h 1947444"/>
                <a:gd name="connsiteX174" fmla="*/ 841366 w 2099977"/>
                <a:gd name="connsiteY174" fmla="*/ 977410 h 1947444"/>
                <a:gd name="connsiteX175" fmla="*/ 839668 w 2099977"/>
                <a:gd name="connsiteY175" fmla="*/ 976104 h 1947444"/>
                <a:gd name="connsiteX176" fmla="*/ 837839 w 2099977"/>
                <a:gd name="connsiteY176" fmla="*/ 974928 h 1947444"/>
                <a:gd name="connsiteX177" fmla="*/ 835880 w 2099977"/>
                <a:gd name="connsiteY177" fmla="*/ 974014 h 1947444"/>
                <a:gd name="connsiteX178" fmla="*/ 834051 w 2099977"/>
                <a:gd name="connsiteY178" fmla="*/ 973492 h 1947444"/>
                <a:gd name="connsiteX179" fmla="*/ 832092 w 2099977"/>
                <a:gd name="connsiteY179" fmla="*/ 973100 h 1947444"/>
                <a:gd name="connsiteX180" fmla="*/ 790814 w 2099977"/>
                <a:gd name="connsiteY180" fmla="*/ 885449 h 1947444"/>
                <a:gd name="connsiteX181" fmla="*/ 782323 w 2099977"/>
                <a:gd name="connsiteY181" fmla="*/ 885449 h 1947444"/>
                <a:gd name="connsiteX182" fmla="*/ 774224 w 2099977"/>
                <a:gd name="connsiteY182" fmla="*/ 885449 h 1947444"/>
                <a:gd name="connsiteX183" fmla="*/ 766517 w 2099977"/>
                <a:gd name="connsiteY183" fmla="*/ 885580 h 1947444"/>
                <a:gd name="connsiteX184" fmla="*/ 759202 w 2099977"/>
                <a:gd name="connsiteY184" fmla="*/ 885841 h 1947444"/>
                <a:gd name="connsiteX185" fmla="*/ 752540 w 2099977"/>
                <a:gd name="connsiteY185" fmla="*/ 886363 h 1947444"/>
                <a:gd name="connsiteX186" fmla="*/ 741176 w 2099977"/>
                <a:gd name="connsiteY186" fmla="*/ 887016 h 1947444"/>
                <a:gd name="connsiteX187" fmla="*/ 739739 w 2099977"/>
                <a:gd name="connsiteY187" fmla="*/ 887276 h 1947444"/>
                <a:gd name="connsiteX188" fmla="*/ 738171 w 2099977"/>
                <a:gd name="connsiteY188" fmla="*/ 887537 h 1947444"/>
                <a:gd name="connsiteX189" fmla="*/ 736734 w 2099977"/>
                <a:gd name="connsiteY189" fmla="*/ 888190 h 1947444"/>
                <a:gd name="connsiteX190" fmla="*/ 735559 w 2099977"/>
                <a:gd name="connsiteY190" fmla="*/ 888712 h 1947444"/>
                <a:gd name="connsiteX191" fmla="*/ 734252 w 2099977"/>
                <a:gd name="connsiteY191" fmla="*/ 889495 h 1947444"/>
                <a:gd name="connsiteX192" fmla="*/ 733077 w 2099977"/>
                <a:gd name="connsiteY192" fmla="*/ 890148 h 1947444"/>
                <a:gd name="connsiteX193" fmla="*/ 731901 w 2099977"/>
                <a:gd name="connsiteY193" fmla="*/ 891192 h 1947444"/>
                <a:gd name="connsiteX194" fmla="*/ 730987 w 2099977"/>
                <a:gd name="connsiteY194" fmla="*/ 892106 h 1947444"/>
                <a:gd name="connsiteX195" fmla="*/ 730073 w 2099977"/>
                <a:gd name="connsiteY195" fmla="*/ 893281 h 1947444"/>
                <a:gd name="connsiteX196" fmla="*/ 729289 w 2099977"/>
                <a:gd name="connsiteY196" fmla="*/ 894455 h 1947444"/>
                <a:gd name="connsiteX197" fmla="*/ 728505 w 2099977"/>
                <a:gd name="connsiteY197" fmla="*/ 895630 h 1947444"/>
                <a:gd name="connsiteX198" fmla="*/ 727982 w 2099977"/>
                <a:gd name="connsiteY198" fmla="*/ 896935 h 1947444"/>
                <a:gd name="connsiteX199" fmla="*/ 727590 w 2099977"/>
                <a:gd name="connsiteY199" fmla="*/ 898371 h 1947444"/>
                <a:gd name="connsiteX200" fmla="*/ 727068 w 2099977"/>
                <a:gd name="connsiteY200" fmla="*/ 899807 h 1947444"/>
                <a:gd name="connsiteX201" fmla="*/ 726937 w 2099977"/>
                <a:gd name="connsiteY201" fmla="*/ 901243 h 1947444"/>
                <a:gd name="connsiteX202" fmla="*/ 726937 w 2099977"/>
                <a:gd name="connsiteY202" fmla="*/ 902809 h 1947444"/>
                <a:gd name="connsiteX203" fmla="*/ 726937 w 2099977"/>
                <a:gd name="connsiteY203" fmla="*/ 907247 h 1947444"/>
                <a:gd name="connsiteX204" fmla="*/ 726807 w 2099977"/>
                <a:gd name="connsiteY204" fmla="*/ 911555 h 1947444"/>
                <a:gd name="connsiteX205" fmla="*/ 726545 w 2099977"/>
                <a:gd name="connsiteY205" fmla="*/ 920691 h 1947444"/>
                <a:gd name="connsiteX206" fmla="*/ 725631 w 2099977"/>
                <a:gd name="connsiteY206" fmla="*/ 930090 h 1947444"/>
                <a:gd name="connsiteX207" fmla="*/ 724717 w 2099977"/>
                <a:gd name="connsiteY207" fmla="*/ 939748 h 1947444"/>
                <a:gd name="connsiteX208" fmla="*/ 723410 w 2099977"/>
                <a:gd name="connsiteY208" fmla="*/ 949668 h 1947444"/>
                <a:gd name="connsiteX209" fmla="*/ 721843 w 2099977"/>
                <a:gd name="connsiteY209" fmla="*/ 959458 h 1947444"/>
                <a:gd name="connsiteX210" fmla="*/ 720145 w 2099977"/>
                <a:gd name="connsiteY210" fmla="*/ 969639 h 1947444"/>
                <a:gd name="connsiteX211" fmla="*/ 718316 w 2099977"/>
                <a:gd name="connsiteY211" fmla="*/ 979559 h 1947444"/>
                <a:gd name="connsiteX212" fmla="*/ 716095 w 2099977"/>
                <a:gd name="connsiteY212" fmla="*/ 989479 h 1947444"/>
                <a:gd name="connsiteX213" fmla="*/ 714005 w 2099977"/>
                <a:gd name="connsiteY213" fmla="*/ 999138 h 1947444"/>
                <a:gd name="connsiteX214" fmla="*/ 711915 w 2099977"/>
                <a:gd name="connsiteY214" fmla="*/ 1008667 h 1947444"/>
                <a:gd name="connsiteX215" fmla="*/ 709564 w 2099977"/>
                <a:gd name="connsiteY215" fmla="*/ 1017934 h 1947444"/>
                <a:gd name="connsiteX216" fmla="*/ 707343 w 2099977"/>
                <a:gd name="connsiteY216" fmla="*/ 1026941 h 1947444"/>
                <a:gd name="connsiteX217" fmla="*/ 705123 w 2099977"/>
                <a:gd name="connsiteY217" fmla="*/ 1035425 h 1947444"/>
                <a:gd name="connsiteX218" fmla="*/ 700812 w 2099977"/>
                <a:gd name="connsiteY218" fmla="*/ 1050958 h 1947444"/>
                <a:gd name="connsiteX219" fmla="*/ 700681 w 2099977"/>
                <a:gd name="connsiteY219" fmla="*/ 1051871 h 1947444"/>
                <a:gd name="connsiteX220" fmla="*/ 700681 w 2099977"/>
                <a:gd name="connsiteY220" fmla="*/ 1052785 h 1947444"/>
                <a:gd name="connsiteX221" fmla="*/ 700812 w 2099977"/>
                <a:gd name="connsiteY221" fmla="*/ 1053568 h 1947444"/>
                <a:gd name="connsiteX222" fmla="*/ 701073 w 2099977"/>
                <a:gd name="connsiteY222" fmla="*/ 1054351 h 1947444"/>
                <a:gd name="connsiteX223" fmla="*/ 701465 w 2099977"/>
                <a:gd name="connsiteY223" fmla="*/ 1054874 h 1947444"/>
                <a:gd name="connsiteX224" fmla="*/ 702118 w 2099977"/>
                <a:gd name="connsiteY224" fmla="*/ 1055526 h 1947444"/>
                <a:gd name="connsiteX225" fmla="*/ 702641 w 2099977"/>
                <a:gd name="connsiteY225" fmla="*/ 1056048 h 1947444"/>
                <a:gd name="connsiteX226" fmla="*/ 703294 w 2099977"/>
                <a:gd name="connsiteY226" fmla="*/ 1056309 h 1947444"/>
                <a:gd name="connsiteX227" fmla="*/ 704078 w 2099977"/>
                <a:gd name="connsiteY227" fmla="*/ 1056570 h 1947444"/>
                <a:gd name="connsiteX228" fmla="*/ 704731 w 2099977"/>
                <a:gd name="connsiteY228" fmla="*/ 1056701 h 1947444"/>
                <a:gd name="connsiteX229" fmla="*/ 705515 w 2099977"/>
                <a:gd name="connsiteY229" fmla="*/ 1056701 h 1947444"/>
                <a:gd name="connsiteX230" fmla="*/ 706298 w 2099977"/>
                <a:gd name="connsiteY230" fmla="*/ 1056570 h 1947444"/>
                <a:gd name="connsiteX231" fmla="*/ 707082 w 2099977"/>
                <a:gd name="connsiteY231" fmla="*/ 1056309 h 1947444"/>
                <a:gd name="connsiteX232" fmla="*/ 707735 w 2099977"/>
                <a:gd name="connsiteY232" fmla="*/ 1056048 h 1947444"/>
                <a:gd name="connsiteX233" fmla="*/ 708388 w 2099977"/>
                <a:gd name="connsiteY233" fmla="*/ 1055265 h 1947444"/>
                <a:gd name="connsiteX234" fmla="*/ 708911 w 2099977"/>
                <a:gd name="connsiteY234" fmla="*/ 1054612 h 1947444"/>
                <a:gd name="connsiteX235" fmla="*/ 718708 w 2099977"/>
                <a:gd name="connsiteY235" fmla="*/ 1039471 h 1947444"/>
                <a:gd name="connsiteX236" fmla="*/ 729811 w 2099977"/>
                <a:gd name="connsiteY236" fmla="*/ 1022111 h 1947444"/>
                <a:gd name="connsiteX237" fmla="*/ 742221 w 2099977"/>
                <a:gd name="connsiteY237" fmla="*/ 1003446 h 1947444"/>
                <a:gd name="connsiteX238" fmla="*/ 748752 w 2099977"/>
                <a:gd name="connsiteY238" fmla="*/ 993917 h 1947444"/>
                <a:gd name="connsiteX239" fmla="*/ 755414 w 2099977"/>
                <a:gd name="connsiteY239" fmla="*/ 984258 h 1947444"/>
                <a:gd name="connsiteX240" fmla="*/ 762207 w 2099977"/>
                <a:gd name="connsiteY240" fmla="*/ 974469 h 1947444"/>
                <a:gd name="connsiteX241" fmla="*/ 769261 w 2099977"/>
                <a:gd name="connsiteY241" fmla="*/ 964809 h 1947444"/>
                <a:gd name="connsiteX242" fmla="*/ 776184 w 2099977"/>
                <a:gd name="connsiteY242" fmla="*/ 955281 h 1947444"/>
                <a:gd name="connsiteX243" fmla="*/ 783107 w 2099977"/>
                <a:gd name="connsiteY243" fmla="*/ 945883 h 1947444"/>
                <a:gd name="connsiteX244" fmla="*/ 790161 w 2099977"/>
                <a:gd name="connsiteY244" fmla="*/ 936746 h 1947444"/>
                <a:gd name="connsiteX245" fmla="*/ 797084 w 2099977"/>
                <a:gd name="connsiteY245" fmla="*/ 928131 h 1947444"/>
                <a:gd name="connsiteX246" fmla="*/ 803877 w 2099977"/>
                <a:gd name="connsiteY246" fmla="*/ 919908 h 1947444"/>
                <a:gd name="connsiteX247" fmla="*/ 810539 w 2099977"/>
                <a:gd name="connsiteY247" fmla="*/ 912077 h 1947444"/>
                <a:gd name="connsiteX248" fmla="*/ 811453 w 2099977"/>
                <a:gd name="connsiteY248" fmla="*/ 911163 h 1947444"/>
                <a:gd name="connsiteX249" fmla="*/ 812106 w 2099977"/>
                <a:gd name="connsiteY249" fmla="*/ 910249 h 1947444"/>
                <a:gd name="connsiteX250" fmla="*/ 812759 w 2099977"/>
                <a:gd name="connsiteY250" fmla="*/ 909205 h 1947444"/>
                <a:gd name="connsiteX251" fmla="*/ 813151 w 2099977"/>
                <a:gd name="connsiteY251" fmla="*/ 908161 h 1947444"/>
                <a:gd name="connsiteX252" fmla="*/ 814065 w 2099977"/>
                <a:gd name="connsiteY252" fmla="*/ 906072 h 1947444"/>
                <a:gd name="connsiteX253" fmla="*/ 814457 w 2099977"/>
                <a:gd name="connsiteY253" fmla="*/ 903853 h 1947444"/>
                <a:gd name="connsiteX254" fmla="*/ 814719 w 2099977"/>
                <a:gd name="connsiteY254" fmla="*/ 901634 h 1947444"/>
                <a:gd name="connsiteX255" fmla="*/ 814588 w 2099977"/>
                <a:gd name="connsiteY255" fmla="*/ 899546 h 1947444"/>
                <a:gd name="connsiteX256" fmla="*/ 814196 w 2099977"/>
                <a:gd name="connsiteY256" fmla="*/ 897458 h 1947444"/>
                <a:gd name="connsiteX257" fmla="*/ 813412 w 2099977"/>
                <a:gd name="connsiteY257" fmla="*/ 895369 h 1947444"/>
                <a:gd name="connsiteX258" fmla="*/ 812628 w 2099977"/>
                <a:gd name="connsiteY258" fmla="*/ 893542 h 1947444"/>
                <a:gd name="connsiteX259" fmla="*/ 811322 w 2099977"/>
                <a:gd name="connsiteY259" fmla="*/ 891714 h 1947444"/>
                <a:gd name="connsiteX260" fmla="*/ 809885 w 2099977"/>
                <a:gd name="connsiteY260" fmla="*/ 890148 h 1947444"/>
                <a:gd name="connsiteX261" fmla="*/ 808318 w 2099977"/>
                <a:gd name="connsiteY261" fmla="*/ 888712 h 1947444"/>
                <a:gd name="connsiteX262" fmla="*/ 806489 w 2099977"/>
                <a:gd name="connsiteY262" fmla="*/ 887537 h 1947444"/>
                <a:gd name="connsiteX263" fmla="*/ 804399 w 2099977"/>
                <a:gd name="connsiteY263" fmla="*/ 886624 h 1947444"/>
                <a:gd name="connsiteX264" fmla="*/ 803354 w 2099977"/>
                <a:gd name="connsiteY264" fmla="*/ 886363 h 1947444"/>
                <a:gd name="connsiteX265" fmla="*/ 802178 w 2099977"/>
                <a:gd name="connsiteY265" fmla="*/ 885971 h 1947444"/>
                <a:gd name="connsiteX266" fmla="*/ 800872 w 2099977"/>
                <a:gd name="connsiteY266" fmla="*/ 885841 h 1947444"/>
                <a:gd name="connsiteX267" fmla="*/ 799827 w 2099977"/>
                <a:gd name="connsiteY267" fmla="*/ 885710 h 1947444"/>
                <a:gd name="connsiteX268" fmla="*/ 1269844 w 2099977"/>
                <a:gd name="connsiteY268" fmla="*/ 718316 h 1947444"/>
                <a:gd name="connsiteX269" fmla="*/ 1267885 w 2099977"/>
                <a:gd name="connsiteY269" fmla="*/ 718578 h 1947444"/>
                <a:gd name="connsiteX270" fmla="*/ 1265926 w 2099977"/>
                <a:gd name="connsiteY270" fmla="*/ 718970 h 1947444"/>
                <a:gd name="connsiteX271" fmla="*/ 1264097 w 2099977"/>
                <a:gd name="connsiteY271" fmla="*/ 719492 h 1947444"/>
                <a:gd name="connsiteX272" fmla="*/ 1262138 w 2099977"/>
                <a:gd name="connsiteY272" fmla="*/ 720406 h 1947444"/>
                <a:gd name="connsiteX273" fmla="*/ 1260309 w 2099977"/>
                <a:gd name="connsiteY273" fmla="*/ 721582 h 1947444"/>
                <a:gd name="connsiteX274" fmla="*/ 1258611 w 2099977"/>
                <a:gd name="connsiteY274" fmla="*/ 722888 h 1947444"/>
                <a:gd name="connsiteX275" fmla="*/ 1257043 w 2099977"/>
                <a:gd name="connsiteY275" fmla="*/ 724325 h 1947444"/>
                <a:gd name="connsiteX276" fmla="*/ 1252994 w 2099977"/>
                <a:gd name="connsiteY276" fmla="*/ 729026 h 1947444"/>
                <a:gd name="connsiteX277" fmla="*/ 1248422 w 2099977"/>
                <a:gd name="connsiteY277" fmla="*/ 734381 h 1947444"/>
                <a:gd name="connsiteX278" fmla="*/ 1243589 w 2099977"/>
                <a:gd name="connsiteY278" fmla="*/ 740128 h 1947444"/>
                <a:gd name="connsiteX279" fmla="*/ 1238363 w 2099977"/>
                <a:gd name="connsiteY279" fmla="*/ 746659 h 1947444"/>
                <a:gd name="connsiteX280" fmla="*/ 1232877 w 2099977"/>
                <a:gd name="connsiteY280" fmla="*/ 753711 h 1947444"/>
                <a:gd name="connsiteX281" fmla="*/ 1227260 w 2099977"/>
                <a:gd name="connsiteY281" fmla="*/ 761418 h 1947444"/>
                <a:gd name="connsiteX282" fmla="*/ 1221382 w 2099977"/>
                <a:gd name="connsiteY282" fmla="*/ 769646 h 1947444"/>
                <a:gd name="connsiteX283" fmla="*/ 1215243 w 2099977"/>
                <a:gd name="connsiteY283" fmla="*/ 778397 h 1947444"/>
                <a:gd name="connsiteX284" fmla="*/ 1208973 w 2099977"/>
                <a:gd name="connsiteY284" fmla="*/ 787800 h 1947444"/>
                <a:gd name="connsiteX285" fmla="*/ 1202703 w 2099977"/>
                <a:gd name="connsiteY285" fmla="*/ 797727 h 1947444"/>
                <a:gd name="connsiteX286" fmla="*/ 1196302 w 2099977"/>
                <a:gd name="connsiteY286" fmla="*/ 808437 h 1947444"/>
                <a:gd name="connsiteX287" fmla="*/ 1189901 w 2099977"/>
                <a:gd name="connsiteY287" fmla="*/ 819669 h 1947444"/>
                <a:gd name="connsiteX288" fmla="*/ 1183500 w 2099977"/>
                <a:gd name="connsiteY288" fmla="*/ 831293 h 1947444"/>
                <a:gd name="connsiteX289" fmla="*/ 1177100 w 2099977"/>
                <a:gd name="connsiteY289" fmla="*/ 843832 h 1947444"/>
                <a:gd name="connsiteX290" fmla="*/ 1170699 w 2099977"/>
                <a:gd name="connsiteY290" fmla="*/ 856762 h 1947444"/>
                <a:gd name="connsiteX291" fmla="*/ 1167694 w 2099977"/>
                <a:gd name="connsiteY291" fmla="*/ 863554 h 1947444"/>
                <a:gd name="connsiteX292" fmla="*/ 1164559 w 2099977"/>
                <a:gd name="connsiteY292" fmla="*/ 870346 h 1947444"/>
                <a:gd name="connsiteX293" fmla="*/ 1161424 w 2099977"/>
                <a:gd name="connsiteY293" fmla="*/ 877398 h 1947444"/>
                <a:gd name="connsiteX294" fmla="*/ 1158420 w 2099977"/>
                <a:gd name="connsiteY294" fmla="*/ 884582 h 1947444"/>
                <a:gd name="connsiteX295" fmla="*/ 1155285 w 2099977"/>
                <a:gd name="connsiteY295" fmla="*/ 891765 h 1947444"/>
                <a:gd name="connsiteX296" fmla="*/ 1152411 w 2099977"/>
                <a:gd name="connsiteY296" fmla="*/ 899341 h 1947444"/>
                <a:gd name="connsiteX297" fmla="*/ 1149407 w 2099977"/>
                <a:gd name="connsiteY297" fmla="*/ 906916 h 1947444"/>
                <a:gd name="connsiteX298" fmla="*/ 1146533 w 2099977"/>
                <a:gd name="connsiteY298" fmla="*/ 914753 h 1947444"/>
                <a:gd name="connsiteX299" fmla="*/ 1143790 w 2099977"/>
                <a:gd name="connsiteY299" fmla="*/ 922720 h 1947444"/>
                <a:gd name="connsiteX300" fmla="*/ 1141047 w 2099977"/>
                <a:gd name="connsiteY300" fmla="*/ 930687 h 1947444"/>
                <a:gd name="connsiteX301" fmla="*/ 1138304 w 2099977"/>
                <a:gd name="connsiteY301" fmla="*/ 938915 h 1947444"/>
                <a:gd name="connsiteX302" fmla="*/ 1135691 w 2099977"/>
                <a:gd name="connsiteY302" fmla="*/ 947274 h 1947444"/>
                <a:gd name="connsiteX303" fmla="*/ 1133078 w 2099977"/>
                <a:gd name="connsiteY303" fmla="*/ 955764 h 1947444"/>
                <a:gd name="connsiteX304" fmla="*/ 1130597 w 2099977"/>
                <a:gd name="connsiteY304" fmla="*/ 964384 h 1947444"/>
                <a:gd name="connsiteX305" fmla="*/ 1128245 w 2099977"/>
                <a:gd name="connsiteY305" fmla="*/ 973135 h 1947444"/>
                <a:gd name="connsiteX306" fmla="*/ 1125894 w 2099977"/>
                <a:gd name="connsiteY306" fmla="*/ 982147 h 1947444"/>
                <a:gd name="connsiteX307" fmla="*/ 1123673 w 2099977"/>
                <a:gd name="connsiteY307" fmla="*/ 991290 h 1947444"/>
                <a:gd name="connsiteX308" fmla="*/ 1121583 w 2099977"/>
                <a:gd name="connsiteY308" fmla="*/ 1000563 h 1947444"/>
                <a:gd name="connsiteX309" fmla="*/ 1119493 w 2099977"/>
                <a:gd name="connsiteY309" fmla="*/ 1009967 h 1947444"/>
                <a:gd name="connsiteX310" fmla="*/ 1117534 w 2099977"/>
                <a:gd name="connsiteY310" fmla="*/ 1019501 h 1947444"/>
                <a:gd name="connsiteX311" fmla="*/ 1115836 w 2099977"/>
                <a:gd name="connsiteY311" fmla="*/ 1029166 h 1947444"/>
                <a:gd name="connsiteX312" fmla="*/ 1114138 w 2099977"/>
                <a:gd name="connsiteY312" fmla="*/ 1039093 h 1947444"/>
                <a:gd name="connsiteX313" fmla="*/ 1112439 w 2099977"/>
                <a:gd name="connsiteY313" fmla="*/ 1049150 h 1947444"/>
                <a:gd name="connsiteX314" fmla="*/ 1111003 w 2099977"/>
                <a:gd name="connsiteY314" fmla="*/ 1059206 h 1947444"/>
                <a:gd name="connsiteX315" fmla="*/ 1109566 w 2099977"/>
                <a:gd name="connsiteY315" fmla="*/ 1069655 h 1947444"/>
                <a:gd name="connsiteX316" fmla="*/ 1108521 w 2099977"/>
                <a:gd name="connsiteY316" fmla="*/ 1079973 h 1947444"/>
                <a:gd name="connsiteX317" fmla="*/ 1107345 w 2099977"/>
                <a:gd name="connsiteY317" fmla="*/ 1090683 h 1947444"/>
                <a:gd name="connsiteX318" fmla="*/ 1106300 w 2099977"/>
                <a:gd name="connsiteY318" fmla="*/ 1101524 h 1947444"/>
                <a:gd name="connsiteX319" fmla="*/ 1105516 w 2099977"/>
                <a:gd name="connsiteY319" fmla="*/ 1112234 h 1947444"/>
                <a:gd name="connsiteX320" fmla="*/ 1104733 w 2099977"/>
                <a:gd name="connsiteY320" fmla="*/ 1123335 h 1947444"/>
                <a:gd name="connsiteX321" fmla="*/ 1104210 w 2099977"/>
                <a:gd name="connsiteY321" fmla="*/ 1134568 h 1947444"/>
                <a:gd name="connsiteX322" fmla="*/ 1103949 w 2099977"/>
                <a:gd name="connsiteY322" fmla="*/ 1146062 h 1947444"/>
                <a:gd name="connsiteX323" fmla="*/ 1103687 w 2099977"/>
                <a:gd name="connsiteY323" fmla="*/ 1157555 h 1947444"/>
                <a:gd name="connsiteX324" fmla="*/ 1103426 w 2099977"/>
                <a:gd name="connsiteY324" fmla="*/ 1169179 h 1947444"/>
                <a:gd name="connsiteX325" fmla="*/ 1103426 w 2099977"/>
                <a:gd name="connsiteY325" fmla="*/ 1661184 h 1947444"/>
                <a:gd name="connsiteX326" fmla="*/ 1103818 w 2099977"/>
                <a:gd name="connsiteY326" fmla="*/ 1664449 h 1947444"/>
                <a:gd name="connsiteX327" fmla="*/ 1104210 w 2099977"/>
                <a:gd name="connsiteY327" fmla="*/ 1667584 h 1947444"/>
                <a:gd name="connsiteX328" fmla="*/ 1104863 w 2099977"/>
                <a:gd name="connsiteY328" fmla="*/ 1670588 h 1947444"/>
                <a:gd name="connsiteX329" fmla="*/ 1106039 w 2099977"/>
                <a:gd name="connsiteY329" fmla="*/ 1673592 h 1947444"/>
                <a:gd name="connsiteX330" fmla="*/ 1107345 w 2099977"/>
                <a:gd name="connsiteY330" fmla="*/ 1676335 h 1947444"/>
                <a:gd name="connsiteX331" fmla="*/ 1108912 w 2099977"/>
                <a:gd name="connsiteY331" fmla="*/ 1678947 h 1947444"/>
                <a:gd name="connsiteX332" fmla="*/ 1110741 w 2099977"/>
                <a:gd name="connsiteY332" fmla="*/ 1681429 h 1947444"/>
                <a:gd name="connsiteX333" fmla="*/ 1112831 w 2099977"/>
                <a:gd name="connsiteY333" fmla="*/ 1683649 h 1947444"/>
                <a:gd name="connsiteX334" fmla="*/ 1115052 w 2099977"/>
                <a:gd name="connsiteY334" fmla="*/ 1685608 h 1947444"/>
                <a:gd name="connsiteX335" fmla="*/ 1117534 w 2099977"/>
                <a:gd name="connsiteY335" fmla="*/ 1687567 h 1947444"/>
                <a:gd name="connsiteX336" fmla="*/ 1120146 w 2099977"/>
                <a:gd name="connsiteY336" fmla="*/ 1689134 h 1947444"/>
                <a:gd name="connsiteX337" fmla="*/ 1122890 w 2099977"/>
                <a:gd name="connsiteY337" fmla="*/ 1690310 h 1947444"/>
                <a:gd name="connsiteX338" fmla="*/ 1125763 w 2099977"/>
                <a:gd name="connsiteY338" fmla="*/ 1691485 h 1947444"/>
                <a:gd name="connsiteX339" fmla="*/ 1128768 w 2099977"/>
                <a:gd name="connsiteY339" fmla="*/ 1692269 h 1947444"/>
                <a:gd name="connsiteX340" fmla="*/ 1131903 w 2099977"/>
                <a:gd name="connsiteY340" fmla="*/ 1692792 h 1947444"/>
                <a:gd name="connsiteX341" fmla="*/ 1135169 w 2099977"/>
                <a:gd name="connsiteY341" fmla="*/ 1692922 h 1947444"/>
                <a:gd name="connsiteX342" fmla="*/ 1138434 w 2099977"/>
                <a:gd name="connsiteY342" fmla="*/ 1692792 h 1947444"/>
                <a:gd name="connsiteX343" fmla="*/ 1141569 w 2099977"/>
                <a:gd name="connsiteY343" fmla="*/ 1692269 h 1947444"/>
                <a:gd name="connsiteX344" fmla="*/ 1144574 w 2099977"/>
                <a:gd name="connsiteY344" fmla="*/ 1691485 h 1947444"/>
                <a:gd name="connsiteX345" fmla="*/ 1147578 w 2099977"/>
                <a:gd name="connsiteY345" fmla="*/ 1690310 h 1947444"/>
                <a:gd name="connsiteX346" fmla="*/ 1150321 w 2099977"/>
                <a:gd name="connsiteY346" fmla="*/ 1689134 h 1947444"/>
                <a:gd name="connsiteX347" fmla="*/ 1152934 w 2099977"/>
                <a:gd name="connsiteY347" fmla="*/ 1687567 h 1947444"/>
                <a:gd name="connsiteX348" fmla="*/ 1155415 w 2099977"/>
                <a:gd name="connsiteY348" fmla="*/ 1685608 h 1947444"/>
                <a:gd name="connsiteX349" fmla="*/ 1157636 w 2099977"/>
                <a:gd name="connsiteY349" fmla="*/ 1683649 h 1947444"/>
                <a:gd name="connsiteX350" fmla="*/ 1159726 w 2099977"/>
                <a:gd name="connsiteY350" fmla="*/ 1681429 h 1947444"/>
                <a:gd name="connsiteX351" fmla="*/ 1161555 w 2099977"/>
                <a:gd name="connsiteY351" fmla="*/ 1678947 h 1947444"/>
                <a:gd name="connsiteX352" fmla="*/ 1163123 w 2099977"/>
                <a:gd name="connsiteY352" fmla="*/ 1676335 h 1947444"/>
                <a:gd name="connsiteX353" fmla="*/ 1164298 w 2099977"/>
                <a:gd name="connsiteY353" fmla="*/ 1673592 h 1947444"/>
                <a:gd name="connsiteX354" fmla="*/ 1165474 w 2099977"/>
                <a:gd name="connsiteY354" fmla="*/ 1670588 h 1947444"/>
                <a:gd name="connsiteX355" fmla="*/ 1166257 w 2099977"/>
                <a:gd name="connsiteY355" fmla="*/ 1667584 h 1947444"/>
                <a:gd name="connsiteX356" fmla="*/ 1166780 w 2099977"/>
                <a:gd name="connsiteY356" fmla="*/ 1664449 h 1947444"/>
                <a:gd name="connsiteX357" fmla="*/ 1166911 w 2099977"/>
                <a:gd name="connsiteY357" fmla="*/ 1661184 h 1947444"/>
                <a:gd name="connsiteX358" fmla="*/ 1166911 w 2099977"/>
                <a:gd name="connsiteY358" fmla="*/ 1200395 h 1947444"/>
                <a:gd name="connsiteX359" fmla="*/ 1166911 w 2099977"/>
                <a:gd name="connsiteY359" fmla="*/ 1192167 h 1947444"/>
                <a:gd name="connsiteX360" fmla="*/ 1167041 w 2099977"/>
                <a:gd name="connsiteY360" fmla="*/ 1183938 h 1947444"/>
                <a:gd name="connsiteX361" fmla="*/ 1167302 w 2099977"/>
                <a:gd name="connsiteY361" fmla="*/ 1175840 h 1947444"/>
                <a:gd name="connsiteX362" fmla="*/ 1167694 w 2099977"/>
                <a:gd name="connsiteY362" fmla="*/ 1167873 h 1947444"/>
                <a:gd name="connsiteX363" fmla="*/ 1168086 w 2099977"/>
                <a:gd name="connsiteY363" fmla="*/ 1159906 h 1947444"/>
                <a:gd name="connsiteX364" fmla="*/ 1168609 w 2099977"/>
                <a:gd name="connsiteY364" fmla="*/ 1151939 h 1947444"/>
                <a:gd name="connsiteX365" fmla="*/ 1169131 w 2099977"/>
                <a:gd name="connsiteY365" fmla="*/ 1144103 h 1947444"/>
                <a:gd name="connsiteX366" fmla="*/ 1169915 w 2099977"/>
                <a:gd name="connsiteY366" fmla="*/ 1136266 h 1947444"/>
                <a:gd name="connsiteX367" fmla="*/ 1170568 w 2099977"/>
                <a:gd name="connsiteY367" fmla="*/ 1128560 h 1947444"/>
                <a:gd name="connsiteX368" fmla="*/ 1171483 w 2099977"/>
                <a:gd name="connsiteY368" fmla="*/ 1120854 h 1947444"/>
                <a:gd name="connsiteX369" fmla="*/ 1172528 w 2099977"/>
                <a:gd name="connsiteY369" fmla="*/ 1113279 h 1947444"/>
                <a:gd name="connsiteX370" fmla="*/ 1173442 w 2099977"/>
                <a:gd name="connsiteY370" fmla="*/ 1105573 h 1947444"/>
                <a:gd name="connsiteX371" fmla="*/ 1174618 w 2099977"/>
                <a:gd name="connsiteY371" fmla="*/ 1098259 h 1947444"/>
                <a:gd name="connsiteX372" fmla="*/ 1175793 w 2099977"/>
                <a:gd name="connsiteY372" fmla="*/ 1090683 h 1947444"/>
                <a:gd name="connsiteX373" fmla="*/ 1176969 w 2099977"/>
                <a:gd name="connsiteY373" fmla="*/ 1083239 h 1947444"/>
                <a:gd name="connsiteX374" fmla="*/ 1178406 w 2099977"/>
                <a:gd name="connsiteY374" fmla="*/ 1076055 h 1947444"/>
                <a:gd name="connsiteX375" fmla="*/ 1179843 w 2099977"/>
                <a:gd name="connsiteY375" fmla="*/ 1068741 h 1947444"/>
                <a:gd name="connsiteX376" fmla="*/ 1181410 w 2099977"/>
                <a:gd name="connsiteY376" fmla="*/ 1061557 h 1947444"/>
                <a:gd name="connsiteX377" fmla="*/ 1182978 w 2099977"/>
                <a:gd name="connsiteY377" fmla="*/ 1054374 h 1947444"/>
                <a:gd name="connsiteX378" fmla="*/ 1184676 w 2099977"/>
                <a:gd name="connsiteY378" fmla="*/ 1047452 h 1947444"/>
                <a:gd name="connsiteX379" fmla="*/ 1186374 w 2099977"/>
                <a:gd name="connsiteY379" fmla="*/ 1040399 h 1947444"/>
                <a:gd name="connsiteX380" fmla="*/ 1188203 w 2099977"/>
                <a:gd name="connsiteY380" fmla="*/ 1033476 h 1947444"/>
                <a:gd name="connsiteX381" fmla="*/ 1190162 w 2099977"/>
                <a:gd name="connsiteY381" fmla="*/ 1026685 h 1947444"/>
                <a:gd name="connsiteX382" fmla="*/ 1192122 w 2099977"/>
                <a:gd name="connsiteY382" fmla="*/ 1019762 h 1947444"/>
                <a:gd name="connsiteX383" fmla="*/ 1194212 w 2099977"/>
                <a:gd name="connsiteY383" fmla="*/ 1013101 h 1947444"/>
                <a:gd name="connsiteX384" fmla="*/ 1196302 w 2099977"/>
                <a:gd name="connsiteY384" fmla="*/ 1006440 h 1947444"/>
                <a:gd name="connsiteX385" fmla="*/ 1198522 w 2099977"/>
                <a:gd name="connsiteY385" fmla="*/ 999910 h 1947444"/>
                <a:gd name="connsiteX386" fmla="*/ 1200743 w 2099977"/>
                <a:gd name="connsiteY386" fmla="*/ 993379 h 1947444"/>
                <a:gd name="connsiteX387" fmla="*/ 1203225 w 2099977"/>
                <a:gd name="connsiteY387" fmla="*/ 986979 h 1947444"/>
                <a:gd name="connsiteX388" fmla="*/ 1205576 w 2099977"/>
                <a:gd name="connsiteY388" fmla="*/ 980580 h 1947444"/>
                <a:gd name="connsiteX389" fmla="*/ 1208189 w 2099977"/>
                <a:gd name="connsiteY389" fmla="*/ 974310 h 1947444"/>
                <a:gd name="connsiteX390" fmla="*/ 1210671 w 2099977"/>
                <a:gd name="connsiteY390" fmla="*/ 968041 h 1947444"/>
                <a:gd name="connsiteX391" fmla="*/ 1213283 w 2099977"/>
                <a:gd name="connsiteY391" fmla="*/ 961903 h 1947444"/>
                <a:gd name="connsiteX392" fmla="*/ 1216026 w 2099977"/>
                <a:gd name="connsiteY392" fmla="*/ 955764 h 1947444"/>
                <a:gd name="connsiteX393" fmla="*/ 1218900 w 2099977"/>
                <a:gd name="connsiteY393" fmla="*/ 949887 h 1947444"/>
                <a:gd name="connsiteX394" fmla="*/ 1221513 w 2099977"/>
                <a:gd name="connsiteY394" fmla="*/ 943879 h 1947444"/>
                <a:gd name="connsiteX395" fmla="*/ 1224517 w 2099977"/>
                <a:gd name="connsiteY395" fmla="*/ 938001 h 1947444"/>
                <a:gd name="connsiteX396" fmla="*/ 1227521 w 2099977"/>
                <a:gd name="connsiteY396" fmla="*/ 932385 h 1947444"/>
                <a:gd name="connsiteX397" fmla="*/ 1230526 w 2099977"/>
                <a:gd name="connsiteY397" fmla="*/ 926507 h 1947444"/>
                <a:gd name="connsiteX398" fmla="*/ 1233661 w 2099977"/>
                <a:gd name="connsiteY398" fmla="*/ 921022 h 1947444"/>
                <a:gd name="connsiteX399" fmla="*/ 1236796 w 2099977"/>
                <a:gd name="connsiteY399" fmla="*/ 915406 h 1947444"/>
                <a:gd name="connsiteX400" fmla="*/ 1239931 w 2099977"/>
                <a:gd name="connsiteY400" fmla="*/ 909920 h 1947444"/>
                <a:gd name="connsiteX401" fmla="*/ 1243197 w 2099977"/>
                <a:gd name="connsiteY401" fmla="*/ 904565 h 1947444"/>
                <a:gd name="connsiteX402" fmla="*/ 1246593 w 2099977"/>
                <a:gd name="connsiteY402" fmla="*/ 899210 h 1947444"/>
                <a:gd name="connsiteX403" fmla="*/ 1249859 w 2099977"/>
                <a:gd name="connsiteY403" fmla="*/ 893986 h 1947444"/>
                <a:gd name="connsiteX404" fmla="*/ 1253385 w 2099977"/>
                <a:gd name="connsiteY404" fmla="*/ 888761 h 1947444"/>
                <a:gd name="connsiteX405" fmla="*/ 1256782 w 2099977"/>
                <a:gd name="connsiteY405" fmla="*/ 883798 h 1947444"/>
                <a:gd name="connsiteX406" fmla="*/ 1260309 w 2099977"/>
                <a:gd name="connsiteY406" fmla="*/ 878835 h 1947444"/>
                <a:gd name="connsiteX407" fmla="*/ 1264097 w 2099977"/>
                <a:gd name="connsiteY407" fmla="*/ 873872 h 1947444"/>
                <a:gd name="connsiteX408" fmla="*/ 1267624 w 2099977"/>
                <a:gd name="connsiteY408" fmla="*/ 869039 h 1947444"/>
                <a:gd name="connsiteX409" fmla="*/ 1271281 w 2099977"/>
                <a:gd name="connsiteY409" fmla="*/ 864337 h 1947444"/>
                <a:gd name="connsiteX410" fmla="*/ 1275200 w 2099977"/>
                <a:gd name="connsiteY410" fmla="*/ 859636 h 1947444"/>
                <a:gd name="connsiteX411" fmla="*/ 1278988 w 2099977"/>
                <a:gd name="connsiteY411" fmla="*/ 855064 h 1947444"/>
                <a:gd name="connsiteX412" fmla="*/ 1282907 w 2099977"/>
                <a:gd name="connsiteY412" fmla="*/ 850493 h 1947444"/>
                <a:gd name="connsiteX413" fmla="*/ 1286826 w 2099977"/>
                <a:gd name="connsiteY413" fmla="*/ 846183 h 1947444"/>
                <a:gd name="connsiteX414" fmla="*/ 1290745 w 2099977"/>
                <a:gd name="connsiteY414" fmla="*/ 841873 h 1947444"/>
                <a:gd name="connsiteX415" fmla="*/ 1294794 w 2099977"/>
                <a:gd name="connsiteY415" fmla="*/ 837563 h 1947444"/>
                <a:gd name="connsiteX416" fmla="*/ 1298713 w 2099977"/>
                <a:gd name="connsiteY416" fmla="*/ 833514 h 1947444"/>
                <a:gd name="connsiteX417" fmla="*/ 1302893 w 2099977"/>
                <a:gd name="connsiteY417" fmla="*/ 829334 h 1947444"/>
                <a:gd name="connsiteX418" fmla="*/ 1307204 w 2099977"/>
                <a:gd name="connsiteY418" fmla="*/ 825416 h 1947444"/>
                <a:gd name="connsiteX419" fmla="*/ 1311253 w 2099977"/>
                <a:gd name="connsiteY419" fmla="*/ 821498 h 1947444"/>
                <a:gd name="connsiteX420" fmla="*/ 1315564 w 2099977"/>
                <a:gd name="connsiteY420" fmla="*/ 817710 h 1947444"/>
                <a:gd name="connsiteX421" fmla="*/ 1319875 w 2099977"/>
                <a:gd name="connsiteY421" fmla="*/ 814053 h 1947444"/>
                <a:gd name="connsiteX422" fmla="*/ 1324185 w 2099977"/>
                <a:gd name="connsiteY422" fmla="*/ 810396 h 1947444"/>
                <a:gd name="connsiteX423" fmla="*/ 1325491 w 2099977"/>
                <a:gd name="connsiteY423" fmla="*/ 809351 h 1947444"/>
                <a:gd name="connsiteX424" fmla="*/ 1326667 w 2099977"/>
                <a:gd name="connsiteY424" fmla="*/ 808045 h 1947444"/>
                <a:gd name="connsiteX425" fmla="*/ 1327712 w 2099977"/>
                <a:gd name="connsiteY425" fmla="*/ 806608 h 1947444"/>
                <a:gd name="connsiteX426" fmla="*/ 1328626 w 2099977"/>
                <a:gd name="connsiteY426" fmla="*/ 805172 h 1947444"/>
                <a:gd name="connsiteX427" fmla="*/ 1329410 w 2099977"/>
                <a:gd name="connsiteY427" fmla="*/ 803604 h 1947444"/>
                <a:gd name="connsiteX428" fmla="*/ 1329933 w 2099977"/>
                <a:gd name="connsiteY428" fmla="*/ 802037 h 1947444"/>
                <a:gd name="connsiteX429" fmla="*/ 1330325 w 2099977"/>
                <a:gd name="connsiteY429" fmla="*/ 800469 h 1947444"/>
                <a:gd name="connsiteX430" fmla="*/ 1330586 w 2099977"/>
                <a:gd name="connsiteY430" fmla="*/ 798772 h 1947444"/>
                <a:gd name="connsiteX431" fmla="*/ 1330717 w 2099977"/>
                <a:gd name="connsiteY431" fmla="*/ 797074 h 1947444"/>
                <a:gd name="connsiteX432" fmla="*/ 1330717 w 2099977"/>
                <a:gd name="connsiteY432" fmla="*/ 795507 h 1947444"/>
                <a:gd name="connsiteX433" fmla="*/ 1330455 w 2099977"/>
                <a:gd name="connsiteY433" fmla="*/ 793809 h 1947444"/>
                <a:gd name="connsiteX434" fmla="*/ 1330194 w 2099977"/>
                <a:gd name="connsiteY434" fmla="*/ 792111 h 1947444"/>
                <a:gd name="connsiteX435" fmla="*/ 1329802 w 2099977"/>
                <a:gd name="connsiteY435" fmla="*/ 790543 h 1947444"/>
                <a:gd name="connsiteX436" fmla="*/ 1329018 w 2099977"/>
                <a:gd name="connsiteY436" fmla="*/ 788845 h 1947444"/>
                <a:gd name="connsiteX437" fmla="*/ 1328365 w 2099977"/>
                <a:gd name="connsiteY437" fmla="*/ 787278 h 1947444"/>
                <a:gd name="connsiteX438" fmla="*/ 1327320 w 2099977"/>
                <a:gd name="connsiteY438" fmla="*/ 785841 h 1947444"/>
                <a:gd name="connsiteX439" fmla="*/ 1285912 w 2099977"/>
                <a:gd name="connsiteY439" fmla="*/ 726284 h 1947444"/>
                <a:gd name="connsiteX440" fmla="*/ 1284605 w 2099977"/>
                <a:gd name="connsiteY440" fmla="*/ 724586 h 1947444"/>
                <a:gd name="connsiteX441" fmla="*/ 1283168 w 2099977"/>
                <a:gd name="connsiteY441" fmla="*/ 723149 h 1947444"/>
                <a:gd name="connsiteX442" fmla="*/ 1281470 w 2099977"/>
                <a:gd name="connsiteY442" fmla="*/ 721712 h 1947444"/>
                <a:gd name="connsiteX443" fmla="*/ 1279772 w 2099977"/>
                <a:gd name="connsiteY443" fmla="*/ 720667 h 1947444"/>
                <a:gd name="connsiteX444" fmla="*/ 1277813 w 2099977"/>
                <a:gd name="connsiteY444" fmla="*/ 719753 h 1947444"/>
                <a:gd name="connsiteX445" fmla="*/ 1275853 w 2099977"/>
                <a:gd name="connsiteY445" fmla="*/ 719100 h 1947444"/>
                <a:gd name="connsiteX446" fmla="*/ 1274025 w 2099977"/>
                <a:gd name="connsiteY446" fmla="*/ 718578 h 1947444"/>
                <a:gd name="connsiteX447" fmla="*/ 1271935 w 2099977"/>
                <a:gd name="connsiteY447" fmla="*/ 718447 h 1947444"/>
                <a:gd name="connsiteX448" fmla="*/ 765101 w 2099977"/>
                <a:gd name="connsiteY448" fmla="*/ 668347 h 1947444"/>
                <a:gd name="connsiteX449" fmla="*/ 763533 w 2099977"/>
                <a:gd name="connsiteY449" fmla="*/ 668347 h 1947444"/>
                <a:gd name="connsiteX450" fmla="*/ 761965 w 2099977"/>
                <a:gd name="connsiteY450" fmla="*/ 668347 h 1947444"/>
                <a:gd name="connsiteX451" fmla="*/ 760528 w 2099977"/>
                <a:gd name="connsiteY451" fmla="*/ 668609 h 1947444"/>
                <a:gd name="connsiteX452" fmla="*/ 758960 w 2099977"/>
                <a:gd name="connsiteY452" fmla="*/ 668870 h 1947444"/>
                <a:gd name="connsiteX453" fmla="*/ 757522 w 2099977"/>
                <a:gd name="connsiteY453" fmla="*/ 669522 h 1947444"/>
                <a:gd name="connsiteX454" fmla="*/ 756215 w 2099977"/>
                <a:gd name="connsiteY454" fmla="*/ 670175 h 1947444"/>
                <a:gd name="connsiteX455" fmla="*/ 754778 w 2099977"/>
                <a:gd name="connsiteY455" fmla="*/ 671089 h 1947444"/>
                <a:gd name="connsiteX456" fmla="*/ 749290 w 2099977"/>
                <a:gd name="connsiteY456" fmla="*/ 674483 h 1947444"/>
                <a:gd name="connsiteX457" fmla="*/ 744193 w 2099977"/>
                <a:gd name="connsiteY457" fmla="*/ 677617 h 1947444"/>
                <a:gd name="connsiteX458" fmla="*/ 739228 w 2099977"/>
                <a:gd name="connsiteY458" fmla="*/ 680619 h 1947444"/>
                <a:gd name="connsiteX459" fmla="*/ 734393 w 2099977"/>
                <a:gd name="connsiteY459" fmla="*/ 683230 h 1947444"/>
                <a:gd name="connsiteX460" fmla="*/ 729819 w 2099977"/>
                <a:gd name="connsiteY460" fmla="*/ 685841 h 1947444"/>
                <a:gd name="connsiteX461" fmla="*/ 725377 w 2099977"/>
                <a:gd name="connsiteY461" fmla="*/ 688191 h 1947444"/>
                <a:gd name="connsiteX462" fmla="*/ 717275 w 2099977"/>
                <a:gd name="connsiteY462" fmla="*/ 692107 h 1947444"/>
                <a:gd name="connsiteX463" fmla="*/ 715445 w 2099977"/>
                <a:gd name="connsiteY463" fmla="*/ 693152 h 1947444"/>
                <a:gd name="connsiteX464" fmla="*/ 713616 w 2099977"/>
                <a:gd name="connsiteY464" fmla="*/ 694327 h 1947444"/>
                <a:gd name="connsiteX465" fmla="*/ 712048 w 2099977"/>
                <a:gd name="connsiteY465" fmla="*/ 695632 h 1947444"/>
                <a:gd name="connsiteX466" fmla="*/ 710741 w 2099977"/>
                <a:gd name="connsiteY466" fmla="*/ 697199 h 1947444"/>
                <a:gd name="connsiteX467" fmla="*/ 709565 w 2099977"/>
                <a:gd name="connsiteY467" fmla="*/ 698896 h 1947444"/>
                <a:gd name="connsiteX468" fmla="*/ 708650 w 2099977"/>
                <a:gd name="connsiteY468" fmla="*/ 700593 h 1947444"/>
                <a:gd name="connsiteX469" fmla="*/ 707866 w 2099977"/>
                <a:gd name="connsiteY469" fmla="*/ 702421 h 1947444"/>
                <a:gd name="connsiteX470" fmla="*/ 707343 w 2099977"/>
                <a:gd name="connsiteY470" fmla="*/ 704509 h 1947444"/>
                <a:gd name="connsiteX471" fmla="*/ 706951 w 2099977"/>
                <a:gd name="connsiteY471" fmla="*/ 706337 h 1947444"/>
                <a:gd name="connsiteX472" fmla="*/ 706951 w 2099977"/>
                <a:gd name="connsiteY472" fmla="*/ 708295 h 1947444"/>
                <a:gd name="connsiteX473" fmla="*/ 706951 w 2099977"/>
                <a:gd name="connsiteY473" fmla="*/ 710384 h 1947444"/>
                <a:gd name="connsiteX474" fmla="*/ 707343 w 2099977"/>
                <a:gd name="connsiteY474" fmla="*/ 712473 h 1947444"/>
                <a:gd name="connsiteX475" fmla="*/ 707866 w 2099977"/>
                <a:gd name="connsiteY475" fmla="*/ 714431 h 1947444"/>
                <a:gd name="connsiteX476" fmla="*/ 708650 w 2099977"/>
                <a:gd name="connsiteY476" fmla="*/ 716259 h 1947444"/>
                <a:gd name="connsiteX477" fmla="*/ 709565 w 2099977"/>
                <a:gd name="connsiteY477" fmla="*/ 718217 h 1947444"/>
                <a:gd name="connsiteX478" fmla="*/ 710872 w 2099977"/>
                <a:gd name="connsiteY478" fmla="*/ 719914 h 1947444"/>
                <a:gd name="connsiteX479" fmla="*/ 714139 w 2099977"/>
                <a:gd name="connsiteY479" fmla="*/ 724353 h 1947444"/>
                <a:gd name="connsiteX480" fmla="*/ 717275 w 2099977"/>
                <a:gd name="connsiteY480" fmla="*/ 729052 h 1947444"/>
                <a:gd name="connsiteX481" fmla="*/ 720280 w 2099977"/>
                <a:gd name="connsiteY481" fmla="*/ 734144 h 1947444"/>
                <a:gd name="connsiteX482" fmla="*/ 723024 w 2099977"/>
                <a:gd name="connsiteY482" fmla="*/ 739627 h 1947444"/>
                <a:gd name="connsiteX483" fmla="*/ 725769 w 2099977"/>
                <a:gd name="connsiteY483" fmla="*/ 745240 h 1947444"/>
                <a:gd name="connsiteX484" fmla="*/ 728121 w 2099977"/>
                <a:gd name="connsiteY484" fmla="*/ 751246 h 1947444"/>
                <a:gd name="connsiteX485" fmla="*/ 730603 w 2099977"/>
                <a:gd name="connsiteY485" fmla="*/ 757512 h 1947444"/>
                <a:gd name="connsiteX486" fmla="*/ 732694 w 2099977"/>
                <a:gd name="connsiteY486" fmla="*/ 764039 h 1947444"/>
                <a:gd name="connsiteX487" fmla="*/ 734524 w 2099977"/>
                <a:gd name="connsiteY487" fmla="*/ 770828 h 1947444"/>
                <a:gd name="connsiteX488" fmla="*/ 736353 w 2099977"/>
                <a:gd name="connsiteY488" fmla="*/ 778008 h 1947444"/>
                <a:gd name="connsiteX489" fmla="*/ 737921 w 2099977"/>
                <a:gd name="connsiteY489" fmla="*/ 785319 h 1947444"/>
                <a:gd name="connsiteX490" fmla="*/ 739228 w 2099977"/>
                <a:gd name="connsiteY490" fmla="*/ 793021 h 1947444"/>
                <a:gd name="connsiteX491" fmla="*/ 740404 w 2099977"/>
                <a:gd name="connsiteY491" fmla="*/ 800854 h 1947444"/>
                <a:gd name="connsiteX492" fmla="*/ 741319 w 2099977"/>
                <a:gd name="connsiteY492" fmla="*/ 808948 h 1947444"/>
                <a:gd name="connsiteX493" fmla="*/ 742103 w 2099977"/>
                <a:gd name="connsiteY493" fmla="*/ 817172 h 1947444"/>
                <a:gd name="connsiteX494" fmla="*/ 742495 w 2099977"/>
                <a:gd name="connsiteY494" fmla="*/ 825788 h 1947444"/>
                <a:gd name="connsiteX495" fmla="*/ 742756 w 2099977"/>
                <a:gd name="connsiteY495" fmla="*/ 827747 h 1947444"/>
                <a:gd name="connsiteX496" fmla="*/ 743148 w 2099977"/>
                <a:gd name="connsiteY496" fmla="*/ 829705 h 1947444"/>
                <a:gd name="connsiteX497" fmla="*/ 743801 w 2099977"/>
                <a:gd name="connsiteY497" fmla="*/ 831533 h 1947444"/>
                <a:gd name="connsiteX498" fmla="*/ 744585 w 2099977"/>
                <a:gd name="connsiteY498" fmla="*/ 833230 h 1947444"/>
                <a:gd name="connsiteX499" fmla="*/ 745500 w 2099977"/>
                <a:gd name="connsiteY499" fmla="*/ 835057 h 1947444"/>
                <a:gd name="connsiteX500" fmla="*/ 746676 w 2099977"/>
                <a:gd name="connsiteY500" fmla="*/ 836494 h 1947444"/>
                <a:gd name="connsiteX501" fmla="*/ 747852 w 2099977"/>
                <a:gd name="connsiteY501" fmla="*/ 837799 h 1947444"/>
                <a:gd name="connsiteX502" fmla="*/ 749290 w 2099977"/>
                <a:gd name="connsiteY502" fmla="*/ 839104 h 1947444"/>
                <a:gd name="connsiteX503" fmla="*/ 750858 w 2099977"/>
                <a:gd name="connsiteY503" fmla="*/ 840279 h 1947444"/>
                <a:gd name="connsiteX504" fmla="*/ 752426 w 2099977"/>
                <a:gd name="connsiteY504" fmla="*/ 841193 h 1947444"/>
                <a:gd name="connsiteX505" fmla="*/ 754255 w 2099977"/>
                <a:gd name="connsiteY505" fmla="*/ 841976 h 1947444"/>
                <a:gd name="connsiteX506" fmla="*/ 755954 w 2099977"/>
                <a:gd name="connsiteY506" fmla="*/ 842499 h 1947444"/>
                <a:gd name="connsiteX507" fmla="*/ 758045 w 2099977"/>
                <a:gd name="connsiteY507" fmla="*/ 843021 h 1947444"/>
                <a:gd name="connsiteX508" fmla="*/ 759874 w 2099977"/>
                <a:gd name="connsiteY508" fmla="*/ 843151 h 1947444"/>
                <a:gd name="connsiteX509" fmla="*/ 761835 w 2099977"/>
                <a:gd name="connsiteY509" fmla="*/ 843151 h 1947444"/>
                <a:gd name="connsiteX510" fmla="*/ 763925 w 2099977"/>
                <a:gd name="connsiteY510" fmla="*/ 842760 h 1947444"/>
                <a:gd name="connsiteX511" fmla="*/ 769021 w 2099977"/>
                <a:gd name="connsiteY511" fmla="*/ 841976 h 1947444"/>
                <a:gd name="connsiteX512" fmla="*/ 774118 w 2099977"/>
                <a:gd name="connsiteY512" fmla="*/ 841193 h 1947444"/>
                <a:gd name="connsiteX513" fmla="*/ 779214 w 2099977"/>
                <a:gd name="connsiteY513" fmla="*/ 840540 h 1947444"/>
                <a:gd name="connsiteX514" fmla="*/ 784180 w 2099977"/>
                <a:gd name="connsiteY514" fmla="*/ 840018 h 1947444"/>
                <a:gd name="connsiteX515" fmla="*/ 789407 w 2099977"/>
                <a:gd name="connsiteY515" fmla="*/ 839496 h 1947444"/>
                <a:gd name="connsiteX516" fmla="*/ 794634 w 2099977"/>
                <a:gd name="connsiteY516" fmla="*/ 839104 h 1947444"/>
                <a:gd name="connsiteX517" fmla="*/ 804826 w 2099977"/>
                <a:gd name="connsiteY517" fmla="*/ 838582 h 1947444"/>
                <a:gd name="connsiteX518" fmla="*/ 815150 w 2099977"/>
                <a:gd name="connsiteY518" fmla="*/ 838321 h 1947444"/>
                <a:gd name="connsiteX519" fmla="*/ 825603 w 2099977"/>
                <a:gd name="connsiteY519" fmla="*/ 838321 h 1947444"/>
                <a:gd name="connsiteX520" fmla="*/ 836057 w 2099977"/>
                <a:gd name="connsiteY520" fmla="*/ 838582 h 1947444"/>
                <a:gd name="connsiteX521" fmla="*/ 846381 w 2099977"/>
                <a:gd name="connsiteY521" fmla="*/ 839104 h 1947444"/>
                <a:gd name="connsiteX522" fmla="*/ 856704 w 2099977"/>
                <a:gd name="connsiteY522" fmla="*/ 840018 h 1947444"/>
                <a:gd name="connsiteX523" fmla="*/ 867027 w 2099977"/>
                <a:gd name="connsiteY523" fmla="*/ 840932 h 1947444"/>
                <a:gd name="connsiteX524" fmla="*/ 877220 w 2099977"/>
                <a:gd name="connsiteY524" fmla="*/ 842238 h 1947444"/>
                <a:gd name="connsiteX525" fmla="*/ 887151 w 2099977"/>
                <a:gd name="connsiteY525" fmla="*/ 843543 h 1947444"/>
                <a:gd name="connsiteX526" fmla="*/ 897213 w 2099977"/>
                <a:gd name="connsiteY526" fmla="*/ 845240 h 1947444"/>
                <a:gd name="connsiteX527" fmla="*/ 907013 w 2099977"/>
                <a:gd name="connsiteY527" fmla="*/ 846937 h 1947444"/>
                <a:gd name="connsiteX528" fmla="*/ 916683 w 2099977"/>
                <a:gd name="connsiteY528" fmla="*/ 848765 h 1947444"/>
                <a:gd name="connsiteX529" fmla="*/ 926092 w 2099977"/>
                <a:gd name="connsiteY529" fmla="*/ 850723 h 1947444"/>
                <a:gd name="connsiteX530" fmla="*/ 935239 w 2099977"/>
                <a:gd name="connsiteY530" fmla="*/ 852812 h 1947444"/>
                <a:gd name="connsiteX531" fmla="*/ 944386 w 2099977"/>
                <a:gd name="connsiteY531" fmla="*/ 855031 h 1947444"/>
                <a:gd name="connsiteX532" fmla="*/ 953272 w 2099977"/>
                <a:gd name="connsiteY532" fmla="*/ 857120 h 1947444"/>
                <a:gd name="connsiteX533" fmla="*/ 961635 w 2099977"/>
                <a:gd name="connsiteY533" fmla="*/ 859470 h 1947444"/>
                <a:gd name="connsiteX534" fmla="*/ 969867 w 2099977"/>
                <a:gd name="connsiteY534" fmla="*/ 861820 h 1947444"/>
                <a:gd name="connsiteX535" fmla="*/ 977839 w 2099977"/>
                <a:gd name="connsiteY535" fmla="*/ 864170 h 1947444"/>
                <a:gd name="connsiteX536" fmla="*/ 992605 w 2099977"/>
                <a:gd name="connsiteY536" fmla="*/ 868739 h 1947444"/>
                <a:gd name="connsiteX537" fmla="*/ 1006064 w 2099977"/>
                <a:gd name="connsiteY537" fmla="*/ 873177 h 1947444"/>
                <a:gd name="connsiteX538" fmla="*/ 1017825 w 2099977"/>
                <a:gd name="connsiteY538" fmla="*/ 877355 h 1947444"/>
                <a:gd name="connsiteX539" fmla="*/ 1027756 w 2099977"/>
                <a:gd name="connsiteY539" fmla="*/ 881010 h 1947444"/>
                <a:gd name="connsiteX540" fmla="*/ 1035858 w 2099977"/>
                <a:gd name="connsiteY540" fmla="*/ 884143 h 1947444"/>
                <a:gd name="connsiteX541" fmla="*/ 1037034 w 2099977"/>
                <a:gd name="connsiteY541" fmla="*/ 884535 h 1947444"/>
                <a:gd name="connsiteX542" fmla="*/ 1038210 w 2099977"/>
                <a:gd name="connsiteY542" fmla="*/ 884796 h 1947444"/>
                <a:gd name="connsiteX543" fmla="*/ 1039386 w 2099977"/>
                <a:gd name="connsiteY543" fmla="*/ 885057 h 1947444"/>
                <a:gd name="connsiteX544" fmla="*/ 1040693 w 2099977"/>
                <a:gd name="connsiteY544" fmla="*/ 885057 h 1947444"/>
                <a:gd name="connsiteX545" fmla="*/ 1041869 w 2099977"/>
                <a:gd name="connsiteY545" fmla="*/ 885057 h 1947444"/>
                <a:gd name="connsiteX546" fmla="*/ 1043045 w 2099977"/>
                <a:gd name="connsiteY546" fmla="*/ 884927 h 1947444"/>
                <a:gd name="connsiteX547" fmla="*/ 1044090 w 2099977"/>
                <a:gd name="connsiteY547" fmla="*/ 884666 h 1947444"/>
                <a:gd name="connsiteX548" fmla="*/ 1045266 w 2099977"/>
                <a:gd name="connsiteY548" fmla="*/ 884143 h 1947444"/>
                <a:gd name="connsiteX549" fmla="*/ 1046442 w 2099977"/>
                <a:gd name="connsiteY549" fmla="*/ 883621 h 1947444"/>
                <a:gd name="connsiteX550" fmla="*/ 1047357 w 2099977"/>
                <a:gd name="connsiteY550" fmla="*/ 883099 h 1947444"/>
                <a:gd name="connsiteX551" fmla="*/ 1048403 w 2099977"/>
                <a:gd name="connsiteY551" fmla="*/ 882446 h 1947444"/>
                <a:gd name="connsiteX552" fmla="*/ 1049317 w 2099977"/>
                <a:gd name="connsiteY552" fmla="*/ 881663 h 1947444"/>
                <a:gd name="connsiteX553" fmla="*/ 1050101 w 2099977"/>
                <a:gd name="connsiteY553" fmla="*/ 880749 h 1947444"/>
                <a:gd name="connsiteX554" fmla="*/ 1051016 w 2099977"/>
                <a:gd name="connsiteY554" fmla="*/ 879835 h 1947444"/>
                <a:gd name="connsiteX555" fmla="*/ 1051539 w 2099977"/>
                <a:gd name="connsiteY555" fmla="*/ 878791 h 1947444"/>
                <a:gd name="connsiteX556" fmla="*/ 1052192 w 2099977"/>
                <a:gd name="connsiteY556" fmla="*/ 877616 h 1947444"/>
                <a:gd name="connsiteX557" fmla="*/ 1054936 w 2099977"/>
                <a:gd name="connsiteY557" fmla="*/ 871350 h 1947444"/>
                <a:gd name="connsiteX558" fmla="*/ 1058334 w 2099977"/>
                <a:gd name="connsiteY558" fmla="*/ 863517 h 1947444"/>
                <a:gd name="connsiteX559" fmla="*/ 1062254 w 2099977"/>
                <a:gd name="connsiteY559" fmla="*/ 853726 h 1947444"/>
                <a:gd name="connsiteX560" fmla="*/ 1066566 w 2099977"/>
                <a:gd name="connsiteY560" fmla="*/ 842107 h 1947444"/>
                <a:gd name="connsiteX561" fmla="*/ 1067220 w 2099977"/>
                <a:gd name="connsiteY561" fmla="*/ 840671 h 1947444"/>
                <a:gd name="connsiteX562" fmla="*/ 1067350 w 2099977"/>
                <a:gd name="connsiteY562" fmla="*/ 839104 h 1947444"/>
                <a:gd name="connsiteX563" fmla="*/ 1067481 w 2099977"/>
                <a:gd name="connsiteY563" fmla="*/ 837538 h 1947444"/>
                <a:gd name="connsiteX564" fmla="*/ 1067481 w 2099977"/>
                <a:gd name="connsiteY564" fmla="*/ 836102 h 1947444"/>
                <a:gd name="connsiteX565" fmla="*/ 1067220 w 2099977"/>
                <a:gd name="connsiteY565" fmla="*/ 834666 h 1947444"/>
                <a:gd name="connsiteX566" fmla="*/ 1066828 w 2099977"/>
                <a:gd name="connsiteY566" fmla="*/ 833230 h 1947444"/>
                <a:gd name="connsiteX567" fmla="*/ 1066174 w 2099977"/>
                <a:gd name="connsiteY567" fmla="*/ 831924 h 1947444"/>
                <a:gd name="connsiteX568" fmla="*/ 1065521 w 2099977"/>
                <a:gd name="connsiteY568" fmla="*/ 830619 h 1947444"/>
                <a:gd name="connsiteX569" fmla="*/ 1064606 w 2099977"/>
                <a:gd name="connsiteY569" fmla="*/ 829444 h 1947444"/>
                <a:gd name="connsiteX570" fmla="*/ 1063822 w 2099977"/>
                <a:gd name="connsiteY570" fmla="*/ 828269 h 1947444"/>
                <a:gd name="connsiteX571" fmla="*/ 1062646 w 2099977"/>
                <a:gd name="connsiteY571" fmla="*/ 827355 h 1947444"/>
                <a:gd name="connsiteX572" fmla="*/ 1061470 w 2099977"/>
                <a:gd name="connsiteY572" fmla="*/ 826441 h 1947444"/>
                <a:gd name="connsiteX573" fmla="*/ 1060163 w 2099977"/>
                <a:gd name="connsiteY573" fmla="*/ 825788 h 1947444"/>
                <a:gd name="connsiteX574" fmla="*/ 1058856 w 2099977"/>
                <a:gd name="connsiteY574" fmla="*/ 825136 h 1947444"/>
                <a:gd name="connsiteX575" fmla="*/ 1057288 w 2099977"/>
                <a:gd name="connsiteY575" fmla="*/ 824875 h 1947444"/>
                <a:gd name="connsiteX576" fmla="*/ 1055720 w 2099977"/>
                <a:gd name="connsiteY576" fmla="*/ 824614 h 1947444"/>
                <a:gd name="connsiteX577" fmla="*/ 1050232 w 2099977"/>
                <a:gd name="connsiteY577" fmla="*/ 824222 h 1947444"/>
                <a:gd name="connsiteX578" fmla="*/ 1044874 w 2099977"/>
                <a:gd name="connsiteY578" fmla="*/ 823569 h 1947444"/>
                <a:gd name="connsiteX579" fmla="*/ 1039386 w 2099977"/>
                <a:gd name="connsiteY579" fmla="*/ 823047 h 1947444"/>
                <a:gd name="connsiteX580" fmla="*/ 1033898 w 2099977"/>
                <a:gd name="connsiteY580" fmla="*/ 822264 h 1947444"/>
                <a:gd name="connsiteX581" fmla="*/ 1028540 w 2099977"/>
                <a:gd name="connsiteY581" fmla="*/ 821350 h 1947444"/>
                <a:gd name="connsiteX582" fmla="*/ 1022921 w 2099977"/>
                <a:gd name="connsiteY582" fmla="*/ 820305 h 1947444"/>
                <a:gd name="connsiteX583" fmla="*/ 1017563 w 2099977"/>
                <a:gd name="connsiteY583" fmla="*/ 819392 h 1947444"/>
                <a:gd name="connsiteX584" fmla="*/ 1011945 w 2099977"/>
                <a:gd name="connsiteY584" fmla="*/ 818086 h 1947444"/>
                <a:gd name="connsiteX585" fmla="*/ 1006587 w 2099977"/>
                <a:gd name="connsiteY585" fmla="*/ 816781 h 1947444"/>
                <a:gd name="connsiteX586" fmla="*/ 1001229 w 2099977"/>
                <a:gd name="connsiteY586" fmla="*/ 815475 h 1947444"/>
                <a:gd name="connsiteX587" fmla="*/ 995610 w 2099977"/>
                <a:gd name="connsiteY587" fmla="*/ 814039 h 1947444"/>
                <a:gd name="connsiteX588" fmla="*/ 990253 w 2099977"/>
                <a:gd name="connsiteY588" fmla="*/ 812473 h 1947444"/>
                <a:gd name="connsiteX589" fmla="*/ 979407 w 2099977"/>
                <a:gd name="connsiteY589" fmla="*/ 809078 h 1947444"/>
                <a:gd name="connsiteX590" fmla="*/ 968561 w 2099977"/>
                <a:gd name="connsiteY590" fmla="*/ 805423 h 1947444"/>
                <a:gd name="connsiteX591" fmla="*/ 957976 w 2099977"/>
                <a:gd name="connsiteY591" fmla="*/ 801637 h 1947444"/>
                <a:gd name="connsiteX592" fmla="*/ 947261 w 2099977"/>
                <a:gd name="connsiteY592" fmla="*/ 797329 h 1947444"/>
                <a:gd name="connsiteX593" fmla="*/ 936807 w 2099977"/>
                <a:gd name="connsiteY593" fmla="*/ 792760 h 1947444"/>
                <a:gd name="connsiteX594" fmla="*/ 926484 w 2099977"/>
                <a:gd name="connsiteY594" fmla="*/ 788060 h 1947444"/>
                <a:gd name="connsiteX595" fmla="*/ 916422 w 2099977"/>
                <a:gd name="connsiteY595" fmla="*/ 783099 h 1947444"/>
                <a:gd name="connsiteX596" fmla="*/ 906360 w 2099977"/>
                <a:gd name="connsiteY596" fmla="*/ 778008 h 1947444"/>
                <a:gd name="connsiteX597" fmla="*/ 896559 w 2099977"/>
                <a:gd name="connsiteY597" fmla="*/ 772525 h 1947444"/>
                <a:gd name="connsiteX598" fmla="*/ 886890 w 2099977"/>
                <a:gd name="connsiteY598" fmla="*/ 767173 h 1947444"/>
                <a:gd name="connsiteX599" fmla="*/ 877612 w 2099977"/>
                <a:gd name="connsiteY599" fmla="*/ 761428 h 1947444"/>
                <a:gd name="connsiteX600" fmla="*/ 868595 w 2099977"/>
                <a:gd name="connsiteY600" fmla="*/ 755815 h 1947444"/>
                <a:gd name="connsiteX601" fmla="*/ 859579 w 2099977"/>
                <a:gd name="connsiteY601" fmla="*/ 749940 h 1947444"/>
                <a:gd name="connsiteX602" fmla="*/ 851085 w 2099977"/>
                <a:gd name="connsiteY602" fmla="*/ 744065 h 1947444"/>
                <a:gd name="connsiteX603" fmla="*/ 842852 w 2099977"/>
                <a:gd name="connsiteY603" fmla="*/ 738060 h 1947444"/>
                <a:gd name="connsiteX604" fmla="*/ 834881 w 2099977"/>
                <a:gd name="connsiteY604" fmla="*/ 732055 h 1947444"/>
                <a:gd name="connsiteX605" fmla="*/ 827302 w 2099977"/>
                <a:gd name="connsiteY605" fmla="*/ 726050 h 1947444"/>
                <a:gd name="connsiteX606" fmla="*/ 819984 w 2099977"/>
                <a:gd name="connsiteY606" fmla="*/ 720175 h 1947444"/>
                <a:gd name="connsiteX607" fmla="*/ 813059 w 2099977"/>
                <a:gd name="connsiteY607" fmla="*/ 714170 h 1947444"/>
                <a:gd name="connsiteX608" fmla="*/ 806656 w 2099977"/>
                <a:gd name="connsiteY608" fmla="*/ 708165 h 1947444"/>
                <a:gd name="connsiteX609" fmla="*/ 800514 w 2099977"/>
                <a:gd name="connsiteY609" fmla="*/ 702290 h 1947444"/>
                <a:gd name="connsiteX610" fmla="*/ 794895 w 2099977"/>
                <a:gd name="connsiteY610" fmla="*/ 696676 h 1947444"/>
                <a:gd name="connsiteX611" fmla="*/ 789537 w 2099977"/>
                <a:gd name="connsiteY611" fmla="*/ 690932 h 1947444"/>
                <a:gd name="connsiteX612" fmla="*/ 784833 w 2099977"/>
                <a:gd name="connsiteY612" fmla="*/ 685580 h 1947444"/>
                <a:gd name="connsiteX613" fmla="*/ 780652 w 2099977"/>
                <a:gd name="connsiteY613" fmla="*/ 680228 h 1947444"/>
                <a:gd name="connsiteX614" fmla="*/ 776731 w 2099977"/>
                <a:gd name="connsiteY614" fmla="*/ 674875 h 1947444"/>
                <a:gd name="connsiteX615" fmla="*/ 775817 w 2099977"/>
                <a:gd name="connsiteY615" fmla="*/ 673831 h 1947444"/>
                <a:gd name="connsiteX616" fmla="*/ 774641 w 2099977"/>
                <a:gd name="connsiteY616" fmla="*/ 672656 h 1947444"/>
                <a:gd name="connsiteX617" fmla="*/ 773464 w 2099977"/>
                <a:gd name="connsiteY617" fmla="*/ 671481 h 1947444"/>
                <a:gd name="connsiteX618" fmla="*/ 772288 w 2099977"/>
                <a:gd name="connsiteY618" fmla="*/ 670698 h 1947444"/>
                <a:gd name="connsiteX619" fmla="*/ 770982 w 2099977"/>
                <a:gd name="connsiteY619" fmla="*/ 669914 h 1947444"/>
                <a:gd name="connsiteX620" fmla="*/ 769544 w 2099977"/>
                <a:gd name="connsiteY620" fmla="*/ 669392 h 1947444"/>
                <a:gd name="connsiteX621" fmla="*/ 768107 w 2099977"/>
                <a:gd name="connsiteY621" fmla="*/ 668870 h 1947444"/>
                <a:gd name="connsiteX622" fmla="*/ 766669 w 2099977"/>
                <a:gd name="connsiteY622" fmla="*/ 668478 h 1947444"/>
                <a:gd name="connsiteX623" fmla="*/ 1325753 w 2099977"/>
                <a:gd name="connsiteY623" fmla="*/ 630927 h 1947444"/>
                <a:gd name="connsiteX624" fmla="*/ 1317654 w 2099977"/>
                <a:gd name="connsiteY624" fmla="*/ 630927 h 1947444"/>
                <a:gd name="connsiteX625" fmla="*/ 1309163 w 2099977"/>
                <a:gd name="connsiteY625" fmla="*/ 630927 h 1947444"/>
                <a:gd name="connsiteX626" fmla="*/ 1300150 w 2099977"/>
                <a:gd name="connsiteY626" fmla="*/ 631188 h 1947444"/>
                <a:gd name="connsiteX627" fmla="*/ 1299105 w 2099977"/>
                <a:gd name="connsiteY627" fmla="*/ 631319 h 1947444"/>
                <a:gd name="connsiteX628" fmla="*/ 1297799 w 2099977"/>
                <a:gd name="connsiteY628" fmla="*/ 631449 h 1947444"/>
                <a:gd name="connsiteX629" fmla="*/ 1296623 w 2099977"/>
                <a:gd name="connsiteY629" fmla="*/ 631841 h 1947444"/>
                <a:gd name="connsiteX630" fmla="*/ 1295578 w 2099977"/>
                <a:gd name="connsiteY630" fmla="*/ 632102 h 1947444"/>
                <a:gd name="connsiteX631" fmla="*/ 1293488 w 2099977"/>
                <a:gd name="connsiteY631" fmla="*/ 633015 h 1947444"/>
                <a:gd name="connsiteX632" fmla="*/ 1291659 w 2099977"/>
                <a:gd name="connsiteY632" fmla="*/ 634190 h 1947444"/>
                <a:gd name="connsiteX633" fmla="*/ 1290092 w 2099977"/>
                <a:gd name="connsiteY633" fmla="*/ 635626 h 1947444"/>
                <a:gd name="connsiteX634" fmla="*/ 1288655 w 2099977"/>
                <a:gd name="connsiteY634" fmla="*/ 637192 h 1947444"/>
                <a:gd name="connsiteX635" fmla="*/ 1287349 w 2099977"/>
                <a:gd name="connsiteY635" fmla="*/ 639020 h 1947444"/>
                <a:gd name="connsiteX636" fmla="*/ 1286565 w 2099977"/>
                <a:gd name="connsiteY636" fmla="*/ 640847 h 1947444"/>
                <a:gd name="connsiteX637" fmla="*/ 1285781 w 2099977"/>
                <a:gd name="connsiteY637" fmla="*/ 642936 h 1947444"/>
                <a:gd name="connsiteX638" fmla="*/ 1285389 w 2099977"/>
                <a:gd name="connsiteY638" fmla="*/ 645024 h 1947444"/>
                <a:gd name="connsiteX639" fmla="*/ 1285258 w 2099977"/>
                <a:gd name="connsiteY639" fmla="*/ 647112 h 1947444"/>
                <a:gd name="connsiteX640" fmla="*/ 1285520 w 2099977"/>
                <a:gd name="connsiteY640" fmla="*/ 649331 h 1947444"/>
                <a:gd name="connsiteX641" fmla="*/ 1285912 w 2099977"/>
                <a:gd name="connsiteY641" fmla="*/ 651550 h 1947444"/>
                <a:gd name="connsiteX642" fmla="*/ 1286826 w 2099977"/>
                <a:gd name="connsiteY642" fmla="*/ 653639 h 1947444"/>
                <a:gd name="connsiteX643" fmla="*/ 1287218 w 2099977"/>
                <a:gd name="connsiteY643" fmla="*/ 654683 h 1947444"/>
                <a:gd name="connsiteX644" fmla="*/ 1287871 w 2099977"/>
                <a:gd name="connsiteY644" fmla="*/ 655727 h 1947444"/>
                <a:gd name="connsiteX645" fmla="*/ 1288524 w 2099977"/>
                <a:gd name="connsiteY645" fmla="*/ 656641 h 1947444"/>
                <a:gd name="connsiteX646" fmla="*/ 1289438 w 2099977"/>
                <a:gd name="connsiteY646" fmla="*/ 657555 h 1947444"/>
                <a:gd name="connsiteX647" fmla="*/ 1296101 w 2099977"/>
                <a:gd name="connsiteY647" fmla="*/ 665386 h 1947444"/>
                <a:gd name="connsiteX648" fmla="*/ 1302893 w 2099977"/>
                <a:gd name="connsiteY648" fmla="*/ 673609 h 1947444"/>
                <a:gd name="connsiteX649" fmla="*/ 1309816 w 2099977"/>
                <a:gd name="connsiteY649" fmla="*/ 682224 h 1947444"/>
                <a:gd name="connsiteX650" fmla="*/ 1316870 w 2099977"/>
                <a:gd name="connsiteY650" fmla="*/ 691361 h 1947444"/>
                <a:gd name="connsiteX651" fmla="*/ 1323793 w 2099977"/>
                <a:gd name="connsiteY651" fmla="*/ 700759 h 1947444"/>
                <a:gd name="connsiteX652" fmla="*/ 1330717 w 2099977"/>
                <a:gd name="connsiteY652" fmla="*/ 710287 h 1947444"/>
                <a:gd name="connsiteX653" fmla="*/ 1337770 w 2099977"/>
                <a:gd name="connsiteY653" fmla="*/ 719947 h 1947444"/>
                <a:gd name="connsiteX654" fmla="*/ 1344563 w 2099977"/>
                <a:gd name="connsiteY654" fmla="*/ 729736 h 1947444"/>
                <a:gd name="connsiteX655" fmla="*/ 1351225 w 2099977"/>
                <a:gd name="connsiteY655" fmla="*/ 739395 h 1947444"/>
                <a:gd name="connsiteX656" fmla="*/ 1357756 w 2099977"/>
                <a:gd name="connsiteY656" fmla="*/ 748924 h 1947444"/>
                <a:gd name="connsiteX657" fmla="*/ 1370166 w 2099977"/>
                <a:gd name="connsiteY657" fmla="*/ 767589 h 1947444"/>
                <a:gd name="connsiteX658" fmla="*/ 1381269 w 2099977"/>
                <a:gd name="connsiteY658" fmla="*/ 784949 h 1947444"/>
                <a:gd name="connsiteX659" fmla="*/ 1391066 w 2099977"/>
                <a:gd name="connsiteY659" fmla="*/ 800090 h 1947444"/>
                <a:gd name="connsiteX660" fmla="*/ 1391589 w 2099977"/>
                <a:gd name="connsiteY660" fmla="*/ 800743 h 1947444"/>
                <a:gd name="connsiteX661" fmla="*/ 1392242 w 2099977"/>
                <a:gd name="connsiteY661" fmla="*/ 801526 h 1947444"/>
                <a:gd name="connsiteX662" fmla="*/ 1392895 w 2099977"/>
                <a:gd name="connsiteY662" fmla="*/ 801787 h 1947444"/>
                <a:gd name="connsiteX663" fmla="*/ 1393679 w 2099977"/>
                <a:gd name="connsiteY663" fmla="*/ 802048 h 1947444"/>
                <a:gd name="connsiteX664" fmla="*/ 1394463 w 2099977"/>
                <a:gd name="connsiteY664" fmla="*/ 802179 h 1947444"/>
                <a:gd name="connsiteX665" fmla="*/ 1395246 w 2099977"/>
                <a:gd name="connsiteY665" fmla="*/ 802179 h 1947444"/>
                <a:gd name="connsiteX666" fmla="*/ 1395899 w 2099977"/>
                <a:gd name="connsiteY666" fmla="*/ 802048 h 1947444"/>
                <a:gd name="connsiteX667" fmla="*/ 1396683 w 2099977"/>
                <a:gd name="connsiteY667" fmla="*/ 801787 h 1947444"/>
                <a:gd name="connsiteX668" fmla="*/ 1397336 w 2099977"/>
                <a:gd name="connsiteY668" fmla="*/ 801526 h 1947444"/>
                <a:gd name="connsiteX669" fmla="*/ 1397859 w 2099977"/>
                <a:gd name="connsiteY669" fmla="*/ 801004 h 1947444"/>
                <a:gd name="connsiteX670" fmla="*/ 1398512 w 2099977"/>
                <a:gd name="connsiteY670" fmla="*/ 800352 h 1947444"/>
                <a:gd name="connsiteX671" fmla="*/ 1398904 w 2099977"/>
                <a:gd name="connsiteY671" fmla="*/ 799829 h 1947444"/>
                <a:gd name="connsiteX672" fmla="*/ 1399165 w 2099977"/>
                <a:gd name="connsiteY672" fmla="*/ 799046 h 1947444"/>
                <a:gd name="connsiteX673" fmla="*/ 1399296 w 2099977"/>
                <a:gd name="connsiteY673" fmla="*/ 798263 h 1947444"/>
                <a:gd name="connsiteX674" fmla="*/ 1399296 w 2099977"/>
                <a:gd name="connsiteY674" fmla="*/ 797349 h 1947444"/>
                <a:gd name="connsiteX675" fmla="*/ 1399165 w 2099977"/>
                <a:gd name="connsiteY675" fmla="*/ 796436 h 1947444"/>
                <a:gd name="connsiteX676" fmla="*/ 1394854 w 2099977"/>
                <a:gd name="connsiteY676" fmla="*/ 780903 h 1947444"/>
                <a:gd name="connsiteX677" fmla="*/ 1392634 w 2099977"/>
                <a:gd name="connsiteY677" fmla="*/ 772419 h 1947444"/>
                <a:gd name="connsiteX678" fmla="*/ 1390413 w 2099977"/>
                <a:gd name="connsiteY678" fmla="*/ 763412 h 1947444"/>
                <a:gd name="connsiteX679" fmla="*/ 1388062 w 2099977"/>
                <a:gd name="connsiteY679" fmla="*/ 754145 h 1947444"/>
                <a:gd name="connsiteX680" fmla="*/ 1385972 w 2099977"/>
                <a:gd name="connsiteY680" fmla="*/ 744616 h 1947444"/>
                <a:gd name="connsiteX681" fmla="*/ 1383882 w 2099977"/>
                <a:gd name="connsiteY681" fmla="*/ 734957 h 1947444"/>
                <a:gd name="connsiteX682" fmla="*/ 1381661 w 2099977"/>
                <a:gd name="connsiteY682" fmla="*/ 725037 h 1947444"/>
                <a:gd name="connsiteX683" fmla="*/ 1379832 w 2099977"/>
                <a:gd name="connsiteY683" fmla="*/ 715117 h 1947444"/>
                <a:gd name="connsiteX684" fmla="*/ 1378134 w 2099977"/>
                <a:gd name="connsiteY684" fmla="*/ 704936 h 1947444"/>
                <a:gd name="connsiteX685" fmla="*/ 1376567 w 2099977"/>
                <a:gd name="connsiteY685" fmla="*/ 695146 h 1947444"/>
                <a:gd name="connsiteX686" fmla="*/ 1375260 w 2099977"/>
                <a:gd name="connsiteY686" fmla="*/ 685226 h 1947444"/>
                <a:gd name="connsiteX687" fmla="*/ 1374346 w 2099977"/>
                <a:gd name="connsiteY687" fmla="*/ 675568 h 1947444"/>
                <a:gd name="connsiteX688" fmla="*/ 1373432 w 2099977"/>
                <a:gd name="connsiteY688" fmla="*/ 666169 h 1947444"/>
                <a:gd name="connsiteX689" fmla="*/ 1373170 w 2099977"/>
                <a:gd name="connsiteY689" fmla="*/ 657033 h 1947444"/>
                <a:gd name="connsiteX690" fmla="*/ 1373040 w 2099977"/>
                <a:gd name="connsiteY690" fmla="*/ 652725 h 1947444"/>
                <a:gd name="connsiteX691" fmla="*/ 1373040 w 2099977"/>
                <a:gd name="connsiteY691" fmla="*/ 648287 h 1947444"/>
                <a:gd name="connsiteX692" fmla="*/ 1373040 w 2099977"/>
                <a:gd name="connsiteY692" fmla="*/ 646721 h 1947444"/>
                <a:gd name="connsiteX693" fmla="*/ 1372909 w 2099977"/>
                <a:gd name="connsiteY693" fmla="*/ 645285 h 1947444"/>
                <a:gd name="connsiteX694" fmla="*/ 1372387 w 2099977"/>
                <a:gd name="connsiteY694" fmla="*/ 643849 h 1947444"/>
                <a:gd name="connsiteX695" fmla="*/ 1371995 w 2099977"/>
                <a:gd name="connsiteY695" fmla="*/ 642413 h 1947444"/>
                <a:gd name="connsiteX696" fmla="*/ 1371472 w 2099977"/>
                <a:gd name="connsiteY696" fmla="*/ 641108 h 1947444"/>
                <a:gd name="connsiteX697" fmla="*/ 1370688 w 2099977"/>
                <a:gd name="connsiteY697" fmla="*/ 639933 h 1947444"/>
                <a:gd name="connsiteX698" fmla="*/ 1369905 w 2099977"/>
                <a:gd name="connsiteY698" fmla="*/ 638759 h 1947444"/>
                <a:gd name="connsiteX699" fmla="*/ 1368990 w 2099977"/>
                <a:gd name="connsiteY699" fmla="*/ 637584 h 1947444"/>
                <a:gd name="connsiteX700" fmla="*/ 1368076 w 2099977"/>
                <a:gd name="connsiteY700" fmla="*/ 636670 h 1947444"/>
                <a:gd name="connsiteX701" fmla="*/ 1366900 w 2099977"/>
                <a:gd name="connsiteY701" fmla="*/ 635626 h 1947444"/>
                <a:gd name="connsiteX702" fmla="*/ 1365725 w 2099977"/>
                <a:gd name="connsiteY702" fmla="*/ 634973 h 1947444"/>
                <a:gd name="connsiteX703" fmla="*/ 1364418 w 2099977"/>
                <a:gd name="connsiteY703" fmla="*/ 634190 h 1947444"/>
                <a:gd name="connsiteX704" fmla="*/ 1363243 w 2099977"/>
                <a:gd name="connsiteY704" fmla="*/ 633668 h 1947444"/>
                <a:gd name="connsiteX705" fmla="*/ 1361806 w 2099977"/>
                <a:gd name="connsiteY705" fmla="*/ 633015 h 1947444"/>
                <a:gd name="connsiteX706" fmla="*/ 1360238 w 2099977"/>
                <a:gd name="connsiteY706" fmla="*/ 632754 h 1947444"/>
                <a:gd name="connsiteX707" fmla="*/ 1358801 w 2099977"/>
                <a:gd name="connsiteY707" fmla="*/ 632494 h 1947444"/>
                <a:gd name="connsiteX708" fmla="*/ 1347437 w 2099977"/>
                <a:gd name="connsiteY708" fmla="*/ 631841 h 1947444"/>
                <a:gd name="connsiteX709" fmla="*/ 1340775 w 2099977"/>
                <a:gd name="connsiteY709" fmla="*/ 631319 h 1947444"/>
                <a:gd name="connsiteX710" fmla="*/ 1333460 w 2099977"/>
                <a:gd name="connsiteY710" fmla="*/ 631058 h 1947444"/>
                <a:gd name="connsiteX711" fmla="*/ 1338012 w 2099977"/>
                <a:gd name="connsiteY711" fmla="*/ 413825 h 1947444"/>
                <a:gd name="connsiteX712" fmla="*/ 1336444 w 2099977"/>
                <a:gd name="connsiteY712" fmla="*/ 413825 h 1947444"/>
                <a:gd name="connsiteX713" fmla="*/ 1334875 w 2099977"/>
                <a:gd name="connsiteY713" fmla="*/ 413825 h 1947444"/>
                <a:gd name="connsiteX714" fmla="*/ 1333307 w 2099977"/>
                <a:gd name="connsiteY714" fmla="*/ 413956 h 1947444"/>
                <a:gd name="connsiteX715" fmla="*/ 1331870 w 2099977"/>
                <a:gd name="connsiteY715" fmla="*/ 414348 h 1947444"/>
                <a:gd name="connsiteX716" fmla="*/ 1330433 w 2099977"/>
                <a:gd name="connsiteY716" fmla="*/ 414870 h 1947444"/>
                <a:gd name="connsiteX717" fmla="*/ 1328995 w 2099977"/>
                <a:gd name="connsiteY717" fmla="*/ 415392 h 1947444"/>
                <a:gd name="connsiteX718" fmla="*/ 1327689 w 2099977"/>
                <a:gd name="connsiteY718" fmla="*/ 416176 h 1947444"/>
                <a:gd name="connsiteX719" fmla="*/ 1326513 w 2099977"/>
                <a:gd name="connsiteY719" fmla="*/ 416959 h 1947444"/>
                <a:gd name="connsiteX720" fmla="*/ 1325336 w 2099977"/>
                <a:gd name="connsiteY720" fmla="*/ 418134 h 1947444"/>
                <a:gd name="connsiteX721" fmla="*/ 1324160 w 2099977"/>
                <a:gd name="connsiteY721" fmla="*/ 419309 h 1947444"/>
                <a:gd name="connsiteX722" fmla="*/ 1323246 w 2099977"/>
                <a:gd name="connsiteY722" fmla="*/ 420353 h 1947444"/>
                <a:gd name="connsiteX723" fmla="*/ 1319325 w 2099977"/>
                <a:gd name="connsiteY723" fmla="*/ 425706 h 1947444"/>
                <a:gd name="connsiteX724" fmla="*/ 1315144 w 2099977"/>
                <a:gd name="connsiteY724" fmla="*/ 431058 h 1947444"/>
                <a:gd name="connsiteX725" fmla="*/ 1310439 w 2099977"/>
                <a:gd name="connsiteY725" fmla="*/ 436410 h 1947444"/>
                <a:gd name="connsiteX726" fmla="*/ 1305082 w 2099977"/>
                <a:gd name="connsiteY726" fmla="*/ 442154 h 1947444"/>
                <a:gd name="connsiteX727" fmla="*/ 1299463 w 2099977"/>
                <a:gd name="connsiteY727" fmla="*/ 447768 h 1947444"/>
                <a:gd name="connsiteX728" fmla="*/ 1293321 w 2099977"/>
                <a:gd name="connsiteY728" fmla="*/ 453643 h 1947444"/>
                <a:gd name="connsiteX729" fmla="*/ 1286918 w 2099977"/>
                <a:gd name="connsiteY729" fmla="*/ 459648 h 1947444"/>
                <a:gd name="connsiteX730" fmla="*/ 1279993 w 2099977"/>
                <a:gd name="connsiteY730" fmla="*/ 465653 h 1947444"/>
                <a:gd name="connsiteX731" fmla="*/ 1272675 w 2099977"/>
                <a:gd name="connsiteY731" fmla="*/ 471528 h 1947444"/>
                <a:gd name="connsiteX732" fmla="*/ 1265096 w 2099977"/>
                <a:gd name="connsiteY732" fmla="*/ 477533 h 1947444"/>
                <a:gd name="connsiteX733" fmla="*/ 1257125 w 2099977"/>
                <a:gd name="connsiteY733" fmla="*/ 483538 h 1947444"/>
                <a:gd name="connsiteX734" fmla="*/ 1248892 w 2099977"/>
                <a:gd name="connsiteY734" fmla="*/ 489543 h 1947444"/>
                <a:gd name="connsiteX735" fmla="*/ 1240398 w 2099977"/>
                <a:gd name="connsiteY735" fmla="*/ 495418 h 1947444"/>
                <a:gd name="connsiteX736" fmla="*/ 1231382 w 2099977"/>
                <a:gd name="connsiteY736" fmla="*/ 501293 h 1947444"/>
                <a:gd name="connsiteX737" fmla="*/ 1222365 w 2099977"/>
                <a:gd name="connsiteY737" fmla="*/ 506906 h 1947444"/>
                <a:gd name="connsiteX738" fmla="*/ 1213087 w 2099977"/>
                <a:gd name="connsiteY738" fmla="*/ 512651 h 1947444"/>
                <a:gd name="connsiteX739" fmla="*/ 1203418 w 2099977"/>
                <a:gd name="connsiteY739" fmla="*/ 518003 h 1947444"/>
                <a:gd name="connsiteX740" fmla="*/ 1193617 w 2099977"/>
                <a:gd name="connsiteY740" fmla="*/ 523486 h 1947444"/>
                <a:gd name="connsiteX741" fmla="*/ 1183555 w 2099977"/>
                <a:gd name="connsiteY741" fmla="*/ 528577 h 1947444"/>
                <a:gd name="connsiteX742" fmla="*/ 1173493 w 2099977"/>
                <a:gd name="connsiteY742" fmla="*/ 533538 h 1947444"/>
                <a:gd name="connsiteX743" fmla="*/ 1163170 w 2099977"/>
                <a:gd name="connsiteY743" fmla="*/ 538238 h 1947444"/>
                <a:gd name="connsiteX744" fmla="*/ 1152716 w 2099977"/>
                <a:gd name="connsiteY744" fmla="*/ 542807 h 1947444"/>
                <a:gd name="connsiteX745" fmla="*/ 1142001 w 2099977"/>
                <a:gd name="connsiteY745" fmla="*/ 547115 h 1947444"/>
                <a:gd name="connsiteX746" fmla="*/ 1131416 w 2099977"/>
                <a:gd name="connsiteY746" fmla="*/ 550901 h 1947444"/>
                <a:gd name="connsiteX747" fmla="*/ 1120570 w 2099977"/>
                <a:gd name="connsiteY747" fmla="*/ 554556 h 1947444"/>
                <a:gd name="connsiteX748" fmla="*/ 1109724 w 2099977"/>
                <a:gd name="connsiteY748" fmla="*/ 557951 h 1947444"/>
                <a:gd name="connsiteX749" fmla="*/ 1104367 w 2099977"/>
                <a:gd name="connsiteY749" fmla="*/ 559517 h 1947444"/>
                <a:gd name="connsiteX750" fmla="*/ 1098748 w 2099977"/>
                <a:gd name="connsiteY750" fmla="*/ 560953 h 1947444"/>
                <a:gd name="connsiteX751" fmla="*/ 1093390 w 2099977"/>
                <a:gd name="connsiteY751" fmla="*/ 562259 h 1947444"/>
                <a:gd name="connsiteX752" fmla="*/ 1088032 w 2099977"/>
                <a:gd name="connsiteY752" fmla="*/ 563564 h 1947444"/>
                <a:gd name="connsiteX753" fmla="*/ 1082413 w 2099977"/>
                <a:gd name="connsiteY753" fmla="*/ 564870 h 1947444"/>
                <a:gd name="connsiteX754" fmla="*/ 1077056 w 2099977"/>
                <a:gd name="connsiteY754" fmla="*/ 565783 h 1947444"/>
                <a:gd name="connsiteX755" fmla="*/ 1071437 w 2099977"/>
                <a:gd name="connsiteY755" fmla="*/ 566828 h 1947444"/>
                <a:gd name="connsiteX756" fmla="*/ 1066079 w 2099977"/>
                <a:gd name="connsiteY756" fmla="*/ 567742 h 1947444"/>
                <a:gd name="connsiteX757" fmla="*/ 1060591 w 2099977"/>
                <a:gd name="connsiteY757" fmla="*/ 568525 h 1947444"/>
                <a:gd name="connsiteX758" fmla="*/ 1055103 w 2099977"/>
                <a:gd name="connsiteY758" fmla="*/ 569047 h 1947444"/>
                <a:gd name="connsiteX759" fmla="*/ 1049745 w 2099977"/>
                <a:gd name="connsiteY759" fmla="*/ 569700 h 1947444"/>
                <a:gd name="connsiteX760" fmla="*/ 1044257 w 2099977"/>
                <a:gd name="connsiteY760" fmla="*/ 570092 h 1947444"/>
                <a:gd name="connsiteX761" fmla="*/ 1042689 w 2099977"/>
                <a:gd name="connsiteY761" fmla="*/ 570353 h 1947444"/>
                <a:gd name="connsiteX762" fmla="*/ 1041121 w 2099977"/>
                <a:gd name="connsiteY762" fmla="*/ 570614 h 1947444"/>
                <a:gd name="connsiteX763" fmla="*/ 1039814 w 2099977"/>
                <a:gd name="connsiteY763" fmla="*/ 571266 h 1947444"/>
                <a:gd name="connsiteX764" fmla="*/ 1038507 w 2099977"/>
                <a:gd name="connsiteY764" fmla="*/ 571919 h 1947444"/>
                <a:gd name="connsiteX765" fmla="*/ 1037331 w 2099977"/>
                <a:gd name="connsiteY765" fmla="*/ 572833 h 1947444"/>
                <a:gd name="connsiteX766" fmla="*/ 1036155 w 2099977"/>
                <a:gd name="connsiteY766" fmla="*/ 573747 h 1947444"/>
                <a:gd name="connsiteX767" fmla="*/ 1035371 w 2099977"/>
                <a:gd name="connsiteY767" fmla="*/ 574922 h 1947444"/>
                <a:gd name="connsiteX768" fmla="*/ 1034456 w 2099977"/>
                <a:gd name="connsiteY768" fmla="*/ 576097 h 1947444"/>
                <a:gd name="connsiteX769" fmla="*/ 1033803 w 2099977"/>
                <a:gd name="connsiteY769" fmla="*/ 577402 h 1947444"/>
                <a:gd name="connsiteX770" fmla="*/ 1033149 w 2099977"/>
                <a:gd name="connsiteY770" fmla="*/ 578708 h 1947444"/>
                <a:gd name="connsiteX771" fmla="*/ 1032757 w 2099977"/>
                <a:gd name="connsiteY771" fmla="*/ 580144 h 1947444"/>
                <a:gd name="connsiteX772" fmla="*/ 1032496 w 2099977"/>
                <a:gd name="connsiteY772" fmla="*/ 581580 h 1947444"/>
                <a:gd name="connsiteX773" fmla="*/ 1032496 w 2099977"/>
                <a:gd name="connsiteY773" fmla="*/ 583016 h 1947444"/>
                <a:gd name="connsiteX774" fmla="*/ 1032627 w 2099977"/>
                <a:gd name="connsiteY774" fmla="*/ 584582 h 1947444"/>
                <a:gd name="connsiteX775" fmla="*/ 1032757 w 2099977"/>
                <a:gd name="connsiteY775" fmla="*/ 586149 h 1947444"/>
                <a:gd name="connsiteX776" fmla="*/ 1033411 w 2099977"/>
                <a:gd name="connsiteY776" fmla="*/ 587585 h 1947444"/>
                <a:gd name="connsiteX777" fmla="*/ 1037723 w 2099977"/>
                <a:gd name="connsiteY777" fmla="*/ 599204 h 1947444"/>
                <a:gd name="connsiteX778" fmla="*/ 1041643 w 2099977"/>
                <a:gd name="connsiteY778" fmla="*/ 608995 h 1947444"/>
                <a:gd name="connsiteX779" fmla="*/ 1045041 w 2099977"/>
                <a:gd name="connsiteY779" fmla="*/ 616828 h 1947444"/>
                <a:gd name="connsiteX780" fmla="*/ 1047785 w 2099977"/>
                <a:gd name="connsiteY780" fmla="*/ 623094 h 1947444"/>
                <a:gd name="connsiteX781" fmla="*/ 1048438 w 2099977"/>
                <a:gd name="connsiteY781" fmla="*/ 624269 h 1947444"/>
                <a:gd name="connsiteX782" fmla="*/ 1048961 w 2099977"/>
                <a:gd name="connsiteY782" fmla="*/ 625313 h 1947444"/>
                <a:gd name="connsiteX783" fmla="*/ 1049876 w 2099977"/>
                <a:gd name="connsiteY783" fmla="*/ 626227 h 1947444"/>
                <a:gd name="connsiteX784" fmla="*/ 1050660 w 2099977"/>
                <a:gd name="connsiteY784" fmla="*/ 627141 h 1947444"/>
                <a:gd name="connsiteX785" fmla="*/ 1051574 w 2099977"/>
                <a:gd name="connsiteY785" fmla="*/ 627924 h 1947444"/>
                <a:gd name="connsiteX786" fmla="*/ 1052620 w 2099977"/>
                <a:gd name="connsiteY786" fmla="*/ 628577 h 1947444"/>
                <a:gd name="connsiteX787" fmla="*/ 1053535 w 2099977"/>
                <a:gd name="connsiteY787" fmla="*/ 629099 h 1947444"/>
                <a:gd name="connsiteX788" fmla="*/ 1054711 w 2099977"/>
                <a:gd name="connsiteY788" fmla="*/ 629621 h 1947444"/>
                <a:gd name="connsiteX789" fmla="*/ 1055887 w 2099977"/>
                <a:gd name="connsiteY789" fmla="*/ 630144 h 1947444"/>
                <a:gd name="connsiteX790" fmla="*/ 1056932 w 2099977"/>
                <a:gd name="connsiteY790" fmla="*/ 630405 h 1947444"/>
                <a:gd name="connsiteX791" fmla="*/ 1058108 w 2099977"/>
                <a:gd name="connsiteY791" fmla="*/ 630535 h 1947444"/>
                <a:gd name="connsiteX792" fmla="*/ 1059284 w 2099977"/>
                <a:gd name="connsiteY792" fmla="*/ 630535 h 1947444"/>
                <a:gd name="connsiteX793" fmla="*/ 1060591 w 2099977"/>
                <a:gd name="connsiteY793" fmla="*/ 630535 h 1947444"/>
                <a:gd name="connsiteX794" fmla="*/ 1061767 w 2099977"/>
                <a:gd name="connsiteY794" fmla="*/ 630274 h 1947444"/>
                <a:gd name="connsiteX795" fmla="*/ 1062943 w 2099977"/>
                <a:gd name="connsiteY795" fmla="*/ 630013 h 1947444"/>
                <a:gd name="connsiteX796" fmla="*/ 1064119 w 2099977"/>
                <a:gd name="connsiteY796" fmla="*/ 629621 h 1947444"/>
                <a:gd name="connsiteX797" fmla="*/ 1072221 w 2099977"/>
                <a:gd name="connsiteY797" fmla="*/ 626488 h 1947444"/>
                <a:gd name="connsiteX798" fmla="*/ 1082152 w 2099977"/>
                <a:gd name="connsiteY798" fmla="*/ 622833 h 1947444"/>
                <a:gd name="connsiteX799" fmla="*/ 1093913 w 2099977"/>
                <a:gd name="connsiteY799" fmla="*/ 618655 h 1947444"/>
                <a:gd name="connsiteX800" fmla="*/ 1107372 w 2099977"/>
                <a:gd name="connsiteY800" fmla="*/ 614217 h 1947444"/>
                <a:gd name="connsiteX801" fmla="*/ 1122138 w 2099977"/>
                <a:gd name="connsiteY801" fmla="*/ 609648 h 1947444"/>
                <a:gd name="connsiteX802" fmla="*/ 1130110 w 2099977"/>
                <a:gd name="connsiteY802" fmla="*/ 607298 h 1947444"/>
                <a:gd name="connsiteX803" fmla="*/ 1138342 w 2099977"/>
                <a:gd name="connsiteY803" fmla="*/ 604948 h 1947444"/>
                <a:gd name="connsiteX804" fmla="*/ 1146705 w 2099977"/>
                <a:gd name="connsiteY804" fmla="*/ 602598 h 1947444"/>
                <a:gd name="connsiteX805" fmla="*/ 1155591 w 2099977"/>
                <a:gd name="connsiteY805" fmla="*/ 600509 h 1947444"/>
                <a:gd name="connsiteX806" fmla="*/ 1164738 w 2099977"/>
                <a:gd name="connsiteY806" fmla="*/ 598290 h 1947444"/>
                <a:gd name="connsiteX807" fmla="*/ 1173885 w 2099977"/>
                <a:gd name="connsiteY807" fmla="*/ 596201 h 1947444"/>
                <a:gd name="connsiteX808" fmla="*/ 1183294 w 2099977"/>
                <a:gd name="connsiteY808" fmla="*/ 594243 h 1947444"/>
                <a:gd name="connsiteX809" fmla="*/ 1192964 w 2099977"/>
                <a:gd name="connsiteY809" fmla="*/ 592415 h 1947444"/>
                <a:gd name="connsiteX810" fmla="*/ 1202764 w 2099977"/>
                <a:gd name="connsiteY810" fmla="*/ 590718 h 1947444"/>
                <a:gd name="connsiteX811" fmla="*/ 1212826 w 2099977"/>
                <a:gd name="connsiteY811" fmla="*/ 589021 h 1947444"/>
                <a:gd name="connsiteX812" fmla="*/ 1222757 w 2099977"/>
                <a:gd name="connsiteY812" fmla="*/ 587716 h 1947444"/>
                <a:gd name="connsiteX813" fmla="*/ 1232950 w 2099977"/>
                <a:gd name="connsiteY813" fmla="*/ 586410 h 1947444"/>
                <a:gd name="connsiteX814" fmla="*/ 1243273 w 2099977"/>
                <a:gd name="connsiteY814" fmla="*/ 585496 h 1947444"/>
                <a:gd name="connsiteX815" fmla="*/ 1253597 w 2099977"/>
                <a:gd name="connsiteY815" fmla="*/ 584582 h 1947444"/>
                <a:gd name="connsiteX816" fmla="*/ 1263920 w 2099977"/>
                <a:gd name="connsiteY816" fmla="*/ 584060 h 1947444"/>
                <a:gd name="connsiteX817" fmla="*/ 1274374 w 2099977"/>
                <a:gd name="connsiteY817" fmla="*/ 583799 h 1947444"/>
                <a:gd name="connsiteX818" fmla="*/ 1284827 w 2099977"/>
                <a:gd name="connsiteY818" fmla="*/ 583799 h 1947444"/>
                <a:gd name="connsiteX819" fmla="*/ 1295151 w 2099977"/>
                <a:gd name="connsiteY819" fmla="*/ 584060 h 1947444"/>
                <a:gd name="connsiteX820" fmla="*/ 1305343 w 2099977"/>
                <a:gd name="connsiteY820" fmla="*/ 584582 h 1947444"/>
                <a:gd name="connsiteX821" fmla="*/ 1310570 w 2099977"/>
                <a:gd name="connsiteY821" fmla="*/ 584974 h 1947444"/>
                <a:gd name="connsiteX822" fmla="*/ 1315797 w 2099977"/>
                <a:gd name="connsiteY822" fmla="*/ 585496 h 1947444"/>
                <a:gd name="connsiteX823" fmla="*/ 1320763 w 2099977"/>
                <a:gd name="connsiteY823" fmla="*/ 586018 h 1947444"/>
                <a:gd name="connsiteX824" fmla="*/ 1325859 w 2099977"/>
                <a:gd name="connsiteY824" fmla="*/ 586671 h 1947444"/>
                <a:gd name="connsiteX825" fmla="*/ 1330955 w 2099977"/>
                <a:gd name="connsiteY825" fmla="*/ 587454 h 1947444"/>
                <a:gd name="connsiteX826" fmla="*/ 1336052 w 2099977"/>
                <a:gd name="connsiteY826" fmla="*/ 588238 h 1947444"/>
                <a:gd name="connsiteX827" fmla="*/ 1338142 w 2099977"/>
                <a:gd name="connsiteY827" fmla="*/ 588629 h 1947444"/>
                <a:gd name="connsiteX828" fmla="*/ 1340103 w 2099977"/>
                <a:gd name="connsiteY828" fmla="*/ 588629 h 1947444"/>
                <a:gd name="connsiteX829" fmla="*/ 1341932 w 2099977"/>
                <a:gd name="connsiteY829" fmla="*/ 588499 h 1947444"/>
                <a:gd name="connsiteX830" fmla="*/ 1344023 w 2099977"/>
                <a:gd name="connsiteY830" fmla="*/ 587977 h 1947444"/>
                <a:gd name="connsiteX831" fmla="*/ 1345721 w 2099977"/>
                <a:gd name="connsiteY831" fmla="*/ 587454 h 1947444"/>
                <a:gd name="connsiteX832" fmla="*/ 1347551 w 2099977"/>
                <a:gd name="connsiteY832" fmla="*/ 586671 h 1947444"/>
                <a:gd name="connsiteX833" fmla="*/ 1349119 w 2099977"/>
                <a:gd name="connsiteY833" fmla="*/ 585757 h 1947444"/>
                <a:gd name="connsiteX834" fmla="*/ 1350687 w 2099977"/>
                <a:gd name="connsiteY834" fmla="*/ 584582 h 1947444"/>
                <a:gd name="connsiteX835" fmla="*/ 1352125 w 2099977"/>
                <a:gd name="connsiteY835" fmla="*/ 583277 h 1947444"/>
                <a:gd name="connsiteX836" fmla="*/ 1353301 w 2099977"/>
                <a:gd name="connsiteY836" fmla="*/ 581972 h 1947444"/>
                <a:gd name="connsiteX837" fmla="*/ 1354477 w 2099977"/>
                <a:gd name="connsiteY837" fmla="*/ 580535 h 1947444"/>
                <a:gd name="connsiteX838" fmla="*/ 1355391 w 2099977"/>
                <a:gd name="connsiteY838" fmla="*/ 578708 h 1947444"/>
                <a:gd name="connsiteX839" fmla="*/ 1356175 w 2099977"/>
                <a:gd name="connsiteY839" fmla="*/ 577011 h 1947444"/>
                <a:gd name="connsiteX840" fmla="*/ 1356829 w 2099977"/>
                <a:gd name="connsiteY840" fmla="*/ 575183 h 1947444"/>
                <a:gd name="connsiteX841" fmla="*/ 1357221 w 2099977"/>
                <a:gd name="connsiteY841" fmla="*/ 573225 h 1947444"/>
                <a:gd name="connsiteX842" fmla="*/ 1357482 w 2099977"/>
                <a:gd name="connsiteY842" fmla="*/ 571266 h 1947444"/>
                <a:gd name="connsiteX843" fmla="*/ 1357874 w 2099977"/>
                <a:gd name="connsiteY843" fmla="*/ 562650 h 1947444"/>
                <a:gd name="connsiteX844" fmla="*/ 1358658 w 2099977"/>
                <a:gd name="connsiteY844" fmla="*/ 554426 h 1947444"/>
                <a:gd name="connsiteX845" fmla="*/ 1359573 w 2099977"/>
                <a:gd name="connsiteY845" fmla="*/ 546332 h 1947444"/>
                <a:gd name="connsiteX846" fmla="*/ 1360749 w 2099977"/>
                <a:gd name="connsiteY846" fmla="*/ 538499 h 1947444"/>
                <a:gd name="connsiteX847" fmla="*/ 1362056 w 2099977"/>
                <a:gd name="connsiteY847" fmla="*/ 530797 h 1947444"/>
                <a:gd name="connsiteX848" fmla="*/ 1363624 w 2099977"/>
                <a:gd name="connsiteY848" fmla="*/ 523486 h 1947444"/>
                <a:gd name="connsiteX849" fmla="*/ 1365453 w 2099977"/>
                <a:gd name="connsiteY849" fmla="*/ 516306 h 1947444"/>
                <a:gd name="connsiteX850" fmla="*/ 1367283 w 2099977"/>
                <a:gd name="connsiteY850" fmla="*/ 509517 h 1947444"/>
                <a:gd name="connsiteX851" fmla="*/ 1369374 w 2099977"/>
                <a:gd name="connsiteY851" fmla="*/ 502990 h 1947444"/>
                <a:gd name="connsiteX852" fmla="*/ 1371856 w 2099977"/>
                <a:gd name="connsiteY852" fmla="*/ 496724 h 1947444"/>
                <a:gd name="connsiteX853" fmla="*/ 1374208 w 2099977"/>
                <a:gd name="connsiteY853" fmla="*/ 490718 h 1947444"/>
                <a:gd name="connsiteX854" fmla="*/ 1376953 w 2099977"/>
                <a:gd name="connsiteY854" fmla="*/ 485105 h 1947444"/>
                <a:gd name="connsiteX855" fmla="*/ 1379697 w 2099977"/>
                <a:gd name="connsiteY855" fmla="*/ 479622 h 1947444"/>
                <a:gd name="connsiteX856" fmla="*/ 1382702 w 2099977"/>
                <a:gd name="connsiteY856" fmla="*/ 474530 h 1947444"/>
                <a:gd name="connsiteX857" fmla="*/ 1385838 w 2099977"/>
                <a:gd name="connsiteY857" fmla="*/ 469831 h 1947444"/>
                <a:gd name="connsiteX858" fmla="*/ 1389105 w 2099977"/>
                <a:gd name="connsiteY858" fmla="*/ 465392 h 1947444"/>
                <a:gd name="connsiteX859" fmla="*/ 1390412 w 2099977"/>
                <a:gd name="connsiteY859" fmla="*/ 463695 h 1947444"/>
                <a:gd name="connsiteX860" fmla="*/ 1391327 w 2099977"/>
                <a:gd name="connsiteY860" fmla="*/ 461737 h 1947444"/>
                <a:gd name="connsiteX861" fmla="*/ 1392111 w 2099977"/>
                <a:gd name="connsiteY861" fmla="*/ 459909 h 1947444"/>
                <a:gd name="connsiteX862" fmla="*/ 1392634 w 2099977"/>
                <a:gd name="connsiteY862" fmla="*/ 457951 h 1947444"/>
                <a:gd name="connsiteX863" fmla="*/ 1393026 w 2099977"/>
                <a:gd name="connsiteY863" fmla="*/ 455862 h 1947444"/>
                <a:gd name="connsiteX864" fmla="*/ 1393026 w 2099977"/>
                <a:gd name="connsiteY864" fmla="*/ 453773 h 1947444"/>
                <a:gd name="connsiteX865" fmla="*/ 1393026 w 2099977"/>
                <a:gd name="connsiteY865" fmla="*/ 451815 h 1947444"/>
                <a:gd name="connsiteX866" fmla="*/ 1392634 w 2099977"/>
                <a:gd name="connsiteY866" fmla="*/ 449987 h 1947444"/>
                <a:gd name="connsiteX867" fmla="*/ 1392111 w 2099977"/>
                <a:gd name="connsiteY867" fmla="*/ 447899 h 1947444"/>
                <a:gd name="connsiteX868" fmla="*/ 1391327 w 2099977"/>
                <a:gd name="connsiteY868" fmla="*/ 446071 h 1947444"/>
                <a:gd name="connsiteX869" fmla="*/ 1390412 w 2099977"/>
                <a:gd name="connsiteY869" fmla="*/ 444374 h 1947444"/>
                <a:gd name="connsiteX870" fmla="*/ 1389236 w 2099977"/>
                <a:gd name="connsiteY870" fmla="*/ 442677 h 1947444"/>
                <a:gd name="connsiteX871" fmla="*/ 1387929 w 2099977"/>
                <a:gd name="connsiteY871" fmla="*/ 441110 h 1947444"/>
                <a:gd name="connsiteX872" fmla="*/ 1386361 w 2099977"/>
                <a:gd name="connsiteY872" fmla="*/ 439805 h 1947444"/>
                <a:gd name="connsiteX873" fmla="*/ 1384532 w 2099977"/>
                <a:gd name="connsiteY873" fmla="*/ 438630 h 1947444"/>
                <a:gd name="connsiteX874" fmla="*/ 1382702 w 2099977"/>
                <a:gd name="connsiteY874" fmla="*/ 437585 h 1947444"/>
                <a:gd name="connsiteX875" fmla="*/ 1374600 w 2099977"/>
                <a:gd name="connsiteY875" fmla="*/ 433669 h 1947444"/>
                <a:gd name="connsiteX876" fmla="*/ 1370158 w 2099977"/>
                <a:gd name="connsiteY876" fmla="*/ 431319 h 1947444"/>
                <a:gd name="connsiteX877" fmla="*/ 1365584 w 2099977"/>
                <a:gd name="connsiteY877" fmla="*/ 428708 h 1947444"/>
                <a:gd name="connsiteX878" fmla="*/ 1360749 w 2099977"/>
                <a:gd name="connsiteY878" fmla="*/ 426097 h 1947444"/>
                <a:gd name="connsiteX879" fmla="*/ 1355783 w 2099977"/>
                <a:gd name="connsiteY879" fmla="*/ 423095 h 1947444"/>
                <a:gd name="connsiteX880" fmla="*/ 1350687 w 2099977"/>
                <a:gd name="connsiteY880" fmla="*/ 419961 h 1947444"/>
                <a:gd name="connsiteX881" fmla="*/ 1345199 w 2099977"/>
                <a:gd name="connsiteY881" fmla="*/ 416567 h 1947444"/>
                <a:gd name="connsiteX882" fmla="*/ 1343761 w 2099977"/>
                <a:gd name="connsiteY882" fmla="*/ 415653 h 1947444"/>
                <a:gd name="connsiteX883" fmla="*/ 1342455 w 2099977"/>
                <a:gd name="connsiteY883" fmla="*/ 415000 h 1947444"/>
                <a:gd name="connsiteX884" fmla="*/ 1341017 w 2099977"/>
                <a:gd name="connsiteY884" fmla="*/ 414348 h 1947444"/>
                <a:gd name="connsiteX885" fmla="*/ 1339449 w 2099977"/>
                <a:gd name="connsiteY885" fmla="*/ 414087 h 1947444"/>
                <a:gd name="connsiteX886" fmla="*/ 547890 w 2099977"/>
                <a:gd name="connsiteY886" fmla="*/ 254522 h 1947444"/>
                <a:gd name="connsiteX887" fmla="*/ 539662 w 2099977"/>
                <a:gd name="connsiteY887" fmla="*/ 254522 h 1947444"/>
                <a:gd name="connsiteX888" fmla="*/ 531434 w 2099977"/>
                <a:gd name="connsiteY888" fmla="*/ 254783 h 1947444"/>
                <a:gd name="connsiteX889" fmla="*/ 523206 w 2099977"/>
                <a:gd name="connsiteY889" fmla="*/ 255045 h 1947444"/>
                <a:gd name="connsiteX890" fmla="*/ 515108 w 2099977"/>
                <a:gd name="connsiteY890" fmla="*/ 255698 h 1947444"/>
                <a:gd name="connsiteX891" fmla="*/ 507011 w 2099977"/>
                <a:gd name="connsiteY891" fmla="*/ 256351 h 1947444"/>
                <a:gd name="connsiteX892" fmla="*/ 498913 w 2099977"/>
                <a:gd name="connsiteY892" fmla="*/ 257265 h 1947444"/>
                <a:gd name="connsiteX893" fmla="*/ 490946 w 2099977"/>
                <a:gd name="connsiteY893" fmla="*/ 258180 h 1947444"/>
                <a:gd name="connsiteX894" fmla="*/ 482979 w 2099977"/>
                <a:gd name="connsiteY894" fmla="*/ 259355 h 1947444"/>
                <a:gd name="connsiteX895" fmla="*/ 475012 w 2099977"/>
                <a:gd name="connsiteY895" fmla="*/ 260792 h 1947444"/>
                <a:gd name="connsiteX896" fmla="*/ 467176 w 2099977"/>
                <a:gd name="connsiteY896" fmla="*/ 262229 h 1947444"/>
                <a:gd name="connsiteX897" fmla="*/ 459470 w 2099977"/>
                <a:gd name="connsiteY897" fmla="*/ 263797 h 1947444"/>
                <a:gd name="connsiteX898" fmla="*/ 451634 w 2099977"/>
                <a:gd name="connsiteY898" fmla="*/ 265495 h 1947444"/>
                <a:gd name="connsiteX899" fmla="*/ 444189 w 2099977"/>
                <a:gd name="connsiteY899" fmla="*/ 267324 h 1947444"/>
                <a:gd name="connsiteX900" fmla="*/ 436484 w 2099977"/>
                <a:gd name="connsiteY900" fmla="*/ 269283 h 1947444"/>
                <a:gd name="connsiteX901" fmla="*/ 429039 w 2099977"/>
                <a:gd name="connsiteY901" fmla="*/ 271504 h 1947444"/>
                <a:gd name="connsiteX902" fmla="*/ 421464 w 2099977"/>
                <a:gd name="connsiteY902" fmla="*/ 273724 h 1947444"/>
                <a:gd name="connsiteX903" fmla="*/ 414281 w 2099977"/>
                <a:gd name="connsiteY903" fmla="*/ 276206 h 1947444"/>
                <a:gd name="connsiteX904" fmla="*/ 406967 w 2099977"/>
                <a:gd name="connsiteY904" fmla="*/ 278688 h 1947444"/>
                <a:gd name="connsiteX905" fmla="*/ 399783 w 2099977"/>
                <a:gd name="connsiteY905" fmla="*/ 281300 h 1947444"/>
                <a:gd name="connsiteX906" fmla="*/ 392600 w 2099977"/>
                <a:gd name="connsiteY906" fmla="*/ 284174 h 1947444"/>
                <a:gd name="connsiteX907" fmla="*/ 385678 w 2099977"/>
                <a:gd name="connsiteY907" fmla="*/ 286918 h 1947444"/>
                <a:gd name="connsiteX908" fmla="*/ 378756 w 2099977"/>
                <a:gd name="connsiteY908" fmla="*/ 289922 h 1947444"/>
                <a:gd name="connsiteX909" fmla="*/ 371834 w 2099977"/>
                <a:gd name="connsiteY909" fmla="*/ 293057 h 1947444"/>
                <a:gd name="connsiteX910" fmla="*/ 365173 w 2099977"/>
                <a:gd name="connsiteY910" fmla="*/ 296192 h 1947444"/>
                <a:gd name="connsiteX911" fmla="*/ 358512 w 2099977"/>
                <a:gd name="connsiteY911" fmla="*/ 299588 h 1947444"/>
                <a:gd name="connsiteX912" fmla="*/ 351982 w 2099977"/>
                <a:gd name="connsiteY912" fmla="*/ 302985 h 1947444"/>
                <a:gd name="connsiteX913" fmla="*/ 345582 w 2099977"/>
                <a:gd name="connsiteY913" fmla="*/ 306512 h 1947444"/>
                <a:gd name="connsiteX914" fmla="*/ 339313 w 2099977"/>
                <a:gd name="connsiteY914" fmla="*/ 310169 h 1947444"/>
                <a:gd name="connsiteX915" fmla="*/ 333044 w 2099977"/>
                <a:gd name="connsiteY915" fmla="*/ 313827 h 1947444"/>
                <a:gd name="connsiteX916" fmla="*/ 326906 w 2099977"/>
                <a:gd name="connsiteY916" fmla="*/ 317745 h 1947444"/>
                <a:gd name="connsiteX917" fmla="*/ 321028 w 2099977"/>
                <a:gd name="connsiteY917" fmla="*/ 321534 h 1947444"/>
                <a:gd name="connsiteX918" fmla="*/ 315151 w 2099977"/>
                <a:gd name="connsiteY918" fmla="*/ 325452 h 1947444"/>
                <a:gd name="connsiteX919" fmla="*/ 309404 w 2099977"/>
                <a:gd name="connsiteY919" fmla="*/ 329502 h 1947444"/>
                <a:gd name="connsiteX920" fmla="*/ 303789 w 2099977"/>
                <a:gd name="connsiteY920" fmla="*/ 333682 h 1947444"/>
                <a:gd name="connsiteX921" fmla="*/ 298303 w 2099977"/>
                <a:gd name="connsiteY921" fmla="*/ 337862 h 1947444"/>
                <a:gd name="connsiteX922" fmla="*/ 292948 w 2099977"/>
                <a:gd name="connsiteY922" fmla="*/ 342173 h 1947444"/>
                <a:gd name="connsiteX923" fmla="*/ 287724 w 2099977"/>
                <a:gd name="connsiteY923" fmla="*/ 346614 h 1947444"/>
                <a:gd name="connsiteX924" fmla="*/ 282630 w 2099977"/>
                <a:gd name="connsiteY924" fmla="*/ 350925 h 1947444"/>
                <a:gd name="connsiteX925" fmla="*/ 277537 w 2099977"/>
                <a:gd name="connsiteY925" fmla="*/ 355497 h 1947444"/>
                <a:gd name="connsiteX926" fmla="*/ 272704 w 2099977"/>
                <a:gd name="connsiteY926" fmla="*/ 360069 h 1947444"/>
                <a:gd name="connsiteX927" fmla="*/ 268133 w 2099977"/>
                <a:gd name="connsiteY927" fmla="*/ 364641 h 1947444"/>
                <a:gd name="connsiteX928" fmla="*/ 263693 w 2099977"/>
                <a:gd name="connsiteY928" fmla="*/ 369343 h 1947444"/>
                <a:gd name="connsiteX929" fmla="*/ 259252 w 2099977"/>
                <a:gd name="connsiteY929" fmla="*/ 374176 h 1947444"/>
                <a:gd name="connsiteX930" fmla="*/ 254942 w 2099977"/>
                <a:gd name="connsiteY930" fmla="*/ 379009 h 1947444"/>
                <a:gd name="connsiteX931" fmla="*/ 250893 w 2099977"/>
                <a:gd name="connsiteY931" fmla="*/ 383843 h 1947444"/>
                <a:gd name="connsiteX932" fmla="*/ 246844 w 2099977"/>
                <a:gd name="connsiteY932" fmla="*/ 388676 h 1947444"/>
                <a:gd name="connsiteX933" fmla="*/ 243187 w 2099977"/>
                <a:gd name="connsiteY933" fmla="*/ 393640 h 1947444"/>
                <a:gd name="connsiteX934" fmla="*/ 239531 w 2099977"/>
                <a:gd name="connsiteY934" fmla="*/ 398603 h 1947444"/>
                <a:gd name="connsiteX935" fmla="*/ 236135 w 2099977"/>
                <a:gd name="connsiteY935" fmla="*/ 403567 h 1947444"/>
                <a:gd name="connsiteX936" fmla="*/ 232608 w 2099977"/>
                <a:gd name="connsiteY936" fmla="*/ 408792 h 1947444"/>
                <a:gd name="connsiteX937" fmla="*/ 229474 w 2099977"/>
                <a:gd name="connsiteY937" fmla="*/ 413887 h 1947444"/>
                <a:gd name="connsiteX938" fmla="*/ 226601 w 2099977"/>
                <a:gd name="connsiteY938" fmla="*/ 418981 h 1947444"/>
                <a:gd name="connsiteX939" fmla="*/ 224903 w 2099977"/>
                <a:gd name="connsiteY939" fmla="*/ 422378 h 1947444"/>
                <a:gd name="connsiteX940" fmla="*/ 223074 w 2099977"/>
                <a:gd name="connsiteY940" fmla="*/ 425643 h 1947444"/>
                <a:gd name="connsiteX941" fmla="*/ 221376 w 2099977"/>
                <a:gd name="connsiteY941" fmla="*/ 428909 h 1947444"/>
                <a:gd name="connsiteX942" fmla="*/ 219940 w 2099977"/>
                <a:gd name="connsiteY942" fmla="*/ 432174 h 1947444"/>
                <a:gd name="connsiteX943" fmla="*/ 218634 w 2099977"/>
                <a:gd name="connsiteY943" fmla="*/ 435310 h 1947444"/>
                <a:gd name="connsiteX944" fmla="*/ 217458 w 2099977"/>
                <a:gd name="connsiteY944" fmla="*/ 438575 h 1947444"/>
                <a:gd name="connsiteX945" fmla="*/ 216152 w 2099977"/>
                <a:gd name="connsiteY945" fmla="*/ 441710 h 1947444"/>
                <a:gd name="connsiteX946" fmla="*/ 215107 w 2099977"/>
                <a:gd name="connsiteY946" fmla="*/ 444845 h 1947444"/>
                <a:gd name="connsiteX947" fmla="*/ 214193 w 2099977"/>
                <a:gd name="connsiteY947" fmla="*/ 447980 h 1947444"/>
                <a:gd name="connsiteX948" fmla="*/ 213279 w 2099977"/>
                <a:gd name="connsiteY948" fmla="*/ 450985 h 1947444"/>
                <a:gd name="connsiteX949" fmla="*/ 212626 w 2099977"/>
                <a:gd name="connsiteY949" fmla="*/ 454120 h 1947444"/>
                <a:gd name="connsiteX950" fmla="*/ 211842 w 2099977"/>
                <a:gd name="connsiteY950" fmla="*/ 457124 h 1947444"/>
                <a:gd name="connsiteX951" fmla="*/ 210928 w 2099977"/>
                <a:gd name="connsiteY951" fmla="*/ 462872 h 1947444"/>
                <a:gd name="connsiteX952" fmla="*/ 210144 w 2099977"/>
                <a:gd name="connsiteY952" fmla="*/ 468750 h 1947444"/>
                <a:gd name="connsiteX953" fmla="*/ 209752 w 2099977"/>
                <a:gd name="connsiteY953" fmla="*/ 474498 h 1947444"/>
                <a:gd name="connsiteX954" fmla="*/ 209752 w 2099977"/>
                <a:gd name="connsiteY954" fmla="*/ 479984 h 1947444"/>
                <a:gd name="connsiteX955" fmla="*/ 210014 w 2099977"/>
                <a:gd name="connsiteY955" fmla="*/ 485470 h 1947444"/>
                <a:gd name="connsiteX956" fmla="*/ 210667 w 2099977"/>
                <a:gd name="connsiteY956" fmla="*/ 490695 h 1947444"/>
                <a:gd name="connsiteX957" fmla="*/ 211450 w 2099977"/>
                <a:gd name="connsiteY957" fmla="*/ 495790 h 1947444"/>
                <a:gd name="connsiteX958" fmla="*/ 212626 w 2099977"/>
                <a:gd name="connsiteY958" fmla="*/ 500884 h 1947444"/>
                <a:gd name="connsiteX959" fmla="*/ 213932 w 2099977"/>
                <a:gd name="connsiteY959" fmla="*/ 505717 h 1947444"/>
                <a:gd name="connsiteX960" fmla="*/ 215630 w 2099977"/>
                <a:gd name="connsiteY960" fmla="*/ 510551 h 1947444"/>
                <a:gd name="connsiteX961" fmla="*/ 217328 w 2099977"/>
                <a:gd name="connsiteY961" fmla="*/ 515122 h 1947444"/>
                <a:gd name="connsiteX962" fmla="*/ 219287 w 2099977"/>
                <a:gd name="connsiteY962" fmla="*/ 519694 h 1947444"/>
                <a:gd name="connsiteX963" fmla="*/ 221376 w 2099977"/>
                <a:gd name="connsiteY963" fmla="*/ 524136 h 1947444"/>
                <a:gd name="connsiteX964" fmla="*/ 223858 w 2099977"/>
                <a:gd name="connsiteY964" fmla="*/ 528185 h 1947444"/>
                <a:gd name="connsiteX965" fmla="*/ 226209 w 2099977"/>
                <a:gd name="connsiteY965" fmla="*/ 532365 h 1947444"/>
                <a:gd name="connsiteX966" fmla="*/ 228951 w 2099977"/>
                <a:gd name="connsiteY966" fmla="*/ 536284 h 1947444"/>
                <a:gd name="connsiteX967" fmla="*/ 231694 w 2099977"/>
                <a:gd name="connsiteY967" fmla="*/ 540203 h 1947444"/>
                <a:gd name="connsiteX968" fmla="*/ 234568 w 2099977"/>
                <a:gd name="connsiteY968" fmla="*/ 543860 h 1947444"/>
                <a:gd name="connsiteX969" fmla="*/ 237310 w 2099977"/>
                <a:gd name="connsiteY969" fmla="*/ 547387 h 1947444"/>
                <a:gd name="connsiteX970" fmla="*/ 240314 w 2099977"/>
                <a:gd name="connsiteY970" fmla="*/ 550914 h 1947444"/>
                <a:gd name="connsiteX971" fmla="*/ 243449 w 2099977"/>
                <a:gd name="connsiteY971" fmla="*/ 554310 h 1947444"/>
                <a:gd name="connsiteX972" fmla="*/ 246583 w 2099977"/>
                <a:gd name="connsiteY972" fmla="*/ 557446 h 1947444"/>
                <a:gd name="connsiteX973" fmla="*/ 249587 w 2099977"/>
                <a:gd name="connsiteY973" fmla="*/ 560450 h 1947444"/>
                <a:gd name="connsiteX974" fmla="*/ 252722 w 2099977"/>
                <a:gd name="connsiteY974" fmla="*/ 563193 h 1947444"/>
                <a:gd name="connsiteX975" fmla="*/ 255856 w 2099977"/>
                <a:gd name="connsiteY975" fmla="*/ 565936 h 1947444"/>
                <a:gd name="connsiteX976" fmla="*/ 258991 w 2099977"/>
                <a:gd name="connsiteY976" fmla="*/ 568679 h 1947444"/>
                <a:gd name="connsiteX977" fmla="*/ 260166 w 2099977"/>
                <a:gd name="connsiteY977" fmla="*/ 569725 h 1947444"/>
                <a:gd name="connsiteX978" fmla="*/ 261080 w 2099977"/>
                <a:gd name="connsiteY978" fmla="*/ 571031 h 1947444"/>
                <a:gd name="connsiteX979" fmla="*/ 261734 w 2099977"/>
                <a:gd name="connsiteY979" fmla="*/ 572468 h 1947444"/>
                <a:gd name="connsiteX980" fmla="*/ 262125 w 2099977"/>
                <a:gd name="connsiteY980" fmla="*/ 573904 h 1947444"/>
                <a:gd name="connsiteX981" fmla="*/ 262256 w 2099977"/>
                <a:gd name="connsiteY981" fmla="*/ 575341 h 1947444"/>
                <a:gd name="connsiteX982" fmla="*/ 262125 w 2099977"/>
                <a:gd name="connsiteY982" fmla="*/ 576778 h 1947444"/>
                <a:gd name="connsiteX983" fmla="*/ 261734 w 2099977"/>
                <a:gd name="connsiteY983" fmla="*/ 578215 h 1947444"/>
                <a:gd name="connsiteX984" fmla="*/ 261080 w 2099977"/>
                <a:gd name="connsiteY984" fmla="*/ 579391 h 1947444"/>
                <a:gd name="connsiteX985" fmla="*/ 260297 w 2099977"/>
                <a:gd name="connsiteY985" fmla="*/ 580566 h 1947444"/>
                <a:gd name="connsiteX986" fmla="*/ 259383 w 2099977"/>
                <a:gd name="connsiteY986" fmla="*/ 581742 h 1947444"/>
                <a:gd name="connsiteX987" fmla="*/ 258207 w 2099977"/>
                <a:gd name="connsiteY987" fmla="*/ 582526 h 1947444"/>
                <a:gd name="connsiteX988" fmla="*/ 257032 w 2099977"/>
                <a:gd name="connsiteY988" fmla="*/ 583310 h 1947444"/>
                <a:gd name="connsiteX989" fmla="*/ 255595 w 2099977"/>
                <a:gd name="connsiteY989" fmla="*/ 583701 h 1947444"/>
                <a:gd name="connsiteX990" fmla="*/ 254158 w 2099977"/>
                <a:gd name="connsiteY990" fmla="*/ 583832 h 1947444"/>
                <a:gd name="connsiteX991" fmla="*/ 252461 w 2099977"/>
                <a:gd name="connsiteY991" fmla="*/ 583832 h 1947444"/>
                <a:gd name="connsiteX992" fmla="*/ 250763 w 2099977"/>
                <a:gd name="connsiteY992" fmla="*/ 583440 h 1947444"/>
                <a:gd name="connsiteX993" fmla="*/ 245016 w 2099977"/>
                <a:gd name="connsiteY993" fmla="*/ 581481 h 1947444"/>
                <a:gd name="connsiteX994" fmla="*/ 239661 w 2099977"/>
                <a:gd name="connsiteY994" fmla="*/ 579130 h 1947444"/>
                <a:gd name="connsiteX995" fmla="*/ 234306 w 2099977"/>
                <a:gd name="connsiteY995" fmla="*/ 576778 h 1947444"/>
                <a:gd name="connsiteX996" fmla="*/ 229343 w 2099977"/>
                <a:gd name="connsiteY996" fmla="*/ 574296 h 1947444"/>
                <a:gd name="connsiteX997" fmla="*/ 224641 w 2099977"/>
                <a:gd name="connsiteY997" fmla="*/ 571814 h 1947444"/>
                <a:gd name="connsiteX998" fmla="*/ 220201 w 2099977"/>
                <a:gd name="connsiteY998" fmla="*/ 569071 h 1947444"/>
                <a:gd name="connsiteX999" fmla="*/ 215891 w 2099977"/>
                <a:gd name="connsiteY999" fmla="*/ 566328 h 1947444"/>
                <a:gd name="connsiteX1000" fmla="*/ 211581 w 2099977"/>
                <a:gd name="connsiteY1000" fmla="*/ 563846 h 1947444"/>
                <a:gd name="connsiteX1001" fmla="*/ 203745 w 2099977"/>
                <a:gd name="connsiteY1001" fmla="*/ 558490 h 1947444"/>
                <a:gd name="connsiteX1002" fmla="*/ 196300 w 2099977"/>
                <a:gd name="connsiteY1002" fmla="*/ 553527 h 1947444"/>
                <a:gd name="connsiteX1003" fmla="*/ 192513 w 2099977"/>
                <a:gd name="connsiteY1003" fmla="*/ 551437 h 1947444"/>
                <a:gd name="connsiteX1004" fmla="*/ 188986 w 2099977"/>
                <a:gd name="connsiteY1004" fmla="*/ 549347 h 1947444"/>
                <a:gd name="connsiteX1005" fmla="*/ 185460 w 2099977"/>
                <a:gd name="connsiteY1005" fmla="*/ 547387 h 1947444"/>
                <a:gd name="connsiteX1006" fmla="*/ 181934 w 2099977"/>
                <a:gd name="connsiteY1006" fmla="*/ 545689 h 1947444"/>
                <a:gd name="connsiteX1007" fmla="*/ 179321 w 2099977"/>
                <a:gd name="connsiteY1007" fmla="*/ 544905 h 1947444"/>
                <a:gd name="connsiteX1008" fmla="*/ 176579 w 2099977"/>
                <a:gd name="connsiteY1008" fmla="*/ 544122 h 1947444"/>
                <a:gd name="connsiteX1009" fmla="*/ 173705 w 2099977"/>
                <a:gd name="connsiteY1009" fmla="*/ 543860 h 1947444"/>
                <a:gd name="connsiteX1010" fmla="*/ 170701 w 2099977"/>
                <a:gd name="connsiteY1010" fmla="*/ 543860 h 1947444"/>
                <a:gd name="connsiteX1011" fmla="*/ 167436 w 2099977"/>
                <a:gd name="connsiteY1011" fmla="*/ 544122 h 1947444"/>
                <a:gd name="connsiteX1012" fmla="*/ 163779 w 2099977"/>
                <a:gd name="connsiteY1012" fmla="*/ 544905 h 1947444"/>
                <a:gd name="connsiteX1013" fmla="*/ 160253 w 2099977"/>
                <a:gd name="connsiteY1013" fmla="*/ 545820 h 1947444"/>
                <a:gd name="connsiteX1014" fmla="*/ 156465 w 2099977"/>
                <a:gd name="connsiteY1014" fmla="*/ 547126 h 1947444"/>
                <a:gd name="connsiteX1015" fmla="*/ 152547 w 2099977"/>
                <a:gd name="connsiteY1015" fmla="*/ 548824 h 1947444"/>
                <a:gd name="connsiteX1016" fmla="*/ 148498 w 2099977"/>
                <a:gd name="connsiteY1016" fmla="*/ 550914 h 1947444"/>
                <a:gd name="connsiteX1017" fmla="*/ 144319 w 2099977"/>
                <a:gd name="connsiteY1017" fmla="*/ 553265 h 1947444"/>
                <a:gd name="connsiteX1018" fmla="*/ 139879 w 2099977"/>
                <a:gd name="connsiteY1018" fmla="*/ 556009 h 1947444"/>
                <a:gd name="connsiteX1019" fmla="*/ 135569 w 2099977"/>
                <a:gd name="connsiteY1019" fmla="*/ 559144 h 1947444"/>
                <a:gd name="connsiteX1020" fmla="*/ 130867 w 2099977"/>
                <a:gd name="connsiteY1020" fmla="*/ 562671 h 1947444"/>
                <a:gd name="connsiteX1021" fmla="*/ 126165 w 2099977"/>
                <a:gd name="connsiteY1021" fmla="*/ 566459 h 1947444"/>
                <a:gd name="connsiteX1022" fmla="*/ 121332 w 2099977"/>
                <a:gd name="connsiteY1022" fmla="*/ 570900 h 1947444"/>
                <a:gd name="connsiteX1023" fmla="*/ 116369 w 2099977"/>
                <a:gd name="connsiteY1023" fmla="*/ 575603 h 1947444"/>
                <a:gd name="connsiteX1024" fmla="*/ 111406 w 2099977"/>
                <a:gd name="connsiteY1024" fmla="*/ 580828 h 1947444"/>
                <a:gd name="connsiteX1025" fmla="*/ 106182 w 2099977"/>
                <a:gd name="connsiteY1025" fmla="*/ 586445 h 1947444"/>
                <a:gd name="connsiteX1026" fmla="*/ 100958 w 2099977"/>
                <a:gd name="connsiteY1026" fmla="*/ 592584 h 1947444"/>
                <a:gd name="connsiteX1027" fmla="*/ 95603 w 2099977"/>
                <a:gd name="connsiteY1027" fmla="*/ 598985 h 1947444"/>
                <a:gd name="connsiteX1028" fmla="*/ 90118 w 2099977"/>
                <a:gd name="connsiteY1028" fmla="*/ 605908 h 1947444"/>
                <a:gd name="connsiteX1029" fmla="*/ 84763 w 2099977"/>
                <a:gd name="connsiteY1029" fmla="*/ 613354 h 1947444"/>
                <a:gd name="connsiteX1030" fmla="*/ 79277 w 2099977"/>
                <a:gd name="connsiteY1030" fmla="*/ 621322 h 1947444"/>
                <a:gd name="connsiteX1031" fmla="*/ 73531 w 2099977"/>
                <a:gd name="connsiteY1031" fmla="*/ 629682 h 1947444"/>
                <a:gd name="connsiteX1032" fmla="*/ 67784 w 2099977"/>
                <a:gd name="connsiteY1032" fmla="*/ 638434 h 1947444"/>
                <a:gd name="connsiteX1033" fmla="*/ 62168 w 2099977"/>
                <a:gd name="connsiteY1033" fmla="*/ 647839 h 1947444"/>
                <a:gd name="connsiteX1034" fmla="*/ 56291 w 2099977"/>
                <a:gd name="connsiteY1034" fmla="*/ 657636 h 1947444"/>
                <a:gd name="connsiteX1035" fmla="*/ 50544 w 2099977"/>
                <a:gd name="connsiteY1035" fmla="*/ 668086 h 1947444"/>
                <a:gd name="connsiteX1036" fmla="*/ 44667 w 2099977"/>
                <a:gd name="connsiteY1036" fmla="*/ 678928 h 1947444"/>
                <a:gd name="connsiteX1037" fmla="*/ 38659 w 2099977"/>
                <a:gd name="connsiteY1037" fmla="*/ 690423 h 1947444"/>
                <a:gd name="connsiteX1038" fmla="*/ 32912 w 2099977"/>
                <a:gd name="connsiteY1038" fmla="*/ 702311 h 1947444"/>
                <a:gd name="connsiteX1039" fmla="*/ 29909 w 2099977"/>
                <a:gd name="connsiteY1039" fmla="*/ 708450 h 1947444"/>
                <a:gd name="connsiteX1040" fmla="*/ 27166 w 2099977"/>
                <a:gd name="connsiteY1040" fmla="*/ 714720 h 1947444"/>
                <a:gd name="connsiteX1041" fmla="*/ 24554 w 2099977"/>
                <a:gd name="connsiteY1041" fmla="*/ 720990 h 1947444"/>
                <a:gd name="connsiteX1042" fmla="*/ 22072 w 2099977"/>
                <a:gd name="connsiteY1042" fmla="*/ 727391 h 1947444"/>
                <a:gd name="connsiteX1043" fmla="*/ 19721 w 2099977"/>
                <a:gd name="connsiteY1043" fmla="*/ 733792 h 1947444"/>
                <a:gd name="connsiteX1044" fmla="*/ 17632 w 2099977"/>
                <a:gd name="connsiteY1044" fmla="*/ 740323 h 1947444"/>
                <a:gd name="connsiteX1045" fmla="*/ 15542 w 2099977"/>
                <a:gd name="connsiteY1045" fmla="*/ 746985 h 1947444"/>
                <a:gd name="connsiteX1046" fmla="*/ 13714 w 2099977"/>
                <a:gd name="connsiteY1046" fmla="*/ 753516 h 1947444"/>
                <a:gd name="connsiteX1047" fmla="*/ 11754 w 2099977"/>
                <a:gd name="connsiteY1047" fmla="*/ 760309 h 1947444"/>
                <a:gd name="connsiteX1048" fmla="*/ 10187 w 2099977"/>
                <a:gd name="connsiteY1048" fmla="*/ 767101 h 1947444"/>
                <a:gd name="connsiteX1049" fmla="*/ 8620 w 2099977"/>
                <a:gd name="connsiteY1049" fmla="*/ 773894 h 1947444"/>
                <a:gd name="connsiteX1050" fmla="*/ 7314 w 2099977"/>
                <a:gd name="connsiteY1050" fmla="*/ 780686 h 1947444"/>
                <a:gd name="connsiteX1051" fmla="*/ 6008 w 2099977"/>
                <a:gd name="connsiteY1051" fmla="*/ 787610 h 1947444"/>
                <a:gd name="connsiteX1052" fmla="*/ 4832 w 2099977"/>
                <a:gd name="connsiteY1052" fmla="*/ 794533 h 1947444"/>
                <a:gd name="connsiteX1053" fmla="*/ 3787 w 2099977"/>
                <a:gd name="connsiteY1053" fmla="*/ 801456 h 1947444"/>
                <a:gd name="connsiteX1054" fmla="*/ 3004 w 2099977"/>
                <a:gd name="connsiteY1054" fmla="*/ 808510 h 1947444"/>
                <a:gd name="connsiteX1055" fmla="*/ 2220 w 2099977"/>
                <a:gd name="connsiteY1055" fmla="*/ 815433 h 1947444"/>
                <a:gd name="connsiteX1056" fmla="*/ 1567 w 2099977"/>
                <a:gd name="connsiteY1056" fmla="*/ 822618 h 1947444"/>
                <a:gd name="connsiteX1057" fmla="*/ 1045 w 2099977"/>
                <a:gd name="connsiteY1057" fmla="*/ 829541 h 1947444"/>
                <a:gd name="connsiteX1058" fmla="*/ 522 w 2099977"/>
                <a:gd name="connsiteY1058" fmla="*/ 836595 h 1947444"/>
                <a:gd name="connsiteX1059" fmla="*/ 261 w 2099977"/>
                <a:gd name="connsiteY1059" fmla="*/ 843649 h 1947444"/>
                <a:gd name="connsiteX1060" fmla="*/ 0 w 2099977"/>
                <a:gd name="connsiteY1060" fmla="*/ 850702 h 1947444"/>
                <a:gd name="connsiteX1061" fmla="*/ 0 w 2099977"/>
                <a:gd name="connsiteY1061" fmla="*/ 857887 h 1947444"/>
                <a:gd name="connsiteX1062" fmla="*/ 0 w 2099977"/>
                <a:gd name="connsiteY1062" fmla="*/ 864941 h 1947444"/>
                <a:gd name="connsiteX1063" fmla="*/ 131 w 2099977"/>
                <a:gd name="connsiteY1063" fmla="*/ 871995 h 1947444"/>
                <a:gd name="connsiteX1064" fmla="*/ 261 w 2099977"/>
                <a:gd name="connsiteY1064" fmla="*/ 879048 h 1947444"/>
                <a:gd name="connsiteX1065" fmla="*/ 522 w 2099977"/>
                <a:gd name="connsiteY1065" fmla="*/ 886102 h 1947444"/>
                <a:gd name="connsiteX1066" fmla="*/ 1045 w 2099977"/>
                <a:gd name="connsiteY1066" fmla="*/ 893156 h 1947444"/>
                <a:gd name="connsiteX1067" fmla="*/ 1567 w 2099977"/>
                <a:gd name="connsiteY1067" fmla="*/ 900210 h 1947444"/>
                <a:gd name="connsiteX1068" fmla="*/ 2090 w 2099977"/>
                <a:gd name="connsiteY1068" fmla="*/ 907264 h 1947444"/>
                <a:gd name="connsiteX1069" fmla="*/ 2873 w 2099977"/>
                <a:gd name="connsiteY1069" fmla="*/ 914187 h 1947444"/>
                <a:gd name="connsiteX1070" fmla="*/ 3657 w 2099977"/>
                <a:gd name="connsiteY1070" fmla="*/ 921110 h 1947444"/>
                <a:gd name="connsiteX1071" fmla="*/ 4571 w 2099977"/>
                <a:gd name="connsiteY1071" fmla="*/ 928033 h 1947444"/>
                <a:gd name="connsiteX1072" fmla="*/ 5485 w 2099977"/>
                <a:gd name="connsiteY1072" fmla="*/ 934826 h 1947444"/>
                <a:gd name="connsiteX1073" fmla="*/ 6661 w 2099977"/>
                <a:gd name="connsiteY1073" fmla="*/ 941619 h 1947444"/>
                <a:gd name="connsiteX1074" fmla="*/ 7836 w 2099977"/>
                <a:gd name="connsiteY1074" fmla="*/ 948542 h 1947444"/>
                <a:gd name="connsiteX1075" fmla="*/ 9142 w 2099977"/>
                <a:gd name="connsiteY1075" fmla="*/ 955204 h 1947444"/>
                <a:gd name="connsiteX1076" fmla="*/ 10318 w 2099977"/>
                <a:gd name="connsiteY1076" fmla="*/ 961866 h 1947444"/>
                <a:gd name="connsiteX1077" fmla="*/ 11754 w 2099977"/>
                <a:gd name="connsiteY1077" fmla="*/ 968528 h 1947444"/>
                <a:gd name="connsiteX1078" fmla="*/ 13322 w 2099977"/>
                <a:gd name="connsiteY1078" fmla="*/ 975059 h 1947444"/>
                <a:gd name="connsiteX1079" fmla="*/ 14889 w 2099977"/>
                <a:gd name="connsiteY1079" fmla="*/ 981590 h 1947444"/>
                <a:gd name="connsiteX1080" fmla="*/ 16456 w 2099977"/>
                <a:gd name="connsiteY1080" fmla="*/ 987991 h 1947444"/>
                <a:gd name="connsiteX1081" fmla="*/ 18154 w 2099977"/>
                <a:gd name="connsiteY1081" fmla="*/ 994392 h 1947444"/>
                <a:gd name="connsiteX1082" fmla="*/ 20113 w 2099977"/>
                <a:gd name="connsiteY1082" fmla="*/ 1000662 h 1947444"/>
                <a:gd name="connsiteX1083" fmla="*/ 21942 w 2099977"/>
                <a:gd name="connsiteY1083" fmla="*/ 1006801 h 1947444"/>
                <a:gd name="connsiteX1084" fmla="*/ 23770 w 2099977"/>
                <a:gd name="connsiteY1084" fmla="*/ 1012941 h 1947444"/>
                <a:gd name="connsiteX1085" fmla="*/ 25729 w 2099977"/>
                <a:gd name="connsiteY1085" fmla="*/ 1019080 h 1947444"/>
                <a:gd name="connsiteX1086" fmla="*/ 27819 w 2099977"/>
                <a:gd name="connsiteY1086" fmla="*/ 1024958 h 1947444"/>
                <a:gd name="connsiteX1087" fmla="*/ 30039 w 2099977"/>
                <a:gd name="connsiteY1087" fmla="*/ 1030837 h 1947444"/>
                <a:gd name="connsiteX1088" fmla="*/ 32129 w 2099977"/>
                <a:gd name="connsiteY1088" fmla="*/ 1036584 h 1947444"/>
                <a:gd name="connsiteX1089" fmla="*/ 34480 w 2099977"/>
                <a:gd name="connsiteY1089" fmla="*/ 1042201 h 1947444"/>
                <a:gd name="connsiteX1090" fmla="*/ 36700 w 2099977"/>
                <a:gd name="connsiteY1090" fmla="*/ 1047818 h 1947444"/>
                <a:gd name="connsiteX1091" fmla="*/ 39051 w 2099977"/>
                <a:gd name="connsiteY1091" fmla="*/ 1053174 h 1947444"/>
                <a:gd name="connsiteX1092" fmla="*/ 41533 w 2099977"/>
                <a:gd name="connsiteY1092" fmla="*/ 1058529 h 1947444"/>
                <a:gd name="connsiteX1093" fmla="*/ 43883 w 2099977"/>
                <a:gd name="connsiteY1093" fmla="*/ 1063885 h 1947444"/>
                <a:gd name="connsiteX1094" fmla="*/ 46496 w 2099977"/>
                <a:gd name="connsiteY1094" fmla="*/ 1068849 h 1947444"/>
                <a:gd name="connsiteX1095" fmla="*/ 49108 w 2099977"/>
                <a:gd name="connsiteY1095" fmla="*/ 1073813 h 1947444"/>
                <a:gd name="connsiteX1096" fmla="*/ 51589 w 2099977"/>
                <a:gd name="connsiteY1096" fmla="*/ 1078646 h 1947444"/>
                <a:gd name="connsiteX1097" fmla="*/ 54332 w 2099977"/>
                <a:gd name="connsiteY1097" fmla="*/ 1083479 h 1947444"/>
                <a:gd name="connsiteX1098" fmla="*/ 57075 w 2099977"/>
                <a:gd name="connsiteY1098" fmla="*/ 1088051 h 1947444"/>
                <a:gd name="connsiteX1099" fmla="*/ 59687 w 2099977"/>
                <a:gd name="connsiteY1099" fmla="*/ 1092492 h 1947444"/>
                <a:gd name="connsiteX1100" fmla="*/ 62560 w 2099977"/>
                <a:gd name="connsiteY1100" fmla="*/ 1096672 h 1947444"/>
                <a:gd name="connsiteX1101" fmla="*/ 65433 w 2099977"/>
                <a:gd name="connsiteY1101" fmla="*/ 1100983 h 1947444"/>
                <a:gd name="connsiteX1102" fmla="*/ 68307 w 2099977"/>
                <a:gd name="connsiteY1102" fmla="*/ 1104902 h 1947444"/>
                <a:gd name="connsiteX1103" fmla="*/ 71833 w 2099977"/>
                <a:gd name="connsiteY1103" fmla="*/ 1109866 h 1947444"/>
                <a:gd name="connsiteX1104" fmla="*/ 75490 w 2099977"/>
                <a:gd name="connsiteY1104" fmla="*/ 1114438 h 1947444"/>
                <a:gd name="connsiteX1105" fmla="*/ 79016 w 2099977"/>
                <a:gd name="connsiteY1105" fmla="*/ 1118879 h 1947444"/>
                <a:gd name="connsiteX1106" fmla="*/ 82804 w 2099977"/>
                <a:gd name="connsiteY1106" fmla="*/ 1123320 h 1947444"/>
                <a:gd name="connsiteX1107" fmla="*/ 86461 w 2099977"/>
                <a:gd name="connsiteY1107" fmla="*/ 1127500 h 1947444"/>
                <a:gd name="connsiteX1108" fmla="*/ 89987 w 2099977"/>
                <a:gd name="connsiteY1108" fmla="*/ 1131419 h 1947444"/>
                <a:gd name="connsiteX1109" fmla="*/ 93775 w 2099977"/>
                <a:gd name="connsiteY1109" fmla="*/ 1135207 h 1947444"/>
                <a:gd name="connsiteX1110" fmla="*/ 97301 w 2099977"/>
                <a:gd name="connsiteY1110" fmla="*/ 1138996 h 1947444"/>
                <a:gd name="connsiteX1111" fmla="*/ 100958 w 2099977"/>
                <a:gd name="connsiteY1111" fmla="*/ 1142522 h 1947444"/>
                <a:gd name="connsiteX1112" fmla="*/ 104615 w 2099977"/>
                <a:gd name="connsiteY1112" fmla="*/ 1145919 h 1947444"/>
                <a:gd name="connsiteX1113" fmla="*/ 108272 w 2099977"/>
                <a:gd name="connsiteY1113" fmla="*/ 1149184 h 1947444"/>
                <a:gd name="connsiteX1114" fmla="*/ 111929 w 2099977"/>
                <a:gd name="connsiteY1114" fmla="*/ 1152189 h 1947444"/>
                <a:gd name="connsiteX1115" fmla="*/ 115455 w 2099977"/>
                <a:gd name="connsiteY1115" fmla="*/ 1155193 h 1947444"/>
                <a:gd name="connsiteX1116" fmla="*/ 119112 w 2099977"/>
                <a:gd name="connsiteY1116" fmla="*/ 1158067 h 1947444"/>
                <a:gd name="connsiteX1117" fmla="*/ 122769 w 2099977"/>
                <a:gd name="connsiteY1117" fmla="*/ 1160679 h 1947444"/>
                <a:gd name="connsiteX1118" fmla="*/ 126426 w 2099977"/>
                <a:gd name="connsiteY1118" fmla="*/ 1163292 h 1947444"/>
                <a:gd name="connsiteX1119" fmla="*/ 129953 w 2099977"/>
                <a:gd name="connsiteY1119" fmla="*/ 1165774 h 1947444"/>
                <a:gd name="connsiteX1120" fmla="*/ 133740 w 2099977"/>
                <a:gd name="connsiteY1120" fmla="*/ 1168125 h 1947444"/>
                <a:gd name="connsiteX1121" fmla="*/ 137266 w 2099977"/>
                <a:gd name="connsiteY1121" fmla="*/ 1170215 h 1947444"/>
                <a:gd name="connsiteX1122" fmla="*/ 140793 w 2099977"/>
                <a:gd name="connsiteY1122" fmla="*/ 1172436 h 1947444"/>
                <a:gd name="connsiteX1123" fmla="*/ 144319 w 2099977"/>
                <a:gd name="connsiteY1123" fmla="*/ 1174395 h 1947444"/>
                <a:gd name="connsiteX1124" fmla="*/ 148107 w 2099977"/>
                <a:gd name="connsiteY1124" fmla="*/ 1176224 h 1947444"/>
                <a:gd name="connsiteX1125" fmla="*/ 155159 w 2099977"/>
                <a:gd name="connsiteY1125" fmla="*/ 1179751 h 1947444"/>
                <a:gd name="connsiteX1126" fmla="*/ 162212 w 2099977"/>
                <a:gd name="connsiteY1126" fmla="*/ 1182886 h 1947444"/>
                <a:gd name="connsiteX1127" fmla="*/ 169265 w 2099977"/>
                <a:gd name="connsiteY1127" fmla="*/ 1185629 h 1947444"/>
                <a:gd name="connsiteX1128" fmla="*/ 176317 w 2099977"/>
                <a:gd name="connsiteY1128" fmla="*/ 1188111 h 1947444"/>
                <a:gd name="connsiteX1129" fmla="*/ 183109 w 2099977"/>
                <a:gd name="connsiteY1129" fmla="*/ 1190201 h 1947444"/>
                <a:gd name="connsiteX1130" fmla="*/ 184937 w 2099977"/>
                <a:gd name="connsiteY1130" fmla="*/ 1190854 h 1947444"/>
                <a:gd name="connsiteX1131" fmla="*/ 186505 w 2099977"/>
                <a:gd name="connsiteY1131" fmla="*/ 1191769 h 1947444"/>
                <a:gd name="connsiteX1132" fmla="*/ 187680 w 2099977"/>
                <a:gd name="connsiteY1132" fmla="*/ 1192683 h 1947444"/>
                <a:gd name="connsiteX1133" fmla="*/ 188725 w 2099977"/>
                <a:gd name="connsiteY1133" fmla="*/ 1193989 h 1947444"/>
                <a:gd name="connsiteX1134" fmla="*/ 189509 w 2099977"/>
                <a:gd name="connsiteY1134" fmla="*/ 1195295 h 1947444"/>
                <a:gd name="connsiteX1135" fmla="*/ 190162 w 2099977"/>
                <a:gd name="connsiteY1135" fmla="*/ 1196863 h 1947444"/>
                <a:gd name="connsiteX1136" fmla="*/ 190423 w 2099977"/>
                <a:gd name="connsiteY1136" fmla="*/ 1198300 h 1947444"/>
                <a:gd name="connsiteX1137" fmla="*/ 190553 w 2099977"/>
                <a:gd name="connsiteY1137" fmla="*/ 1199867 h 1947444"/>
                <a:gd name="connsiteX1138" fmla="*/ 190423 w 2099977"/>
                <a:gd name="connsiteY1138" fmla="*/ 1201435 h 1947444"/>
                <a:gd name="connsiteX1139" fmla="*/ 190162 w 2099977"/>
                <a:gd name="connsiteY1139" fmla="*/ 1202872 h 1947444"/>
                <a:gd name="connsiteX1140" fmla="*/ 189509 w 2099977"/>
                <a:gd name="connsiteY1140" fmla="*/ 1204309 h 1947444"/>
                <a:gd name="connsiteX1141" fmla="*/ 188856 w 2099977"/>
                <a:gd name="connsiteY1141" fmla="*/ 1205484 h 1947444"/>
                <a:gd name="connsiteX1142" fmla="*/ 187811 w 2099977"/>
                <a:gd name="connsiteY1142" fmla="*/ 1206791 h 1947444"/>
                <a:gd name="connsiteX1143" fmla="*/ 186635 w 2099977"/>
                <a:gd name="connsiteY1143" fmla="*/ 1207836 h 1947444"/>
                <a:gd name="connsiteX1144" fmla="*/ 185199 w 2099977"/>
                <a:gd name="connsiteY1144" fmla="*/ 1208619 h 1947444"/>
                <a:gd name="connsiteX1145" fmla="*/ 183501 w 2099977"/>
                <a:gd name="connsiteY1145" fmla="*/ 1209403 h 1947444"/>
                <a:gd name="connsiteX1146" fmla="*/ 177885 w 2099977"/>
                <a:gd name="connsiteY1146" fmla="*/ 1210971 h 1947444"/>
                <a:gd name="connsiteX1147" fmla="*/ 172399 w 2099977"/>
                <a:gd name="connsiteY1147" fmla="*/ 1212800 h 1947444"/>
                <a:gd name="connsiteX1148" fmla="*/ 166914 w 2099977"/>
                <a:gd name="connsiteY1148" fmla="*/ 1214759 h 1947444"/>
                <a:gd name="connsiteX1149" fmla="*/ 161690 w 2099977"/>
                <a:gd name="connsiteY1149" fmla="*/ 1216980 h 1947444"/>
                <a:gd name="connsiteX1150" fmla="*/ 156335 w 2099977"/>
                <a:gd name="connsiteY1150" fmla="*/ 1219331 h 1947444"/>
                <a:gd name="connsiteX1151" fmla="*/ 151111 w 2099977"/>
                <a:gd name="connsiteY1151" fmla="*/ 1221943 h 1947444"/>
                <a:gd name="connsiteX1152" fmla="*/ 146017 w 2099977"/>
                <a:gd name="connsiteY1152" fmla="*/ 1224556 h 1947444"/>
                <a:gd name="connsiteX1153" fmla="*/ 141054 w 2099977"/>
                <a:gd name="connsiteY1153" fmla="*/ 1227560 h 1947444"/>
                <a:gd name="connsiteX1154" fmla="*/ 136222 w 2099977"/>
                <a:gd name="connsiteY1154" fmla="*/ 1230826 h 1947444"/>
                <a:gd name="connsiteX1155" fmla="*/ 131389 w 2099977"/>
                <a:gd name="connsiteY1155" fmla="*/ 1234092 h 1947444"/>
                <a:gd name="connsiteX1156" fmla="*/ 126818 w 2099977"/>
                <a:gd name="connsiteY1156" fmla="*/ 1237880 h 1947444"/>
                <a:gd name="connsiteX1157" fmla="*/ 122508 w 2099977"/>
                <a:gd name="connsiteY1157" fmla="*/ 1241668 h 1947444"/>
                <a:gd name="connsiteX1158" fmla="*/ 118198 w 2099977"/>
                <a:gd name="connsiteY1158" fmla="*/ 1245848 h 1947444"/>
                <a:gd name="connsiteX1159" fmla="*/ 114019 w 2099977"/>
                <a:gd name="connsiteY1159" fmla="*/ 1250028 h 1947444"/>
                <a:gd name="connsiteX1160" fmla="*/ 110231 w 2099977"/>
                <a:gd name="connsiteY1160" fmla="*/ 1254600 h 1947444"/>
                <a:gd name="connsiteX1161" fmla="*/ 106574 w 2099977"/>
                <a:gd name="connsiteY1161" fmla="*/ 1259433 h 1947444"/>
                <a:gd name="connsiteX1162" fmla="*/ 102917 w 2099977"/>
                <a:gd name="connsiteY1162" fmla="*/ 1264397 h 1947444"/>
                <a:gd name="connsiteX1163" fmla="*/ 99652 w 2099977"/>
                <a:gd name="connsiteY1163" fmla="*/ 1269753 h 1947444"/>
                <a:gd name="connsiteX1164" fmla="*/ 98215 w 2099977"/>
                <a:gd name="connsiteY1164" fmla="*/ 1272496 h 1947444"/>
                <a:gd name="connsiteX1165" fmla="*/ 96648 w 2099977"/>
                <a:gd name="connsiteY1165" fmla="*/ 1275239 h 1947444"/>
                <a:gd name="connsiteX1166" fmla="*/ 95342 w 2099977"/>
                <a:gd name="connsiteY1166" fmla="*/ 1278243 h 1947444"/>
                <a:gd name="connsiteX1167" fmla="*/ 94036 w 2099977"/>
                <a:gd name="connsiteY1167" fmla="*/ 1281117 h 1947444"/>
                <a:gd name="connsiteX1168" fmla="*/ 92730 w 2099977"/>
                <a:gd name="connsiteY1168" fmla="*/ 1284252 h 1947444"/>
                <a:gd name="connsiteX1169" fmla="*/ 91424 w 2099977"/>
                <a:gd name="connsiteY1169" fmla="*/ 1287257 h 1947444"/>
                <a:gd name="connsiteX1170" fmla="*/ 90248 w 2099977"/>
                <a:gd name="connsiteY1170" fmla="*/ 1290392 h 1947444"/>
                <a:gd name="connsiteX1171" fmla="*/ 89334 w 2099977"/>
                <a:gd name="connsiteY1171" fmla="*/ 1293657 h 1947444"/>
                <a:gd name="connsiteX1172" fmla="*/ 88289 w 2099977"/>
                <a:gd name="connsiteY1172" fmla="*/ 1296923 h 1947444"/>
                <a:gd name="connsiteX1173" fmla="*/ 87375 w 2099977"/>
                <a:gd name="connsiteY1173" fmla="*/ 1300320 h 1947444"/>
                <a:gd name="connsiteX1174" fmla="*/ 86461 w 2099977"/>
                <a:gd name="connsiteY1174" fmla="*/ 1303716 h 1947444"/>
                <a:gd name="connsiteX1175" fmla="*/ 85808 w 2099977"/>
                <a:gd name="connsiteY1175" fmla="*/ 1307112 h 1947444"/>
                <a:gd name="connsiteX1176" fmla="*/ 85024 w 2099977"/>
                <a:gd name="connsiteY1176" fmla="*/ 1310639 h 1947444"/>
                <a:gd name="connsiteX1177" fmla="*/ 84502 w 2099977"/>
                <a:gd name="connsiteY1177" fmla="*/ 1314427 h 1947444"/>
                <a:gd name="connsiteX1178" fmla="*/ 83849 w 2099977"/>
                <a:gd name="connsiteY1178" fmla="*/ 1318085 h 1947444"/>
                <a:gd name="connsiteX1179" fmla="*/ 83457 w 2099977"/>
                <a:gd name="connsiteY1179" fmla="*/ 1321873 h 1947444"/>
                <a:gd name="connsiteX1180" fmla="*/ 83065 w 2099977"/>
                <a:gd name="connsiteY1180" fmla="*/ 1325792 h 1947444"/>
                <a:gd name="connsiteX1181" fmla="*/ 82804 w 2099977"/>
                <a:gd name="connsiteY1181" fmla="*/ 1329710 h 1947444"/>
                <a:gd name="connsiteX1182" fmla="*/ 82673 w 2099977"/>
                <a:gd name="connsiteY1182" fmla="*/ 1333760 h 1947444"/>
                <a:gd name="connsiteX1183" fmla="*/ 82543 w 2099977"/>
                <a:gd name="connsiteY1183" fmla="*/ 1337809 h 1947444"/>
                <a:gd name="connsiteX1184" fmla="*/ 82543 w 2099977"/>
                <a:gd name="connsiteY1184" fmla="*/ 1341989 h 1947444"/>
                <a:gd name="connsiteX1185" fmla="*/ 82543 w 2099977"/>
                <a:gd name="connsiteY1185" fmla="*/ 1346300 h 1947444"/>
                <a:gd name="connsiteX1186" fmla="*/ 82804 w 2099977"/>
                <a:gd name="connsiteY1186" fmla="*/ 1350480 h 1947444"/>
                <a:gd name="connsiteX1187" fmla="*/ 82935 w 2099977"/>
                <a:gd name="connsiteY1187" fmla="*/ 1354921 h 1947444"/>
                <a:gd name="connsiteX1188" fmla="*/ 83326 w 2099977"/>
                <a:gd name="connsiteY1188" fmla="*/ 1359493 h 1947444"/>
                <a:gd name="connsiteX1189" fmla="*/ 83718 w 2099977"/>
                <a:gd name="connsiteY1189" fmla="*/ 1364065 h 1947444"/>
                <a:gd name="connsiteX1190" fmla="*/ 84371 w 2099977"/>
                <a:gd name="connsiteY1190" fmla="*/ 1368637 h 1947444"/>
                <a:gd name="connsiteX1191" fmla="*/ 85024 w 2099977"/>
                <a:gd name="connsiteY1191" fmla="*/ 1373209 h 1947444"/>
                <a:gd name="connsiteX1192" fmla="*/ 86069 w 2099977"/>
                <a:gd name="connsiteY1192" fmla="*/ 1379871 h 1947444"/>
                <a:gd name="connsiteX1193" fmla="*/ 87375 w 2099977"/>
                <a:gd name="connsiteY1193" fmla="*/ 1386272 h 1947444"/>
                <a:gd name="connsiteX1194" fmla="*/ 88551 w 2099977"/>
                <a:gd name="connsiteY1194" fmla="*/ 1392672 h 1947444"/>
                <a:gd name="connsiteX1195" fmla="*/ 90118 w 2099977"/>
                <a:gd name="connsiteY1195" fmla="*/ 1399073 h 1947444"/>
                <a:gd name="connsiteX1196" fmla="*/ 91816 w 2099977"/>
                <a:gd name="connsiteY1196" fmla="*/ 1405474 h 1947444"/>
                <a:gd name="connsiteX1197" fmla="*/ 93775 w 2099977"/>
                <a:gd name="connsiteY1197" fmla="*/ 1411875 h 1947444"/>
                <a:gd name="connsiteX1198" fmla="*/ 95865 w 2099977"/>
                <a:gd name="connsiteY1198" fmla="*/ 1418145 h 1947444"/>
                <a:gd name="connsiteX1199" fmla="*/ 97954 w 2099977"/>
                <a:gd name="connsiteY1199" fmla="*/ 1424545 h 1947444"/>
                <a:gd name="connsiteX1200" fmla="*/ 100305 w 2099977"/>
                <a:gd name="connsiteY1200" fmla="*/ 1430685 h 1947444"/>
                <a:gd name="connsiteX1201" fmla="*/ 102787 w 2099977"/>
                <a:gd name="connsiteY1201" fmla="*/ 1436955 h 1947444"/>
                <a:gd name="connsiteX1202" fmla="*/ 105399 w 2099977"/>
                <a:gd name="connsiteY1202" fmla="*/ 1443094 h 1947444"/>
                <a:gd name="connsiteX1203" fmla="*/ 108272 w 2099977"/>
                <a:gd name="connsiteY1203" fmla="*/ 1449234 h 1947444"/>
                <a:gd name="connsiteX1204" fmla="*/ 111145 w 2099977"/>
                <a:gd name="connsiteY1204" fmla="*/ 1455504 h 1947444"/>
                <a:gd name="connsiteX1205" fmla="*/ 114149 w 2099977"/>
                <a:gd name="connsiteY1205" fmla="*/ 1461513 h 1947444"/>
                <a:gd name="connsiteX1206" fmla="*/ 117414 w 2099977"/>
                <a:gd name="connsiteY1206" fmla="*/ 1467652 h 1947444"/>
                <a:gd name="connsiteX1207" fmla="*/ 120680 w 2099977"/>
                <a:gd name="connsiteY1207" fmla="*/ 1473531 h 1947444"/>
                <a:gd name="connsiteX1208" fmla="*/ 124336 w 2099977"/>
                <a:gd name="connsiteY1208" fmla="*/ 1479539 h 1947444"/>
                <a:gd name="connsiteX1209" fmla="*/ 127863 w 2099977"/>
                <a:gd name="connsiteY1209" fmla="*/ 1485418 h 1947444"/>
                <a:gd name="connsiteX1210" fmla="*/ 131520 w 2099977"/>
                <a:gd name="connsiteY1210" fmla="*/ 1491165 h 1947444"/>
                <a:gd name="connsiteX1211" fmla="*/ 135569 w 2099977"/>
                <a:gd name="connsiteY1211" fmla="*/ 1497043 h 1947444"/>
                <a:gd name="connsiteX1212" fmla="*/ 139487 w 2099977"/>
                <a:gd name="connsiteY1212" fmla="*/ 1502791 h 1947444"/>
                <a:gd name="connsiteX1213" fmla="*/ 143666 w 2099977"/>
                <a:gd name="connsiteY1213" fmla="*/ 1508408 h 1947444"/>
                <a:gd name="connsiteX1214" fmla="*/ 147715 w 2099977"/>
                <a:gd name="connsiteY1214" fmla="*/ 1514025 h 1947444"/>
                <a:gd name="connsiteX1215" fmla="*/ 152155 w 2099977"/>
                <a:gd name="connsiteY1215" fmla="*/ 1519511 h 1947444"/>
                <a:gd name="connsiteX1216" fmla="*/ 156596 w 2099977"/>
                <a:gd name="connsiteY1216" fmla="*/ 1525128 h 1947444"/>
                <a:gd name="connsiteX1217" fmla="*/ 161298 w 2099977"/>
                <a:gd name="connsiteY1217" fmla="*/ 1530484 h 1947444"/>
                <a:gd name="connsiteX1218" fmla="*/ 166000 w 2099977"/>
                <a:gd name="connsiteY1218" fmla="*/ 1535709 h 1947444"/>
                <a:gd name="connsiteX1219" fmla="*/ 170701 w 2099977"/>
                <a:gd name="connsiteY1219" fmla="*/ 1541064 h 1947444"/>
                <a:gd name="connsiteX1220" fmla="*/ 175664 w 2099977"/>
                <a:gd name="connsiteY1220" fmla="*/ 1546289 h 1947444"/>
                <a:gd name="connsiteX1221" fmla="*/ 180627 w 2099977"/>
                <a:gd name="connsiteY1221" fmla="*/ 1551384 h 1947444"/>
                <a:gd name="connsiteX1222" fmla="*/ 185721 w 2099977"/>
                <a:gd name="connsiteY1222" fmla="*/ 1556348 h 1947444"/>
                <a:gd name="connsiteX1223" fmla="*/ 190945 w 2099977"/>
                <a:gd name="connsiteY1223" fmla="*/ 1561312 h 1947444"/>
                <a:gd name="connsiteX1224" fmla="*/ 196300 w 2099977"/>
                <a:gd name="connsiteY1224" fmla="*/ 1566145 h 1947444"/>
                <a:gd name="connsiteX1225" fmla="*/ 201655 w 2099977"/>
                <a:gd name="connsiteY1225" fmla="*/ 1570978 h 1947444"/>
                <a:gd name="connsiteX1226" fmla="*/ 207140 w 2099977"/>
                <a:gd name="connsiteY1226" fmla="*/ 1575680 h 1947444"/>
                <a:gd name="connsiteX1227" fmla="*/ 212756 w 2099977"/>
                <a:gd name="connsiteY1227" fmla="*/ 1580252 h 1947444"/>
                <a:gd name="connsiteX1228" fmla="*/ 218503 w 2099977"/>
                <a:gd name="connsiteY1228" fmla="*/ 1584824 h 1947444"/>
                <a:gd name="connsiteX1229" fmla="*/ 224250 w 2099977"/>
                <a:gd name="connsiteY1229" fmla="*/ 1589266 h 1947444"/>
                <a:gd name="connsiteX1230" fmla="*/ 230127 w 2099977"/>
                <a:gd name="connsiteY1230" fmla="*/ 1593576 h 1947444"/>
                <a:gd name="connsiteX1231" fmla="*/ 235873 w 2099977"/>
                <a:gd name="connsiteY1231" fmla="*/ 1597756 h 1947444"/>
                <a:gd name="connsiteX1232" fmla="*/ 241881 w 2099977"/>
                <a:gd name="connsiteY1232" fmla="*/ 1601936 h 1947444"/>
                <a:gd name="connsiteX1233" fmla="*/ 248020 w 2099977"/>
                <a:gd name="connsiteY1233" fmla="*/ 1605986 h 1947444"/>
                <a:gd name="connsiteX1234" fmla="*/ 254158 w 2099977"/>
                <a:gd name="connsiteY1234" fmla="*/ 1609905 h 1947444"/>
                <a:gd name="connsiteX1235" fmla="*/ 260427 w 2099977"/>
                <a:gd name="connsiteY1235" fmla="*/ 1613693 h 1947444"/>
                <a:gd name="connsiteX1236" fmla="*/ 266697 w 2099977"/>
                <a:gd name="connsiteY1236" fmla="*/ 1617350 h 1947444"/>
                <a:gd name="connsiteX1237" fmla="*/ 273096 w 2099977"/>
                <a:gd name="connsiteY1237" fmla="*/ 1621008 h 1947444"/>
                <a:gd name="connsiteX1238" fmla="*/ 279496 w 2099977"/>
                <a:gd name="connsiteY1238" fmla="*/ 1624535 h 1947444"/>
                <a:gd name="connsiteX1239" fmla="*/ 286026 w 2099977"/>
                <a:gd name="connsiteY1239" fmla="*/ 1627800 h 1947444"/>
                <a:gd name="connsiteX1240" fmla="*/ 292556 w 2099977"/>
                <a:gd name="connsiteY1240" fmla="*/ 1631066 h 1947444"/>
                <a:gd name="connsiteX1241" fmla="*/ 299087 w 2099977"/>
                <a:gd name="connsiteY1241" fmla="*/ 1634201 h 1947444"/>
                <a:gd name="connsiteX1242" fmla="*/ 305748 w 2099977"/>
                <a:gd name="connsiteY1242" fmla="*/ 1637206 h 1947444"/>
                <a:gd name="connsiteX1243" fmla="*/ 312408 w 2099977"/>
                <a:gd name="connsiteY1243" fmla="*/ 1640210 h 1947444"/>
                <a:gd name="connsiteX1244" fmla="*/ 319330 w 2099977"/>
                <a:gd name="connsiteY1244" fmla="*/ 1642823 h 1947444"/>
                <a:gd name="connsiteX1245" fmla="*/ 326122 w 2099977"/>
                <a:gd name="connsiteY1245" fmla="*/ 1645435 h 1947444"/>
                <a:gd name="connsiteX1246" fmla="*/ 332914 w 2099977"/>
                <a:gd name="connsiteY1246" fmla="*/ 1647917 h 1947444"/>
                <a:gd name="connsiteX1247" fmla="*/ 339705 w 2099977"/>
                <a:gd name="connsiteY1247" fmla="*/ 1650268 h 1947444"/>
                <a:gd name="connsiteX1248" fmla="*/ 346758 w 2099977"/>
                <a:gd name="connsiteY1248" fmla="*/ 1652489 h 1947444"/>
                <a:gd name="connsiteX1249" fmla="*/ 353680 w 2099977"/>
                <a:gd name="connsiteY1249" fmla="*/ 1654710 h 1947444"/>
                <a:gd name="connsiteX1250" fmla="*/ 360602 w 2099977"/>
                <a:gd name="connsiteY1250" fmla="*/ 1656538 h 1947444"/>
                <a:gd name="connsiteX1251" fmla="*/ 367785 w 2099977"/>
                <a:gd name="connsiteY1251" fmla="*/ 1658367 h 1947444"/>
                <a:gd name="connsiteX1252" fmla="*/ 374707 w 2099977"/>
                <a:gd name="connsiteY1252" fmla="*/ 1660065 h 1947444"/>
                <a:gd name="connsiteX1253" fmla="*/ 381891 w 2099977"/>
                <a:gd name="connsiteY1253" fmla="*/ 1661502 h 1947444"/>
                <a:gd name="connsiteX1254" fmla="*/ 388943 w 2099977"/>
                <a:gd name="connsiteY1254" fmla="*/ 1662939 h 1947444"/>
                <a:gd name="connsiteX1255" fmla="*/ 396257 w 2099977"/>
                <a:gd name="connsiteY1255" fmla="*/ 1664115 h 1947444"/>
                <a:gd name="connsiteX1256" fmla="*/ 403310 w 2099977"/>
                <a:gd name="connsiteY1256" fmla="*/ 1665160 h 1947444"/>
                <a:gd name="connsiteX1257" fmla="*/ 410363 w 2099977"/>
                <a:gd name="connsiteY1257" fmla="*/ 1666205 h 1947444"/>
                <a:gd name="connsiteX1258" fmla="*/ 417546 w 2099977"/>
                <a:gd name="connsiteY1258" fmla="*/ 1666988 h 1947444"/>
                <a:gd name="connsiteX1259" fmla="*/ 424599 w 2099977"/>
                <a:gd name="connsiteY1259" fmla="*/ 1667772 h 1947444"/>
                <a:gd name="connsiteX1260" fmla="*/ 431651 w 2099977"/>
                <a:gd name="connsiteY1260" fmla="*/ 1668425 h 1947444"/>
                <a:gd name="connsiteX1261" fmla="*/ 438573 w 2099977"/>
                <a:gd name="connsiteY1261" fmla="*/ 1669079 h 1947444"/>
                <a:gd name="connsiteX1262" fmla="*/ 445496 w 2099977"/>
                <a:gd name="connsiteY1262" fmla="*/ 1669471 h 1947444"/>
                <a:gd name="connsiteX1263" fmla="*/ 452548 w 2099977"/>
                <a:gd name="connsiteY1263" fmla="*/ 1669732 h 1947444"/>
                <a:gd name="connsiteX1264" fmla="*/ 459470 w 2099977"/>
                <a:gd name="connsiteY1264" fmla="*/ 1669862 h 1947444"/>
                <a:gd name="connsiteX1265" fmla="*/ 466262 w 2099977"/>
                <a:gd name="connsiteY1265" fmla="*/ 1669993 h 1947444"/>
                <a:gd name="connsiteX1266" fmla="*/ 473184 w 2099977"/>
                <a:gd name="connsiteY1266" fmla="*/ 1669993 h 1947444"/>
                <a:gd name="connsiteX1267" fmla="*/ 479845 w 2099977"/>
                <a:gd name="connsiteY1267" fmla="*/ 1669862 h 1947444"/>
                <a:gd name="connsiteX1268" fmla="*/ 486636 w 2099977"/>
                <a:gd name="connsiteY1268" fmla="*/ 1669601 h 1947444"/>
                <a:gd name="connsiteX1269" fmla="*/ 493297 w 2099977"/>
                <a:gd name="connsiteY1269" fmla="*/ 1669209 h 1947444"/>
                <a:gd name="connsiteX1270" fmla="*/ 499827 w 2099977"/>
                <a:gd name="connsiteY1270" fmla="*/ 1668817 h 1947444"/>
                <a:gd name="connsiteX1271" fmla="*/ 506619 w 2099977"/>
                <a:gd name="connsiteY1271" fmla="*/ 1668164 h 1947444"/>
                <a:gd name="connsiteX1272" fmla="*/ 513149 w 2099977"/>
                <a:gd name="connsiteY1272" fmla="*/ 1667511 h 1947444"/>
                <a:gd name="connsiteX1273" fmla="*/ 519549 w 2099977"/>
                <a:gd name="connsiteY1273" fmla="*/ 1666597 h 1947444"/>
                <a:gd name="connsiteX1274" fmla="*/ 526079 w 2099977"/>
                <a:gd name="connsiteY1274" fmla="*/ 1665682 h 1947444"/>
                <a:gd name="connsiteX1275" fmla="*/ 532479 w 2099977"/>
                <a:gd name="connsiteY1275" fmla="*/ 1664637 h 1947444"/>
                <a:gd name="connsiteX1276" fmla="*/ 538748 w 2099977"/>
                <a:gd name="connsiteY1276" fmla="*/ 1663331 h 1947444"/>
                <a:gd name="connsiteX1277" fmla="*/ 545017 w 2099977"/>
                <a:gd name="connsiteY1277" fmla="*/ 1662025 h 1947444"/>
                <a:gd name="connsiteX1278" fmla="*/ 551155 w 2099977"/>
                <a:gd name="connsiteY1278" fmla="*/ 1660588 h 1947444"/>
                <a:gd name="connsiteX1279" fmla="*/ 557294 w 2099977"/>
                <a:gd name="connsiteY1279" fmla="*/ 1659020 h 1947444"/>
                <a:gd name="connsiteX1280" fmla="*/ 563432 w 2099977"/>
                <a:gd name="connsiteY1280" fmla="*/ 1657322 h 1947444"/>
                <a:gd name="connsiteX1281" fmla="*/ 569440 w 2099977"/>
                <a:gd name="connsiteY1281" fmla="*/ 1655493 h 1947444"/>
                <a:gd name="connsiteX1282" fmla="*/ 575448 w 2099977"/>
                <a:gd name="connsiteY1282" fmla="*/ 1653534 h 1947444"/>
                <a:gd name="connsiteX1283" fmla="*/ 581325 w 2099977"/>
                <a:gd name="connsiteY1283" fmla="*/ 1651575 h 1947444"/>
                <a:gd name="connsiteX1284" fmla="*/ 587072 w 2099977"/>
                <a:gd name="connsiteY1284" fmla="*/ 1649223 h 1947444"/>
                <a:gd name="connsiteX1285" fmla="*/ 592949 w 2099977"/>
                <a:gd name="connsiteY1285" fmla="*/ 1647003 h 1947444"/>
                <a:gd name="connsiteX1286" fmla="*/ 598565 w 2099977"/>
                <a:gd name="connsiteY1286" fmla="*/ 1644521 h 1947444"/>
                <a:gd name="connsiteX1287" fmla="*/ 604181 w 2099977"/>
                <a:gd name="connsiteY1287" fmla="*/ 1642039 h 1947444"/>
                <a:gd name="connsiteX1288" fmla="*/ 609667 w 2099977"/>
                <a:gd name="connsiteY1288" fmla="*/ 1639296 h 1947444"/>
                <a:gd name="connsiteX1289" fmla="*/ 615152 w 2099977"/>
                <a:gd name="connsiteY1289" fmla="*/ 1636422 h 1947444"/>
                <a:gd name="connsiteX1290" fmla="*/ 620507 w 2099977"/>
                <a:gd name="connsiteY1290" fmla="*/ 1633418 h 1947444"/>
                <a:gd name="connsiteX1291" fmla="*/ 625862 w 2099977"/>
                <a:gd name="connsiteY1291" fmla="*/ 1630283 h 1947444"/>
                <a:gd name="connsiteX1292" fmla="*/ 630955 w 2099977"/>
                <a:gd name="connsiteY1292" fmla="*/ 1627017 h 1947444"/>
                <a:gd name="connsiteX1293" fmla="*/ 636179 w 2099977"/>
                <a:gd name="connsiteY1293" fmla="*/ 1623751 h 1947444"/>
                <a:gd name="connsiteX1294" fmla="*/ 641273 w 2099977"/>
                <a:gd name="connsiteY1294" fmla="*/ 1620224 h 1947444"/>
                <a:gd name="connsiteX1295" fmla="*/ 646236 w 2099977"/>
                <a:gd name="connsiteY1295" fmla="*/ 1616697 h 1947444"/>
                <a:gd name="connsiteX1296" fmla="*/ 651069 w 2099977"/>
                <a:gd name="connsiteY1296" fmla="*/ 1612778 h 1947444"/>
                <a:gd name="connsiteX1297" fmla="*/ 655901 w 2099977"/>
                <a:gd name="connsiteY1297" fmla="*/ 1608990 h 1947444"/>
                <a:gd name="connsiteX1298" fmla="*/ 660603 w 2099977"/>
                <a:gd name="connsiteY1298" fmla="*/ 1604941 h 1947444"/>
                <a:gd name="connsiteX1299" fmla="*/ 665174 w 2099977"/>
                <a:gd name="connsiteY1299" fmla="*/ 1600761 h 1947444"/>
                <a:gd name="connsiteX1300" fmla="*/ 669745 w 2099977"/>
                <a:gd name="connsiteY1300" fmla="*/ 1596319 h 1947444"/>
                <a:gd name="connsiteX1301" fmla="*/ 674055 w 2099977"/>
                <a:gd name="connsiteY1301" fmla="*/ 1591878 h 1947444"/>
                <a:gd name="connsiteX1302" fmla="*/ 678365 w 2099977"/>
                <a:gd name="connsiteY1302" fmla="*/ 1587437 h 1947444"/>
                <a:gd name="connsiteX1303" fmla="*/ 682675 w 2099977"/>
                <a:gd name="connsiteY1303" fmla="*/ 1582604 h 1947444"/>
                <a:gd name="connsiteX1304" fmla="*/ 686724 w 2099977"/>
                <a:gd name="connsiteY1304" fmla="*/ 1577640 h 1947444"/>
                <a:gd name="connsiteX1305" fmla="*/ 690773 w 2099977"/>
                <a:gd name="connsiteY1305" fmla="*/ 1572676 h 1947444"/>
                <a:gd name="connsiteX1306" fmla="*/ 694560 w 2099977"/>
                <a:gd name="connsiteY1306" fmla="*/ 1567451 h 1947444"/>
                <a:gd name="connsiteX1307" fmla="*/ 698348 w 2099977"/>
                <a:gd name="connsiteY1307" fmla="*/ 1562226 h 1947444"/>
                <a:gd name="connsiteX1308" fmla="*/ 702135 w 2099977"/>
                <a:gd name="connsiteY1308" fmla="*/ 1556740 h 1947444"/>
                <a:gd name="connsiteX1309" fmla="*/ 705662 w 2099977"/>
                <a:gd name="connsiteY1309" fmla="*/ 1551123 h 1947444"/>
                <a:gd name="connsiteX1310" fmla="*/ 709188 w 2099977"/>
                <a:gd name="connsiteY1310" fmla="*/ 1545375 h 1947444"/>
                <a:gd name="connsiteX1311" fmla="*/ 712453 w 2099977"/>
                <a:gd name="connsiteY1311" fmla="*/ 1539628 h 1947444"/>
                <a:gd name="connsiteX1312" fmla="*/ 715718 w 2099977"/>
                <a:gd name="connsiteY1312" fmla="*/ 1533488 h 1947444"/>
                <a:gd name="connsiteX1313" fmla="*/ 718853 w 2099977"/>
                <a:gd name="connsiteY1313" fmla="*/ 1527349 h 1947444"/>
                <a:gd name="connsiteX1314" fmla="*/ 721987 w 2099977"/>
                <a:gd name="connsiteY1314" fmla="*/ 1520948 h 1947444"/>
                <a:gd name="connsiteX1315" fmla="*/ 724861 w 2099977"/>
                <a:gd name="connsiteY1315" fmla="*/ 1514547 h 1947444"/>
                <a:gd name="connsiteX1316" fmla="*/ 727734 w 2099977"/>
                <a:gd name="connsiteY1316" fmla="*/ 1507885 h 1947444"/>
                <a:gd name="connsiteX1317" fmla="*/ 730216 w 2099977"/>
                <a:gd name="connsiteY1317" fmla="*/ 1500962 h 1947444"/>
                <a:gd name="connsiteX1318" fmla="*/ 732828 w 2099977"/>
                <a:gd name="connsiteY1318" fmla="*/ 1494039 h 1947444"/>
                <a:gd name="connsiteX1319" fmla="*/ 735178 w 2099977"/>
                <a:gd name="connsiteY1319" fmla="*/ 1487116 h 1947444"/>
                <a:gd name="connsiteX1320" fmla="*/ 737529 w 2099977"/>
                <a:gd name="connsiteY1320" fmla="*/ 1479801 h 1947444"/>
                <a:gd name="connsiteX1321" fmla="*/ 739619 w 2099977"/>
                <a:gd name="connsiteY1321" fmla="*/ 1472747 h 1947444"/>
                <a:gd name="connsiteX1322" fmla="*/ 741578 w 2099977"/>
                <a:gd name="connsiteY1322" fmla="*/ 1465431 h 1947444"/>
                <a:gd name="connsiteX1323" fmla="*/ 743537 w 2099977"/>
                <a:gd name="connsiteY1323" fmla="*/ 1458378 h 1947444"/>
                <a:gd name="connsiteX1324" fmla="*/ 745105 w 2099977"/>
                <a:gd name="connsiteY1324" fmla="*/ 1451063 h 1947444"/>
                <a:gd name="connsiteX1325" fmla="*/ 746672 w 2099977"/>
                <a:gd name="connsiteY1325" fmla="*/ 1443878 h 1947444"/>
                <a:gd name="connsiteX1326" fmla="*/ 747978 w 2099977"/>
                <a:gd name="connsiteY1326" fmla="*/ 1436694 h 1947444"/>
                <a:gd name="connsiteX1327" fmla="*/ 749153 w 2099977"/>
                <a:gd name="connsiteY1327" fmla="*/ 1429509 h 1947444"/>
                <a:gd name="connsiteX1328" fmla="*/ 750329 w 2099977"/>
                <a:gd name="connsiteY1328" fmla="*/ 1422325 h 1947444"/>
                <a:gd name="connsiteX1329" fmla="*/ 751373 w 2099977"/>
                <a:gd name="connsiteY1329" fmla="*/ 1415271 h 1947444"/>
                <a:gd name="connsiteX1330" fmla="*/ 752027 w 2099977"/>
                <a:gd name="connsiteY1330" fmla="*/ 1407956 h 1947444"/>
                <a:gd name="connsiteX1331" fmla="*/ 752680 w 2099977"/>
                <a:gd name="connsiteY1331" fmla="*/ 1400902 h 1947444"/>
                <a:gd name="connsiteX1332" fmla="*/ 753333 w 2099977"/>
                <a:gd name="connsiteY1332" fmla="*/ 1393718 h 1947444"/>
                <a:gd name="connsiteX1333" fmla="*/ 753725 w 2099977"/>
                <a:gd name="connsiteY1333" fmla="*/ 1386664 h 1947444"/>
                <a:gd name="connsiteX1334" fmla="*/ 753986 w 2099977"/>
                <a:gd name="connsiteY1334" fmla="*/ 1379610 h 1947444"/>
                <a:gd name="connsiteX1335" fmla="*/ 754116 w 2099977"/>
                <a:gd name="connsiteY1335" fmla="*/ 1372556 h 1947444"/>
                <a:gd name="connsiteX1336" fmla="*/ 754247 w 2099977"/>
                <a:gd name="connsiteY1336" fmla="*/ 1365633 h 1947444"/>
                <a:gd name="connsiteX1337" fmla="*/ 754116 w 2099977"/>
                <a:gd name="connsiteY1337" fmla="*/ 1358579 h 1947444"/>
                <a:gd name="connsiteX1338" fmla="*/ 753986 w 2099977"/>
                <a:gd name="connsiteY1338" fmla="*/ 1351656 h 1947444"/>
                <a:gd name="connsiteX1339" fmla="*/ 753725 w 2099977"/>
                <a:gd name="connsiteY1339" fmla="*/ 1344863 h 1947444"/>
                <a:gd name="connsiteX1340" fmla="*/ 753463 w 2099977"/>
                <a:gd name="connsiteY1340" fmla="*/ 1337940 h 1947444"/>
                <a:gd name="connsiteX1341" fmla="*/ 752810 w 2099977"/>
                <a:gd name="connsiteY1341" fmla="*/ 1331147 h 1947444"/>
                <a:gd name="connsiteX1342" fmla="*/ 752288 w 2099977"/>
                <a:gd name="connsiteY1342" fmla="*/ 1324485 h 1947444"/>
                <a:gd name="connsiteX1343" fmla="*/ 751635 w 2099977"/>
                <a:gd name="connsiteY1343" fmla="*/ 1317823 h 1947444"/>
                <a:gd name="connsiteX1344" fmla="*/ 750721 w 2099977"/>
                <a:gd name="connsiteY1344" fmla="*/ 1311161 h 1947444"/>
                <a:gd name="connsiteX1345" fmla="*/ 749937 w 2099977"/>
                <a:gd name="connsiteY1345" fmla="*/ 1304500 h 1947444"/>
                <a:gd name="connsiteX1346" fmla="*/ 748892 w 2099977"/>
                <a:gd name="connsiteY1346" fmla="*/ 1297968 h 1947444"/>
                <a:gd name="connsiteX1347" fmla="*/ 747847 w 2099977"/>
                <a:gd name="connsiteY1347" fmla="*/ 1291437 h 1947444"/>
                <a:gd name="connsiteX1348" fmla="*/ 746803 w 2099977"/>
                <a:gd name="connsiteY1348" fmla="*/ 1285036 h 1947444"/>
                <a:gd name="connsiteX1349" fmla="*/ 745496 w 2099977"/>
                <a:gd name="connsiteY1349" fmla="*/ 1278766 h 1947444"/>
                <a:gd name="connsiteX1350" fmla="*/ 744190 w 2099977"/>
                <a:gd name="connsiteY1350" fmla="*/ 1272496 h 1947444"/>
                <a:gd name="connsiteX1351" fmla="*/ 742754 w 2099977"/>
                <a:gd name="connsiteY1351" fmla="*/ 1266487 h 1947444"/>
                <a:gd name="connsiteX1352" fmla="*/ 741186 w 2099977"/>
                <a:gd name="connsiteY1352" fmla="*/ 1260347 h 1947444"/>
                <a:gd name="connsiteX1353" fmla="*/ 739619 w 2099977"/>
                <a:gd name="connsiteY1353" fmla="*/ 1254339 h 1947444"/>
                <a:gd name="connsiteX1354" fmla="*/ 738052 w 2099977"/>
                <a:gd name="connsiteY1354" fmla="*/ 1248330 h 1947444"/>
                <a:gd name="connsiteX1355" fmla="*/ 736354 w 2099977"/>
                <a:gd name="connsiteY1355" fmla="*/ 1242582 h 1947444"/>
                <a:gd name="connsiteX1356" fmla="*/ 734656 w 2099977"/>
                <a:gd name="connsiteY1356" fmla="*/ 1236704 h 1947444"/>
                <a:gd name="connsiteX1357" fmla="*/ 732828 w 2099977"/>
                <a:gd name="connsiteY1357" fmla="*/ 1230957 h 1947444"/>
                <a:gd name="connsiteX1358" fmla="*/ 730999 w 2099977"/>
                <a:gd name="connsiteY1358" fmla="*/ 1225470 h 1947444"/>
                <a:gd name="connsiteX1359" fmla="*/ 729040 w 2099977"/>
                <a:gd name="connsiteY1359" fmla="*/ 1220115 h 1947444"/>
                <a:gd name="connsiteX1360" fmla="*/ 726950 w 2099977"/>
                <a:gd name="connsiteY1360" fmla="*/ 1214628 h 1947444"/>
                <a:gd name="connsiteX1361" fmla="*/ 724991 w 2099977"/>
                <a:gd name="connsiteY1361" fmla="*/ 1209403 h 1947444"/>
                <a:gd name="connsiteX1362" fmla="*/ 722902 w 2099977"/>
                <a:gd name="connsiteY1362" fmla="*/ 1204309 h 1947444"/>
                <a:gd name="connsiteX1363" fmla="*/ 720681 w 2099977"/>
                <a:gd name="connsiteY1363" fmla="*/ 1199084 h 1947444"/>
                <a:gd name="connsiteX1364" fmla="*/ 718461 w 2099977"/>
                <a:gd name="connsiteY1364" fmla="*/ 1194120 h 1947444"/>
                <a:gd name="connsiteX1365" fmla="*/ 716371 w 2099977"/>
                <a:gd name="connsiteY1365" fmla="*/ 1189287 h 1947444"/>
                <a:gd name="connsiteX1366" fmla="*/ 714020 w 2099977"/>
                <a:gd name="connsiteY1366" fmla="*/ 1184584 h 1947444"/>
                <a:gd name="connsiteX1367" fmla="*/ 711800 w 2099977"/>
                <a:gd name="connsiteY1367" fmla="*/ 1180143 h 1947444"/>
                <a:gd name="connsiteX1368" fmla="*/ 709319 w 2099977"/>
                <a:gd name="connsiteY1368" fmla="*/ 1175701 h 1947444"/>
                <a:gd name="connsiteX1369" fmla="*/ 706968 w 2099977"/>
                <a:gd name="connsiteY1369" fmla="*/ 1171260 h 1947444"/>
                <a:gd name="connsiteX1370" fmla="*/ 704486 w 2099977"/>
                <a:gd name="connsiteY1370" fmla="*/ 1167080 h 1947444"/>
                <a:gd name="connsiteX1371" fmla="*/ 702135 w 2099977"/>
                <a:gd name="connsiteY1371" fmla="*/ 1163031 h 1947444"/>
                <a:gd name="connsiteX1372" fmla="*/ 699654 w 2099977"/>
                <a:gd name="connsiteY1372" fmla="*/ 1158981 h 1947444"/>
                <a:gd name="connsiteX1373" fmla="*/ 697303 w 2099977"/>
                <a:gd name="connsiteY1373" fmla="*/ 1155324 h 1947444"/>
                <a:gd name="connsiteX1374" fmla="*/ 694691 w 2099977"/>
                <a:gd name="connsiteY1374" fmla="*/ 1151666 h 1947444"/>
                <a:gd name="connsiteX1375" fmla="*/ 692340 w 2099977"/>
                <a:gd name="connsiteY1375" fmla="*/ 1148009 h 1947444"/>
                <a:gd name="connsiteX1376" fmla="*/ 689728 w 2099977"/>
                <a:gd name="connsiteY1376" fmla="*/ 1144612 h 1947444"/>
                <a:gd name="connsiteX1377" fmla="*/ 687116 w 2099977"/>
                <a:gd name="connsiteY1377" fmla="*/ 1141477 h 1947444"/>
                <a:gd name="connsiteX1378" fmla="*/ 684634 w 2099977"/>
                <a:gd name="connsiteY1378" fmla="*/ 1138342 h 1947444"/>
                <a:gd name="connsiteX1379" fmla="*/ 682022 w 2099977"/>
                <a:gd name="connsiteY1379" fmla="*/ 1135599 h 1947444"/>
                <a:gd name="connsiteX1380" fmla="*/ 679541 w 2099977"/>
                <a:gd name="connsiteY1380" fmla="*/ 1132725 h 1947444"/>
                <a:gd name="connsiteX1381" fmla="*/ 677059 w 2099977"/>
                <a:gd name="connsiteY1381" fmla="*/ 1130113 h 1947444"/>
                <a:gd name="connsiteX1382" fmla="*/ 674578 w 2099977"/>
                <a:gd name="connsiteY1382" fmla="*/ 1127761 h 1947444"/>
                <a:gd name="connsiteX1383" fmla="*/ 671965 w 2099977"/>
                <a:gd name="connsiteY1383" fmla="*/ 1125410 h 1947444"/>
                <a:gd name="connsiteX1384" fmla="*/ 668700 w 2099977"/>
                <a:gd name="connsiteY1384" fmla="*/ 1122798 h 1947444"/>
                <a:gd name="connsiteX1385" fmla="*/ 665435 w 2099977"/>
                <a:gd name="connsiteY1385" fmla="*/ 1120185 h 1947444"/>
                <a:gd name="connsiteX1386" fmla="*/ 662039 w 2099977"/>
                <a:gd name="connsiteY1386" fmla="*/ 1117834 h 1947444"/>
                <a:gd name="connsiteX1387" fmla="*/ 658644 w 2099977"/>
                <a:gd name="connsiteY1387" fmla="*/ 1115613 h 1947444"/>
                <a:gd name="connsiteX1388" fmla="*/ 654987 w 2099977"/>
                <a:gd name="connsiteY1388" fmla="*/ 1113523 h 1947444"/>
                <a:gd name="connsiteX1389" fmla="*/ 651461 w 2099977"/>
                <a:gd name="connsiteY1389" fmla="*/ 1111564 h 1947444"/>
                <a:gd name="connsiteX1390" fmla="*/ 647803 w 2099977"/>
                <a:gd name="connsiteY1390" fmla="*/ 1109604 h 1947444"/>
                <a:gd name="connsiteX1391" fmla="*/ 644147 w 2099977"/>
                <a:gd name="connsiteY1391" fmla="*/ 1107776 h 1947444"/>
                <a:gd name="connsiteX1392" fmla="*/ 640359 w 2099977"/>
                <a:gd name="connsiteY1392" fmla="*/ 1106208 h 1947444"/>
                <a:gd name="connsiteX1393" fmla="*/ 636571 w 2099977"/>
                <a:gd name="connsiteY1393" fmla="*/ 1104641 h 1947444"/>
                <a:gd name="connsiteX1394" fmla="*/ 632653 w 2099977"/>
                <a:gd name="connsiteY1394" fmla="*/ 1103204 h 1947444"/>
                <a:gd name="connsiteX1395" fmla="*/ 628865 w 2099977"/>
                <a:gd name="connsiteY1395" fmla="*/ 1102028 h 1947444"/>
                <a:gd name="connsiteX1396" fmla="*/ 625078 w 2099977"/>
                <a:gd name="connsiteY1396" fmla="*/ 1100852 h 1947444"/>
                <a:gd name="connsiteX1397" fmla="*/ 621160 w 2099977"/>
                <a:gd name="connsiteY1397" fmla="*/ 1099677 h 1947444"/>
                <a:gd name="connsiteX1398" fmla="*/ 617372 w 2099977"/>
                <a:gd name="connsiteY1398" fmla="*/ 1098762 h 1947444"/>
                <a:gd name="connsiteX1399" fmla="*/ 613454 w 2099977"/>
                <a:gd name="connsiteY1399" fmla="*/ 1097717 h 1947444"/>
                <a:gd name="connsiteX1400" fmla="*/ 605879 w 2099977"/>
                <a:gd name="connsiteY1400" fmla="*/ 1096280 h 1947444"/>
                <a:gd name="connsiteX1401" fmla="*/ 598173 w 2099977"/>
                <a:gd name="connsiteY1401" fmla="*/ 1094974 h 1947444"/>
                <a:gd name="connsiteX1402" fmla="*/ 590598 w 2099977"/>
                <a:gd name="connsiteY1402" fmla="*/ 1094060 h 1947444"/>
                <a:gd name="connsiteX1403" fmla="*/ 583154 w 2099977"/>
                <a:gd name="connsiteY1403" fmla="*/ 1093407 h 1947444"/>
                <a:gd name="connsiteX1404" fmla="*/ 576101 w 2099977"/>
                <a:gd name="connsiteY1404" fmla="*/ 1092884 h 1947444"/>
                <a:gd name="connsiteX1405" fmla="*/ 569310 w 2099977"/>
                <a:gd name="connsiteY1405" fmla="*/ 1092754 h 1947444"/>
                <a:gd name="connsiteX1406" fmla="*/ 562779 w 2099977"/>
                <a:gd name="connsiteY1406" fmla="*/ 1092754 h 1947444"/>
                <a:gd name="connsiteX1407" fmla="*/ 556510 w 2099977"/>
                <a:gd name="connsiteY1407" fmla="*/ 1092754 h 1947444"/>
                <a:gd name="connsiteX1408" fmla="*/ 555074 w 2099977"/>
                <a:gd name="connsiteY1408" fmla="*/ 1092754 h 1947444"/>
                <a:gd name="connsiteX1409" fmla="*/ 553767 w 2099977"/>
                <a:gd name="connsiteY1409" fmla="*/ 1092492 h 1947444"/>
                <a:gd name="connsiteX1410" fmla="*/ 552461 w 2099977"/>
                <a:gd name="connsiteY1410" fmla="*/ 1091839 h 1947444"/>
                <a:gd name="connsiteX1411" fmla="*/ 551547 w 2099977"/>
                <a:gd name="connsiteY1411" fmla="*/ 1091186 h 1947444"/>
                <a:gd name="connsiteX1412" fmla="*/ 550502 w 2099977"/>
                <a:gd name="connsiteY1412" fmla="*/ 1090272 h 1947444"/>
                <a:gd name="connsiteX1413" fmla="*/ 549849 w 2099977"/>
                <a:gd name="connsiteY1413" fmla="*/ 1089357 h 1947444"/>
                <a:gd name="connsiteX1414" fmla="*/ 549196 w 2099977"/>
                <a:gd name="connsiteY1414" fmla="*/ 1088312 h 1947444"/>
                <a:gd name="connsiteX1415" fmla="*/ 548805 w 2099977"/>
                <a:gd name="connsiteY1415" fmla="*/ 1087137 h 1947444"/>
                <a:gd name="connsiteX1416" fmla="*/ 548543 w 2099977"/>
                <a:gd name="connsiteY1416" fmla="*/ 1085961 h 1947444"/>
                <a:gd name="connsiteX1417" fmla="*/ 548413 w 2099977"/>
                <a:gd name="connsiteY1417" fmla="*/ 1084785 h 1947444"/>
                <a:gd name="connsiteX1418" fmla="*/ 548543 w 2099977"/>
                <a:gd name="connsiteY1418" fmla="*/ 1083479 h 1947444"/>
                <a:gd name="connsiteX1419" fmla="*/ 548805 w 2099977"/>
                <a:gd name="connsiteY1419" fmla="*/ 1082303 h 1947444"/>
                <a:gd name="connsiteX1420" fmla="*/ 549327 w 2099977"/>
                <a:gd name="connsiteY1420" fmla="*/ 1081258 h 1947444"/>
                <a:gd name="connsiteX1421" fmla="*/ 550110 w 2099977"/>
                <a:gd name="connsiteY1421" fmla="*/ 1080083 h 1947444"/>
                <a:gd name="connsiteX1422" fmla="*/ 551025 w 2099977"/>
                <a:gd name="connsiteY1422" fmla="*/ 1079038 h 1947444"/>
                <a:gd name="connsiteX1423" fmla="*/ 552200 w 2099977"/>
                <a:gd name="connsiteY1423" fmla="*/ 1078254 h 1947444"/>
                <a:gd name="connsiteX1424" fmla="*/ 563302 w 2099977"/>
                <a:gd name="connsiteY1424" fmla="*/ 1071853 h 1947444"/>
                <a:gd name="connsiteX1425" fmla="*/ 575579 w 2099977"/>
                <a:gd name="connsiteY1425" fmla="*/ 1064930 h 1947444"/>
                <a:gd name="connsiteX1426" fmla="*/ 582109 w 2099977"/>
                <a:gd name="connsiteY1426" fmla="*/ 1061403 h 1947444"/>
                <a:gd name="connsiteX1427" fmla="*/ 588900 w 2099977"/>
                <a:gd name="connsiteY1427" fmla="*/ 1057876 h 1947444"/>
                <a:gd name="connsiteX1428" fmla="*/ 595822 w 2099977"/>
                <a:gd name="connsiteY1428" fmla="*/ 1054349 h 1947444"/>
                <a:gd name="connsiteX1429" fmla="*/ 603006 w 2099977"/>
                <a:gd name="connsiteY1429" fmla="*/ 1050953 h 1947444"/>
                <a:gd name="connsiteX1430" fmla="*/ 606924 w 2099977"/>
                <a:gd name="connsiteY1430" fmla="*/ 1048732 h 1947444"/>
                <a:gd name="connsiteX1431" fmla="*/ 610973 w 2099977"/>
                <a:gd name="connsiteY1431" fmla="*/ 1046512 h 1947444"/>
                <a:gd name="connsiteX1432" fmla="*/ 614891 w 2099977"/>
                <a:gd name="connsiteY1432" fmla="*/ 1043899 h 1947444"/>
                <a:gd name="connsiteX1433" fmla="*/ 618809 w 2099977"/>
                <a:gd name="connsiteY1433" fmla="*/ 1041026 h 1947444"/>
                <a:gd name="connsiteX1434" fmla="*/ 622596 w 2099977"/>
                <a:gd name="connsiteY1434" fmla="*/ 1038021 h 1947444"/>
                <a:gd name="connsiteX1435" fmla="*/ 626254 w 2099977"/>
                <a:gd name="connsiteY1435" fmla="*/ 1034625 h 1947444"/>
                <a:gd name="connsiteX1436" fmla="*/ 630041 w 2099977"/>
                <a:gd name="connsiteY1436" fmla="*/ 1030967 h 1947444"/>
                <a:gd name="connsiteX1437" fmla="*/ 633698 w 2099977"/>
                <a:gd name="connsiteY1437" fmla="*/ 1027179 h 1947444"/>
                <a:gd name="connsiteX1438" fmla="*/ 637224 w 2099977"/>
                <a:gd name="connsiteY1438" fmla="*/ 1022999 h 1947444"/>
                <a:gd name="connsiteX1439" fmla="*/ 640620 w 2099977"/>
                <a:gd name="connsiteY1439" fmla="*/ 1018558 h 1947444"/>
                <a:gd name="connsiteX1440" fmla="*/ 644147 w 2099977"/>
                <a:gd name="connsiteY1440" fmla="*/ 1014116 h 1947444"/>
                <a:gd name="connsiteX1441" fmla="*/ 647412 w 2099977"/>
                <a:gd name="connsiteY1441" fmla="*/ 1009022 h 1947444"/>
                <a:gd name="connsiteX1442" fmla="*/ 650677 w 2099977"/>
                <a:gd name="connsiteY1442" fmla="*/ 1003927 h 1947444"/>
                <a:gd name="connsiteX1443" fmla="*/ 653811 w 2099977"/>
                <a:gd name="connsiteY1443" fmla="*/ 998572 h 1947444"/>
                <a:gd name="connsiteX1444" fmla="*/ 656685 w 2099977"/>
                <a:gd name="connsiteY1444" fmla="*/ 992824 h 1947444"/>
                <a:gd name="connsiteX1445" fmla="*/ 659558 w 2099977"/>
                <a:gd name="connsiteY1445" fmla="*/ 987077 h 1947444"/>
                <a:gd name="connsiteX1446" fmla="*/ 662431 w 2099977"/>
                <a:gd name="connsiteY1446" fmla="*/ 980937 h 1947444"/>
                <a:gd name="connsiteX1447" fmla="*/ 665043 w 2099977"/>
                <a:gd name="connsiteY1447" fmla="*/ 974536 h 1947444"/>
                <a:gd name="connsiteX1448" fmla="*/ 667525 w 2099977"/>
                <a:gd name="connsiteY1448" fmla="*/ 967874 h 1947444"/>
                <a:gd name="connsiteX1449" fmla="*/ 670006 w 2099977"/>
                <a:gd name="connsiteY1449" fmla="*/ 960821 h 1947444"/>
                <a:gd name="connsiteX1450" fmla="*/ 672227 w 2099977"/>
                <a:gd name="connsiteY1450" fmla="*/ 953767 h 1947444"/>
                <a:gd name="connsiteX1451" fmla="*/ 674316 w 2099977"/>
                <a:gd name="connsiteY1451" fmla="*/ 946321 h 1947444"/>
                <a:gd name="connsiteX1452" fmla="*/ 676406 w 2099977"/>
                <a:gd name="connsiteY1452" fmla="*/ 938614 h 1947444"/>
                <a:gd name="connsiteX1453" fmla="*/ 678235 w 2099977"/>
                <a:gd name="connsiteY1453" fmla="*/ 930777 h 1947444"/>
                <a:gd name="connsiteX1454" fmla="*/ 679932 w 2099977"/>
                <a:gd name="connsiteY1454" fmla="*/ 922678 h 1947444"/>
                <a:gd name="connsiteX1455" fmla="*/ 681369 w 2099977"/>
                <a:gd name="connsiteY1455" fmla="*/ 914318 h 1947444"/>
                <a:gd name="connsiteX1456" fmla="*/ 682806 w 2099977"/>
                <a:gd name="connsiteY1456" fmla="*/ 905696 h 1947444"/>
                <a:gd name="connsiteX1457" fmla="*/ 683851 w 2099977"/>
                <a:gd name="connsiteY1457" fmla="*/ 896814 h 1947444"/>
                <a:gd name="connsiteX1458" fmla="*/ 684895 w 2099977"/>
                <a:gd name="connsiteY1458" fmla="*/ 887670 h 1947444"/>
                <a:gd name="connsiteX1459" fmla="*/ 685810 w 2099977"/>
                <a:gd name="connsiteY1459" fmla="*/ 878395 h 1947444"/>
                <a:gd name="connsiteX1460" fmla="*/ 686463 w 2099977"/>
                <a:gd name="connsiteY1460" fmla="*/ 868729 h 1947444"/>
                <a:gd name="connsiteX1461" fmla="*/ 686854 w 2099977"/>
                <a:gd name="connsiteY1461" fmla="*/ 858801 h 1947444"/>
                <a:gd name="connsiteX1462" fmla="*/ 687116 w 2099977"/>
                <a:gd name="connsiteY1462" fmla="*/ 849135 h 1947444"/>
                <a:gd name="connsiteX1463" fmla="*/ 687116 w 2099977"/>
                <a:gd name="connsiteY1463" fmla="*/ 839991 h 1947444"/>
                <a:gd name="connsiteX1464" fmla="*/ 687116 w 2099977"/>
                <a:gd name="connsiteY1464" fmla="*/ 831108 h 1947444"/>
                <a:gd name="connsiteX1465" fmla="*/ 686854 w 2099977"/>
                <a:gd name="connsiteY1465" fmla="*/ 822748 h 1947444"/>
                <a:gd name="connsiteX1466" fmla="*/ 686463 w 2099977"/>
                <a:gd name="connsiteY1466" fmla="*/ 814780 h 1947444"/>
                <a:gd name="connsiteX1467" fmla="*/ 686071 w 2099977"/>
                <a:gd name="connsiteY1467" fmla="*/ 807204 h 1947444"/>
                <a:gd name="connsiteX1468" fmla="*/ 685287 w 2099977"/>
                <a:gd name="connsiteY1468" fmla="*/ 800150 h 1947444"/>
                <a:gd name="connsiteX1469" fmla="*/ 684504 w 2099977"/>
                <a:gd name="connsiteY1469" fmla="*/ 793226 h 1947444"/>
                <a:gd name="connsiteX1470" fmla="*/ 683459 w 2099977"/>
                <a:gd name="connsiteY1470" fmla="*/ 786826 h 1947444"/>
                <a:gd name="connsiteX1471" fmla="*/ 682545 w 2099977"/>
                <a:gd name="connsiteY1471" fmla="*/ 780948 h 1947444"/>
                <a:gd name="connsiteX1472" fmla="*/ 681238 w 2099977"/>
                <a:gd name="connsiteY1472" fmla="*/ 775331 h 1947444"/>
                <a:gd name="connsiteX1473" fmla="*/ 679932 w 2099977"/>
                <a:gd name="connsiteY1473" fmla="*/ 770106 h 1947444"/>
                <a:gd name="connsiteX1474" fmla="*/ 678496 w 2099977"/>
                <a:gd name="connsiteY1474" fmla="*/ 765142 h 1947444"/>
                <a:gd name="connsiteX1475" fmla="*/ 676928 w 2099977"/>
                <a:gd name="connsiteY1475" fmla="*/ 760439 h 1947444"/>
                <a:gd name="connsiteX1476" fmla="*/ 675361 w 2099977"/>
                <a:gd name="connsiteY1476" fmla="*/ 756129 h 1947444"/>
                <a:gd name="connsiteX1477" fmla="*/ 673533 w 2099977"/>
                <a:gd name="connsiteY1477" fmla="*/ 752210 h 1947444"/>
                <a:gd name="connsiteX1478" fmla="*/ 671704 w 2099977"/>
                <a:gd name="connsiteY1478" fmla="*/ 748422 h 1947444"/>
                <a:gd name="connsiteX1479" fmla="*/ 669876 w 2099977"/>
                <a:gd name="connsiteY1479" fmla="*/ 745025 h 1947444"/>
                <a:gd name="connsiteX1480" fmla="*/ 667786 w 2099977"/>
                <a:gd name="connsiteY1480" fmla="*/ 741890 h 1947444"/>
                <a:gd name="connsiteX1481" fmla="*/ 665696 w 2099977"/>
                <a:gd name="connsiteY1481" fmla="*/ 739016 h 1947444"/>
                <a:gd name="connsiteX1482" fmla="*/ 663607 w 2099977"/>
                <a:gd name="connsiteY1482" fmla="*/ 736404 h 1947444"/>
                <a:gd name="connsiteX1483" fmla="*/ 661256 w 2099977"/>
                <a:gd name="connsiteY1483" fmla="*/ 734053 h 1947444"/>
                <a:gd name="connsiteX1484" fmla="*/ 659035 w 2099977"/>
                <a:gd name="connsiteY1484" fmla="*/ 731832 h 1947444"/>
                <a:gd name="connsiteX1485" fmla="*/ 656685 w 2099977"/>
                <a:gd name="connsiteY1485" fmla="*/ 730003 h 1947444"/>
                <a:gd name="connsiteX1486" fmla="*/ 654334 w 2099977"/>
                <a:gd name="connsiteY1486" fmla="*/ 728305 h 1947444"/>
                <a:gd name="connsiteX1487" fmla="*/ 651852 w 2099977"/>
                <a:gd name="connsiteY1487" fmla="*/ 726738 h 1947444"/>
                <a:gd name="connsiteX1488" fmla="*/ 649371 w 2099977"/>
                <a:gd name="connsiteY1488" fmla="*/ 725301 h 1947444"/>
                <a:gd name="connsiteX1489" fmla="*/ 646889 w 2099977"/>
                <a:gd name="connsiteY1489" fmla="*/ 724125 h 1947444"/>
                <a:gd name="connsiteX1490" fmla="*/ 644408 w 2099977"/>
                <a:gd name="connsiteY1490" fmla="*/ 723080 h 1947444"/>
                <a:gd name="connsiteX1491" fmla="*/ 641796 w 2099977"/>
                <a:gd name="connsiteY1491" fmla="*/ 722296 h 1947444"/>
                <a:gd name="connsiteX1492" fmla="*/ 639053 w 2099977"/>
                <a:gd name="connsiteY1492" fmla="*/ 721513 h 1947444"/>
                <a:gd name="connsiteX1493" fmla="*/ 636571 w 2099977"/>
                <a:gd name="connsiteY1493" fmla="*/ 720990 h 1947444"/>
                <a:gd name="connsiteX1494" fmla="*/ 619984 w 2099977"/>
                <a:gd name="connsiteY1494" fmla="*/ 717855 h 1947444"/>
                <a:gd name="connsiteX1495" fmla="*/ 610581 w 2099977"/>
                <a:gd name="connsiteY1495" fmla="*/ 716026 h 1947444"/>
                <a:gd name="connsiteX1496" fmla="*/ 600394 w 2099977"/>
                <a:gd name="connsiteY1496" fmla="*/ 714067 h 1947444"/>
                <a:gd name="connsiteX1497" fmla="*/ 589945 w 2099977"/>
                <a:gd name="connsiteY1497" fmla="*/ 711585 h 1947444"/>
                <a:gd name="connsiteX1498" fmla="*/ 584460 w 2099977"/>
                <a:gd name="connsiteY1498" fmla="*/ 710279 h 1947444"/>
                <a:gd name="connsiteX1499" fmla="*/ 578974 w 2099977"/>
                <a:gd name="connsiteY1499" fmla="*/ 708711 h 1947444"/>
                <a:gd name="connsiteX1500" fmla="*/ 573358 w 2099977"/>
                <a:gd name="connsiteY1500" fmla="*/ 707405 h 1947444"/>
                <a:gd name="connsiteX1501" fmla="*/ 567873 w 2099977"/>
                <a:gd name="connsiteY1501" fmla="*/ 705576 h 1947444"/>
                <a:gd name="connsiteX1502" fmla="*/ 562126 w 2099977"/>
                <a:gd name="connsiteY1502" fmla="*/ 703747 h 1947444"/>
                <a:gd name="connsiteX1503" fmla="*/ 556641 w 2099977"/>
                <a:gd name="connsiteY1503" fmla="*/ 701919 h 1947444"/>
                <a:gd name="connsiteX1504" fmla="*/ 555074 w 2099977"/>
                <a:gd name="connsiteY1504" fmla="*/ 701265 h 1947444"/>
                <a:gd name="connsiteX1505" fmla="*/ 553767 w 2099977"/>
                <a:gd name="connsiteY1505" fmla="*/ 700220 h 1947444"/>
                <a:gd name="connsiteX1506" fmla="*/ 552592 w 2099977"/>
                <a:gd name="connsiteY1506" fmla="*/ 699045 h 1947444"/>
                <a:gd name="connsiteX1507" fmla="*/ 551939 w 2099977"/>
                <a:gd name="connsiteY1507" fmla="*/ 697869 h 1947444"/>
                <a:gd name="connsiteX1508" fmla="*/ 551417 w 2099977"/>
                <a:gd name="connsiteY1508" fmla="*/ 696563 h 1947444"/>
                <a:gd name="connsiteX1509" fmla="*/ 551025 w 2099977"/>
                <a:gd name="connsiteY1509" fmla="*/ 695126 h 1947444"/>
                <a:gd name="connsiteX1510" fmla="*/ 550894 w 2099977"/>
                <a:gd name="connsiteY1510" fmla="*/ 693689 h 1947444"/>
                <a:gd name="connsiteX1511" fmla="*/ 551025 w 2099977"/>
                <a:gd name="connsiteY1511" fmla="*/ 692122 h 1947444"/>
                <a:gd name="connsiteX1512" fmla="*/ 551417 w 2099977"/>
                <a:gd name="connsiteY1512" fmla="*/ 690685 h 1947444"/>
                <a:gd name="connsiteX1513" fmla="*/ 552070 w 2099977"/>
                <a:gd name="connsiteY1513" fmla="*/ 689378 h 1947444"/>
                <a:gd name="connsiteX1514" fmla="*/ 552723 w 2099977"/>
                <a:gd name="connsiteY1514" fmla="*/ 688203 h 1947444"/>
                <a:gd name="connsiteX1515" fmla="*/ 553767 w 2099977"/>
                <a:gd name="connsiteY1515" fmla="*/ 687158 h 1947444"/>
                <a:gd name="connsiteX1516" fmla="*/ 554943 w 2099977"/>
                <a:gd name="connsiteY1516" fmla="*/ 686113 h 1947444"/>
                <a:gd name="connsiteX1517" fmla="*/ 556379 w 2099977"/>
                <a:gd name="connsiteY1517" fmla="*/ 685460 h 1947444"/>
                <a:gd name="connsiteX1518" fmla="*/ 557947 w 2099977"/>
                <a:gd name="connsiteY1518" fmla="*/ 685068 h 1947444"/>
                <a:gd name="connsiteX1519" fmla="*/ 559645 w 2099977"/>
                <a:gd name="connsiteY1519" fmla="*/ 684806 h 1947444"/>
                <a:gd name="connsiteX1520" fmla="*/ 565914 w 2099977"/>
                <a:gd name="connsiteY1520" fmla="*/ 684676 h 1947444"/>
                <a:gd name="connsiteX1521" fmla="*/ 571791 w 2099977"/>
                <a:gd name="connsiteY1521" fmla="*/ 684415 h 1947444"/>
                <a:gd name="connsiteX1522" fmla="*/ 577799 w 2099977"/>
                <a:gd name="connsiteY1522" fmla="*/ 684153 h 1947444"/>
                <a:gd name="connsiteX1523" fmla="*/ 583676 w 2099977"/>
                <a:gd name="connsiteY1523" fmla="*/ 683761 h 1947444"/>
                <a:gd name="connsiteX1524" fmla="*/ 589292 w 2099977"/>
                <a:gd name="connsiteY1524" fmla="*/ 683239 h 1947444"/>
                <a:gd name="connsiteX1525" fmla="*/ 595039 w 2099977"/>
                <a:gd name="connsiteY1525" fmla="*/ 682717 h 1947444"/>
                <a:gd name="connsiteX1526" fmla="*/ 600394 w 2099977"/>
                <a:gd name="connsiteY1526" fmla="*/ 682063 h 1947444"/>
                <a:gd name="connsiteX1527" fmla="*/ 605879 w 2099977"/>
                <a:gd name="connsiteY1527" fmla="*/ 681280 h 1947444"/>
                <a:gd name="connsiteX1528" fmla="*/ 611234 w 2099977"/>
                <a:gd name="connsiteY1528" fmla="*/ 680496 h 1947444"/>
                <a:gd name="connsiteX1529" fmla="*/ 616328 w 2099977"/>
                <a:gd name="connsiteY1529" fmla="*/ 679582 h 1947444"/>
                <a:gd name="connsiteX1530" fmla="*/ 621421 w 2099977"/>
                <a:gd name="connsiteY1530" fmla="*/ 678667 h 1947444"/>
                <a:gd name="connsiteX1531" fmla="*/ 626384 w 2099977"/>
                <a:gd name="connsiteY1531" fmla="*/ 677622 h 1947444"/>
                <a:gd name="connsiteX1532" fmla="*/ 631478 w 2099977"/>
                <a:gd name="connsiteY1532" fmla="*/ 676446 h 1947444"/>
                <a:gd name="connsiteX1533" fmla="*/ 636310 w 2099977"/>
                <a:gd name="connsiteY1533" fmla="*/ 675271 h 1947444"/>
                <a:gd name="connsiteX1534" fmla="*/ 641012 w 2099977"/>
                <a:gd name="connsiteY1534" fmla="*/ 674095 h 1947444"/>
                <a:gd name="connsiteX1535" fmla="*/ 645453 w 2099977"/>
                <a:gd name="connsiteY1535" fmla="*/ 672789 h 1947444"/>
                <a:gd name="connsiteX1536" fmla="*/ 650024 w 2099977"/>
                <a:gd name="connsiteY1536" fmla="*/ 671352 h 1947444"/>
                <a:gd name="connsiteX1537" fmla="*/ 654595 w 2099977"/>
                <a:gd name="connsiteY1537" fmla="*/ 669915 h 1947444"/>
                <a:gd name="connsiteX1538" fmla="*/ 658905 w 2099977"/>
                <a:gd name="connsiteY1538" fmla="*/ 668478 h 1947444"/>
                <a:gd name="connsiteX1539" fmla="*/ 663084 w 2099977"/>
                <a:gd name="connsiteY1539" fmla="*/ 666911 h 1947444"/>
                <a:gd name="connsiteX1540" fmla="*/ 667394 w 2099977"/>
                <a:gd name="connsiteY1540" fmla="*/ 665212 h 1947444"/>
                <a:gd name="connsiteX1541" fmla="*/ 671443 w 2099977"/>
                <a:gd name="connsiteY1541" fmla="*/ 663514 h 1947444"/>
                <a:gd name="connsiteX1542" fmla="*/ 675492 w 2099977"/>
                <a:gd name="connsiteY1542" fmla="*/ 661816 h 1947444"/>
                <a:gd name="connsiteX1543" fmla="*/ 679410 w 2099977"/>
                <a:gd name="connsiteY1543" fmla="*/ 659988 h 1947444"/>
                <a:gd name="connsiteX1544" fmla="*/ 686985 w 2099977"/>
                <a:gd name="connsiteY1544" fmla="*/ 656330 h 1947444"/>
                <a:gd name="connsiteX1545" fmla="*/ 694299 w 2099977"/>
                <a:gd name="connsiteY1545" fmla="*/ 652281 h 1947444"/>
                <a:gd name="connsiteX1546" fmla="*/ 701221 w 2099977"/>
                <a:gd name="connsiteY1546" fmla="*/ 647970 h 1947444"/>
                <a:gd name="connsiteX1547" fmla="*/ 708143 w 2099977"/>
                <a:gd name="connsiteY1547" fmla="*/ 643659 h 1947444"/>
                <a:gd name="connsiteX1548" fmla="*/ 714543 w 2099977"/>
                <a:gd name="connsiteY1548" fmla="*/ 639087 h 1947444"/>
                <a:gd name="connsiteX1549" fmla="*/ 720551 w 2099977"/>
                <a:gd name="connsiteY1549" fmla="*/ 634385 h 1947444"/>
                <a:gd name="connsiteX1550" fmla="*/ 726428 w 2099977"/>
                <a:gd name="connsiteY1550" fmla="*/ 629551 h 1947444"/>
                <a:gd name="connsiteX1551" fmla="*/ 732175 w 2099977"/>
                <a:gd name="connsiteY1551" fmla="*/ 624588 h 1947444"/>
                <a:gd name="connsiteX1552" fmla="*/ 737529 w 2099977"/>
                <a:gd name="connsiteY1552" fmla="*/ 619232 h 1947444"/>
                <a:gd name="connsiteX1553" fmla="*/ 742623 w 2099977"/>
                <a:gd name="connsiteY1553" fmla="*/ 614007 h 1947444"/>
                <a:gd name="connsiteX1554" fmla="*/ 747586 w 2099977"/>
                <a:gd name="connsiteY1554" fmla="*/ 608651 h 1947444"/>
                <a:gd name="connsiteX1555" fmla="*/ 752288 w 2099977"/>
                <a:gd name="connsiteY1555" fmla="*/ 603165 h 1947444"/>
                <a:gd name="connsiteX1556" fmla="*/ 756859 w 2099977"/>
                <a:gd name="connsiteY1556" fmla="*/ 597548 h 1947444"/>
                <a:gd name="connsiteX1557" fmla="*/ 761169 w 2099977"/>
                <a:gd name="connsiteY1557" fmla="*/ 591931 h 1947444"/>
                <a:gd name="connsiteX1558" fmla="*/ 765218 w 2099977"/>
                <a:gd name="connsiteY1558" fmla="*/ 586183 h 1947444"/>
                <a:gd name="connsiteX1559" fmla="*/ 769267 w 2099977"/>
                <a:gd name="connsiteY1559" fmla="*/ 580436 h 1947444"/>
                <a:gd name="connsiteX1560" fmla="*/ 773054 w 2099977"/>
                <a:gd name="connsiteY1560" fmla="*/ 574558 h 1947444"/>
                <a:gd name="connsiteX1561" fmla="*/ 776711 w 2099977"/>
                <a:gd name="connsiteY1561" fmla="*/ 568679 h 1947444"/>
                <a:gd name="connsiteX1562" fmla="*/ 780368 w 2099977"/>
                <a:gd name="connsiteY1562" fmla="*/ 562801 h 1947444"/>
                <a:gd name="connsiteX1563" fmla="*/ 783764 w 2099977"/>
                <a:gd name="connsiteY1563" fmla="*/ 556923 h 1947444"/>
                <a:gd name="connsiteX1564" fmla="*/ 785592 w 2099977"/>
                <a:gd name="connsiteY1564" fmla="*/ 553527 h 1947444"/>
                <a:gd name="connsiteX1565" fmla="*/ 787290 w 2099977"/>
                <a:gd name="connsiteY1565" fmla="*/ 550131 h 1947444"/>
                <a:gd name="connsiteX1566" fmla="*/ 788988 w 2099977"/>
                <a:gd name="connsiteY1566" fmla="*/ 546603 h 1947444"/>
                <a:gd name="connsiteX1567" fmla="*/ 790686 w 2099977"/>
                <a:gd name="connsiteY1567" fmla="*/ 542946 h 1947444"/>
                <a:gd name="connsiteX1568" fmla="*/ 792253 w 2099977"/>
                <a:gd name="connsiteY1568" fmla="*/ 539027 h 1947444"/>
                <a:gd name="connsiteX1569" fmla="*/ 793820 w 2099977"/>
                <a:gd name="connsiteY1569" fmla="*/ 535108 h 1947444"/>
                <a:gd name="connsiteX1570" fmla="*/ 795257 w 2099977"/>
                <a:gd name="connsiteY1570" fmla="*/ 530928 h 1947444"/>
                <a:gd name="connsiteX1571" fmla="*/ 796694 w 2099977"/>
                <a:gd name="connsiteY1571" fmla="*/ 526618 h 1947444"/>
                <a:gd name="connsiteX1572" fmla="*/ 798000 w 2099977"/>
                <a:gd name="connsiteY1572" fmla="*/ 522437 h 1947444"/>
                <a:gd name="connsiteX1573" fmla="*/ 799175 w 2099977"/>
                <a:gd name="connsiteY1573" fmla="*/ 517996 h 1947444"/>
                <a:gd name="connsiteX1574" fmla="*/ 800351 w 2099977"/>
                <a:gd name="connsiteY1574" fmla="*/ 513424 h 1947444"/>
                <a:gd name="connsiteX1575" fmla="*/ 801526 w 2099977"/>
                <a:gd name="connsiteY1575" fmla="*/ 508722 h 1947444"/>
                <a:gd name="connsiteX1576" fmla="*/ 802571 w 2099977"/>
                <a:gd name="connsiteY1576" fmla="*/ 504019 h 1947444"/>
                <a:gd name="connsiteX1577" fmla="*/ 803485 w 2099977"/>
                <a:gd name="connsiteY1577" fmla="*/ 499317 h 1947444"/>
                <a:gd name="connsiteX1578" fmla="*/ 804269 w 2099977"/>
                <a:gd name="connsiteY1578" fmla="*/ 494353 h 1947444"/>
                <a:gd name="connsiteX1579" fmla="*/ 804922 w 2099977"/>
                <a:gd name="connsiteY1579" fmla="*/ 489520 h 1947444"/>
                <a:gd name="connsiteX1580" fmla="*/ 805575 w 2099977"/>
                <a:gd name="connsiteY1580" fmla="*/ 484556 h 1947444"/>
                <a:gd name="connsiteX1581" fmla="*/ 806097 w 2099977"/>
                <a:gd name="connsiteY1581" fmla="*/ 479461 h 1947444"/>
                <a:gd name="connsiteX1582" fmla="*/ 806489 w 2099977"/>
                <a:gd name="connsiteY1582" fmla="*/ 474367 h 1947444"/>
                <a:gd name="connsiteX1583" fmla="*/ 806750 w 2099977"/>
                <a:gd name="connsiteY1583" fmla="*/ 469011 h 1947444"/>
                <a:gd name="connsiteX1584" fmla="*/ 806881 w 2099977"/>
                <a:gd name="connsiteY1584" fmla="*/ 463917 h 1947444"/>
                <a:gd name="connsiteX1585" fmla="*/ 806881 w 2099977"/>
                <a:gd name="connsiteY1585" fmla="*/ 458692 h 1947444"/>
                <a:gd name="connsiteX1586" fmla="*/ 806750 w 2099977"/>
                <a:gd name="connsiteY1586" fmla="*/ 453205 h 1947444"/>
                <a:gd name="connsiteX1587" fmla="*/ 806620 w 2099977"/>
                <a:gd name="connsiteY1587" fmla="*/ 447980 h 1947444"/>
                <a:gd name="connsiteX1588" fmla="*/ 806359 w 2099977"/>
                <a:gd name="connsiteY1588" fmla="*/ 442625 h 1947444"/>
                <a:gd name="connsiteX1589" fmla="*/ 805836 w 2099977"/>
                <a:gd name="connsiteY1589" fmla="*/ 437138 h 1947444"/>
                <a:gd name="connsiteX1590" fmla="*/ 805183 w 2099977"/>
                <a:gd name="connsiteY1590" fmla="*/ 431782 h 1947444"/>
                <a:gd name="connsiteX1591" fmla="*/ 804400 w 2099977"/>
                <a:gd name="connsiteY1591" fmla="*/ 426427 h 1947444"/>
                <a:gd name="connsiteX1592" fmla="*/ 803485 w 2099977"/>
                <a:gd name="connsiteY1592" fmla="*/ 420941 h 1947444"/>
                <a:gd name="connsiteX1593" fmla="*/ 802310 w 2099977"/>
                <a:gd name="connsiteY1593" fmla="*/ 415585 h 1947444"/>
                <a:gd name="connsiteX1594" fmla="*/ 801265 w 2099977"/>
                <a:gd name="connsiteY1594" fmla="*/ 410099 h 1947444"/>
                <a:gd name="connsiteX1595" fmla="*/ 799828 w 2099977"/>
                <a:gd name="connsiteY1595" fmla="*/ 404743 h 1947444"/>
                <a:gd name="connsiteX1596" fmla="*/ 798261 w 2099977"/>
                <a:gd name="connsiteY1596" fmla="*/ 399387 h 1947444"/>
                <a:gd name="connsiteX1597" fmla="*/ 796563 w 2099977"/>
                <a:gd name="connsiteY1597" fmla="*/ 394031 h 1947444"/>
                <a:gd name="connsiteX1598" fmla="*/ 794735 w 2099977"/>
                <a:gd name="connsiteY1598" fmla="*/ 388676 h 1947444"/>
                <a:gd name="connsiteX1599" fmla="*/ 792514 w 2099977"/>
                <a:gd name="connsiteY1599" fmla="*/ 383451 h 1947444"/>
                <a:gd name="connsiteX1600" fmla="*/ 790425 w 2099977"/>
                <a:gd name="connsiteY1600" fmla="*/ 378095 h 1947444"/>
                <a:gd name="connsiteX1601" fmla="*/ 787943 w 2099977"/>
                <a:gd name="connsiteY1601" fmla="*/ 372870 h 1947444"/>
                <a:gd name="connsiteX1602" fmla="*/ 785462 w 2099977"/>
                <a:gd name="connsiteY1602" fmla="*/ 367645 h 1947444"/>
                <a:gd name="connsiteX1603" fmla="*/ 782588 w 2099977"/>
                <a:gd name="connsiteY1603" fmla="*/ 362550 h 1947444"/>
                <a:gd name="connsiteX1604" fmla="*/ 779584 w 2099977"/>
                <a:gd name="connsiteY1604" fmla="*/ 357456 h 1947444"/>
                <a:gd name="connsiteX1605" fmla="*/ 776450 w 2099977"/>
                <a:gd name="connsiteY1605" fmla="*/ 352362 h 1947444"/>
                <a:gd name="connsiteX1606" fmla="*/ 773054 w 2099977"/>
                <a:gd name="connsiteY1606" fmla="*/ 347398 h 1947444"/>
                <a:gd name="connsiteX1607" fmla="*/ 769528 w 2099977"/>
                <a:gd name="connsiteY1607" fmla="*/ 342565 h 1947444"/>
                <a:gd name="connsiteX1608" fmla="*/ 765609 w 2099977"/>
                <a:gd name="connsiteY1608" fmla="*/ 337731 h 1947444"/>
                <a:gd name="connsiteX1609" fmla="*/ 761691 w 2099977"/>
                <a:gd name="connsiteY1609" fmla="*/ 333029 h 1947444"/>
                <a:gd name="connsiteX1610" fmla="*/ 757512 w 2099977"/>
                <a:gd name="connsiteY1610" fmla="*/ 328457 h 1947444"/>
                <a:gd name="connsiteX1611" fmla="*/ 753071 w 2099977"/>
                <a:gd name="connsiteY1611" fmla="*/ 323885 h 1947444"/>
                <a:gd name="connsiteX1612" fmla="*/ 748500 w 2099977"/>
                <a:gd name="connsiteY1612" fmla="*/ 319444 h 1947444"/>
                <a:gd name="connsiteX1613" fmla="*/ 743537 w 2099977"/>
                <a:gd name="connsiteY1613" fmla="*/ 315133 h 1947444"/>
                <a:gd name="connsiteX1614" fmla="*/ 738574 w 2099977"/>
                <a:gd name="connsiteY1614" fmla="*/ 310822 h 1947444"/>
                <a:gd name="connsiteX1615" fmla="*/ 733089 w 2099977"/>
                <a:gd name="connsiteY1615" fmla="*/ 306773 h 1947444"/>
                <a:gd name="connsiteX1616" fmla="*/ 727603 w 2099977"/>
                <a:gd name="connsiteY1616" fmla="*/ 302723 h 1947444"/>
                <a:gd name="connsiteX1617" fmla="*/ 721726 w 2099977"/>
                <a:gd name="connsiteY1617" fmla="*/ 298935 h 1947444"/>
                <a:gd name="connsiteX1618" fmla="*/ 715588 w 2099977"/>
                <a:gd name="connsiteY1618" fmla="*/ 295016 h 1947444"/>
                <a:gd name="connsiteX1619" fmla="*/ 709319 w 2099977"/>
                <a:gd name="connsiteY1619" fmla="*/ 291489 h 1947444"/>
                <a:gd name="connsiteX1620" fmla="*/ 702788 w 2099977"/>
                <a:gd name="connsiteY1620" fmla="*/ 288093 h 1947444"/>
                <a:gd name="connsiteX1621" fmla="*/ 695997 w 2099977"/>
                <a:gd name="connsiteY1621" fmla="*/ 284697 h 1947444"/>
                <a:gd name="connsiteX1622" fmla="*/ 688944 w 2099977"/>
                <a:gd name="connsiteY1622" fmla="*/ 281562 h 1947444"/>
                <a:gd name="connsiteX1623" fmla="*/ 681630 w 2099977"/>
                <a:gd name="connsiteY1623" fmla="*/ 278427 h 1947444"/>
                <a:gd name="connsiteX1624" fmla="*/ 673925 w 2099977"/>
                <a:gd name="connsiteY1624" fmla="*/ 275553 h 1947444"/>
                <a:gd name="connsiteX1625" fmla="*/ 666088 w 2099977"/>
                <a:gd name="connsiteY1625" fmla="*/ 272810 h 1947444"/>
                <a:gd name="connsiteX1626" fmla="*/ 657991 w 2099977"/>
                <a:gd name="connsiteY1626" fmla="*/ 270328 h 1947444"/>
                <a:gd name="connsiteX1627" fmla="*/ 649632 w 2099977"/>
                <a:gd name="connsiteY1627" fmla="*/ 267977 h 1947444"/>
                <a:gd name="connsiteX1628" fmla="*/ 641012 w 2099977"/>
                <a:gd name="connsiteY1628" fmla="*/ 265887 h 1947444"/>
                <a:gd name="connsiteX1629" fmla="*/ 632392 w 2099977"/>
                <a:gd name="connsiteY1629" fmla="*/ 263927 h 1947444"/>
                <a:gd name="connsiteX1630" fmla="*/ 623903 w 2099977"/>
                <a:gd name="connsiteY1630" fmla="*/ 262098 h 1947444"/>
                <a:gd name="connsiteX1631" fmla="*/ 615413 w 2099977"/>
                <a:gd name="connsiteY1631" fmla="*/ 260531 h 1947444"/>
                <a:gd name="connsiteX1632" fmla="*/ 606924 w 2099977"/>
                <a:gd name="connsiteY1632" fmla="*/ 259094 h 1947444"/>
                <a:gd name="connsiteX1633" fmla="*/ 598434 w 2099977"/>
                <a:gd name="connsiteY1633" fmla="*/ 257919 h 1947444"/>
                <a:gd name="connsiteX1634" fmla="*/ 589945 w 2099977"/>
                <a:gd name="connsiteY1634" fmla="*/ 257004 h 1947444"/>
                <a:gd name="connsiteX1635" fmla="*/ 581456 w 2099977"/>
                <a:gd name="connsiteY1635" fmla="*/ 256090 h 1947444"/>
                <a:gd name="connsiteX1636" fmla="*/ 573097 w 2099977"/>
                <a:gd name="connsiteY1636" fmla="*/ 255436 h 1947444"/>
                <a:gd name="connsiteX1637" fmla="*/ 564738 w 2099977"/>
                <a:gd name="connsiteY1637" fmla="*/ 254914 h 1947444"/>
                <a:gd name="connsiteX1638" fmla="*/ 556379 w 2099977"/>
                <a:gd name="connsiteY1638" fmla="*/ 254653 h 1947444"/>
                <a:gd name="connsiteX1639" fmla="*/ 1560315 w 2099977"/>
                <a:gd name="connsiteY1639" fmla="*/ 0 h 1947444"/>
                <a:gd name="connsiteX1640" fmla="*/ 1552087 w 2099977"/>
                <a:gd name="connsiteY1640" fmla="*/ 0 h 1947444"/>
                <a:gd name="connsiteX1641" fmla="*/ 1543598 w 2099977"/>
                <a:gd name="connsiteY1641" fmla="*/ 131 h 1947444"/>
                <a:gd name="connsiteX1642" fmla="*/ 1535239 w 2099977"/>
                <a:gd name="connsiteY1642" fmla="*/ 392 h 1947444"/>
                <a:gd name="connsiteX1643" fmla="*/ 1526880 w 2099977"/>
                <a:gd name="connsiteY1643" fmla="*/ 914 h 1947444"/>
                <a:gd name="connsiteX1644" fmla="*/ 1518521 w 2099977"/>
                <a:gd name="connsiteY1644" fmla="*/ 1567 h 1947444"/>
                <a:gd name="connsiteX1645" fmla="*/ 1510032 w 2099977"/>
                <a:gd name="connsiteY1645" fmla="*/ 2482 h 1947444"/>
                <a:gd name="connsiteX1646" fmla="*/ 1501543 w 2099977"/>
                <a:gd name="connsiteY1646" fmla="*/ 3396 h 1947444"/>
                <a:gd name="connsiteX1647" fmla="*/ 1493053 w 2099977"/>
                <a:gd name="connsiteY1647" fmla="*/ 4572 h 1947444"/>
                <a:gd name="connsiteX1648" fmla="*/ 1484564 w 2099977"/>
                <a:gd name="connsiteY1648" fmla="*/ 6009 h 1947444"/>
                <a:gd name="connsiteX1649" fmla="*/ 1476074 w 2099977"/>
                <a:gd name="connsiteY1649" fmla="*/ 7576 h 1947444"/>
                <a:gd name="connsiteX1650" fmla="*/ 1467585 w 2099977"/>
                <a:gd name="connsiteY1650" fmla="*/ 9405 h 1947444"/>
                <a:gd name="connsiteX1651" fmla="*/ 1458965 w 2099977"/>
                <a:gd name="connsiteY1651" fmla="*/ 11365 h 1947444"/>
                <a:gd name="connsiteX1652" fmla="*/ 1450345 w 2099977"/>
                <a:gd name="connsiteY1652" fmla="*/ 13454 h 1947444"/>
                <a:gd name="connsiteX1653" fmla="*/ 1441986 w 2099977"/>
                <a:gd name="connsiteY1653" fmla="*/ 15806 h 1947444"/>
                <a:gd name="connsiteX1654" fmla="*/ 1433889 w 2099977"/>
                <a:gd name="connsiteY1654" fmla="*/ 18288 h 1947444"/>
                <a:gd name="connsiteX1655" fmla="*/ 1426052 w 2099977"/>
                <a:gd name="connsiteY1655" fmla="*/ 21031 h 1947444"/>
                <a:gd name="connsiteX1656" fmla="*/ 1418347 w 2099977"/>
                <a:gd name="connsiteY1656" fmla="*/ 23905 h 1947444"/>
                <a:gd name="connsiteX1657" fmla="*/ 1411033 w 2099977"/>
                <a:gd name="connsiteY1657" fmla="*/ 27040 h 1947444"/>
                <a:gd name="connsiteX1658" fmla="*/ 1403980 w 2099977"/>
                <a:gd name="connsiteY1658" fmla="*/ 30175 h 1947444"/>
                <a:gd name="connsiteX1659" fmla="*/ 1397189 w 2099977"/>
                <a:gd name="connsiteY1659" fmla="*/ 33571 h 1947444"/>
                <a:gd name="connsiteX1660" fmla="*/ 1390659 w 2099977"/>
                <a:gd name="connsiteY1660" fmla="*/ 36967 h 1947444"/>
                <a:gd name="connsiteX1661" fmla="*/ 1384389 w 2099977"/>
                <a:gd name="connsiteY1661" fmla="*/ 40494 h 1947444"/>
                <a:gd name="connsiteX1662" fmla="*/ 1378251 w 2099977"/>
                <a:gd name="connsiteY1662" fmla="*/ 44413 h 1947444"/>
                <a:gd name="connsiteX1663" fmla="*/ 1372374 w 2099977"/>
                <a:gd name="connsiteY1663" fmla="*/ 48201 h 1947444"/>
                <a:gd name="connsiteX1664" fmla="*/ 1366888 w 2099977"/>
                <a:gd name="connsiteY1664" fmla="*/ 52251 h 1947444"/>
                <a:gd name="connsiteX1665" fmla="*/ 1361403 w 2099977"/>
                <a:gd name="connsiteY1665" fmla="*/ 56300 h 1947444"/>
                <a:gd name="connsiteX1666" fmla="*/ 1356440 w 2099977"/>
                <a:gd name="connsiteY1666" fmla="*/ 60611 h 1947444"/>
                <a:gd name="connsiteX1667" fmla="*/ 1351477 w 2099977"/>
                <a:gd name="connsiteY1667" fmla="*/ 64921 h 1947444"/>
                <a:gd name="connsiteX1668" fmla="*/ 1346906 w 2099977"/>
                <a:gd name="connsiteY1668" fmla="*/ 69363 h 1947444"/>
                <a:gd name="connsiteX1669" fmla="*/ 1342465 w 2099977"/>
                <a:gd name="connsiteY1669" fmla="*/ 73935 h 1947444"/>
                <a:gd name="connsiteX1670" fmla="*/ 1338286 w 2099977"/>
                <a:gd name="connsiteY1670" fmla="*/ 78507 h 1947444"/>
                <a:gd name="connsiteX1671" fmla="*/ 1334367 w 2099977"/>
                <a:gd name="connsiteY1671" fmla="*/ 83209 h 1947444"/>
                <a:gd name="connsiteX1672" fmla="*/ 1330449 w 2099977"/>
                <a:gd name="connsiteY1672" fmla="*/ 88042 h 1947444"/>
                <a:gd name="connsiteX1673" fmla="*/ 1326923 w 2099977"/>
                <a:gd name="connsiteY1673" fmla="*/ 92876 h 1947444"/>
                <a:gd name="connsiteX1674" fmla="*/ 1323527 w 2099977"/>
                <a:gd name="connsiteY1674" fmla="*/ 97839 h 1947444"/>
                <a:gd name="connsiteX1675" fmla="*/ 1320393 w 2099977"/>
                <a:gd name="connsiteY1675" fmla="*/ 102934 h 1947444"/>
                <a:gd name="connsiteX1676" fmla="*/ 1317389 w 2099977"/>
                <a:gd name="connsiteY1676" fmla="*/ 108028 h 1947444"/>
                <a:gd name="connsiteX1677" fmla="*/ 1314515 w 2099977"/>
                <a:gd name="connsiteY1677" fmla="*/ 113123 h 1947444"/>
                <a:gd name="connsiteX1678" fmla="*/ 1312034 w 2099977"/>
                <a:gd name="connsiteY1678" fmla="*/ 118348 h 1947444"/>
                <a:gd name="connsiteX1679" fmla="*/ 1309552 w 2099977"/>
                <a:gd name="connsiteY1679" fmla="*/ 123573 h 1947444"/>
                <a:gd name="connsiteX1680" fmla="*/ 1307463 w 2099977"/>
                <a:gd name="connsiteY1680" fmla="*/ 128929 h 1947444"/>
                <a:gd name="connsiteX1681" fmla="*/ 1305242 w 2099977"/>
                <a:gd name="connsiteY1681" fmla="*/ 134154 h 1947444"/>
                <a:gd name="connsiteX1682" fmla="*/ 1303414 w 2099977"/>
                <a:gd name="connsiteY1682" fmla="*/ 139509 h 1947444"/>
                <a:gd name="connsiteX1683" fmla="*/ 1301716 w 2099977"/>
                <a:gd name="connsiteY1683" fmla="*/ 144865 h 1947444"/>
                <a:gd name="connsiteX1684" fmla="*/ 1300149 w 2099977"/>
                <a:gd name="connsiteY1684" fmla="*/ 150221 h 1947444"/>
                <a:gd name="connsiteX1685" fmla="*/ 1298712 w 2099977"/>
                <a:gd name="connsiteY1685" fmla="*/ 155576 h 1947444"/>
                <a:gd name="connsiteX1686" fmla="*/ 1297667 w 2099977"/>
                <a:gd name="connsiteY1686" fmla="*/ 161063 h 1947444"/>
                <a:gd name="connsiteX1687" fmla="*/ 1296492 w 2099977"/>
                <a:gd name="connsiteY1687" fmla="*/ 166418 h 1947444"/>
                <a:gd name="connsiteX1688" fmla="*/ 1295577 w 2099977"/>
                <a:gd name="connsiteY1688" fmla="*/ 171905 h 1947444"/>
                <a:gd name="connsiteX1689" fmla="*/ 1294794 w 2099977"/>
                <a:gd name="connsiteY1689" fmla="*/ 177260 h 1947444"/>
                <a:gd name="connsiteX1690" fmla="*/ 1294141 w 2099977"/>
                <a:gd name="connsiteY1690" fmla="*/ 182616 h 1947444"/>
                <a:gd name="connsiteX1691" fmla="*/ 1293618 w 2099977"/>
                <a:gd name="connsiteY1691" fmla="*/ 188102 h 1947444"/>
                <a:gd name="connsiteX1692" fmla="*/ 1293357 w 2099977"/>
                <a:gd name="connsiteY1692" fmla="*/ 193458 h 1947444"/>
                <a:gd name="connsiteX1693" fmla="*/ 1293227 w 2099977"/>
                <a:gd name="connsiteY1693" fmla="*/ 198683 h 1947444"/>
                <a:gd name="connsiteX1694" fmla="*/ 1293096 w 2099977"/>
                <a:gd name="connsiteY1694" fmla="*/ 204170 h 1947444"/>
                <a:gd name="connsiteX1695" fmla="*/ 1293096 w 2099977"/>
                <a:gd name="connsiteY1695" fmla="*/ 209394 h 1947444"/>
                <a:gd name="connsiteX1696" fmla="*/ 1293227 w 2099977"/>
                <a:gd name="connsiteY1696" fmla="*/ 214489 h 1947444"/>
                <a:gd name="connsiteX1697" fmla="*/ 1293488 w 2099977"/>
                <a:gd name="connsiteY1697" fmla="*/ 219845 h 1947444"/>
                <a:gd name="connsiteX1698" fmla="*/ 1293880 w 2099977"/>
                <a:gd name="connsiteY1698" fmla="*/ 224939 h 1947444"/>
                <a:gd name="connsiteX1699" fmla="*/ 1294402 w 2099977"/>
                <a:gd name="connsiteY1699" fmla="*/ 230034 h 1947444"/>
                <a:gd name="connsiteX1700" fmla="*/ 1295055 w 2099977"/>
                <a:gd name="connsiteY1700" fmla="*/ 234997 h 1947444"/>
                <a:gd name="connsiteX1701" fmla="*/ 1295708 w 2099977"/>
                <a:gd name="connsiteY1701" fmla="*/ 239831 h 1947444"/>
                <a:gd name="connsiteX1702" fmla="*/ 1296492 w 2099977"/>
                <a:gd name="connsiteY1702" fmla="*/ 244794 h 1947444"/>
                <a:gd name="connsiteX1703" fmla="*/ 1297406 w 2099977"/>
                <a:gd name="connsiteY1703" fmla="*/ 249497 h 1947444"/>
                <a:gd name="connsiteX1704" fmla="*/ 1298451 w 2099977"/>
                <a:gd name="connsiteY1704" fmla="*/ 254200 h 1947444"/>
                <a:gd name="connsiteX1705" fmla="*/ 1299626 w 2099977"/>
                <a:gd name="connsiteY1705" fmla="*/ 258902 h 1947444"/>
                <a:gd name="connsiteX1706" fmla="*/ 1300802 w 2099977"/>
                <a:gd name="connsiteY1706" fmla="*/ 263474 h 1947444"/>
                <a:gd name="connsiteX1707" fmla="*/ 1301977 w 2099977"/>
                <a:gd name="connsiteY1707" fmla="*/ 267915 h 1947444"/>
                <a:gd name="connsiteX1708" fmla="*/ 1303283 w 2099977"/>
                <a:gd name="connsiteY1708" fmla="*/ 272096 h 1947444"/>
                <a:gd name="connsiteX1709" fmla="*/ 1304720 w 2099977"/>
                <a:gd name="connsiteY1709" fmla="*/ 276406 h 1947444"/>
                <a:gd name="connsiteX1710" fmla="*/ 1306157 w 2099977"/>
                <a:gd name="connsiteY1710" fmla="*/ 280586 h 1947444"/>
                <a:gd name="connsiteX1711" fmla="*/ 1307724 w 2099977"/>
                <a:gd name="connsiteY1711" fmla="*/ 284505 h 1947444"/>
                <a:gd name="connsiteX1712" fmla="*/ 1309291 w 2099977"/>
                <a:gd name="connsiteY1712" fmla="*/ 288424 h 1947444"/>
                <a:gd name="connsiteX1713" fmla="*/ 1310989 w 2099977"/>
                <a:gd name="connsiteY1713" fmla="*/ 292081 h 1947444"/>
                <a:gd name="connsiteX1714" fmla="*/ 1312687 w 2099977"/>
                <a:gd name="connsiteY1714" fmla="*/ 295608 h 1947444"/>
                <a:gd name="connsiteX1715" fmla="*/ 1314385 w 2099977"/>
                <a:gd name="connsiteY1715" fmla="*/ 299005 h 1947444"/>
                <a:gd name="connsiteX1716" fmla="*/ 1316213 w 2099977"/>
                <a:gd name="connsiteY1716" fmla="*/ 302401 h 1947444"/>
                <a:gd name="connsiteX1717" fmla="*/ 1319609 w 2099977"/>
                <a:gd name="connsiteY1717" fmla="*/ 308279 h 1947444"/>
                <a:gd name="connsiteX1718" fmla="*/ 1323266 w 2099977"/>
                <a:gd name="connsiteY1718" fmla="*/ 314157 h 1947444"/>
                <a:gd name="connsiteX1719" fmla="*/ 1326923 w 2099977"/>
                <a:gd name="connsiteY1719" fmla="*/ 320036 h 1947444"/>
                <a:gd name="connsiteX1720" fmla="*/ 1330710 w 2099977"/>
                <a:gd name="connsiteY1720" fmla="*/ 325914 h 1947444"/>
                <a:gd name="connsiteX1721" fmla="*/ 1334759 w 2099977"/>
                <a:gd name="connsiteY1721" fmla="*/ 331661 h 1947444"/>
                <a:gd name="connsiteX1722" fmla="*/ 1338808 w 2099977"/>
                <a:gd name="connsiteY1722" fmla="*/ 337409 h 1947444"/>
                <a:gd name="connsiteX1723" fmla="*/ 1343118 w 2099977"/>
                <a:gd name="connsiteY1723" fmla="*/ 343026 h 1947444"/>
                <a:gd name="connsiteX1724" fmla="*/ 1347689 w 2099977"/>
                <a:gd name="connsiteY1724" fmla="*/ 348643 h 1947444"/>
                <a:gd name="connsiteX1725" fmla="*/ 1352391 w 2099977"/>
                <a:gd name="connsiteY1725" fmla="*/ 354129 h 1947444"/>
                <a:gd name="connsiteX1726" fmla="*/ 1357354 w 2099977"/>
                <a:gd name="connsiteY1726" fmla="*/ 359485 h 1947444"/>
                <a:gd name="connsiteX1727" fmla="*/ 1362448 w 2099977"/>
                <a:gd name="connsiteY1727" fmla="*/ 364710 h 1947444"/>
                <a:gd name="connsiteX1728" fmla="*/ 1367802 w 2099977"/>
                <a:gd name="connsiteY1728" fmla="*/ 370066 h 1947444"/>
                <a:gd name="connsiteX1729" fmla="*/ 1373549 w 2099977"/>
                <a:gd name="connsiteY1729" fmla="*/ 375029 h 1947444"/>
                <a:gd name="connsiteX1730" fmla="*/ 1379426 w 2099977"/>
                <a:gd name="connsiteY1730" fmla="*/ 379863 h 1947444"/>
                <a:gd name="connsiteX1731" fmla="*/ 1385434 w 2099977"/>
                <a:gd name="connsiteY1731" fmla="*/ 384565 h 1947444"/>
                <a:gd name="connsiteX1732" fmla="*/ 1391834 w 2099977"/>
                <a:gd name="connsiteY1732" fmla="*/ 389137 h 1947444"/>
                <a:gd name="connsiteX1733" fmla="*/ 1398756 w 2099977"/>
                <a:gd name="connsiteY1733" fmla="*/ 393448 h 1947444"/>
                <a:gd name="connsiteX1734" fmla="*/ 1405678 w 2099977"/>
                <a:gd name="connsiteY1734" fmla="*/ 397759 h 1947444"/>
                <a:gd name="connsiteX1735" fmla="*/ 1412992 w 2099977"/>
                <a:gd name="connsiteY1735" fmla="*/ 401808 h 1947444"/>
                <a:gd name="connsiteX1736" fmla="*/ 1420567 w 2099977"/>
                <a:gd name="connsiteY1736" fmla="*/ 405466 h 1947444"/>
                <a:gd name="connsiteX1737" fmla="*/ 1424485 w 2099977"/>
                <a:gd name="connsiteY1737" fmla="*/ 407294 h 1947444"/>
                <a:gd name="connsiteX1738" fmla="*/ 1428534 w 2099977"/>
                <a:gd name="connsiteY1738" fmla="*/ 408992 h 1947444"/>
                <a:gd name="connsiteX1739" fmla="*/ 1432583 w 2099977"/>
                <a:gd name="connsiteY1739" fmla="*/ 410690 h 1947444"/>
                <a:gd name="connsiteX1740" fmla="*/ 1436893 w 2099977"/>
                <a:gd name="connsiteY1740" fmla="*/ 412389 h 1947444"/>
                <a:gd name="connsiteX1741" fmla="*/ 1441072 w 2099977"/>
                <a:gd name="connsiteY1741" fmla="*/ 413956 h 1947444"/>
                <a:gd name="connsiteX1742" fmla="*/ 1445382 w 2099977"/>
                <a:gd name="connsiteY1742" fmla="*/ 415393 h 1947444"/>
                <a:gd name="connsiteX1743" fmla="*/ 1449953 w 2099977"/>
                <a:gd name="connsiteY1743" fmla="*/ 416830 h 1947444"/>
                <a:gd name="connsiteX1744" fmla="*/ 1454524 w 2099977"/>
                <a:gd name="connsiteY1744" fmla="*/ 418267 h 1947444"/>
                <a:gd name="connsiteX1745" fmla="*/ 1458965 w 2099977"/>
                <a:gd name="connsiteY1745" fmla="*/ 419573 h 1947444"/>
                <a:gd name="connsiteX1746" fmla="*/ 1463667 w 2099977"/>
                <a:gd name="connsiteY1746" fmla="*/ 420749 h 1947444"/>
                <a:gd name="connsiteX1747" fmla="*/ 1468499 w 2099977"/>
                <a:gd name="connsiteY1747" fmla="*/ 421924 h 1947444"/>
                <a:gd name="connsiteX1748" fmla="*/ 1473593 w 2099977"/>
                <a:gd name="connsiteY1748" fmla="*/ 423100 h 1947444"/>
                <a:gd name="connsiteX1749" fmla="*/ 1478556 w 2099977"/>
                <a:gd name="connsiteY1749" fmla="*/ 424145 h 1947444"/>
                <a:gd name="connsiteX1750" fmla="*/ 1483649 w 2099977"/>
                <a:gd name="connsiteY1750" fmla="*/ 425060 h 1947444"/>
                <a:gd name="connsiteX1751" fmla="*/ 1488743 w 2099977"/>
                <a:gd name="connsiteY1751" fmla="*/ 425974 h 1947444"/>
                <a:gd name="connsiteX1752" fmla="*/ 1494098 w 2099977"/>
                <a:gd name="connsiteY1752" fmla="*/ 426758 h 1947444"/>
                <a:gd name="connsiteX1753" fmla="*/ 1499583 w 2099977"/>
                <a:gd name="connsiteY1753" fmla="*/ 427541 h 1947444"/>
                <a:gd name="connsiteX1754" fmla="*/ 1504938 w 2099977"/>
                <a:gd name="connsiteY1754" fmla="*/ 428195 h 1947444"/>
                <a:gd name="connsiteX1755" fmla="*/ 1510685 w 2099977"/>
                <a:gd name="connsiteY1755" fmla="*/ 428717 h 1947444"/>
                <a:gd name="connsiteX1756" fmla="*/ 1516301 w 2099977"/>
                <a:gd name="connsiteY1756" fmla="*/ 429239 h 1947444"/>
                <a:gd name="connsiteX1757" fmla="*/ 1522178 w 2099977"/>
                <a:gd name="connsiteY1757" fmla="*/ 429631 h 1947444"/>
                <a:gd name="connsiteX1758" fmla="*/ 1528186 w 2099977"/>
                <a:gd name="connsiteY1758" fmla="*/ 429893 h 1947444"/>
                <a:gd name="connsiteX1759" fmla="*/ 1534063 w 2099977"/>
                <a:gd name="connsiteY1759" fmla="*/ 430154 h 1947444"/>
                <a:gd name="connsiteX1760" fmla="*/ 1540332 w 2099977"/>
                <a:gd name="connsiteY1760" fmla="*/ 430284 h 1947444"/>
                <a:gd name="connsiteX1761" fmla="*/ 1542030 w 2099977"/>
                <a:gd name="connsiteY1761" fmla="*/ 430546 h 1947444"/>
                <a:gd name="connsiteX1762" fmla="*/ 1543598 w 2099977"/>
                <a:gd name="connsiteY1762" fmla="*/ 430938 h 1947444"/>
                <a:gd name="connsiteX1763" fmla="*/ 1545034 w 2099977"/>
                <a:gd name="connsiteY1763" fmla="*/ 431591 h 1947444"/>
                <a:gd name="connsiteX1764" fmla="*/ 1546209 w 2099977"/>
                <a:gd name="connsiteY1764" fmla="*/ 432636 h 1947444"/>
                <a:gd name="connsiteX1765" fmla="*/ 1547254 w 2099977"/>
                <a:gd name="connsiteY1765" fmla="*/ 433681 h 1947444"/>
                <a:gd name="connsiteX1766" fmla="*/ 1547907 w 2099977"/>
                <a:gd name="connsiteY1766" fmla="*/ 434856 h 1947444"/>
                <a:gd name="connsiteX1767" fmla="*/ 1548560 w 2099977"/>
                <a:gd name="connsiteY1767" fmla="*/ 436163 h 1947444"/>
                <a:gd name="connsiteX1768" fmla="*/ 1548952 w 2099977"/>
                <a:gd name="connsiteY1768" fmla="*/ 437600 h 1947444"/>
                <a:gd name="connsiteX1769" fmla="*/ 1549083 w 2099977"/>
                <a:gd name="connsiteY1769" fmla="*/ 439167 h 1947444"/>
                <a:gd name="connsiteX1770" fmla="*/ 1548952 w 2099977"/>
                <a:gd name="connsiteY1770" fmla="*/ 440604 h 1947444"/>
                <a:gd name="connsiteX1771" fmla="*/ 1548560 w 2099977"/>
                <a:gd name="connsiteY1771" fmla="*/ 442041 h 1947444"/>
                <a:gd name="connsiteX1772" fmla="*/ 1548038 w 2099977"/>
                <a:gd name="connsiteY1772" fmla="*/ 443347 h 1947444"/>
                <a:gd name="connsiteX1773" fmla="*/ 1547385 w 2099977"/>
                <a:gd name="connsiteY1773" fmla="*/ 444523 h 1947444"/>
                <a:gd name="connsiteX1774" fmla="*/ 1546209 w 2099977"/>
                <a:gd name="connsiteY1774" fmla="*/ 445698 h 1947444"/>
                <a:gd name="connsiteX1775" fmla="*/ 1544903 w 2099977"/>
                <a:gd name="connsiteY1775" fmla="*/ 446743 h 1947444"/>
                <a:gd name="connsiteX1776" fmla="*/ 1543336 w 2099977"/>
                <a:gd name="connsiteY1776" fmla="*/ 447397 h 1947444"/>
                <a:gd name="connsiteX1777" fmla="*/ 1537851 w 2099977"/>
                <a:gd name="connsiteY1777" fmla="*/ 449225 h 1947444"/>
                <a:gd name="connsiteX1778" fmla="*/ 1532104 w 2099977"/>
                <a:gd name="connsiteY1778" fmla="*/ 451054 h 1947444"/>
                <a:gd name="connsiteX1779" fmla="*/ 1526619 w 2099977"/>
                <a:gd name="connsiteY1779" fmla="*/ 452883 h 1947444"/>
                <a:gd name="connsiteX1780" fmla="*/ 1521003 w 2099977"/>
                <a:gd name="connsiteY1780" fmla="*/ 454189 h 1947444"/>
                <a:gd name="connsiteX1781" fmla="*/ 1515517 w 2099977"/>
                <a:gd name="connsiteY1781" fmla="*/ 455757 h 1947444"/>
                <a:gd name="connsiteX1782" fmla="*/ 1510032 w 2099977"/>
                <a:gd name="connsiteY1782" fmla="*/ 457063 h 1947444"/>
                <a:gd name="connsiteX1783" fmla="*/ 1499583 w 2099977"/>
                <a:gd name="connsiteY1783" fmla="*/ 459545 h 1947444"/>
                <a:gd name="connsiteX1784" fmla="*/ 1489396 w 2099977"/>
                <a:gd name="connsiteY1784" fmla="*/ 461504 h 1947444"/>
                <a:gd name="connsiteX1785" fmla="*/ 1479993 w 2099977"/>
                <a:gd name="connsiteY1785" fmla="*/ 463333 h 1947444"/>
                <a:gd name="connsiteX1786" fmla="*/ 1463406 w 2099977"/>
                <a:gd name="connsiteY1786" fmla="*/ 466468 h 1947444"/>
                <a:gd name="connsiteX1787" fmla="*/ 1460924 w 2099977"/>
                <a:gd name="connsiteY1787" fmla="*/ 466991 h 1947444"/>
                <a:gd name="connsiteX1788" fmla="*/ 1458181 w 2099977"/>
                <a:gd name="connsiteY1788" fmla="*/ 467774 h 1947444"/>
                <a:gd name="connsiteX1789" fmla="*/ 1455569 w 2099977"/>
                <a:gd name="connsiteY1789" fmla="*/ 468558 h 1947444"/>
                <a:gd name="connsiteX1790" fmla="*/ 1453088 w 2099977"/>
                <a:gd name="connsiteY1790" fmla="*/ 469603 h 1947444"/>
                <a:gd name="connsiteX1791" fmla="*/ 1450606 w 2099977"/>
                <a:gd name="connsiteY1791" fmla="*/ 470779 h 1947444"/>
                <a:gd name="connsiteX1792" fmla="*/ 1448125 w 2099977"/>
                <a:gd name="connsiteY1792" fmla="*/ 472216 h 1947444"/>
                <a:gd name="connsiteX1793" fmla="*/ 1445643 w 2099977"/>
                <a:gd name="connsiteY1793" fmla="*/ 473783 h 1947444"/>
                <a:gd name="connsiteX1794" fmla="*/ 1443292 w 2099977"/>
                <a:gd name="connsiteY1794" fmla="*/ 475481 h 1947444"/>
                <a:gd name="connsiteX1795" fmla="*/ 1440942 w 2099977"/>
                <a:gd name="connsiteY1795" fmla="*/ 477310 h 1947444"/>
                <a:gd name="connsiteX1796" fmla="*/ 1438721 w 2099977"/>
                <a:gd name="connsiteY1796" fmla="*/ 479531 h 1947444"/>
                <a:gd name="connsiteX1797" fmla="*/ 1436370 w 2099977"/>
                <a:gd name="connsiteY1797" fmla="*/ 481882 h 1947444"/>
                <a:gd name="connsiteX1798" fmla="*/ 1434281 w 2099977"/>
                <a:gd name="connsiteY1798" fmla="*/ 484494 h 1947444"/>
                <a:gd name="connsiteX1799" fmla="*/ 1432191 w 2099977"/>
                <a:gd name="connsiteY1799" fmla="*/ 487368 h 1947444"/>
                <a:gd name="connsiteX1800" fmla="*/ 1430101 w 2099977"/>
                <a:gd name="connsiteY1800" fmla="*/ 490503 h 1947444"/>
                <a:gd name="connsiteX1801" fmla="*/ 1428273 w 2099977"/>
                <a:gd name="connsiteY1801" fmla="*/ 493900 h 1947444"/>
                <a:gd name="connsiteX1802" fmla="*/ 1426444 w 2099977"/>
                <a:gd name="connsiteY1802" fmla="*/ 497688 h 1947444"/>
                <a:gd name="connsiteX1803" fmla="*/ 1424616 w 2099977"/>
                <a:gd name="connsiteY1803" fmla="*/ 501607 h 1947444"/>
                <a:gd name="connsiteX1804" fmla="*/ 1423049 w 2099977"/>
                <a:gd name="connsiteY1804" fmla="*/ 505917 h 1947444"/>
                <a:gd name="connsiteX1805" fmla="*/ 1421481 w 2099977"/>
                <a:gd name="connsiteY1805" fmla="*/ 510620 h 1947444"/>
                <a:gd name="connsiteX1806" fmla="*/ 1420045 w 2099977"/>
                <a:gd name="connsiteY1806" fmla="*/ 515584 h 1947444"/>
                <a:gd name="connsiteX1807" fmla="*/ 1418739 w 2099977"/>
                <a:gd name="connsiteY1807" fmla="*/ 520809 h 1947444"/>
                <a:gd name="connsiteX1808" fmla="*/ 1417432 w 2099977"/>
                <a:gd name="connsiteY1808" fmla="*/ 526426 h 1947444"/>
                <a:gd name="connsiteX1809" fmla="*/ 1416518 w 2099977"/>
                <a:gd name="connsiteY1809" fmla="*/ 532304 h 1947444"/>
                <a:gd name="connsiteX1810" fmla="*/ 1415473 w 2099977"/>
                <a:gd name="connsiteY1810" fmla="*/ 538704 h 1947444"/>
                <a:gd name="connsiteX1811" fmla="*/ 1414690 w 2099977"/>
                <a:gd name="connsiteY1811" fmla="*/ 545628 h 1947444"/>
                <a:gd name="connsiteX1812" fmla="*/ 1413906 w 2099977"/>
                <a:gd name="connsiteY1812" fmla="*/ 552682 h 1947444"/>
                <a:gd name="connsiteX1813" fmla="*/ 1413514 w 2099977"/>
                <a:gd name="connsiteY1813" fmla="*/ 560258 h 1947444"/>
                <a:gd name="connsiteX1814" fmla="*/ 1413123 w 2099977"/>
                <a:gd name="connsiteY1814" fmla="*/ 568226 h 1947444"/>
                <a:gd name="connsiteX1815" fmla="*/ 1412861 w 2099977"/>
                <a:gd name="connsiteY1815" fmla="*/ 576586 h 1947444"/>
                <a:gd name="connsiteX1816" fmla="*/ 1412861 w 2099977"/>
                <a:gd name="connsiteY1816" fmla="*/ 585469 h 1947444"/>
                <a:gd name="connsiteX1817" fmla="*/ 1412861 w 2099977"/>
                <a:gd name="connsiteY1817" fmla="*/ 594613 h 1947444"/>
                <a:gd name="connsiteX1818" fmla="*/ 1413123 w 2099977"/>
                <a:gd name="connsiteY1818" fmla="*/ 604279 h 1947444"/>
                <a:gd name="connsiteX1819" fmla="*/ 1413514 w 2099977"/>
                <a:gd name="connsiteY1819" fmla="*/ 614207 h 1947444"/>
                <a:gd name="connsiteX1820" fmla="*/ 1414167 w 2099977"/>
                <a:gd name="connsiteY1820" fmla="*/ 623873 h 1947444"/>
                <a:gd name="connsiteX1821" fmla="*/ 1415082 w 2099977"/>
                <a:gd name="connsiteY1821" fmla="*/ 633148 h 1947444"/>
                <a:gd name="connsiteX1822" fmla="*/ 1416126 w 2099977"/>
                <a:gd name="connsiteY1822" fmla="*/ 642292 h 1947444"/>
                <a:gd name="connsiteX1823" fmla="*/ 1417171 w 2099977"/>
                <a:gd name="connsiteY1823" fmla="*/ 651174 h 1947444"/>
                <a:gd name="connsiteX1824" fmla="*/ 1418608 w 2099977"/>
                <a:gd name="connsiteY1824" fmla="*/ 659796 h 1947444"/>
                <a:gd name="connsiteX1825" fmla="*/ 1420045 w 2099977"/>
                <a:gd name="connsiteY1825" fmla="*/ 668156 h 1947444"/>
                <a:gd name="connsiteX1826" fmla="*/ 1421743 w 2099977"/>
                <a:gd name="connsiteY1826" fmla="*/ 676255 h 1947444"/>
                <a:gd name="connsiteX1827" fmla="*/ 1423571 w 2099977"/>
                <a:gd name="connsiteY1827" fmla="*/ 684092 h 1947444"/>
                <a:gd name="connsiteX1828" fmla="*/ 1425661 w 2099977"/>
                <a:gd name="connsiteY1828" fmla="*/ 691799 h 1947444"/>
                <a:gd name="connsiteX1829" fmla="*/ 1427750 w 2099977"/>
                <a:gd name="connsiteY1829" fmla="*/ 699245 h 1947444"/>
                <a:gd name="connsiteX1830" fmla="*/ 1429971 w 2099977"/>
                <a:gd name="connsiteY1830" fmla="*/ 706299 h 1947444"/>
                <a:gd name="connsiteX1831" fmla="*/ 1432452 w 2099977"/>
                <a:gd name="connsiteY1831" fmla="*/ 713352 h 1947444"/>
                <a:gd name="connsiteX1832" fmla="*/ 1434934 w 2099977"/>
                <a:gd name="connsiteY1832" fmla="*/ 720014 h 1947444"/>
                <a:gd name="connsiteX1833" fmla="*/ 1437546 w 2099977"/>
                <a:gd name="connsiteY1833" fmla="*/ 726415 h 1947444"/>
                <a:gd name="connsiteX1834" fmla="*/ 1440419 w 2099977"/>
                <a:gd name="connsiteY1834" fmla="*/ 732555 h 1947444"/>
                <a:gd name="connsiteX1835" fmla="*/ 1443292 w 2099977"/>
                <a:gd name="connsiteY1835" fmla="*/ 738302 h 1947444"/>
                <a:gd name="connsiteX1836" fmla="*/ 1446166 w 2099977"/>
                <a:gd name="connsiteY1836" fmla="*/ 744050 h 1947444"/>
                <a:gd name="connsiteX1837" fmla="*/ 1449300 w 2099977"/>
                <a:gd name="connsiteY1837" fmla="*/ 749405 h 1947444"/>
                <a:gd name="connsiteX1838" fmla="*/ 1452565 w 2099977"/>
                <a:gd name="connsiteY1838" fmla="*/ 754500 h 1947444"/>
                <a:gd name="connsiteX1839" fmla="*/ 1455831 w 2099977"/>
                <a:gd name="connsiteY1839" fmla="*/ 759594 h 1947444"/>
                <a:gd name="connsiteX1840" fmla="*/ 1459357 w 2099977"/>
                <a:gd name="connsiteY1840" fmla="*/ 764036 h 1947444"/>
                <a:gd name="connsiteX1841" fmla="*/ 1462753 w 2099977"/>
                <a:gd name="connsiteY1841" fmla="*/ 768477 h 1947444"/>
                <a:gd name="connsiteX1842" fmla="*/ 1466279 w 2099977"/>
                <a:gd name="connsiteY1842" fmla="*/ 772657 h 1947444"/>
                <a:gd name="connsiteX1843" fmla="*/ 1469936 w 2099977"/>
                <a:gd name="connsiteY1843" fmla="*/ 776445 h 1947444"/>
                <a:gd name="connsiteX1844" fmla="*/ 1473723 w 2099977"/>
                <a:gd name="connsiteY1844" fmla="*/ 780103 h 1947444"/>
                <a:gd name="connsiteX1845" fmla="*/ 1477381 w 2099977"/>
                <a:gd name="connsiteY1845" fmla="*/ 783499 h 1947444"/>
                <a:gd name="connsiteX1846" fmla="*/ 1481168 w 2099977"/>
                <a:gd name="connsiteY1846" fmla="*/ 786504 h 1947444"/>
                <a:gd name="connsiteX1847" fmla="*/ 1485086 w 2099977"/>
                <a:gd name="connsiteY1847" fmla="*/ 789377 h 1947444"/>
                <a:gd name="connsiteX1848" fmla="*/ 1489004 w 2099977"/>
                <a:gd name="connsiteY1848" fmla="*/ 791990 h 1947444"/>
                <a:gd name="connsiteX1849" fmla="*/ 1493053 w 2099977"/>
                <a:gd name="connsiteY1849" fmla="*/ 794210 h 1947444"/>
                <a:gd name="connsiteX1850" fmla="*/ 1496971 w 2099977"/>
                <a:gd name="connsiteY1850" fmla="*/ 796431 h 1947444"/>
                <a:gd name="connsiteX1851" fmla="*/ 1504155 w 2099977"/>
                <a:gd name="connsiteY1851" fmla="*/ 799827 h 1947444"/>
                <a:gd name="connsiteX1852" fmla="*/ 1511077 w 2099977"/>
                <a:gd name="connsiteY1852" fmla="*/ 803354 h 1947444"/>
                <a:gd name="connsiteX1853" fmla="*/ 1517868 w 2099977"/>
                <a:gd name="connsiteY1853" fmla="*/ 806881 h 1947444"/>
                <a:gd name="connsiteX1854" fmla="*/ 1524398 w 2099977"/>
                <a:gd name="connsiteY1854" fmla="*/ 810408 h 1947444"/>
                <a:gd name="connsiteX1855" fmla="*/ 1536675 w 2099977"/>
                <a:gd name="connsiteY1855" fmla="*/ 817331 h 1947444"/>
                <a:gd name="connsiteX1856" fmla="*/ 1547777 w 2099977"/>
                <a:gd name="connsiteY1856" fmla="*/ 823732 h 1947444"/>
                <a:gd name="connsiteX1857" fmla="*/ 1548952 w 2099977"/>
                <a:gd name="connsiteY1857" fmla="*/ 824516 h 1947444"/>
                <a:gd name="connsiteX1858" fmla="*/ 1549867 w 2099977"/>
                <a:gd name="connsiteY1858" fmla="*/ 825561 h 1947444"/>
                <a:gd name="connsiteX1859" fmla="*/ 1550650 w 2099977"/>
                <a:gd name="connsiteY1859" fmla="*/ 826736 h 1947444"/>
                <a:gd name="connsiteX1860" fmla="*/ 1551173 w 2099977"/>
                <a:gd name="connsiteY1860" fmla="*/ 827781 h 1947444"/>
                <a:gd name="connsiteX1861" fmla="*/ 1551434 w 2099977"/>
                <a:gd name="connsiteY1861" fmla="*/ 828957 h 1947444"/>
                <a:gd name="connsiteX1862" fmla="*/ 1551565 w 2099977"/>
                <a:gd name="connsiteY1862" fmla="*/ 830263 h 1947444"/>
                <a:gd name="connsiteX1863" fmla="*/ 1551434 w 2099977"/>
                <a:gd name="connsiteY1863" fmla="*/ 831439 h 1947444"/>
                <a:gd name="connsiteX1864" fmla="*/ 1551173 w 2099977"/>
                <a:gd name="connsiteY1864" fmla="*/ 832615 h 1947444"/>
                <a:gd name="connsiteX1865" fmla="*/ 1550781 w 2099977"/>
                <a:gd name="connsiteY1865" fmla="*/ 833790 h 1947444"/>
                <a:gd name="connsiteX1866" fmla="*/ 1550128 w 2099977"/>
                <a:gd name="connsiteY1866" fmla="*/ 834835 h 1947444"/>
                <a:gd name="connsiteX1867" fmla="*/ 1549475 w 2099977"/>
                <a:gd name="connsiteY1867" fmla="*/ 835750 h 1947444"/>
                <a:gd name="connsiteX1868" fmla="*/ 1548430 w 2099977"/>
                <a:gd name="connsiteY1868" fmla="*/ 836664 h 1947444"/>
                <a:gd name="connsiteX1869" fmla="*/ 1547516 w 2099977"/>
                <a:gd name="connsiteY1869" fmla="*/ 837317 h 1947444"/>
                <a:gd name="connsiteX1870" fmla="*/ 1546209 w 2099977"/>
                <a:gd name="connsiteY1870" fmla="*/ 837970 h 1947444"/>
                <a:gd name="connsiteX1871" fmla="*/ 1544903 w 2099977"/>
                <a:gd name="connsiteY1871" fmla="*/ 838232 h 1947444"/>
                <a:gd name="connsiteX1872" fmla="*/ 1543467 w 2099977"/>
                <a:gd name="connsiteY1872" fmla="*/ 838232 h 1947444"/>
                <a:gd name="connsiteX1873" fmla="*/ 1537198 w 2099977"/>
                <a:gd name="connsiteY1873" fmla="*/ 838232 h 1947444"/>
                <a:gd name="connsiteX1874" fmla="*/ 1530667 w 2099977"/>
                <a:gd name="connsiteY1874" fmla="*/ 838232 h 1947444"/>
                <a:gd name="connsiteX1875" fmla="*/ 1523876 w 2099977"/>
                <a:gd name="connsiteY1875" fmla="*/ 838362 h 1947444"/>
                <a:gd name="connsiteX1876" fmla="*/ 1516823 w 2099977"/>
                <a:gd name="connsiteY1876" fmla="*/ 838885 h 1947444"/>
                <a:gd name="connsiteX1877" fmla="*/ 1509379 w 2099977"/>
                <a:gd name="connsiteY1877" fmla="*/ 839538 h 1947444"/>
                <a:gd name="connsiteX1878" fmla="*/ 1501804 w 2099977"/>
                <a:gd name="connsiteY1878" fmla="*/ 840452 h 1947444"/>
                <a:gd name="connsiteX1879" fmla="*/ 1494098 w 2099977"/>
                <a:gd name="connsiteY1879" fmla="*/ 841758 h 1947444"/>
                <a:gd name="connsiteX1880" fmla="*/ 1486523 w 2099977"/>
                <a:gd name="connsiteY1880" fmla="*/ 843195 h 1947444"/>
                <a:gd name="connsiteX1881" fmla="*/ 1482605 w 2099977"/>
                <a:gd name="connsiteY1881" fmla="*/ 844240 h 1947444"/>
                <a:gd name="connsiteX1882" fmla="*/ 1478817 w 2099977"/>
                <a:gd name="connsiteY1882" fmla="*/ 845155 h 1947444"/>
                <a:gd name="connsiteX1883" fmla="*/ 1474899 w 2099977"/>
                <a:gd name="connsiteY1883" fmla="*/ 846330 h 1947444"/>
                <a:gd name="connsiteX1884" fmla="*/ 1471111 w 2099977"/>
                <a:gd name="connsiteY1884" fmla="*/ 847506 h 1947444"/>
                <a:gd name="connsiteX1885" fmla="*/ 1467324 w 2099977"/>
                <a:gd name="connsiteY1885" fmla="*/ 848682 h 1947444"/>
                <a:gd name="connsiteX1886" fmla="*/ 1463406 w 2099977"/>
                <a:gd name="connsiteY1886" fmla="*/ 850119 h 1947444"/>
                <a:gd name="connsiteX1887" fmla="*/ 1459618 w 2099977"/>
                <a:gd name="connsiteY1887" fmla="*/ 851686 h 1947444"/>
                <a:gd name="connsiteX1888" fmla="*/ 1455831 w 2099977"/>
                <a:gd name="connsiteY1888" fmla="*/ 853254 h 1947444"/>
                <a:gd name="connsiteX1889" fmla="*/ 1452174 w 2099977"/>
                <a:gd name="connsiteY1889" fmla="*/ 855082 h 1947444"/>
                <a:gd name="connsiteX1890" fmla="*/ 1448517 w 2099977"/>
                <a:gd name="connsiteY1890" fmla="*/ 857042 h 1947444"/>
                <a:gd name="connsiteX1891" fmla="*/ 1444990 w 2099977"/>
                <a:gd name="connsiteY1891" fmla="*/ 859001 h 1947444"/>
                <a:gd name="connsiteX1892" fmla="*/ 1441333 w 2099977"/>
                <a:gd name="connsiteY1892" fmla="*/ 861091 h 1947444"/>
                <a:gd name="connsiteX1893" fmla="*/ 1437938 w 2099977"/>
                <a:gd name="connsiteY1893" fmla="*/ 863312 h 1947444"/>
                <a:gd name="connsiteX1894" fmla="*/ 1434542 w 2099977"/>
                <a:gd name="connsiteY1894" fmla="*/ 865663 h 1947444"/>
                <a:gd name="connsiteX1895" fmla="*/ 1431277 w 2099977"/>
                <a:gd name="connsiteY1895" fmla="*/ 868276 h 1947444"/>
                <a:gd name="connsiteX1896" fmla="*/ 1428012 w 2099977"/>
                <a:gd name="connsiteY1896" fmla="*/ 870888 h 1947444"/>
                <a:gd name="connsiteX1897" fmla="*/ 1425399 w 2099977"/>
                <a:gd name="connsiteY1897" fmla="*/ 873239 h 1947444"/>
                <a:gd name="connsiteX1898" fmla="*/ 1422918 w 2099977"/>
                <a:gd name="connsiteY1898" fmla="*/ 875591 h 1947444"/>
                <a:gd name="connsiteX1899" fmla="*/ 1420436 w 2099977"/>
                <a:gd name="connsiteY1899" fmla="*/ 878203 h 1947444"/>
                <a:gd name="connsiteX1900" fmla="*/ 1417955 w 2099977"/>
                <a:gd name="connsiteY1900" fmla="*/ 881077 h 1947444"/>
                <a:gd name="connsiteX1901" fmla="*/ 1415343 w 2099977"/>
                <a:gd name="connsiteY1901" fmla="*/ 883820 h 1947444"/>
                <a:gd name="connsiteX1902" fmla="*/ 1412861 w 2099977"/>
                <a:gd name="connsiteY1902" fmla="*/ 886955 h 1947444"/>
                <a:gd name="connsiteX1903" fmla="*/ 1410249 w 2099977"/>
                <a:gd name="connsiteY1903" fmla="*/ 890090 h 1947444"/>
                <a:gd name="connsiteX1904" fmla="*/ 1407637 w 2099977"/>
                <a:gd name="connsiteY1904" fmla="*/ 893487 h 1947444"/>
                <a:gd name="connsiteX1905" fmla="*/ 1405286 w 2099977"/>
                <a:gd name="connsiteY1905" fmla="*/ 897144 h 1947444"/>
                <a:gd name="connsiteX1906" fmla="*/ 1402674 w 2099977"/>
                <a:gd name="connsiteY1906" fmla="*/ 900802 h 1947444"/>
                <a:gd name="connsiteX1907" fmla="*/ 1400323 w 2099977"/>
                <a:gd name="connsiteY1907" fmla="*/ 904459 h 1947444"/>
                <a:gd name="connsiteX1908" fmla="*/ 1397842 w 2099977"/>
                <a:gd name="connsiteY1908" fmla="*/ 908509 h 1947444"/>
                <a:gd name="connsiteX1909" fmla="*/ 1395491 w 2099977"/>
                <a:gd name="connsiteY1909" fmla="*/ 912558 h 1947444"/>
                <a:gd name="connsiteX1910" fmla="*/ 1393009 w 2099977"/>
                <a:gd name="connsiteY1910" fmla="*/ 916738 h 1947444"/>
                <a:gd name="connsiteX1911" fmla="*/ 1390659 w 2099977"/>
                <a:gd name="connsiteY1911" fmla="*/ 921179 h 1947444"/>
                <a:gd name="connsiteX1912" fmla="*/ 1388177 w 2099977"/>
                <a:gd name="connsiteY1912" fmla="*/ 925621 h 1947444"/>
                <a:gd name="connsiteX1913" fmla="*/ 1385957 w 2099977"/>
                <a:gd name="connsiteY1913" fmla="*/ 930062 h 1947444"/>
                <a:gd name="connsiteX1914" fmla="*/ 1383606 w 2099977"/>
                <a:gd name="connsiteY1914" fmla="*/ 934765 h 1947444"/>
                <a:gd name="connsiteX1915" fmla="*/ 1381516 w 2099977"/>
                <a:gd name="connsiteY1915" fmla="*/ 939598 h 1947444"/>
                <a:gd name="connsiteX1916" fmla="*/ 1379296 w 2099977"/>
                <a:gd name="connsiteY1916" fmla="*/ 944562 h 1947444"/>
                <a:gd name="connsiteX1917" fmla="*/ 1377075 w 2099977"/>
                <a:gd name="connsiteY1917" fmla="*/ 949787 h 1947444"/>
                <a:gd name="connsiteX1918" fmla="*/ 1374986 w 2099977"/>
                <a:gd name="connsiteY1918" fmla="*/ 954881 h 1947444"/>
                <a:gd name="connsiteX1919" fmla="*/ 1373027 w 2099977"/>
                <a:gd name="connsiteY1919" fmla="*/ 960106 h 1947444"/>
                <a:gd name="connsiteX1920" fmla="*/ 1370937 w 2099977"/>
                <a:gd name="connsiteY1920" fmla="*/ 965593 h 1947444"/>
                <a:gd name="connsiteX1921" fmla="*/ 1368978 w 2099977"/>
                <a:gd name="connsiteY1921" fmla="*/ 970948 h 1947444"/>
                <a:gd name="connsiteX1922" fmla="*/ 1367149 w 2099977"/>
                <a:gd name="connsiteY1922" fmla="*/ 976435 h 1947444"/>
                <a:gd name="connsiteX1923" fmla="*/ 1365321 w 2099977"/>
                <a:gd name="connsiteY1923" fmla="*/ 982182 h 1947444"/>
                <a:gd name="connsiteX1924" fmla="*/ 1363623 w 2099977"/>
                <a:gd name="connsiteY1924" fmla="*/ 988060 h 1947444"/>
                <a:gd name="connsiteX1925" fmla="*/ 1361925 w 2099977"/>
                <a:gd name="connsiteY1925" fmla="*/ 993808 h 1947444"/>
                <a:gd name="connsiteX1926" fmla="*/ 1360358 w 2099977"/>
                <a:gd name="connsiteY1926" fmla="*/ 999817 h 1947444"/>
                <a:gd name="connsiteX1927" fmla="*/ 1358791 w 2099977"/>
                <a:gd name="connsiteY1927" fmla="*/ 1005825 h 1947444"/>
                <a:gd name="connsiteX1928" fmla="*/ 1357223 w 2099977"/>
                <a:gd name="connsiteY1928" fmla="*/ 1011965 h 1947444"/>
                <a:gd name="connsiteX1929" fmla="*/ 1355787 w 2099977"/>
                <a:gd name="connsiteY1929" fmla="*/ 1017974 h 1947444"/>
                <a:gd name="connsiteX1930" fmla="*/ 1354481 w 2099977"/>
                <a:gd name="connsiteY1930" fmla="*/ 1024244 h 1947444"/>
                <a:gd name="connsiteX1931" fmla="*/ 1353175 w 2099977"/>
                <a:gd name="connsiteY1931" fmla="*/ 1030514 h 1947444"/>
                <a:gd name="connsiteX1932" fmla="*/ 1352130 w 2099977"/>
                <a:gd name="connsiteY1932" fmla="*/ 1036915 h 1947444"/>
                <a:gd name="connsiteX1933" fmla="*/ 1351085 w 2099977"/>
                <a:gd name="connsiteY1933" fmla="*/ 1043446 h 1947444"/>
                <a:gd name="connsiteX1934" fmla="*/ 1350040 w 2099977"/>
                <a:gd name="connsiteY1934" fmla="*/ 1049978 h 1947444"/>
                <a:gd name="connsiteX1935" fmla="*/ 1349256 w 2099977"/>
                <a:gd name="connsiteY1935" fmla="*/ 1056639 h 1947444"/>
                <a:gd name="connsiteX1936" fmla="*/ 1348342 w 2099977"/>
                <a:gd name="connsiteY1936" fmla="*/ 1063301 h 1947444"/>
                <a:gd name="connsiteX1937" fmla="*/ 1347689 w 2099977"/>
                <a:gd name="connsiteY1937" fmla="*/ 1069963 h 1947444"/>
                <a:gd name="connsiteX1938" fmla="*/ 1347167 w 2099977"/>
                <a:gd name="connsiteY1938" fmla="*/ 1076625 h 1947444"/>
                <a:gd name="connsiteX1939" fmla="*/ 1346514 w 2099977"/>
                <a:gd name="connsiteY1939" fmla="*/ 1083418 h 1947444"/>
                <a:gd name="connsiteX1940" fmla="*/ 1346253 w 2099977"/>
                <a:gd name="connsiteY1940" fmla="*/ 1090341 h 1947444"/>
                <a:gd name="connsiteX1941" fmla="*/ 1345991 w 2099977"/>
                <a:gd name="connsiteY1941" fmla="*/ 1097134 h 1947444"/>
                <a:gd name="connsiteX1942" fmla="*/ 1345861 w 2099977"/>
                <a:gd name="connsiteY1942" fmla="*/ 1104057 h 1947444"/>
                <a:gd name="connsiteX1943" fmla="*/ 1345730 w 2099977"/>
                <a:gd name="connsiteY1943" fmla="*/ 1111111 h 1947444"/>
                <a:gd name="connsiteX1944" fmla="*/ 1345861 w 2099977"/>
                <a:gd name="connsiteY1944" fmla="*/ 1118034 h 1947444"/>
                <a:gd name="connsiteX1945" fmla="*/ 1345991 w 2099977"/>
                <a:gd name="connsiteY1945" fmla="*/ 1125088 h 1947444"/>
                <a:gd name="connsiteX1946" fmla="*/ 1346253 w 2099977"/>
                <a:gd name="connsiteY1946" fmla="*/ 1132142 h 1947444"/>
                <a:gd name="connsiteX1947" fmla="*/ 1346644 w 2099977"/>
                <a:gd name="connsiteY1947" fmla="*/ 1139196 h 1947444"/>
                <a:gd name="connsiteX1948" fmla="*/ 1347297 w 2099977"/>
                <a:gd name="connsiteY1948" fmla="*/ 1146380 h 1947444"/>
                <a:gd name="connsiteX1949" fmla="*/ 1347950 w 2099977"/>
                <a:gd name="connsiteY1949" fmla="*/ 1153434 h 1947444"/>
                <a:gd name="connsiteX1950" fmla="*/ 1348603 w 2099977"/>
                <a:gd name="connsiteY1950" fmla="*/ 1160749 h 1947444"/>
                <a:gd name="connsiteX1951" fmla="*/ 1349648 w 2099977"/>
                <a:gd name="connsiteY1951" fmla="*/ 1167803 h 1947444"/>
                <a:gd name="connsiteX1952" fmla="*/ 1350824 w 2099977"/>
                <a:gd name="connsiteY1952" fmla="*/ 1174987 h 1947444"/>
                <a:gd name="connsiteX1953" fmla="*/ 1351999 w 2099977"/>
                <a:gd name="connsiteY1953" fmla="*/ 1182172 h 1947444"/>
                <a:gd name="connsiteX1954" fmla="*/ 1353305 w 2099977"/>
                <a:gd name="connsiteY1954" fmla="*/ 1189356 h 1947444"/>
                <a:gd name="connsiteX1955" fmla="*/ 1354872 w 2099977"/>
                <a:gd name="connsiteY1955" fmla="*/ 1196541 h 1947444"/>
                <a:gd name="connsiteX1956" fmla="*/ 1356440 w 2099977"/>
                <a:gd name="connsiteY1956" fmla="*/ 1203856 h 1947444"/>
                <a:gd name="connsiteX1957" fmla="*/ 1358399 w 2099977"/>
                <a:gd name="connsiteY1957" fmla="*/ 1210909 h 1947444"/>
                <a:gd name="connsiteX1958" fmla="*/ 1360358 w 2099977"/>
                <a:gd name="connsiteY1958" fmla="*/ 1218225 h 1947444"/>
                <a:gd name="connsiteX1959" fmla="*/ 1362448 w 2099977"/>
                <a:gd name="connsiteY1959" fmla="*/ 1225279 h 1947444"/>
                <a:gd name="connsiteX1960" fmla="*/ 1364799 w 2099977"/>
                <a:gd name="connsiteY1960" fmla="*/ 1232594 h 1947444"/>
                <a:gd name="connsiteX1961" fmla="*/ 1367149 w 2099977"/>
                <a:gd name="connsiteY1961" fmla="*/ 1239517 h 1947444"/>
                <a:gd name="connsiteX1962" fmla="*/ 1369761 w 2099977"/>
                <a:gd name="connsiteY1962" fmla="*/ 1246440 h 1947444"/>
                <a:gd name="connsiteX1963" fmla="*/ 1372243 w 2099977"/>
                <a:gd name="connsiteY1963" fmla="*/ 1253363 h 1947444"/>
                <a:gd name="connsiteX1964" fmla="*/ 1375116 w 2099977"/>
                <a:gd name="connsiteY1964" fmla="*/ 1260025 h 1947444"/>
                <a:gd name="connsiteX1965" fmla="*/ 1377990 w 2099977"/>
                <a:gd name="connsiteY1965" fmla="*/ 1266426 h 1947444"/>
                <a:gd name="connsiteX1966" fmla="*/ 1381124 w 2099977"/>
                <a:gd name="connsiteY1966" fmla="*/ 1272827 h 1947444"/>
                <a:gd name="connsiteX1967" fmla="*/ 1384259 w 2099977"/>
                <a:gd name="connsiteY1967" fmla="*/ 1278966 h 1947444"/>
                <a:gd name="connsiteX1968" fmla="*/ 1387524 w 2099977"/>
                <a:gd name="connsiteY1968" fmla="*/ 1285106 h 1947444"/>
                <a:gd name="connsiteX1969" fmla="*/ 1390789 w 2099977"/>
                <a:gd name="connsiteY1969" fmla="*/ 1290853 h 1947444"/>
                <a:gd name="connsiteX1970" fmla="*/ 1394315 w 2099977"/>
                <a:gd name="connsiteY1970" fmla="*/ 1296601 h 1947444"/>
                <a:gd name="connsiteX1971" fmla="*/ 1397842 w 2099977"/>
                <a:gd name="connsiteY1971" fmla="*/ 1302218 h 1947444"/>
                <a:gd name="connsiteX1972" fmla="*/ 1401629 w 2099977"/>
                <a:gd name="connsiteY1972" fmla="*/ 1307704 h 1947444"/>
                <a:gd name="connsiteX1973" fmla="*/ 1405417 w 2099977"/>
                <a:gd name="connsiteY1973" fmla="*/ 1312929 h 1947444"/>
                <a:gd name="connsiteX1974" fmla="*/ 1409204 w 2099977"/>
                <a:gd name="connsiteY1974" fmla="*/ 1318154 h 1947444"/>
                <a:gd name="connsiteX1975" fmla="*/ 1413253 w 2099977"/>
                <a:gd name="connsiteY1975" fmla="*/ 1323118 h 1947444"/>
                <a:gd name="connsiteX1976" fmla="*/ 1417302 w 2099977"/>
                <a:gd name="connsiteY1976" fmla="*/ 1328082 h 1947444"/>
                <a:gd name="connsiteX1977" fmla="*/ 1421612 w 2099977"/>
                <a:gd name="connsiteY1977" fmla="*/ 1332915 h 1947444"/>
                <a:gd name="connsiteX1978" fmla="*/ 1425922 w 2099977"/>
                <a:gd name="connsiteY1978" fmla="*/ 1337356 h 1947444"/>
                <a:gd name="connsiteX1979" fmla="*/ 1430232 w 2099977"/>
                <a:gd name="connsiteY1979" fmla="*/ 1341797 h 1947444"/>
                <a:gd name="connsiteX1980" fmla="*/ 1434803 w 2099977"/>
                <a:gd name="connsiteY1980" fmla="*/ 1346239 h 1947444"/>
                <a:gd name="connsiteX1981" fmla="*/ 1439374 w 2099977"/>
                <a:gd name="connsiteY1981" fmla="*/ 1350419 h 1947444"/>
                <a:gd name="connsiteX1982" fmla="*/ 1444076 w 2099977"/>
                <a:gd name="connsiteY1982" fmla="*/ 1354468 h 1947444"/>
                <a:gd name="connsiteX1983" fmla="*/ 1448909 w 2099977"/>
                <a:gd name="connsiteY1983" fmla="*/ 1358256 h 1947444"/>
                <a:gd name="connsiteX1984" fmla="*/ 1453741 w 2099977"/>
                <a:gd name="connsiteY1984" fmla="*/ 1362175 h 1947444"/>
                <a:gd name="connsiteX1985" fmla="*/ 1458704 w 2099977"/>
                <a:gd name="connsiteY1985" fmla="*/ 1365702 h 1947444"/>
                <a:gd name="connsiteX1986" fmla="*/ 1463797 w 2099977"/>
                <a:gd name="connsiteY1986" fmla="*/ 1369229 h 1947444"/>
                <a:gd name="connsiteX1987" fmla="*/ 1469022 w 2099977"/>
                <a:gd name="connsiteY1987" fmla="*/ 1372495 h 1947444"/>
                <a:gd name="connsiteX1988" fmla="*/ 1474115 w 2099977"/>
                <a:gd name="connsiteY1988" fmla="*/ 1375761 h 1947444"/>
                <a:gd name="connsiteX1989" fmla="*/ 1479470 w 2099977"/>
                <a:gd name="connsiteY1989" fmla="*/ 1378896 h 1947444"/>
                <a:gd name="connsiteX1990" fmla="*/ 1484825 w 2099977"/>
                <a:gd name="connsiteY1990" fmla="*/ 1381900 h 1947444"/>
                <a:gd name="connsiteX1991" fmla="*/ 1490310 w 2099977"/>
                <a:gd name="connsiteY1991" fmla="*/ 1384774 h 1947444"/>
                <a:gd name="connsiteX1992" fmla="*/ 1495796 w 2099977"/>
                <a:gd name="connsiteY1992" fmla="*/ 1387517 h 1947444"/>
                <a:gd name="connsiteX1993" fmla="*/ 1501412 w 2099977"/>
                <a:gd name="connsiteY1993" fmla="*/ 1389999 h 1947444"/>
                <a:gd name="connsiteX1994" fmla="*/ 1507028 w 2099977"/>
                <a:gd name="connsiteY1994" fmla="*/ 1392481 h 1947444"/>
                <a:gd name="connsiteX1995" fmla="*/ 1512905 w 2099977"/>
                <a:gd name="connsiteY1995" fmla="*/ 1394701 h 1947444"/>
                <a:gd name="connsiteX1996" fmla="*/ 1518652 w 2099977"/>
                <a:gd name="connsiteY1996" fmla="*/ 1397053 h 1947444"/>
                <a:gd name="connsiteX1997" fmla="*/ 1524529 w 2099977"/>
                <a:gd name="connsiteY1997" fmla="*/ 1399012 h 1947444"/>
                <a:gd name="connsiteX1998" fmla="*/ 1530537 w 2099977"/>
                <a:gd name="connsiteY1998" fmla="*/ 1400971 h 1947444"/>
                <a:gd name="connsiteX1999" fmla="*/ 1536545 w 2099977"/>
                <a:gd name="connsiteY1999" fmla="*/ 1402800 h 1947444"/>
                <a:gd name="connsiteX2000" fmla="*/ 1542683 w 2099977"/>
                <a:gd name="connsiteY2000" fmla="*/ 1404498 h 1947444"/>
                <a:gd name="connsiteX2001" fmla="*/ 1548822 w 2099977"/>
                <a:gd name="connsiteY2001" fmla="*/ 1406066 h 1947444"/>
                <a:gd name="connsiteX2002" fmla="*/ 1554960 w 2099977"/>
                <a:gd name="connsiteY2002" fmla="*/ 1407503 h 1947444"/>
                <a:gd name="connsiteX2003" fmla="*/ 1561229 w 2099977"/>
                <a:gd name="connsiteY2003" fmla="*/ 1408809 h 1947444"/>
                <a:gd name="connsiteX2004" fmla="*/ 1567498 w 2099977"/>
                <a:gd name="connsiteY2004" fmla="*/ 1410115 h 1947444"/>
                <a:gd name="connsiteX2005" fmla="*/ 1573898 w 2099977"/>
                <a:gd name="connsiteY2005" fmla="*/ 1411160 h 1947444"/>
                <a:gd name="connsiteX2006" fmla="*/ 1580428 w 2099977"/>
                <a:gd name="connsiteY2006" fmla="*/ 1412075 h 1947444"/>
                <a:gd name="connsiteX2007" fmla="*/ 1586828 w 2099977"/>
                <a:gd name="connsiteY2007" fmla="*/ 1412989 h 1947444"/>
                <a:gd name="connsiteX2008" fmla="*/ 1593358 w 2099977"/>
                <a:gd name="connsiteY2008" fmla="*/ 1413642 h 1947444"/>
                <a:gd name="connsiteX2009" fmla="*/ 1600150 w 2099977"/>
                <a:gd name="connsiteY2009" fmla="*/ 1414295 h 1947444"/>
                <a:gd name="connsiteX2010" fmla="*/ 1606680 w 2099977"/>
                <a:gd name="connsiteY2010" fmla="*/ 1414687 h 1947444"/>
                <a:gd name="connsiteX2011" fmla="*/ 1613341 w 2099977"/>
                <a:gd name="connsiteY2011" fmla="*/ 1415079 h 1947444"/>
                <a:gd name="connsiteX2012" fmla="*/ 1620132 w 2099977"/>
                <a:gd name="connsiteY2012" fmla="*/ 1415340 h 1947444"/>
                <a:gd name="connsiteX2013" fmla="*/ 1626793 w 2099977"/>
                <a:gd name="connsiteY2013" fmla="*/ 1415471 h 1947444"/>
                <a:gd name="connsiteX2014" fmla="*/ 1633715 w 2099977"/>
                <a:gd name="connsiteY2014" fmla="*/ 1415471 h 1947444"/>
                <a:gd name="connsiteX2015" fmla="*/ 1640507 w 2099977"/>
                <a:gd name="connsiteY2015" fmla="*/ 1415340 h 1947444"/>
                <a:gd name="connsiteX2016" fmla="*/ 1647429 w 2099977"/>
                <a:gd name="connsiteY2016" fmla="*/ 1415210 h 1947444"/>
                <a:gd name="connsiteX2017" fmla="*/ 1654481 w 2099977"/>
                <a:gd name="connsiteY2017" fmla="*/ 1414949 h 1947444"/>
                <a:gd name="connsiteX2018" fmla="*/ 1661404 w 2099977"/>
                <a:gd name="connsiteY2018" fmla="*/ 1414557 h 1947444"/>
                <a:gd name="connsiteX2019" fmla="*/ 1668326 w 2099977"/>
                <a:gd name="connsiteY2019" fmla="*/ 1413903 h 1947444"/>
                <a:gd name="connsiteX2020" fmla="*/ 1675378 w 2099977"/>
                <a:gd name="connsiteY2020" fmla="*/ 1413250 h 1947444"/>
                <a:gd name="connsiteX2021" fmla="*/ 1682431 w 2099977"/>
                <a:gd name="connsiteY2021" fmla="*/ 1412466 h 1947444"/>
                <a:gd name="connsiteX2022" fmla="*/ 1689614 w 2099977"/>
                <a:gd name="connsiteY2022" fmla="*/ 1411683 h 1947444"/>
                <a:gd name="connsiteX2023" fmla="*/ 1696667 w 2099977"/>
                <a:gd name="connsiteY2023" fmla="*/ 1410638 h 1947444"/>
                <a:gd name="connsiteX2024" fmla="*/ 1703720 w 2099977"/>
                <a:gd name="connsiteY2024" fmla="*/ 1409593 h 1947444"/>
                <a:gd name="connsiteX2025" fmla="*/ 1711034 w 2099977"/>
                <a:gd name="connsiteY2025" fmla="*/ 1408417 h 1947444"/>
                <a:gd name="connsiteX2026" fmla="*/ 1718086 w 2099977"/>
                <a:gd name="connsiteY2026" fmla="*/ 1406980 h 1947444"/>
                <a:gd name="connsiteX2027" fmla="*/ 1725270 w 2099977"/>
                <a:gd name="connsiteY2027" fmla="*/ 1405543 h 1947444"/>
                <a:gd name="connsiteX2028" fmla="*/ 1732192 w 2099977"/>
                <a:gd name="connsiteY2028" fmla="*/ 1403845 h 1947444"/>
                <a:gd name="connsiteX2029" fmla="*/ 1739375 w 2099977"/>
                <a:gd name="connsiteY2029" fmla="*/ 1402016 h 1947444"/>
                <a:gd name="connsiteX2030" fmla="*/ 1746297 w 2099977"/>
                <a:gd name="connsiteY2030" fmla="*/ 1400188 h 1947444"/>
                <a:gd name="connsiteX2031" fmla="*/ 1753219 w 2099977"/>
                <a:gd name="connsiteY2031" fmla="*/ 1397967 h 1947444"/>
                <a:gd name="connsiteX2032" fmla="*/ 1760272 w 2099977"/>
                <a:gd name="connsiteY2032" fmla="*/ 1395746 h 1947444"/>
                <a:gd name="connsiteX2033" fmla="*/ 1767063 w 2099977"/>
                <a:gd name="connsiteY2033" fmla="*/ 1393395 h 1947444"/>
                <a:gd name="connsiteX2034" fmla="*/ 1773855 w 2099977"/>
                <a:gd name="connsiteY2034" fmla="*/ 1390913 h 1947444"/>
                <a:gd name="connsiteX2035" fmla="*/ 1780647 w 2099977"/>
                <a:gd name="connsiteY2035" fmla="*/ 1388301 h 1947444"/>
                <a:gd name="connsiteX2036" fmla="*/ 1787569 w 2099977"/>
                <a:gd name="connsiteY2036" fmla="*/ 1385688 h 1947444"/>
                <a:gd name="connsiteX2037" fmla="*/ 1794229 w 2099977"/>
                <a:gd name="connsiteY2037" fmla="*/ 1382684 h 1947444"/>
                <a:gd name="connsiteX2038" fmla="*/ 1800890 w 2099977"/>
                <a:gd name="connsiteY2038" fmla="*/ 1379679 h 1947444"/>
                <a:gd name="connsiteX2039" fmla="*/ 1807421 w 2099977"/>
                <a:gd name="connsiteY2039" fmla="*/ 1376544 h 1947444"/>
                <a:gd name="connsiteX2040" fmla="*/ 1813951 w 2099977"/>
                <a:gd name="connsiteY2040" fmla="*/ 1373278 h 1947444"/>
                <a:gd name="connsiteX2041" fmla="*/ 1820481 w 2099977"/>
                <a:gd name="connsiteY2041" fmla="*/ 1370013 h 1947444"/>
                <a:gd name="connsiteX2042" fmla="*/ 1826881 w 2099977"/>
                <a:gd name="connsiteY2042" fmla="*/ 1366486 h 1947444"/>
                <a:gd name="connsiteX2043" fmla="*/ 1833280 w 2099977"/>
                <a:gd name="connsiteY2043" fmla="*/ 1362828 h 1947444"/>
                <a:gd name="connsiteX2044" fmla="*/ 1839549 w 2099977"/>
                <a:gd name="connsiteY2044" fmla="*/ 1359171 h 1947444"/>
                <a:gd name="connsiteX2045" fmla="*/ 1845819 w 2099977"/>
                <a:gd name="connsiteY2045" fmla="*/ 1355383 h 1947444"/>
                <a:gd name="connsiteX2046" fmla="*/ 1851957 w 2099977"/>
                <a:gd name="connsiteY2046" fmla="*/ 1351464 h 1947444"/>
                <a:gd name="connsiteX2047" fmla="*/ 1858096 w 2099977"/>
                <a:gd name="connsiteY2047" fmla="*/ 1347414 h 1947444"/>
                <a:gd name="connsiteX2048" fmla="*/ 1864104 w 2099977"/>
                <a:gd name="connsiteY2048" fmla="*/ 1343234 h 1947444"/>
                <a:gd name="connsiteX2049" fmla="*/ 1869850 w 2099977"/>
                <a:gd name="connsiteY2049" fmla="*/ 1339054 h 1947444"/>
                <a:gd name="connsiteX2050" fmla="*/ 1875727 w 2099977"/>
                <a:gd name="connsiteY2050" fmla="*/ 1334744 h 1947444"/>
                <a:gd name="connsiteX2051" fmla="*/ 1881474 w 2099977"/>
                <a:gd name="connsiteY2051" fmla="*/ 1330302 h 1947444"/>
                <a:gd name="connsiteX2052" fmla="*/ 1887221 w 2099977"/>
                <a:gd name="connsiteY2052" fmla="*/ 1325730 h 1947444"/>
                <a:gd name="connsiteX2053" fmla="*/ 1892837 w 2099977"/>
                <a:gd name="connsiteY2053" fmla="*/ 1321158 h 1947444"/>
                <a:gd name="connsiteX2054" fmla="*/ 1898322 w 2099977"/>
                <a:gd name="connsiteY2054" fmla="*/ 1316456 h 1947444"/>
                <a:gd name="connsiteX2055" fmla="*/ 1903677 w 2099977"/>
                <a:gd name="connsiteY2055" fmla="*/ 1311623 h 1947444"/>
                <a:gd name="connsiteX2056" fmla="*/ 1909032 w 2099977"/>
                <a:gd name="connsiteY2056" fmla="*/ 1306790 h 1947444"/>
                <a:gd name="connsiteX2057" fmla="*/ 1914256 w 2099977"/>
                <a:gd name="connsiteY2057" fmla="*/ 1301826 h 1947444"/>
                <a:gd name="connsiteX2058" fmla="*/ 1919350 w 2099977"/>
                <a:gd name="connsiteY2058" fmla="*/ 1296862 h 1947444"/>
                <a:gd name="connsiteX2059" fmla="*/ 1924313 w 2099977"/>
                <a:gd name="connsiteY2059" fmla="*/ 1291767 h 1947444"/>
                <a:gd name="connsiteX2060" fmla="*/ 1929276 w 2099977"/>
                <a:gd name="connsiteY2060" fmla="*/ 1286542 h 1947444"/>
                <a:gd name="connsiteX2061" fmla="*/ 1933977 w 2099977"/>
                <a:gd name="connsiteY2061" fmla="*/ 1281187 h 1947444"/>
                <a:gd name="connsiteX2062" fmla="*/ 1938679 w 2099977"/>
                <a:gd name="connsiteY2062" fmla="*/ 1275962 h 1947444"/>
                <a:gd name="connsiteX2063" fmla="*/ 1943381 w 2099977"/>
                <a:gd name="connsiteY2063" fmla="*/ 1270606 h 1947444"/>
                <a:gd name="connsiteX2064" fmla="*/ 1947822 w 2099977"/>
                <a:gd name="connsiteY2064" fmla="*/ 1264989 h 1947444"/>
                <a:gd name="connsiteX2065" fmla="*/ 1952262 w 2099977"/>
                <a:gd name="connsiteY2065" fmla="*/ 1259503 h 1947444"/>
                <a:gd name="connsiteX2066" fmla="*/ 1956311 w 2099977"/>
                <a:gd name="connsiteY2066" fmla="*/ 1253886 h 1947444"/>
                <a:gd name="connsiteX2067" fmla="*/ 1960490 w 2099977"/>
                <a:gd name="connsiteY2067" fmla="*/ 1248269 h 1947444"/>
                <a:gd name="connsiteX2068" fmla="*/ 1964409 w 2099977"/>
                <a:gd name="connsiteY2068" fmla="*/ 1242521 h 1947444"/>
                <a:gd name="connsiteX2069" fmla="*/ 1968457 w 2099977"/>
                <a:gd name="connsiteY2069" fmla="*/ 1236643 h 1947444"/>
                <a:gd name="connsiteX2070" fmla="*/ 1972114 w 2099977"/>
                <a:gd name="connsiteY2070" fmla="*/ 1230896 h 1947444"/>
                <a:gd name="connsiteX2071" fmla="*/ 1975641 w 2099977"/>
                <a:gd name="connsiteY2071" fmla="*/ 1225017 h 1947444"/>
                <a:gd name="connsiteX2072" fmla="*/ 1979297 w 2099977"/>
                <a:gd name="connsiteY2072" fmla="*/ 1219009 h 1947444"/>
                <a:gd name="connsiteX2073" fmla="*/ 1982563 w 2099977"/>
                <a:gd name="connsiteY2073" fmla="*/ 1213130 h 1947444"/>
                <a:gd name="connsiteX2074" fmla="*/ 1985828 w 2099977"/>
                <a:gd name="connsiteY2074" fmla="*/ 1206991 h 1947444"/>
                <a:gd name="connsiteX2075" fmla="*/ 1988832 w 2099977"/>
                <a:gd name="connsiteY2075" fmla="*/ 1200982 h 1947444"/>
                <a:gd name="connsiteX2076" fmla="*/ 1991705 w 2099977"/>
                <a:gd name="connsiteY2076" fmla="*/ 1194712 h 1947444"/>
                <a:gd name="connsiteX2077" fmla="*/ 1994578 w 2099977"/>
                <a:gd name="connsiteY2077" fmla="*/ 1188572 h 1947444"/>
                <a:gd name="connsiteX2078" fmla="*/ 1997190 w 2099977"/>
                <a:gd name="connsiteY2078" fmla="*/ 1182433 h 1947444"/>
                <a:gd name="connsiteX2079" fmla="*/ 1999672 w 2099977"/>
                <a:gd name="connsiteY2079" fmla="*/ 1176163 h 1947444"/>
                <a:gd name="connsiteX2080" fmla="*/ 2002023 w 2099977"/>
                <a:gd name="connsiteY2080" fmla="*/ 1170023 h 1947444"/>
                <a:gd name="connsiteX2081" fmla="*/ 2004112 w 2099977"/>
                <a:gd name="connsiteY2081" fmla="*/ 1163623 h 1947444"/>
                <a:gd name="connsiteX2082" fmla="*/ 2006202 w 2099977"/>
                <a:gd name="connsiteY2082" fmla="*/ 1157353 h 1947444"/>
                <a:gd name="connsiteX2083" fmla="*/ 2008161 w 2099977"/>
                <a:gd name="connsiteY2083" fmla="*/ 1150952 h 1947444"/>
                <a:gd name="connsiteX2084" fmla="*/ 2009859 w 2099977"/>
                <a:gd name="connsiteY2084" fmla="*/ 1144551 h 1947444"/>
                <a:gd name="connsiteX2085" fmla="*/ 2011426 w 2099977"/>
                <a:gd name="connsiteY2085" fmla="*/ 1138150 h 1947444"/>
                <a:gd name="connsiteX2086" fmla="*/ 2012602 w 2099977"/>
                <a:gd name="connsiteY2086" fmla="*/ 1131750 h 1947444"/>
                <a:gd name="connsiteX2087" fmla="*/ 2013908 w 2099977"/>
                <a:gd name="connsiteY2087" fmla="*/ 1125349 h 1947444"/>
                <a:gd name="connsiteX2088" fmla="*/ 2014953 w 2099977"/>
                <a:gd name="connsiteY2088" fmla="*/ 1118687 h 1947444"/>
                <a:gd name="connsiteX2089" fmla="*/ 2015606 w 2099977"/>
                <a:gd name="connsiteY2089" fmla="*/ 1114115 h 1947444"/>
                <a:gd name="connsiteX2090" fmla="*/ 2016259 w 2099977"/>
                <a:gd name="connsiteY2090" fmla="*/ 1109543 h 1947444"/>
                <a:gd name="connsiteX2091" fmla="*/ 2016651 w 2099977"/>
                <a:gd name="connsiteY2091" fmla="*/ 1104971 h 1947444"/>
                <a:gd name="connsiteX2092" fmla="*/ 2017042 w 2099977"/>
                <a:gd name="connsiteY2092" fmla="*/ 1100399 h 1947444"/>
                <a:gd name="connsiteX2093" fmla="*/ 2017173 w 2099977"/>
                <a:gd name="connsiteY2093" fmla="*/ 1095958 h 1947444"/>
                <a:gd name="connsiteX2094" fmla="*/ 2017434 w 2099977"/>
                <a:gd name="connsiteY2094" fmla="*/ 1091778 h 1947444"/>
                <a:gd name="connsiteX2095" fmla="*/ 2017434 w 2099977"/>
                <a:gd name="connsiteY2095" fmla="*/ 1087467 h 1947444"/>
                <a:gd name="connsiteX2096" fmla="*/ 2017434 w 2099977"/>
                <a:gd name="connsiteY2096" fmla="*/ 1083287 h 1947444"/>
                <a:gd name="connsiteX2097" fmla="*/ 2017304 w 2099977"/>
                <a:gd name="connsiteY2097" fmla="*/ 1079238 h 1947444"/>
                <a:gd name="connsiteX2098" fmla="*/ 2017173 w 2099977"/>
                <a:gd name="connsiteY2098" fmla="*/ 1075188 h 1947444"/>
                <a:gd name="connsiteX2099" fmla="*/ 2016912 w 2099977"/>
                <a:gd name="connsiteY2099" fmla="*/ 1071270 h 1947444"/>
                <a:gd name="connsiteX2100" fmla="*/ 2016520 w 2099977"/>
                <a:gd name="connsiteY2100" fmla="*/ 1067351 h 1947444"/>
                <a:gd name="connsiteX2101" fmla="*/ 2016128 w 2099977"/>
                <a:gd name="connsiteY2101" fmla="*/ 1063563 h 1947444"/>
                <a:gd name="connsiteX2102" fmla="*/ 2015475 w 2099977"/>
                <a:gd name="connsiteY2102" fmla="*/ 1059905 h 1947444"/>
                <a:gd name="connsiteX2103" fmla="*/ 2014953 w 2099977"/>
                <a:gd name="connsiteY2103" fmla="*/ 1056117 h 1947444"/>
                <a:gd name="connsiteX2104" fmla="*/ 2014169 w 2099977"/>
                <a:gd name="connsiteY2104" fmla="*/ 1052590 h 1947444"/>
                <a:gd name="connsiteX2105" fmla="*/ 2013516 w 2099977"/>
                <a:gd name="connsiteY2105" fmla="*/ 1049194 h 1947444"/>
                <a:gd name="connsiteX2106" fmla="*/ 2012602 w 2099977"/>
                <a:gd name="connsiteY2106" fmla="*/ 1045798 h 1947444"/>
                <a:gd name="connsiteX2107" fmla="*/ 2011688 w 2099977"/>
                <a:gd name="connsiteY2107" fmla="*/ 1042401 h 1947444"/>
                <a:gd name="connsiteX2108" fmla="*/ 2010643 w 2099977"/>
                <a:gd name="connsiteY2108" fmla="*/ 1039135 h 1947444"/>
                <a:gd name="connsiteX2109" fmla="*/ 2009729 w 2099977"/>
                <a:gd name="connsiteY2109" fmla="*/ 1035870 h 1947444"/>
                <a:gd name="connsiteX2110" fmla="*/ 2008553 w 2099977"/>
                <a:gd name="connsiteY2110" fmla="*/ 1032735 h 1947444"/>
                <a:gd name="connsiteX2111" fmla="*/ 2007247 w 2099977"/>
                <a:gd name="connsiteY2111" fmla="*/ 1029730 h 1947444"/>
                <a:gd name="connsiteX2112" fmla="*/ 2005941 w 2099977"/>
                <a:gd name="connsiteY2112" fmla="*/ 1026595 h 1947444"/>
                <a:gd name="connsiteX2113" fmla="*/ 2004635 w 2099977"/>
                <a:gd name="connsiteY2113" fmla="*/ 1023721 h 1947444"/>
                <a:gd name="connsiteX2114" fmla="*/ 2003329 w 2099977"/>
                <a:gd name="connsiteY2114" fmla="*/ 1020717 h 1947444"/>
                <a:gd name="connsiteX2115" fmla="*/ 2001762 w 2099977"/>
                <a:gd name="connsiteY2115" fmla="*/ 1017974 h 1947444"/>
                <a:gd name="connsiteX2116" fmla="*/ 2000325 w 2099977"/>
                <a:gd name="connsiteY2116" fmla="*/ 1015231 h 1947444"/>
                <a:gd name="connsiteX2117" fmla="*/ 1997060 w 2099977"/>
                <a:gd name="connsiteY2117" fmla="*/ 1009875 h 1947444"/>
                <a:gd name="connsiteX2118" fmla="*/ 1993403 w 2099977"/>
                <a:gd name="connsiteY2118" fmla="*/ 1004911 h 1947444"/>
                <a:gd name="connsiteX2119" fmla="*/ 1989746 w 2099977"/>
                <a:gd name="connsiteY2119" fmla="*/ 1000078 h 1947444"/>
                <a:gd name="connsiteX2120" fmla="*/ 1985958 w 2099977"/>
                <a:gd name="connsiteY2120" fmla="*/ 995506 h 1947444"/>
                <a:gd name="connsiteX2121" fmla="*/ 1981779 w 2099977"/>
                <a:gd name="connsiteY2121" fmla="*/ 991326 h 1947444"/>
                <a:gd name="connsiteX2122" fmla="*/ 1977469 w 2099977"/>
                <a:gd name="connsiteY2122" fmla="*/ 987146 h 1947444"/>
                <a:gd name="connsiteX2123" fmla="*/ 1973159 w 2099977"/>
                <a:gd name="connsiteY2123" fmla="*/ 983358 h 1947444"/>
                <a:gd name="connsiteX2124" fmla="*/ 1968588 w 2099977"/>
                <a:gd name="connsiteY2124" fmla="*/ 979570 h 1947444"/>
                <a:gd name="connsiteX2125" fmla="*/ 1963755 w 2099977"/>
                <a:gd name="connsiteY2125" fmla="*/ 976304 h 1947444"/>
                <a:gd name="connsiteX2126" fmla="*/ 1958923 w 2099977"/>
                <a:gd name="connsiteY2126" fmla="*/ 973038 h 1947444"/>
                <a:gd name="connsiteX2127" fmla="*/ 1953960 w 2099977"/>
                <a:gd name="connsiteY2127" fmla="*/ 970034 h 1947444"/>
                <a:gd name="connsiteX2128" fmla="*/ 1948866 w 2099977"/>
                <a:gd name="connsiteY2128" fmla="*/ 967421 h 1947444"/>
                <a:gd name="connsiteX2129" fmla="*/ 1943642 w 2099977"/>
                <a:gd name="connsiteY2129" fmla="*/ 964809 h 1947444"/>
                <a:gd name="connsiteX2130" fmla="*/ 1938287 w 2099977"/>
                <a:gd name="connsiteY2130" fmla="*/ 962458 h 1947444"/>
                <a:gd name="connsiteX2131" fmla="*/ 1933063 w 2099977"/>
                <a:gd name="connsiteY2131" fmla="*/ 960237 h 1947444"/>
                <a:gd name="connsiteX2132" fmla="*/ 1927578 w 2099977"/>
                <a:gd name="connsiteY2132" fmla="*/ 958278 h 1947444"/>
                <a:gd name="connsiteX2133" fmla="*/ 1922092 w 2099977"/>
                <a:gd name="connsiteY2133" fmla="*/ 956449 h 1947444"/>
                <a:gd name="connsiteX2134" fmla="*/ 1916476 w 2099977"/>
                <a:gd name="connsiteY2134" fmla="*/ 954881 h 1947444"/>
                <a:gd name="connsiteX2135" fmla="*/ 1914778 w 2099977"/>
                <a:gd name="connsiteY2135" fmla="*/ 954097 h 1947444"/>
                <a:gd name="connsiteX2136" fmla="*/ 1913342 w 2099977"/>
                <a:gd name="connsiteY2136" fmla="*/ 953314 h 1947444"/>
                <a:gd name="connsiteX2137" fmla="*/ 1912166 w 2099977"/>
                <a:gd name="connsiteY2137" fmla="*/ 952269 h 1947444"/>
                <a:gd name="connsiteX2138" fmla="*/ 1911121 w 2099977"/>
                <a:gd name="connsiteY2138" fmla="*/ 950962 h 1947444"/>
                <a:gd name="connsiteX2139" fmla="*/ 1910468 w 2099977"/>
                <a:gd name="connsiteY2139" fmla="*/ 949787 h 1947444"/>
                <a:gd name="connsiteX2140" fmla="*/ 1909815 w 2099977"/>
                <a:gd name="connsiteY2140" fmla="*/ 948350 h 1947444"/>
                <a:gd name="connsiteX2141" fmla="*/ 1909554 w 2099977"/>
                <a:gd name="connsiteY2141" fmla="*/ 946913 h 1947444"/>
                <a:gd name="connsiteX2142" fmla="*/ 1909424 w 2099977"/>
                <a:gd name="connsiteY2142" fmla="*/ 945345 h 1947444"/>
                <a:gd name="connsiteX2143" fmla="*/ 1909554 w 2099977"/>
                <a:gd name="connsiteY2143" fmla="*/ 943778 h 1947444"/>
                <a:gd name="connsiteX2144" fmla="*/ 1909815 w 2099977"/>
                <a:gd name="connsiteY2144" fmla="*/ 942341 h 1947444"/>
                <a:gd name="connsiteX2145" fmla="*/ 1910468 w 2099977"/>
                <a:gd name="connsiteY2145" fmla="*/ 940773 h 1947444"/>
                <a:gd name="connsiteX2146" fmla="*/ 1911252 w 2099977"/>
                <a:gd name="connsiteY2146" fmla="*/ 939467 h 1947444"/>
                <a:gd name="connsiteX2147" fmla="*/ 1912297 w 2099977"/>
                <a:gd name="connsiteY2147" fmla="*/ 938161 h 1947444"/>
                <a:gd name="connsiteX2148" fmla="*/ 1913472 w 2099977"/>
                <a:gd name="connsiteY2148" fmla="*/ 937247 h 1947444"/>
                <a:gd name="connsiteX2149" fmla="*/ 1915040 w 2099977"/>
                <a:gd name="connsiteY2149" fmla="*/ 936332 h 1947444"/>
                <a:gd name="connsiteX2150" fmla="*/ 1916868 w 2099977"/>
                <a:gd name="connsiteY2150" fmla="*/ 935679 h 1947444"/>
                <a:gd name="connsiteX2151" fmla="*/ 1923660 w 2099977"/>
                <a:gd name="connsiteY2151" fmla="*/ 933589 h 1947444"/>
                <a:gd name="connsiteX2152" fmla="*/ 1930712 w 2099977"/>
                <a:gd name="connsiteY2152" fmla="*/ 931107 h 1947444"/>
                <a:gd name="connsiteX2153" fmla="*/ 1937765 w 2099977"/>
                <a:gd name="connsiteY2153" fmla="*/ 928364 h 1947444"/>
                <a:gd name="connsiteX2154" fmla="*/ 1944818 w 2099977"/>
                <a:gd name="connsiteY2154" fmla="*/ 925229 h 1947444"/>
                <a:gd name="connsiteX2155" fmla="*/ 1951870 w 2099977"/>
                <a:gd name="connsiteY2155" fmla="*/ 921702 h 1947444"/>
                <a:gd name="connsiteX2156" fmla="*/ 1955658 w 2099977"/>
                <a:gd name="connsiteY2156" fmla="*/ 919873 h 1947444"/>
                <a:gd name="connsiteX2157" fmla="*/ 1959184 w 2099977"/>
                <a:gd name="connsiteY2157" fmla="*/ 917914 h 1947444"/>
                <a:gd name="connsiteX2158" fmla="*/ 1962711 w 2099977"/>
                <a:gd name="connsiteY2158" fmla="*/ 915693 h 1947444"/>
                <a:gd name="connsiteX2159" fmla="*/ 1966237 w 2099977"/>
                <a:gd name="connsiteY2159" fmla="*/ 913603 h 1947444"/>
                <a:gd name="connsiteX2160" fmla="*/ 1970024 w 2099977"/>
                <a:gd name="connsiteY2160" fmla="*/ 911252 h 1947444"/>
                <a:gd name="connsiteX2161" fmla="*/ 1973551 w 2099977"/>
                <a:gd name="connsiteY2161" fmla="*/ 908770 h 1947444"/>
                <a:gd name="connsiteX2162" fmla="*/ 1977208 w 2099977"/>
                <a:gd name="connsiteY2162" fmla="*/ 906157 h 1947444"/>
                <a:gd name="connsiteX2163" fmla="*/ 1980865 w 2099977"/>
                <a:gd name="connsiteY2163" fmla="*/ 903545 h 1947444"/>
                <a:gd name="connsiteX2164" fmla="*/ 1984522 w 2099977"/>
                <a:gd name="connsiteY2164" fmla="*/ 900671 h 1947444"/>
                <a:gd name="connsiteX2165" fmla="*/ 1988048 w 2099977"/>
                <a:gd name="connsiteY2165" fmla="*/ 897667 h 1947444"/>
                <a:gd name="connsiteX2166" fmla="*/ 1991705 w 2099977"/>
                <a:gd name="connsiteY2166" fmla="*/ 894662 h 1947444"/>
                <a:gd name="connsiteX2167" fmla="*/ 1995362 w 2099977"/>
                <a:gd name="connsiteY2167" fmla="*/ 891397 h 1947444"/>
                <a:gd name="connsiteX2168" fmla="*/ 1999019 w 2099977"/>
                <a:gd name="connsiteY2168" fmla="*/ 888000 h 1947444"/>
                <a:gd name="connsiteX2169" fmla="*/ 2002676 w 2099977"/>
                <a:gd name="connsiteY2169" fmla="*/ 884474 h 1947444"/>
                <a:gd name="connsiteX2170" fmla="*/ 2006202 w 2099977"/>
                <a:gd name="connsiteY2170" fmla="*/ 880685 h 1947444"/>
                <a:gd name="connsiteX2171" fmla="*/ 2009990 w 2099977"/>
                <a:gd name="connsiteY2171" fmla="*/ 876897 h 1947444"/>
                <a:gd name="connsiteX2172" fmla="*/ 2013516 w 2099977"/>
                <a:gd name="connsiteY2172" fmla="*/ 872978 h 1947444"/>
                <a:gd name="connsiteX2173" fmla="*/ 2017173 w 2099977"/>
                <a:gd name="connsiteY2173" fmla="*/ 868798 h 1947444"/>
                <a:gd name="connsiteX2174" fmla="*/ 2020961 w 2099977"/>
                <a:gd name="connsiteY2174" fmla="*/ 864357 h 1947444"/>
                <a:gd name="connsiteX2175" fmla="*/ 2024487 w 2099977"/>
                <a:gd name="connsiteY2175" fmla="*/ 859916 h 1947444"/>
                <a:gd name="connsiteX2176" fmla="*/ 2028144 w 2099977"/>
                <a:gd name="connsiteY2176" fmla="*/ 855344 h 1947444"/>
                <a:gd name="connsiteX2177" fmla="*/ 2031670 w 2099977"/>
                <a:gd name="connsiteY2177" fmla="*/ 850380 h 1947444"/>
                <a:gd name="connsiteX2178" fmla="*/ 2034544 w 2099977"/>
                <a:gd name="connsiteY2178" fmla="*/ 846461 h 1947444"/>
                <a:gd name="connsiteX2179" fmla="*/ 2037417 w 2099977"/>
                <a:gd name="connsiteY2179" fmla="*/ 842150 h 1947444"/>
                <a:gd name="connsiteX2180" fmla="*/ 2040290 w 2099977"/>
                <a:gd name="connsiteY2180" fmla="*/ 837970 h 1947444"/>
                <a:gd name="connsiteX2181" fmla="*/ 2042902 w 2099977"/>
                <a:gd name="connsiteY2181" fmla="*/ 833529 h 1947444"/>
                <a:gd name="connsiteX2182" fmla="*/ 2045645 w 2099977"/>
                <a:gd name="connsiteY2182" fmla="*/ 828957 h 1947444"/>
                <a:gd name="connsiteX2183" fmla="*/ 2048388 w 2099977"/>
                <a:gd name="connsiteY2183" fmla="*/ 824124 h 1947444"/>
                <a:gd name="connsiteX2184" fmla="*/ 2050869 w 2099977"/>
                <a:gd name="connsiteY2184" fmla="*/ 819291 h 1947444"/>
                <a:gd name="connsiteX2185" fmla="*/ 2053481 w 2099977"/>
                <a:gd name="connsiteY2185" fmla="*/ 814327 h 1947444"/>
                <a:gd name="connsiteX2186" fmla="*/ 2056094 w 2099977"/>
                <a:gd name="connsiteY2186" fmla="*/ 809363 h 1947444"/>
                <a:gd name="connsiteX2187" fmla="*/ 2058444 w 2099977"/>
                <a:gd name="connsiteY2187" fmla="*/ 804007 h 1947444"/>
                <a:gd name="connsiteX2188" fmla="*/ 2060926 w 2099977"/>
                <a:gd name="connsiteY2188" fmla="*/ 798652 h 1947444"/>
                <a:gd name="connsiteX2189" fmla="*/ 2063277 w 2099977"/>
                <a:gd name="connsiteY2189" fmla="*/ 793296 h 1947444"/>
                <a:gd name="connsiteX2190" fmla="*/ 2065497 w 2099977"/>
                <a:gd name="connsiteY2190" fmla="*/ 787679 h 1947444"/>
                <a:gd name="connsiteX2191" fmla="*/ 2067848 w 2099977"/>
                <a:gd name="connsiteY2191" fmla="*/ 782062 h 1947444"/>
                <a:gd name="connsiteX2192" fmla="*/ 2069938 w 2099977"/>
                <a:gd name="connsiteY2192" fmla="*/ 776315 h 1947444"/>
                <a:gd name="connsiteX2193" fmla="*/ 2072158 w 2099977"/>
                <a:gd name="connsiteY2193" fmla="*/ 770436 h 1947444"/>
                <a:gd name="connsiteX2194" fmla="*/ 2074248 w 2099977"/>
                <a:gd name="connsiteY2194" fmla="*/ 764558 h 1947444"/>
                <a:gd name="connsiteX2195" fmla="*/ 2076207 w 2099977"/>
                <a:gd name="connsiteY2195" fmla="*/ 758419 h 1947444"/>
                <a:gd name="connsiteX2196" fmla="*/ 2078035 w 2099977"/>
                <a:gd name="connsiteY2196" fmla="*/ 752279 h 1947444"/>
                <a:gd name="connsiteX2197" fmla="*/ 2079864 w 2099977"/>
                <a:gd name="connsiteY2197" fmla="*/ 746140 h 1947444"/>
                <a:gd name="connsiteX2198" fmla="*/ 2081823 w 2099977"/>
                <a:gd name="connsiteY2198" fmla="*/ 739870 h 1947444"/>
                <a:gd name="connsiteX2199" fmla="*/ 2083521 w 2099977"/>
                <a:gd name="connsiteY2199" fmla="*/ 733469 h 1947444"/>
                <a:gd name="connsiteX2200" fmla="*/ 2085088 w 2099977"/>
                <a:gd name="connsiteY2200" fmla="*/ 727068 h 1947444"/>
                <a:gd name="connsiteX2201" fmla="*/ 2086655 w 2099977"/>
                <a:gd name="connsiteY2201" fmla="*/ 720537 h 1947444"/>
                <a:gd name="connsiteX2202" fmla="*/ 2088223 w 2099977"/>
                <a:gd name="connsiteY2202" fmla="*/ 714006 h 1947444"/>
                <a:gd name="connsiteX2203" fmla="*/ 2089659 w 2099977"/>
                <a:gd name="connsiteY2203" fmla="*/ 707344 h 1947444"/>
                <a:gd name="connsiteX2204" fmla="*/ 2090835 w 2099977"/>
                <a:gd name="connsiteY2204" fmla="*/ 700682 h 1947444"/>
                <a:gd name="connsiteX2205" fmla="*/ 2092141 w 2099977"/>
                <a:gd name="connsiteY2205" fmla="*/ 694020 h 1947444"/>
                <a:gd name="connsiteX2206" fmla="*/ 2093316 w 2099977"/>
                <a:gd name="connsiteY2206" fmla="*/ 687097 h 1947444"/>
                <a:gd name="connsiteX2207" fmla="*/ 2094492 w 2099977"/>
                <a:gd name="connsiteY2207" fmla="*/ 680304 h 1947444"/>
                <a:gd name="connsiteX2208" fmla="*/ 2095406 w 2099977"/>
                <a:gd name="connsiteY2208" fmla="*/ 673511 h 1947444"/>
                <a:gd name="connsiteX2209" fmla="*/ 2096320 w 2099977"/>
                <a:gd name="connsiteY2209" fmla="*/ 666588 h 1947444"/>
                <a:gd name="connsiteX2210" fmla="*/ 2097104 w 2099977"/>
                <a:gd name="connsiteY2210" fmla="*/ 659665 h 1947444"/>
                <a:gd name="connsiteX2211" fmla="*/ 2097887 w 2099977"/>
                <a:gd name="connsiteY2211" fmla="*/ 652742 h 1947444"/>
                <a:gd name="connsiteX2212" fmla="*/ 2098410 w 2099977"/>
                <a:gd name="connsiteY2212" fmla="*/ 645688 h 1947444"/>
                <a:gd name="connsiteX2213" fmla="*/ 2098932 w 2099977"/>
                <a:gd name="connsiteY2213" fmla="*/ 638634 h 1947444"/>
                <a:gd name="connsiteX2214" fmla="*/ 2099455 w 2099977"/>
                <a:gd name="connsiteY2214" fmla="*/ 631580 h 1947444"/>
                <a:gd name="connsiteX2215" fmla="*/ 2099716 w 2099977"/>
                <a:gd name="connsiteY2215" fmla="*/ 624526 h 1947444"/>
                <a:gd name="connsiteX2216" fmla="*/ 2099846 w 2099977"/>
                <a:gd name="connsiteY2216" fmla="*/ 617473 h 1947444"/>
                <a:gd name="connsiteX2217" fmla="*/ 2099977 w 2099977"/>
                <a:gd name="connsiteY2217" fmla="*/ 610419 h 1947444"/>
                <a:gd name="connsiteX2218" fmla="*/ 2099977 w 2099977"/>
                <a:gd name="connsiteY2218" fmla="*/ 603365 h 1947444"/>
                <a:gd name="connsiteX2219" fmla="*/ 2099977 w 2099977"/>
                <a:gd name="connsiteY2219" fmla="*/ 596180 h 1947444"/>
                <a:gd name="connsiteX2220" fmla="*/ 2099716 w 2099977"/>
                <a:gd name="connsiteY2220" fmla="*/ 589127 h 1947444"/>
                <a:gd name="connsiteX2221" fmla="*/ 2099455 w 2099977"/>
                <a:gd name="connsiteY2221" fmla="*/ 582073 h 1947444"/>
                <a:gd name="connsiteX2222" fmla="*/ 2098932 w 2099977"/>
                <a:gd name="connsiteY2222" fmla="*/ 575019 h 1947444"/>
                <a:gd name="connsiteX2223" fmla="*/ 2098410 w 2099977"/>
                <a:gd name="connsiteY2223" fmla="*/ 568096 h 1947444"/>
                <a:gd name="connsiteX2224" fmla="*/ 2097757 w 2099977"/>
                <a:gd name="connsiteY2224" fmla="*/ 560911 h 1947444"/>
                <a:gd name="connsiteX2225" fmla="*/ 2096973 w 2099977"/>
                <a:gd name="connsiteY2225" fmla="*/ 553988 h 1947444"/>
                <a:gd name="connsiteX2226" fmla="*/ 2096190 w 2099977"/>
                <a:gd name="connsiteY2226" fmla="*/ 546934 h 1947444"/>
                <a:gd name="connsiteX2227" fmla="*/ 2095145 w 2099977"/>
                <a:gd name="connsiteY2227" fmla="*/ 540011 h 1947444"/>
                <a:gd name="connsiteX2228" fmla="*/ 2093969 w 2099977"/>
                <a:gd name="connsiteY2228" fmla="*/ 533088 h 1947444"/>
                <a:gd name="connsiteX2229" fmla="*/ 2092663 w 2099977"/>
                <a:gd name="connsiteY2229" fmla="*/ 526164 h 1947444"/>
                <a:gd name="connsiteX2230" fmla="*/ 2091357 w 2099977"/>
                <a:gd name="connsiteY2230" fmla="*/ 519372 h 1947444"/>
                <a:gd name="connsiteX2231" fmla="*/ 2089790 w 2099977"/>
                <a:gd name="connsiteY2231" fmla="*/ 512579 h 1947444"/>
                <a:gd name="connsiteX2232" fmla="*/ 2088223 w 2099977"/>
                <a:gd name="connsiteY2232" fmla="*/ 505787 h 1947444"/>
                <a:gd name="connsiteX2233" fmla="*/ 2086263 w 2099977"/>
                <a:gd name="connsiteY2233" fmla="*/ 498994 h 1947444"/>
                <a:gd name="connsiteX2234" fmla="*/ 2084435 w 2099977"/>
                <a:gd name="connsiteY2234" fmla="*/ 492463 h 1947444"/>
                <a:gd name="connsiteX2235" fmla="*/ 2082345 w 2099977"/>
                <a:gd name="connsiteY2235" fmla="*/ 485801 h 1947444"/>
                <a:gd name="connsiteX2236" fmla="*/ 2080256 w 2099977"/>
                <a:gd name="connsiteY2236" fmla="*/ 479270 h 1947444"/>
                <a:gd name="connsiteX2237" fmla="*/ 2077905 w 2099977"/>
                <a:gd name="connsiteY2237" fmla="*/ 472869 h 1947444"/>
                <a:gd name="connsiteX2238" fmla="*/ 2075423 w 2099977"/>
                <a:gd name="connsiteY2238" fmla="*/ 466468 h 1947444"/>
                <a:gd name="connsiteX2239" fmla="*/ 2072811 w 2099977"/>
                <a:gd name="connsiteY2239" fmla="*/ 460198 h 1947444"/>
                <a:gd name="connsiteX2240" fmla="*/ 2070068 w 2099977"/>
                <a:gd name="connsiteY2240" fmla="*/ 453928 h 1947444"/>
                <a:gd name="connsiteX2241" fmla="*/ 2067065 w 2099977"/>
                <a:gd name="connsiteY2241" fmla="*/ 447789 h 1947444"/>
                <a:gd name="connsiteX2242" fmla="*/ 2061318 w 2099977"/>
                <a:gd name="connsiteY2242" fmla="*/ 435901 h 1947444"/>
                <a:gd name="connsiteX2243" fmla="*/ 2055310 w 2099977"/>
                <a:gd name="connsiteY2243" fmla="*/ 424406 h 1947444"/>
                <a:gd name="connsiteX2244" fmla="*/ 2049433 w 2099977"/>
                <a:gd name="connsiteY2244" fmla="*/ 413564 h 1947444"/>
                <a:gd name="connsiteX2245" fmla="*/ 2043686 w 2099977"/>
                <a:gd name="connsiteY2245" fmla="*/ 403114 h 1947444"/>
                <a:gd name="connsiteX2246" fmla="*/ 2037809 w 2099977"/>
                <a:gd name="connsiteY2246" fmla="*/ 393317 h 1947444"/>
                <a:gd name="connsiteX2247" fmla="*/ 2032193 w 2099977"/>
                <a:gd name="connsiteY2247" fmla="*/ 383912 h 1947444"/>
                <a:gd name="connsiteX2248" fmla="*/ 2026446 w 2099977"/>
                <a:gd name="connsiteY2248" fmla="*/ 375160 h 1947444"/>
                <a:gd name="connsiteX2249" fmla="*/ 2020699 w 2099977"/>
                <a:gd name="connsiteY2249" fmla="*/ 366800 h 1947444"/>
                <a:gd name="connsiteX2250" fmla="*/ 2015214 w 2099977"/>
                <a:gd name="connsiteY2250" fmla="*/ 358832 h 1947444"/>
                <a:gd name="connsiteX2251" fmla="*/ 2009859 w 2099977"/>
                <a:gd name="connsiteY2251" fmla="*/ 351386 h 1947444"/>
                <a:gd name="connsiteX2252" fmla="*/ 2004374 w 2099977"/>
                <a:gd name="connsiteY2252" fmla="*/ 344463 h 1947444"/>
                <a:gd name="connsiteX2253" fmla="*/ 1999019 w 2099977"/>
                <a:gd name="connsiteY2253" fmla="*/ 338062 h 1947444"/>
                <a:gd name="connsiteX2254" fmla="*/ 1993795 w 2099977"/>
                <a:gd name="connsiteY2254" fmla="*/ 331923 h 1947444"/>
                <a:gd name="connsiteX2255" fmla="*/ 1988571 w 2099977"/>
                <a:gd name="connsiteY2255" fmla="*/ 326306 h 1947444"/>
                <a:gd name="connsiteX2256" fmla="*/ 1983608 w 2099977"/>
                <a:gd name="connsiteY2256" fmla="*/ 321081 h 1947444"/>
                <a:gd name="connsiteX2257" fmla="*/ 1978645 w 2099977"/>
                <a:gd name="connsiteY2257" fmla="*/ 316378 h 1947444"/>
                <a:gd name="connsiteX2258" fmla="*/ 1973812 w 2099977"/>
                <a:gd name="connsiteY2258" fmla="*/ 311937 h 1947444"/>
                <a:gd name="connsiteX2259" fmla="*/ 1969110 w 2099977"/>
                <a:gd name="connsiteY2259" fmla="*/ 308149 h 1947444"/>
                <a:gd name="connsiteX2260" fmla="*/ 1964409 w 2099977"/>
                <a:gd name="connsiteY2260" fmla="*/ 304622 h 1947444"/>
                <a:gd name="connsiteX2261" fmla="*/ 1960098 w 2099977"/>
                <a:gd name="connsiteY2261" fmla="*/ 301487 h 1947444"/>
                <a:gd name="connsiteX2262" fmla="*/ 1955658 w 2099977"/>
                <a:gd name="connsiteY2262" fmla="*/ 298743 h 1947444"/>
                <a:gd name="connsiteX2263" fmla="*/ 1951479 w 2099977"/>
                <a:gd name="connsiteY2263" fmla="*/ 296392 h 1947444"/>
                <a:gd name="connsiteX2264" fmla="*/ 1947430 w 2099977"/>
                <a:gd name="connsiteY2264" fmla="*/ 294302 h 1947444"/>
                <a:gd name="connsiteX2265" fmla="*/ 1943512 w 2099977"/>
                <a:gd name="connsiteY2265" fmla="*/ 292604 h 1947444"/>
                <a:gd name="connsiteX2266" fmla="*/ 1939724 w 2099977"/>
                <a:gd name="connsiteY2266" fmla="*/ 291298 h 1947444"/>
                <a:gd name="connsiteX2267" fmla="*/ 1936198 w 2099977"/>
                <a:gd name="connsiteY2267" fmla="*/ 290383 h 1947444"/>
                <a:gd name="connsiteX2268" fmla="*/ 1932541 w 2099977"/>
                <a:gd name="connsiteY2268" fmla="*/ 289600 h 1947444"/>
                <a:gd name="connsiteX2269" fmla="*/ 1929276 w 2099977"/>
                <a:gd name="connsiteY2269" fmla="*/ 289338 h 1947444"/>
                <a:gd name="connsiteX2270" fmla="*/ 1926272 w 2099977"/>
                <a:gd name="connsiteY2270" fmla="*/ 289338 h 1947444"/>
                <a:gd name="connsiteX2271" fmla="*/ 1923398 w 2099977"/>
                <a:gd name="connsiteY2271" fmla="*/ 289600 h 1947444"/>
                <a:gd name="connsiteX2272" fmla="*/ 1920656 w 2099977"/>
                <a:gd name="connsiteY2272" fmla="*/ 290383 h 1947444"/>
                <a:gd name="connsiteX2273" fmla="*/ 1918043 w 2099977"/>
                <a:gd name="connsiteY2273" fmla="*/ 291167 h 1947444"/>
                <a:gd name="connsiteX2274" fmla="*/ 1914517 w 2099977"/>
                <a:gd name="connsiteY2274" fmla="*/ 292865 h 1947444"/>
                <a:gd name="connsiteX2275" fmla="*/ 1910991 w 2099977"/>
                <a:gd name="connsiteY2275" fmla="*/ 294824 h 1947444"/>
                <a:gd name="connsiteX2276" fmla="*/ 1907464 w 2099977"/>
                <a:gd name="connsiteY2276" fmla="*/ 296915 h 1947444"/>
                <a:gd name="connsiteX2277" fmla="*/ 1903677 w 2099977"/>
                <a:gd name="connsiteY2277" fmla="*/ 299005 h 1947444"/>
                <a:gd name="connsiteX2278" fmla="*/ 1896232 w 2099977"/>
                <a:gd name="connsiteY2278" fmla="*/ 303968 h 1947444"/>
                <a:gd name="connsiteX2279" fmla="*/ 1888396 w 2099977"/>
                <a:gd name="connsiteY2279" fmla="*/ 309324 h 1947444"/>
                <a:gd name="connsiteX2280" fmla="*/ 1884086 w 2099977"/>
                <a:gd name="connsiteY2280" fmla="*/ 311806 h 1947444"/>
                <a:gd name="connsiteX2281" fmla="*/ 1879776 w 2099977"/>
                <a:gd name="connsiteY2281" fmla="*/ 314549 h 1947444"/>
                <a:gd name="connsiteX2282" fmla="*/ 1875336 w 2099977"/>
                <a:gd name="connsiteY2282" fmla="*/ 317292 h 1947444"/>
                <a:gd name="connsiteX2283" fmla="*/ 1870634 w 2099977"/>
                <a:gd name="connsiteY2283" fmla="*/ 319774 h 1947444"/>
                <a:gd name="connsiteX2284" fmla="*/ 1865671 w 2099977"/>
                <a:gd name="connsiteY2284" fmla="*/ 322256 h 1947444"/>
                <a:gd name="connsiteX2285" fmla="*/ 1860316 w 2099977"/>
                <a:gd name="connsiteY2285" fmla="*/ 324608 h 1947444"/>
                <a:gd name="connsiteX2286" fmla="*/ 1854961 w 2099977"/>
                <a:gd name="connsiteY2286" fmla="*/ 326959 h 1947444"/>
                <a:gd name="connsiteX2287" fmla="*/ 1849214 w 2099977"/>
                <a:gd name="connsiteY2287" fmla="*/ 328918 h 1947444"/>
                <a:gd name="connsiteX2288" fmla="*/ 1847516 w 2099977"/>
                <a:gd name="connsiteY2288" fmla="*/ 329310 h 1947444"/>
                <a:gd name="connsiteX2289" fmla="*/ 1845819 w 2099977"/>
                <a:gd name="connsiteY2289" fmla="*/ 329310 h 1947444"/>
                <a:gd name="connsiteX2290" fmla="*/ 1844382 w 2099977"/>
                <a:gd name="connsiteY2290" fmla="*/ 329179 h 1947444"/>
                <a:gd name="connsiteX2291" fmla="*/ 1842945 w 2099977"/>
                <a:gd name="connsiteY2291" fmla="*/ 328788 h 1947444"/>
                <a:gd name="connsiteX2292" fmla="*/ 1841770 w 2099977"/>
                <a:gd name="connsiteY2292" fmla="*/ 328004 h 1947444"/>
                <a:gd name="connsiteX2293" fmla="*/ 1840594 w 2099977"/>
                <a:gd name="connsiteY2293" fmla="*/ 327220 h 1947444"/>
                <a:gd name="connsiteX2294" fmla="*/ 1839680 w 2099977"/>
                <a:gd name="connsiteY2294" fmla="*/ 326044 h 1947444"/>
                <a:gd name="connsiteX2295" fmla="*/ 1838897 w 2099977"/>
                <a:gd name="connsiteY2295" fmla="*/ 324869 h 1947444"/>
                <a:gd name="connsiteX2296" fmla="*/ 1838243 w 2099977"/>
                <a:gd name="connsiteY2296" fmla="*/ 323693 h 1947444"/>
                <a:gd name="connsiteX2297" fmla="*/ 1837852 w 2099977"/>
                <a:gd name="connsiteY2297" fmla="*/ 322256 h 1947444"/>
                <a:gd name="connsiteX2298" fmla="*/ 1837721 w 2099977"/>
                <a:gd name="connsiteY2298" fmla="*/ 320819 h 1947444"/>
                <a:gd name="connsiteX2299" fmla="*/ 1837852 w 2099977"/>
                <a:gd name="connsiteY2299" fmla="*/ 319382 h 1947444"/>
                <a:gd name="connsiteX2300" fmla="*/ 1838243 w 2099977"/>
                <a:gd name="connsiteY2300" fmla="*/ 317945 h 1947444"/>
                <a:gd name="connsiteX2301" fmla="*/ 1838897 w 2099977"/>
                <a:gd name="connsiteY2301" fmla="*/ 316509 h 1947444"/>
                <a:gd name="connsiteX2302" fmla="*/ 1839811 w 2099977"/>
                <a:gd name="connsiteY2302" fmla="*/ 315202 h 1947444"/>
                <a:gd name="connsiteX2303" fmla="*/ 1840986 w 2099977"/>
                <a:gd name="connsiteY2303" fmla="*/ 314157 h 1947444"/>
                <a:gd name="connsiteX2304" fmla="*/ 1844121 w 2099977"/>
                <a:gd name="connsiteY2304" fmla="*/ 311414 h 1947444"/>
                <a:gd name="connsiteX2305" fmla="*/ 1847255 w 2099977"/>
                <a:gd name="connsiteY2305" fmla="*/ 308671 h 1947444"/>
                <a:gd name="connsiteX2306" fmla="*/ 1850390 w 2099977"/>
                <a:gd name="connsiteY2306" fmla="*/ 305928 h 1947444"/>
                <a:gd name="connsiteX2307" fmla="*/ 1853394 w 2099977"/>
                <a:gd name="connsiteY2307" fmla="*/ 302923 h 1947444"/>
                <a:gd name="connsiteX2308" fmla="*/ 1856528 w 2099977"/>
                <a:gd name="connsiteY2308" fmla="*/ 299788 h 1947444"/>
                <a:gd name="connsiteX2309" fmla="*/ 1859663 w 2099977"/>
                <a:gd name="connsiteY2309" fmla="*/ 296392 h 1947444"/>
                <a:gd name="connsiteX2310" fmla="*/ 1862667 w 2099977"/>
                <a:gd name="connsiteY2310" fmla="*/ 292865 h 1947444"/>
                <a:gd name="connsiteX2311" fmla="*/ 1865409 w 2099977"/>
                <a:gd name="connsiteY2311" fmla="*/ 289338 h 1947444"/>
                <a:gd name="connsiteX2312" fmla="*/ 1868283 w 2099977"/>
                <a:gd name="connsiteY2312" fmla="*/ 285681 h 1947444"/>
                <a:gd name="connsiteX2313" fmla="*/ 1871026 w 2099977"/>
                <a:gd name="connsiteY2313" fmla="*/ 281762 h 1947444"/>
                <a:gd name="connsiteX2314" fmla="*/ 1873768 w 2099977"/>
                <a:gd name="connsiteY2314" fmla="*/ 277843 h 1947444"/>
                <a:gd name="connsiteX2315" fmla="*/ 1876119 w 2099977"/>
                <a:gd name="connsiteY2315" fmla="*/ 273663 h 1947444"/>
                <a:gd name="connsiteX2316" fmla="*/ 1878601 w 2099977"/>
                <a:gd name="connsiteY2316" fmla="*/ 269614 h 1947444"/>
                <a:gd name="connsiteX2317" fmla="*/ 1880690 w 2099977"/>
                <a:gd name="connsiteY2317" fmla="*/ 265172 h 1947444"/>
                <a:gd name="connsiteX2318" fmla="*/ 1882649 w 2099977"/>
                <a:gd name="connsiteY2318" fmla="*/ 260600 h 1947444"/>
                <a:gd name="connsiteX2319" fmla="*/ 1884347 w 2099977"/>
                <a:gd name="connsiteY2319" fmla="*/ 256028 h 1947444"/>
                <a:gd name="connsiteX2320" fmla="*/ 1886045 w 2099977"/>
                <a:gd name="connsiteY2320" fmla="*/ 251195 h 1947444"/>
                <a:gd name="connsiteX2321" fmla="*/ 1887351 w 2099977"/>
                <a:gd name="connsiteY2321" fmla="*/ 246362 h 1947444"/>
                <a:gd name="connsiteX2322" fmla="*/ 1888527 w 2099977"/>
                <a:gd name="connsiteY2322" fmla="*/ 241267 h 1947444"/>
                <a:gd name="connsiteX2323" fmla="*/ 1889310 w 2099977"/>
                <a:gd name="connsiteY2323" fmla="*/ 236173 h 1947444"/>
                <a:gd name="connsiteX2324" fmla="*/ 1889963 w 2099977"/>
                <a:gd name="connsiteY2324" fmla="*/ 230948 h 1947444"/>
                <a:gd name="connsiteX2325" fmla="*/ 1890225 w 2099977"/>
                <a:gd name="connsiteY2325" fmla="*/ 225462 h 1947444"/>
                <a:gd name="connsiteX2326" fmla="*/ 1890225 w 2099977"/>
                <a:gd name="connsiteY2326" fmla="*/ 219975 h 1947444"/>
                <a:gd name="connsiteX2327" fmla="*/ 1889833 w 2099977"/>
                <a:gd name="connsiteY2327" fmla="*/ 214228 h 1947444"/>
                <a:gd name="connsiteX2328" fmla="*/ 1889049 w 2099977"/>
                <a:gd name="connsiteY2328" fmla="*/ 208350 h 1947444"/>
                <a:gd name="connsiteX2329" fmla="*/ 1888135 w 2099977"/>
                <a:gd name="connsiteY2329" fmla="*/ 202602 h 1947444"/>
                <a:gd name="connsiteX2330" fmla="*/ 1887351 w 2099977"/>
                <a:gd name="connsiteY2330" fmla="*/ 199598 h 1947444"/>
                <a:gd name="connsiteX2331" fmla="*/ 1886698 w 2099977"/>
                <a:gd name="connsiteY2331" fmla="*/ 196463 h 1947444"/>
                <a:gd name="connsiteX2332" fmla="*/ 1885784 w 2099977"/>
                <a:gd name="connsiteY2332" fmla="*/ 193458 h 1947444"/>
                <a:gd name="connsiteX2333" fmla="*/ 1884870 w 2099977"/>
                <a:gd name="connsiteY2333" fmla="*/ 190323 h 1947444"/>
                <a:gd name="connsiteX2334" fmla="*/ 1883825 w 2099977"/>
                <a:gd name="connsiteY2334" fmla="*/ 187188 h 1947444"/>
                <a:gd name="connsiteX2335" fmla="*/ 1882519 w 2099977"/>
                <a:gd name="connsiteY2335" fmla="*/ 184053 h 1947444"/>
                <a:gd name="connsiteX2336" fmla="*/ 1881343 w 2099977"/>
                <a:gd name="connsiteY2336" fmla="*/ 180787 h 1947444"/>
                <a:gd name="connsiteX2337" fmla="*/ 1880037 w 2099977"/>
                <a:gd name="connsiteY2337" fmla="*/ 177652 h 1947444"/>
                <a:gd name="connsiteX2338" fmla="*/ 1878601 w 2099977"/>
                <a:gd name="connsiteY2338" fmla="*/ 174387 h 1947444"/>
                <a:gd name="connsiteX2339" fmla="*/ 1876903 w 2099977"/>
                <a:gd name="connsiteY2339" fmla="*/ 171121 h 1947444"/>
                <a:gd name="connsiteX2340" fmla="*/ 1875074 w 2099977"/>
                <a:gd name="connsiteY2340" fmla="*/ 167855 h 1947444"/>
                <a:gd name="connsiteX2341" fmla="*/ 1873376 w 2099977"/>
                <a:gd name="connsiteY2341" fmla="*/ 164459 h 1947444"/>
                <a:gd name="connsiteX2342" fmla="*/ 1870503 w 2099977"/>
                <a:gd name="connsiteY2342" fmla="*/ 159365 h 1947444"/>
                <a:gd name="connsiteX2343" fmla="*/ 1867369 w 2099977"/>
                <a:gd name="connsiteY2343" fmla="*/ 154270 h 1947444"/>
                <a:gd name="connsiteX2344" fmla="*/ 1863842 w 2099977"/>
                <a:gd name="connsiteY2344" fmla="*/ 149045 h 1947444"/>
                <a:gd name="connsiteX2345" fmla="*/ 1860446 w 2099977"/>
                <a:gd name="connsiteY2345" fmla="*/ 144081 h 1947444"/>
                <a:gd name="connsiteX2346" fmla="*/ 1856789 w 2099977"/>
                <a:gd name="connsiteY2346" fmla="*/ 139117 h 1947444"/>
                <a:gd name="connsiteX2347" fmla="*/ 1853133 w 2099977"/>
                <a:gd name="connsiteY2347" fmla="*/ 134154 h 1947444"/>
                <a:gd name="connsiteX2348" fmla="*/ 1849084 w 2099977"/>
                <a:gd name="connsiteY2348" fmla="*/ 129320 h 1947444"/>
                <a:gd name="connsiteX2349" fmla="*/ 1845035 w 2099977"/>
                <a:gd name="connsiteY2349" fmla="*/ 124487 h 1947444"/>
                <a:gd name="connsiteX2350" fmla="*/ 1840725 w 2099977"/>
                <a:gd name="connsiteY2350" fmla="*/ 119654 h 1947444"/>
                <a:gd name="connsiteX2351" fmla="*/ 1836284 w 2099977"/>
                <a:gd name="connsiteY2351" fmla="*/ 114821 h 1947444"/>
                <a:gd name="connsiteX2352" fmla="*/ 1831844 w 2099977"/>
                <a:gd name="connsiteY2352" fmla="*/ 110118 h 1947444"/>
                <a:gd name="connsiteX2353" fmla="*/ 1827273 w 2099977"/>
                <a:gd name="connsiteY2353" fmla="*/ 105546 h 1947444"/>
                <a:gd name="connsiteX2354" fmla="*/ 1822440 w 2099977"/>
                <a:gd name="connsiteY2354" fmla="*/ 100974 h 1947444"/>
                <a:gd name="connsiteX2355" fmla="*/ 1817347 w 2099977"/>
                <a:gd name="connsiteY2355" fmla="*/ 96402 h 1947444"/>
                <a:gd name="connsiteX2356" fmla="*/ 1812253 w 2099977"/>
                <a:gd name="connsiteY2356" fmla="*/ 92092 h 1947444"/>
                <a:gd name="connsiteX2357" fmla="*/ 1807029 w 2099977"/>
                <a:gd name="connsiteY2357" fmla="*/ 87650 h 1947444"/>
                <a:gd name="connsiteX2358" fmla="*/ 1801674 w 2099977"/>
                <a:gd name="connsiteY2358" fmla="*/ 83340 h 1947444"/>
                <a:gd name="connsiteX2359" fmla="*/ 1796188 w 2099977"/>
                <a:gd name="connsiteY2359" fmla="*/ 79160 h 1947444"/>
                <a:gd name="connsiteX2360" fmla="*/ 1790573 w 2099977"/>
                <a:gd name="connsiteY2360" fmla="*/ 74980 h 1947444"/>
                <a:gd name="connsiteX2361" fmla="*/ 1784826 w 2099977"/>
                <a:gd name="connsiteY2361" fmla="*/ 70930 h 1947444"/>
                <a:gd name="connsiteX2362" fmla="*/ 1778949 w 2099977"/>
                <a:gd name="connsiteY2362" fmla="*/ 67012 h 1947444"/>
                <a:gd name="connsiteX2363" fmla="*/ 1773071 w 2099977"/>
                <a:gd name="connsiteY2363" fmla="*/ 63223 h 1947444"/>
                <a:gd name="connsiteX2364" fmla="*/ 1766933 w 2099977"/>
                <a:gd name="connsiteY2364" fmla="*/ 59305 h 1947444"/>
                <a:gd name="connsiteX2365" fmla="*/ 1760664 w 2099977"/>
                <a:gd name="connsiteY2365" fmla="*/ 55647 h 1947444"/>
                <a:gd name="connsiteX2366" fmla="*/ 1754395 w 2099977"/>
                <a:gd name="connsiteY2366" fmla="*/ 51990 h 1947444"/>
                <a:gd name="connsiteX2367" fmla="*/ 1747995 w 2099977"/>
                <a:gd name="connsiteY2367" fmla="*/ 48462 h 1947444"/>
                <a:gd name="connsiteX2368" fmla="*/ 1741465 w 2099977"/>
                <a:gd name="connsiteY2368" fmla="*/ 45066 h 1947444"/>
                <a:gd name="connsiteX2369" fmla="*/ 1734804 w 2099977"/>
                <a:gd name="connsiteY2369" fmla="*/ 41670 h 1947444"/>
                <a:gd name="connsiteX2370" fmla="*/ 1728143 w 2099977"/>
                <a:gd name="connsiteY2370" fmla="*/ 38535 h 1947444"/>
                <a:gd name="connsiteX2371" fmla="*/ 1721221 w 2099977"/>
                <a:gd name="connsiteY2371" fmla="*/ 35400 h 1947444"/>
                <a:gd name="connsiteX2372" fmla="*/ 1714299 w 2099977"/>
                <a:gd name="connsiteY2372" fmla="*/ 32396 h 1947444"/>
                <a:gd name="connsiteX2373" fmla="*/ 1707377 w 2099977"/>
                <a:gd name="connsiteY2373" fmla="*/ 29652 h 1947444"/>
                <a:gd name="connsiteX2374" fmla="*/ 1700194 w 2099977"/>
                <a:gd name="connsiteY2374" fmla="*/ 26778 h 1947444"/>
                <a:gd name="connsiteX2375" fmla="*/ 1693010 w 2099977"/>
                <a:gd name="connsiteY2375" fmla="*/ 24166 h 1947444"/>
                <a:gd name="connsiteX2376" fmla="*/ 1685696 w 2099977"/>
                <a:gd name="connsiteY2376" fmla="*/ 21684 h 1947444"/>
                <a:gd name="connsiteX2377" fmla="*/ 1678513 w 2099977"/>
                <a:gd name="connsiteY2377" fmla="*/ 19202 h 1947444"/>
                <a:gd name="connsiteX2378" fmla="*/ 1670938 w 2099977"/>
                <a:gd name="connsiteY2378" fmla="*/ 16981 h 1947444"/>
                <a:gd name="connsiteX2379" fmla="*/ 1663493 w 2099977"/>
                <a:gd name="connsiteY2379" fmla="*/ 14761 h 1947444"/>
                <a:gd name="connsiteX2380" fmla="*/ 1655788 w 2099977"/>
                <a:gd name="connsiteY2380" fmla="*/ 12802 h 1947444"/>
                <a:gd name="connsiteX2381" fmla="*/ 1648343 w 2099977"/>
                <a:gd name="connsiteY2381" fmla="*/ 10973 h 1947444"/>
                <a:gd name="connsiteX2382" fmla="*/ 1640507 w 2099977"/>
                <a:gd name="connsiteY2382" fmla="*/ 9274 h 1947444"/>
                <a:gd name="connsiteX2383" fmla="*/ 1632801 w 2099977"/>
                <a:gd name="connsiteY2383" fmla="*/ 7707 h 1947444"/>
                <a:gd name="connsiteX2384" fmla="*/ 1624965 w 2099977"/>
                <a:gd name="connsiteY2384" fmla="*/ 6270 h 1947444"/>
                <a:gd name="connsiteX2385" fmla="*/ 1616998 w 2099977"/>
                <a:gd name="connsiteY2385" fmla="*/ 4833 h 1947444"/>
                <a:gd name="connsiteX2386" fmla="*/ 1609031 w 2099977"/>
                <a:gd name="connsiteY2386" fmla="*/ 3658 h 1947444"/>
                <a:gd name="connsiteX2387" fmla="*/ 1601064 w 2099977"/>
                <a:gd name="connsiteY2387" fmla="*/ 2743 h 1947444"/>
                <a:gd name="connsiteX2388" fmla="*/ 1592966 w 2099977"/>
                <a:gd name="connsiteY2388" fmla="*/ 1829 h 1947444"/>
                <a:gd name="connsiteX2389" fmla="*/ 1584869 w 2099977"/>
                <a:gd name="connsiteY2389" fmla="*/ 1176 h 1947444"/>
                <a:gd name="connsiteX2390" fmla="*/ 1576771 w 2099977"/>
                <a:gd name="connsiteY2390" fmla="*/ 523 h 1947444"/>
                <a:gd name="connsiteX2391" fmla="*/ 1568543 w 2099977"/>
                <a:gd name="connsiteY2391" fmla="*/ 261 h 194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Lst>
              <a:rect l="l" t="t" r="r" b="b"/>
              <a:pathLst>
                <a:path w="2099977" h="1947444">
                  <a:moveTo>
                    <a:pt x="830133" y="972838"/>
                  </a:moveTo>
                  <a:lnTo>
                    <a:pt x="828043" y="972969"/>
                  </a:lnTo>
                  <a:lnTo>
                    <a:pt x="825952" y="973100"/>
                  </a:lnTo>
                  <a:lnTo>
                    <a:pt x="824124" y="973622"/>
                  </a:lnTo>
                  <a:lnTo>
                    <a:pt x="822164" y="974275"/>
                  </a:lnTo>
                  <a:lnTo>
                    <a:pt x="820205" y="975189"/>
                  </a:lnTo>
                  <a:lnTo>
                    <a:pt x="818507" y="976234"/>
                  </a:lnTo>
                  <a:lnTo>
                    <a:pt x="816809" y="977671"/>
                  </a:lnTo>
                  <a:lnTo>
                    <a:pt x="815372" y="979108"/>
                  </a:lnTo>
                  <a:lnTo>
                    <a:pt x="814065" y="980806"/>
                  </a:lnTo>
                  <a:lnTo>
                    <a:pt x="772657" y="1040363"/>
                  </a:lnTo>
                  <a:lnTo>
                    <a:pt x="771612" y="1041800"/>
                  </a:lnTo>
                  <a:lnTo>
                    <a:pt x="770959" y="1043367"/>
                  </a:lnTo>
                  <a:lnTo>
                    <a:pt x="770175" y="1045065"/>
                  </a:lnTo>
                  <a:lnTo>
                    <a:pt x="769783" y="1046633"/>
                  </a:lnTo>
                  <a:lnTo>
                    <a:pt x="769522" y="1048331"/>
                  </a:lnTo>
                  <a:lnTo>
                    <a:pt x="769261" y="1050029"/>
                  </a:lnTo>
                  <a:lnTo>
                    <a:pt x="769261" y="1051596"/>
                  </a:lnTo>
                  <a:lnTo>
                    <a:pt x="769391" y="1053294"/>
                  </a:lnTo>
                  <a:lnTo>
                    <a:pt x="769653" y="1054991"/>
                  </a:lnTo>
                  <a:lnTo>
                    <a:pt x="770044" y="1056559"/>
                  </a:lnTo>
                  <a:lnTo>
                    <a:pt x="770567" y="1058126"/>
                  </a:lnTo>
                  <a:lnTo>
                    <a:pt x="771351" y="1059694"/>
                  </a:lnTo>
                  <a:lnTo>
                    <a:pt x="772265" y="1061130"/>
                  </a:lnTo>
                  <a:lnTo>
                    <a:pt x="773310" y="1062567"/>
                  </a:lnTo>
                  <a:lnTo>
                    <a:pt x="774486" y="1063873"/>
                  </a:lnTo>
                  <a:lnTo>
                    <a:pt x="775792" y="1064918"/>
                  </a:lnTo>
                  <a:lnTo>
                    <a:pt x="780103" y="1068575"/>
                  </a:lnTo>
                  <a:lnTo>
                    <a:pt x="784413" y="1072232"/>
                  </a:lnTo>
                  <a:lnTo>
                    <a:pt x="788724" y="1076020"/>
                  </a:lnTo>
                  <a:lnTo>
                    <a:pt x="792773" y="1079938"/>
                  </a:lnTo>
                  <a:lnTo>
                    <a:pt x="797084" y="1083856"/>
                  </a:lnTo>
                  <a:lnTo>
                    <a:pt x="801264" y="1088036"/>
                  </a:lnTo>
                  <a:lnTo>
                    <a:pt x="805183" y="1092085"/>
                  </a:lnTo>
                  <a:lnTo>
                    <a:pt x="809232" y="1096395"/>
                  </a:lnTo>
                  <a:lnTo>
                    <a:pt x="813151" y="1100705"/>
                  </a:lnTo>
                  <a:lnTo>
                    <a:pt x="817070" y="1105015"/>
                  </a:lnTo>
                  <a:lnTo>
                    <a:pt x="820989" y="1109586"/>
                  </a:lnTo>
                  <a:lnTo>
                    <a:pt x="824777" y="1114158"/>
                  </a:lnTo>
                  <a:lnTo>
                    <a:pt x="828696" y="1118859"/>
                  </a:lnTo>
                  <a:lnTo>
                    <a:pt x="832353" y="1123561"/>
                  </a:lnTo>
                  <a:lnTo>
                    <a:pt x="835880" y="1128394"/>
                  </a:lnTo>
                  <a:lnTo>
                    <a:pt x="839668" y="1133357"/>
                  </a:lnTo>
                  <a:lnTo>
                    <a:pt x="843195" y="1138320"/>
                  </a:lnTo>
                  <a:lnTo>
                    <a:pt x="846592" y="1143283"/>
                  </a:lnTo>
                  <a:lnTo>
                    <a:pt x="850118" y="1148508"/>
                  </a:lnTo>
                  <a:lnTo>
                    <a:pt x="853384" y="1153732"/>
                  </a:lnTo>
                  <a:lnTo>
                    <a:pt x="856780" y="1159087"/>
                  </a:lnTo>
                  <a:lnTo>
                    <a:pt x="860046" y="1164442"/>
                  </a:lnTo>
                  <a:lnTo>
                    <a:pt x="863181" y="1169928"/>
                  </a:lnTo>
                  <a:lnTo>
                    <a:pt x="866316" y="1175544"/>
                  </a:lnTo>
                  <a:lnTo>
                    <a:pt x="869451" y="1181029"/>
                  </a:lnTo>
                  <a:lnTo>
                    <a:pt x="872456" y="1186907"/>
                  </a:lnTo>
                  <a:lnTo>
                    <a:pt x="875460" y="1192523"/>
                  </a:lnTo>
                  <a:lnTo>
                    <a:pt x="878464" y="1198401"/>
                  </a:lnTo>
                  <a:lnTo>
                    <a:pt x="881077" y="1204409"/>
                  </a:lnTo>
                  <a:lnTo>
                    <a:pt x="883951" y="1210286"/>
                  </a:lnTo>
                  <a:lnTo>
                    <a:pt x="886694" y="1216425"/>
                  </a:lnTo>
                  <a:lnTo>
                    <a:pt x="889306" y="1222563"/>
                  </a:lnTo>
                  <a:lnTo>
                    <a:pt x="891788" y="1228832"/>
                  </a:lnTo>
                  <a:lnTo>
                    <a:pt x="894401" y="1235102"/>
                  </a:lnTo>
                  <a:lnTo>
                    <a:pt x="896752" y="1241501"/>
                  </a:lnTo>
                  <a:lnTo>
                    <a:pt x="899234" y="1247901"/>
                  </a:lnTo>
                  <a:lnTo>
                    <a:pt x="901455" y="1254432"/>
                  </a:lnTo>
                  <a:lnTo>
                    <a:pt x="903675" y="1260962"/>
                  </a:lnTo>
                  <a:lnTo>
                    <a:pt x="905765" y="1267623"/>
                  </a:lnTo>
                  <a:lnTo>
                    <a:pt x="907855" y="1274284"/>
                  </a:lnTo>
                  <a:lnTo>
                    <a:pt x="909815" y="1281207"/>
                  </a:lnTo>
                  <a:lnTo>
                    <a:pt x="911774" y="1287998"/>
                  </a:lnTo>
                  <a:lnTo>
                    <a:pt x="913603" y="1294921"/>
                  </a:lnTo>
                  <a:lnTo>
                    <a:pt x="915301" y="1301974"/>
                  </a:lnTo>
                  <a:lnTo>
                    <a:pt x="916999" y="1308896"/>
                  </a:lnTo>
                  <a:lnTo>
                    <a:pt x="918567" y="1316079"/>
                  </a:lnTo>
                  <a:lnTo>
                    <a:pt x="920134" y="1323263"/>
                  </a:lnTo>
                  <a:lnTo>
                    <a:pt x="921571" y="1330577"/>
                  </a:lnTo>
                  <a:lnTo>
                    <a:pt x="923008" y="1337761"/>
                  </a:lnTo>
                  <a:lnTo>
                    <a:pt x="924184" y="1345205"/>
                  </a:lnTo>
                  <a:lnTo>
                    <a:pt x="925359" y="1352781"/>
                  </a:lnTo>
                  <a:lnTo>
                    <a:pt x="926535" y="1360095"/>
                  </a:lnTo>
                  <a:lnTo>
                    <a:pt x="927449" y="1367801"/>
                  </a:lnTo>
                  <a:lnTo>
                    <a:pt x="928494" y="1375376"/>
                  </a:lnTo>
                  <a:lnTo>
                    <a:pt x="929409" y="1383082"/>
                  </a:lnTo>
                  <a:lnTo>
                    <a:pt x="930062" y="1390788"/>
                  </a:lnTo>
                  <a:lnTo>
                    <a:pt x="930846" y="1398625"/>
                  </a:lnTo>
                  <a:lnTo>
                    <a:pt x="931368" y="1406461"/>
                  </a:lnTo>
                  <a:lnTo>
                    <a:pt x="931891" y="1414428"/>
                  </a:lnTo>
                  <a:lnTo>
                    <a:pt x="932283" y="1422395"/>
                  </a:lnTo>
                  <a:lnTo>
                    <a:pt x="932675" y="1430362"/>
                  </a:lnTo>
                  <a:lnTo>
                    <a:pt x="932936" y="1438460"/>
                  </a:lnTo>
                  <a:lnTo>
                    <a:pt x="933066" y="1446689"/>
                  </a:lnTo>
                  <a:lnTo>
                    <a:pt x="933066" y="1454917"/>
                  </a:lnTo>
                  <a:lnTo>
                    <a:pt x="933066" y="1915706"/>
                  </a:lnTo>
                  <a:lnTo>
                    <a:pt x="933197" y="1918971"/>
                  </a:lnTo>
                  <a:lnTo>
                    <a:pt x="933719" y="1922106"/>
                  </a:lnTo>
                  <a:lnTo>
                    <a:pt x="934503" y="1925110"/>
                  </a:lnTo>
                  <a:lnTo>
                    <a:pt x="935679" y="1928114"/>
                  </a:lnTo>
                  <a:lnTo>
                    <a:pt x="936855" y="1930857"/>
                  </a:lnTo>
                  <a:lnTo>
                    <a:pt x="938422" y="1933469"/>
                  </a:lnTo>
                  <a:lnTo>
                    <a:pt x="940251" y="1935951"/>
                  </a:lnTo>
                  <a:lnTo>
                    <a:pt x="942341" y="1938171"/>
                  </a:lnTo>
                  <a:lnTo>
                    <a:pt x="944561" y="1940130"/>
                  </a:lnTo>
                  <a:lnTo>
                    <a:pt x="947043" y="1942089"/>
                  </a:lnTo>
                  <a:lnTo>
                    <a:pt x="949656" y="1943656"/>
                  </a:lnTo>
                  <a:lnTo>
                    <a:pt x="952399" y="1944832"/>
                  </a:lnTo>
                  <a:lnTo>
                    <a:pt x="955403" y="1946007"/>
                  </a:lnTo>
                  <a:lnTo>
                    <a:pt x="958408" y="1946791"/>
                  </a:lnTo>
                  <a:lnTo>
                    <a:pt x="961543" y="1947314"/>
                  </a:lnTo>
                  <a:lnTo>
                    <a:pt x="964808" y="1947444"/>
                  </a:lnTo>
                  <a:lnTo>
                    <a:pt x="968074" y="1947314"/>
                  </a:lnTo>
                  <a:lnTo>
                    <a:pt x="971209" y="1946791"/>
                  </a:lnTo>
                  <a:lnTo>
                    <a:pt x="974214" y="1946007"/>
                  </a:lnTo>
                  <a:lnTo>
                    <a:pt x="977087" y="1944832"/>
                  </a:lnTo>
                  <a:lnTo>
                    <a:pt x="979831" y="1943656"/>
                  </a:lnTo>
                  <a:lnTo>
                    <a:pt x="982443" y="1942089"/>
                  </a:lnTo>
                  <a:lnTo>
                    <a:pt x="984925" y="1940130"/>
                  </a:lnTo>
                  <a:lnTo>
                    <a:pt x="987146" y="1938171"/>
                  </a:lnTo>
                  <a:lnTo>
                    <a:pt x="989236" y="1935951"/>
                  </a:lnTo>
                  <a:lnTo>
                    <a:pt x="991065" y="1933469"/>
                  </a:lnTo>
                  <a:lnTo>
                    <a:pt x="992632" y="1930857"/>
                  </a:lnTo>
                  <a:lnTo>
                    <a:pt x="993938" y="1928114"/>
                  </a:lnTo>
                  <a:lnTo>
                    <a:pt x="995114" y="1925110"/>
                  </a:lnTo>
                  <a:lnTo>
                    <a:pt x="995767" y="1922106"/>
                  </a:lnTo>
                  <a:lnTo>
                    <a:pt x="996159" y="1918971"/>
                  </a:lnTo>
                  <a:lnTo>
                    <a:pt x="996551" y="1915706"/>
                  </a:lnTo>
                  <a:lnTo>
                    <a:pt x="996551" y="1423701"/>
                  </a:lnTo>
                  <a:lnTo>
                    <a:pt x="996290" y="1412077"/>
                  </a:lnTo>
                  <a:lnTo>
                    <a:pt x="996028" y="1400584"/>
                  </a:lnTo>
                  <a:lnTo>
                    <a:pt x="995767" y="1389090"/>
                  </a:lnTo>
                  <a:lnTo>
                    <a:pt x="995245" y="1377857"/>
                  </a:lnTo>
                  <a:lnTo>
                    <a:pt x="994461" y="1366756"/>
                  </a:lnTo>
                  <a:lnTo>
                    <a:pt x="993677" y="1356046"/>
                  </a:lnTo>
                  <a:lnTo>
                    <a:pt x="992632" y="1345205"/>
                  </a:lnTo>
                  <a:lnTo>
                    <a:pt x="991456" y="1334495"/>
                  </a:lnTo>
                  <a:lnTo>
                    <a:pt x="990411" y="1324177"/>
                  </a:lnTo>
                  <a:lnTo>
                    <a:pt x="988974" y="1313728"/>
                  </a:lnTo>
                  <a:lnTo>
                    <a:pt x="987538" y="1303672"/>
                  </a:lnTo>
                  <a:lnTo>
                    <a:pt x="985839" y="1293615"/>
                  </a:lnTo>
                  <a:lnTo>
                    <a:pt x="984141" y="1283688"/>
                  </a:lnTo>
                  <a:lnTo>
                    <a:pt x="982443" y="1274023"/>
                  </a:lnTo>
                  <a:lnTo>
                    <a:pt x="980484" y="1264489"/>
                  </a:lnTo>
                  <a:lnTo>
                    <a:pt x="978394" y="1255085"/>
                  </a:lnTo>
                  <a:lnTo>
                    <a:pt x="976304" y="1245812"/>
                  </a:lnTo>
                  <a:lnTo>
                    <a:pt x="974083" y="1236669"/>
                  </a:lnTo>
                  <a:lnTo>
                    <a:pt x="971732" y="1227657"/>
                  </a:lnTo>
                  <a:lnTo>
                    <a:pt x="969380" y="1218906"/>
                  </a:lnTo>
                  <a:lnTo>
                    <a:pt x="966899" y="1210286"/>
                  </a:lnTo>
                  <a:lnTo>
                    <a:pt x="964286" y="1201796"/>
                  </a:lnTo>
                  <a:lnTo>
                    <a:pt x="961673" y="1193437"/>
                  </a:lnTo>
                  <a:lnTo>
                    <a:pt x="958930" y="1185209"/>
                  </a:lnTo>
                  <a:lnTo>
                    <a:pt x="956187" y="1177242"/>
                  </a:lnTo>
                  <a:lnTo>
                    <a:pt x="953444" y="1169275"/>
                  </a:lnTo>
                  <a:lnTo>
                    <a:pt x="950570" y="1161438"/>
                  </a:lnTo>
                  <a:lnTo>
                    <a:pt x="947566" y="1153863"/>
                  </a:lnTo>
                  <a:lnTo>
                    <a:pt x="944692" y="1146287"/>
                  </a:lnTo>
                  <a:lnTo>
                    <a:pt x="941557" y="1139104"/>
                  </a:lnTo>
                  <a:lnTo>
                    <a:pt x="938553" y="1131920"/>
                  </a:lnTo>
                  <a:lnTo>
                    <a:pt x="935418" y="1124868"/>
                  </a:lnTo>
                  <a:lnTo>
                    <a:pt x="932283" y="1118076"/>
                  </a:lnTo>
                  <a:lnTo>
                    <a:pt x="929278" y="1111284"/>
                  </a:lnTo>
                  <a:lnTo>
                    <a:pt x="922877" y="1098354"/>
                  </a:lnTo>
                  <a:lnTo>
                    <a:pt x="916477" y="1085815"/>
                  </a:lnTo>
                  <a:lnTo>
                    <a:pt x="910076" y="1074191"/>
                  </a:lnTo>
                  <a:lnTo>
                    <a:pt x="903675" y="1062959"/>
                  </a:lnTo>
                  <a:lnTo>
                    <a:pt x="897275" y="1052249"/>
                  </a:lnTo>
                  <a:lnTo>
                    <a:pt x="891004" y="1042322"/>
                  </a:lnTo>
                  <a:lnTo>
                    <a:pt x="884734" y="1032919"/>
                  </a:lnTo>
                  <a:lnTo>
                    <a:pt x="878595" y="1024168"/>
                  </a:lnTo>
                  <a:lnTo>
                    <a:pt x="872717" y="1015940"/>
                  </a:lnTo>
                  <a:lnTo>
                    <a:pt x="867100" y="1008233"/>
                  </a:lnTo>
                  <a:lnTo>
                    <a:pt x="861614" y="1001181"/>
                  </a:lnTo>
                  <a:lnTo>
                    <a:pt x="856388" y="994650"/>
                  </a:lnTo>
                  <a:lnTo>
                    <a:pt x="851555" y="988903"/>
                  </a:lnTo>
                  <a:lnTo>
                    <a:pt x="846983" y="983548"/>
                  </a:lnTo>
                  <a:lnTo>
                    <a:pt x="842934" y="978847"/>
                  </a:lnTo>
                  <a:lnTo>
                    <a:pt x="841366" y="977410"/>
                  </a:lnTo>
                  <a:lnTo>
                    <a:pt x="839668" y="976104"/>
                  </a:lnTo>
                  <a:lnTo>
                    <a:pt x="837839" y="974928"/>
                  </a:lnTo>
                  <a:lnTo>
                    <a:pt x="835880" y="974014"/>
                  </a:lnTo>
                  <a:lnTo>
                    <a:pt x="834051" y="973492"/>
                  </a:lnTo>
                  <a:lnTo>
                    <a:pt x="832092" y="973100"/>
                  </a:lnTo>
                  <a:close/>
                  <a:moveTo>
                    <a:pt x="790814" y="885449"/>
                  </a:moveTo>
                  <a:lnTo>
                    <a:pt x="782323" y="885449"/>
                  </a:lnTo>
                  <a:lnTo>
                    <a:pt x="774224" y="885449"/>
                  </a:lnTo>
                  <a:lnTo>
                    <a:pt x="766517" y="885580"/>
                  </a:lnTo>
                  <a:lnTo>
                    <a:pt x="759202" y="885841"/>
                  </a:lnTo>
                  <a:lnTo>
                    <a:pt x="752540" y="886363"/>
                  </a:lnTo>
                  <a:lnTo>
                    <a:pt x="741176" y="887016"/>
                  </a:lnTo>
                  <a:lnTo>
                    <a:pt x="739739" y="887276"/>
                  </a:lnTo>
                  <a:lnTo>
                    <a:pt x="738171" y="887537"/>
                  </a:lnTo>
                  <a:lnTo>
                    <a:pt x="736734" y="888190"/>
                  </a:lnTo>
                  <a:lnTo>
                    <a:pt x="735559" y="888712"/>
                  </a:lnTo>
                  <a:lnTo>
                    <a:pt x="734252" y="889495"/>
                  </a:lnTo>
                  <a:lnTo>
                    <a:pt x="733077" y="890148"/>
                  </a:lnTo>
                  <a:lnTo>
                    <a:pt x="731901" y="891192"/>
                  </a:lnTo>
                  <a:lnTo>
                    <a:pt x="730987" y="892106"/>
                  </a:lnTo>
                  <a:lnTo>
                    <a:pt x="730073" y="893281"/>
                  </a:lnTo>
                  <a:lnTo>
                    <a:pt x="729289" y="894455"/>
                  </a:lnTo>
                  <a:lnTo>
                    <a:pt x="728505" y="895630"/>
                  </a:lnTo>
                  <a:lnTo>
                    <a:pt x="727982" y="896935"/>
                  </a:lnTo>
                  <a:lnTo>
                    <a:pt x="727590" y="898371"/>
                  </a:lnTo>
                  <a:lnTo>
                    <a:pt x="727068" y="899807"/>
                  </a:lnTo>
                  <a:lnTo>
                    <a:pt x="726937" y="901243"/>
                  </a:lnTo>
                  <a:lnTo>
                    <a:pt x="726937" y="902809"/>
                  </a:lnTo>
                  <a:lnTo>
                    <a:pt x="726937" y="907247"/>
                  </a:lnTo>
                  <a:lnTo>
                    <a:pt x="726807" y="911555"/>
                  </a:lnTo>
                  <a:lnTo>
                    <a:pt x="726545" y="920691"/>
                  </a:lnTo>
                  <a:lnTo>
                    <a:pt x="725631" y="930090"/>
                  </a:lnTo>
                  <a:lnTo>
                    <a:pt x="724717" y="939748"/>
                  </a:lnTo>
                  <a:lnTo>
                    <a:pt x="723410" y="949668"/>
                  </a:lnTo>
                  <a:lnTo>
                    <a:pt x="721843" y="959458"/>
                  </a:lnTo>
                  <a:lnTo>
                    <a:pt x="720145" y="969639"/>
                  </a:lnTo>
                  <a:lnTo>
                    <a:pt x="718316" y="979559"/>
                  </a:lnTo>
                  <a:lnTo>
                    <a:pt x="716095" y="989479"/>
                  </a:lnTo>
                  <a:lnTo>
                    <a:pt x="714005" y="999138"/>
                  </a:lnTo>
                  <a:lnTo>
                    <a:pt x="711915" y="1008667"/>
                  </a:lnTo>
                  <a:lnTo>
                    <a:pt x="709564" y="1017934"/>
                  </a:lnTo>
                  <a:lnTo>
                    <a:pt x="707343" y="1026941"/>
                  </a:lnTo>
                  <a:lnTo>
                    <a:pt x="705123" y="1035425"/>
                  </a:lnTo>
                  <a:lnTo>
                    <a:pt x="700812" y="1050958"/>
                  </a:lnTo>
                  <a:lnTo>
                    <a:pt x="700681" y="1051871"/>
                  </a:lnTo>
                  <a:lnTo>
                    <a:pt x="700681" y="1052785"/>
                  </a:lnTo>
                  <a:lnTo>
                    <a:pt x="700812" y="1053568"/>
                  </a:lnTo>
                  <a:lnTo>
                    <a:pt x="701073" y="1054351"/>
                  </a:lnTo>
                  <a:lnTo>
                    <a:pt x="701465" y="1054874"/>
                  </a:lnTo>
                  <a:lnTo>
                    <a:pt x="702118" y="1055526"/>
                  </a:lnTo>
                  <a:lnTo>
                    <a:pt x="702641" y="1056048"/>
                  </a:lnTo>
                  <a:lnTo>
                    <a:pt x="703294" y="1056309"/>
                  </a:lnTo>
                  <a:lnTo>
                    <a:pt x="704078" y="1056570"/>
                  </a:lnTo>
                  <a:lnTo>
                    <a:pt x="704731" y="1056701"/>
                  </a:lnTo>
                  <a:lnTo>
                    <a:pt x="705515" y="1056701"/>
                  </a:lnTo>
                  <a:lnTo>
                    <a:pt x="706298" y="1056570"/>
                  </a:lnTo>
                  <a:lnTo>
                    <a:pt x="707082" y="1056309"/>
                  </a:lnTo>
                  <a:lnTo>
                    <a:pt x="707735" y="1056048"/>
                  </a:lnTo>
                  <a:lnTo>
                    <a:pt x="708388" y="1055265"/>
                  </a:lnTo>
                  <a:lnTo>
                    <a:pt x="708911" y="1054612"/>
                  </a:lnTo>
                  <a:lnTo>
                    <a:pt x="718708" y="1039471"/>
                  </a:lnTo>
                  <a:lnTo>
                    <a:pt x="729811" y="1022111"/>
                  </a:lnTo>
                  <a:lnTo>
                    <a:pt x="742221" y="1003446"/>
                  </a:lnTo>
                  <a:lnTo>
                    <a:pt x="748752" y="993917"/>
                  </a:lnTo>
                  <a:lnTo>
                    <a:pt x="755414" y="984258"/>
                  </a:lnTo>
                  <a:lnTo>
                    <a:pt x="762207" y="974469"/>
                  </a:lnTo>
                  <a:lnTo>
                    <a:pt x="769261" y="964809"/>
                  </a:lnTo>
                  <a:lnTo>
                    <a:pt x="776184" y="955281"/>
                  </a:lnTo>
                  <a:lnTo>
                    <a:pt x="783107" y="945883"/>
                  </a:lnTo>
                  <a:lnTo>
                    <a:pt x="790161" y="936746"/>
                  </a:lnTo>
                  <a:lnTo>
                    <a:pt x="797084" y="928131"/>
                  </a:lnTo>
                  <a:lnTo>
                    <a:pt x="803877" y="919908"/>
                  </a:lnTo>
                  <a:lnTo>
                    <a:pt x="810539" y="912077"/>
                  </a:lnTo>
                  <a:lnTo>
                    <a:pt x="811453" y="911163"/>
                  </a:lnTo>
                  <a:lnTo>
                    <a:pt x="812106" y="910249"/>
                  </a:lnTo>
                  <a:lnTo>
                    <a:pt x="812759" y="909205"/>
                  </a:lnTo>
                  <a:lnTo>
                    <a:pt x="813151" y="908161"/>
                  </a:lnTo>
                  <a:lnTo>
                    <a:pt x="814065" y="906072"/>
                  </a:lnTo>
                  <a:lnTo>
                    <a:pt x="814457" y="903853"/>
                  </a:lnTo>
                  <a:lnTo>
                    <a:pt x="814719" y="901634"/>
                  </a:lnTo>
                  <a:lnTo>
                    <a:pt x="814588" y="899546"/>
                  </a:lnTo>
                  <a:lnTo>
                    <a:pt x="814196" y="897458"/>
                  </a:lnTo>
                  <a:lnTo>
                    <a:pt x="813412" y="895369"/>
                  </a:lnTo>
                  <a:lnTo>
                    <a:pt x="812628" y="893542"/>
                  </a:lnTo>
                  <a:lnTo>
                    <a:pt x="811322" y="891714"/>
                  </a:lnTo>
                  <a:lnTo>
                    <a:pt x="809885" y="890148"/>
                  </a:lnTo>
                  <a:lnTo>
                    <a:pt x="808318" y="888712"/>
                  </a:lnTo>
                  <a:lnTo>
                    <a:pt x="806489" y="887537"/>
                  </a:lnTo>
                  <a:lnTo>
                    <a:pt x="804399" y="886624"/>
                  </a:lnTo>
                  <a:lnTo>
                    <a:pt x="803354" y="886363"/>
                  </a:lnTo>
                  <a:lnTo>
                    <a:pt x="802178" y="885971"/>
                  </a:lnTo>
                  <a:lnTo>
                    <a:pt x="800872" y="885841"/>
                  </a:lnTo>
                  <a:lnTo>
                    <a:pt x="799827" y="885710"/>
                  </a:lnTo>
                  <a:close/>
                  <a:moveTo>
                    <a:pt x="1269844" y="718316"/>
                  </a:moveTo>
                  <a:lnTo>
                    <a:pt x="1267885" y="718578"/>
                  </a:lnTo>
                  <a:lnTo>
                    <a:pt x="1265926" y="718970"/>
                  </a:lnTo>
                  <a:lnTo>
                    <a:pt x="1264097" y="719492"/>
                  </a:lnTo>
                  <a:lnTo>
                    <a:pt x="1262138" y="720406"/>
                  </a:lnTo>
                  <a:lnTo>
                    <a:pt x="1260309" y="721582"/>
                  </a:lnTo>
                  <a:lnTo>
                    <a:pt x="1258611" y="722888"/>
                  </a:lnTo>
                  <a:lnTo>
                    <a:pt x="1257043" y="724325"/>
                  </a:lnTo>
                  <a:lnTo>
                    <a:pt x="1252994" y="729026"/>
                  </a:lnTo>
                  <a:lnTo>
                    <a:pt x="1248422" y="734381"/>
                  </a:lnTo>
                  <a:lnTo>
                    <a:pt x="1243589" y="740128"/>
                  </a:lnTo>
                  <a:lnTo>
                    <a:pt x="1238363" y="746659"/>
                  </a:lnTo>
                  <a:lnTo>
                    <a:pt x="1232877" y="753711"/>
                  </a:lnTo>
                  <a:lnTo>
                    <a:pt x="1227260" y="761418"/>
                  </a:lnTo>
                  <a:lnTo>
                    <a:pt x="1221382" y="769646"/>
                  </a:lnTo>
                  <a:lnTo>
                    <a:pt x="1215243" y="778397"/>
                  </a:lnTo>
                  <a:lnTo>
                    <a:pt x="1208973" y="787800"/>
                  </a:lnTo>
                  <a:lnTo>
                    <a:pt x="1202703" y="797727"/>
                  </a:lnTo>
                  <a:lnTo>
                    <a:pt x="1196302" y="808437"/>
                  </a:lnTo>
                  <a:lnTo>
                    <a:pt x="1189901" y="819669"/>
                  </a:lnTo>
                  <a:lnTo>
                    <a:pt x="1183500" y="831293"/>
                  </a:lnTo>
                  <a:lnTo>
                    <a:pt x="1177100" y="843832"/>
                  </a:lnTo>
                  <a:lnTo>
                    <a:pt x="1170699" y="856762"/>
                  </a:lnTo>
                  <a:lnTo>
                    <a:pt x="1167694" y="863554"/>
                  </a:lnTo>
                  <a:lnTo>
                    <a:pt x="1164559" y="870346"/>
                  </a:lnTo>
                  <a:lnTo>
                    <a:pt x="1161424" y="877398"/>
                  </a:lnTo>
                  <a:lnTo>
                    <a:pt x="1158420" y="884582"/>
                  </a:lnTo>
                  <a:lnTo>
                    <a:pt x="1155285" y="891765"/>
                  </a:lnTo>
                  <a:lnTo>
                    <a:pt x="1152411" y="899341"/>
                  </a:lnTo>
                  <a:lnTo>
                    <a:pt x="1149407" y="906916"/>
                  </a:lnTo>
                  <a:lnTo>
                    <a:pt x="1146533" y="914753"/>
                  </a:lnTo>
                  <a:lnTo>
                    <a:pt x="1143790" y="922720"/>
                  </a:lnTo>
                  <a:lnTo>
                    <a:pt x="1141047" y="930687"/>
                  </a:lnTo>
                  <a:lnTo>
                    <a:pt x="1138304" y="938915"/>
                  </a:lnTo>
                  <a:lnTo>
                    <a:pt x="1135691" y="947274"/>
                  </a:lnTo>
                  <a:lnTo>
                    <a:pt x="1133078" y="955764"/>
                  </a:lnTo>
                  <a:lnTo>
                    <a:pt x="1130597" y="964384"/>
                  </a:lnTo>
                  <a:lnTo>
                    <a:pt x="1128245" y="973135"/>
                  </a:lnTo>
                  <a:lnTo>
                    <a:pt x="1125894" y="982147"/>
                  </a:lnTo>
                  <a:lnTo>
                    <a:pt x="1123673" y="991290"/>
                  </a:lnTo>
                  <a:lnTo>
                    <a:pt x="1121583" y="1000563"/>
                  </a:lnTo>
                  <a:lnTo>
                    <a:pt x="1119493" y="1009967"/>
                  </a:lnTo>
                  <a:lnTo>
                    <a:pt x="1117534" y="1019501"/>
                  </a:lnTo>
                  <a:lnTo>
                    <a:pt x="1115836" y="1029166"/>
                  </a:lnTo>
                  <a:lnTo>
                    <a:pt x="1114138" y="1039093"/>
                  </a:lnTo>
                  <a:lnTo>
                    <a:pt x="1112439" y="1049150"/>
                  </a:lnTo>
                  <a:lnTo>
                    <a:pt x="1111003" y="1059206"/>
                  </a:lnTo>
                  <a:lnTo>
                    <a:pt x="1109566" y="1069655"/>
                  </a:lnTo>
                  <a:lnTo>
                    <a:pt x="1108521" y="1079973"/>
                  </a:lnTo>
                  <a:lnTo>
                    <a:pt x="1107345" y="1090683"/>
                  </a:lnTo>
                  <a:lnTo>
                    <a:pt x="1106300" y="1101524"/>
                  </a:lnTo>
                  <a:lnTo>
                    <a:pt x="1105516" y="1112234"/>
                  </a:lnTo>
                  <a:lnTo>
                    <a:pt x="1104733" y="1123335"/>
                  </a:lnTo>
                  <a:lnTo>
                    <a:pt x="1104210" y="1134568"/>
                  </a:lnTo>
                  <a:lnTo>
                    <a:pt x="1103949" y="1146062"/>
                  </a:lnTo>
                  <a:lnTo>
                    <a:pt x="1103687" y="1157555"/>
                  </a:lnTo>
                  <a:lnTo>
                    <a:pt x="1103426" y="1169179"/>
                  </a:lnTo>
                  <a:lnTo>
                    <a:pt x="1103426" y="1661184"/>
                  </a:lnTo>
                  <a:lnTo>
                    <a:pt x="1103818" y="1664449"/>
                  </a:lnTo>
                  <a:lnTo>
                    <a:pt x="1104210" y="1667584"/>
                  </a:lnTo>
                  <a:lnTo>
                    <a:pt x="1104863" y="1670588"/>
                  </a:lnTo>
                  <a:lnTo>
                    <a:pt x="1106039" y="1673592"/>
                  </a:lnTo>
                  <a:lnTo>
                    <a:pt x="1107345" y="1676335"/>
                  </a:lnTo>
                  <a:lnTo>
                    <a:pt x="1108912" y="1678947"/>
                  </a:lnTo>
                  <a:lnTo>
                    <a:pt x="1110741" y="1681429"/>
                  </a:lnTo>
                  <a:lnTo>
                    <a:pt x="1112831" y="1683649"/>
                  </a:lnTo>
                  <a:lnTo>
                    <a:pt x="1115052" y="1685608"/>
                  </a:lnTo>
                  <a:lnTo>
                    <a:pt x="1117534" y="1687567"/>
                  </a:lnTo>
                  <a:lnTo>
                    <a:pt x="1120146" y="1689134"/>
                  </a:lnTo>
                  <a:lnTo>
                    <a:pt x="1122890" y="1690310"/>
                  </a:lnTo>
                  <a:lnTo>
                    <a:pt x="1125763" y="1691485"/>
                  </a:lnTo>
                  <a:lnTo>
                    <a:pt x="1128768" y="1692269"/>
                  </a:lnTo>
                  <a:lnTo>
                    <a:pt x="1131903" y="1692792"/>
                  </a:lnTo>
                  <a:lnTo>
                    <a:pt x="1135169" y="1692922"/>
                  </a:lnTo>
                  <a:lnTo>
                    <a:pt x="1138434" y="1692792"/>
                  </a:lnTo>
                  <a:lnTo>
                    <a:pt x="1141569" y="1692269"/>
                  </a:lnTo>
                  <a:lnTo>
                    <a:pt x="1144574" y="1691485"/>
                  </a:lnTo>
                  <a:lnTo>
                    <a:pt x="1147578" y="1690310"/>
                  </a:lnTo>
                  <a:lnTo>
                    <a:pt x="1150321" y="1689134"/>
                  </a:lnTo>
                  <a:lnTo>
                    <a:pt x="1152934" y="1687567"/>
                  </a:lnTo>
                  <a:lnTo>
                    <a:pt x="1155415" y="1685608"/>
                  </a:lnTo>
                  <a:lnTo>
                    <a:pt x="1157636" y="1683649"/>
                  </a:lnTo>
                  <a:lnTo>
                    <a:pt x="1159726" y="1681429"/>
                  </a:lnTo>
                  <a:lnTo>
                    <a:pt x="1161555" y="1678947"/>
                  </a:lnTo>
                  <a:lnTo>
                    <a:pt x="1163123" y="1676335"/>
                  </a:lnTo>
                  <a:lnTo>
                    <a:pt x="1164298" y="1673592"/>
                  </a:lnTo>
                  <a:lnTo>
                    <a:pt x="1165474" y="1670588"/>
                  </a:lnTo>
                  <a:lnTo>
                    <a:pt x="1166257" y="1667584"/>
                  </a:lnTo>
                  <a:lnTo>
                    <a:pt x="1166780" y="1664449"/>
                  </a:lnTo>
                  <a:lnTo>
                    <a:pt x="1166911" y="1661184"/>
                  </a:lnTo>
                  <a:lnTo>
                    <a:pt x="1166911" y="1200395"/>
                  </a:lnTo>
                  <a:lnTo>
                    <a:pt x="1166911" y="1192167"/>
                  </a:lnTo>
                  <a:lnTo>
                    <a:pt x="1167041" y="1183938"/>
                  </a:lnTo>
                  <a:lnTo>
                    <a:pt x="1167302" y="1175840"/>
                  </a:lnTo>
                  <a:lnTo>
                    <a:pt x="1167694" y="1167873"/>
                  </a:lnTo>
                  <a:lnTo>
                    <a:pt x="1168086" y="1159906"/>
                  </a:lnTo>
                  <a:lnTo>
                    <a:pt x="1168609" y="1151939"/>
                  </a:lnTo>
                  <a:lnTo>
                    <a:pt x="1169131" y="1144103"/>
                  </a:lnTo>
                  <a:lnTo>
                    <a:pt x="1169915" y="1136266"/>
                  </a:lnTo>
                  <a:lnTo>
                    <a:pt x="1170568" y="1128560"/>
                  </a:lnTo>
                  <a:lnTo>
                    <a:pt x="1171483" y="1120854"/>
                  </a:lnTo>
                  <a:lnTo>
                    <a:pt x="1172528" y="1113279"/>
                  </a:lnTo>
                  <a:lnTo>
                    <a:pt x="1173442" y="1105573"/>
                  </a:lnTo>
                  <a:lnTo>
                    <a:pt x="1174618" y="1098259"/>
                  </a:lnTo>
                  <a:lnTo>
                    <a:pt x="1175793" y="1090683"/>
                  </a:lnTo>
                  <a:lnTo>
                    <a:pt x="1176969" y="1083239"/>
                  </a:lnTo>
                  <a:lnTo>
                    <a:pt x="1178406" y="1076055"/>
                  </a:lnTo>
                  <a:lnTo>
                    <a:pt x="1179843" y="1068741"/>
                  </a:lnTo>
                  <a:lnTo>
                    <a:pt x="1181410" y="1061557"/>
                  </a:lnTo>
                  <a:lnTo>
                    <a:pt x="1182978" y="1054374"/>
                  </a:lnTo>
                  <a:lnTo>
                    <a:pt x="1184676" y="1047452"/>
                  </a:lnTo>
                  <a:lnTo>
                    <a:pt x="1186374" y="1040399"/>
                  </a:lnTo>
                  <a:lnTo>
                    <a:pt x="1188203" y="1033476"/>
                  </a:lnTo>
                  <a:lnTo>
                    <a:pt x="1190162" y="1026685"/>
                  </a:lnTo>
                  <a:lnTo>
                    <a:pt x="1192122" y="1019762"/>
                  </a:lnTo>
                  <a:lnTo>
                    <a:pt x="1194212" y="1013101"/>
                  </a:lnTo>
                  <a:lnTo>
                    <a:pt x="1196302" y="1006440"/>
                  </a:lnTo>
                  <a:lnTo>
                    <a:pt x="1198522" y="999910"/>
                  </a:lnTo>
                  <a:lnTo>
                    <a:pt x="1200743" y="993379"/>
                  </a:lnTo>
                  <a:lnTo>
                    <a:pt x="1203225" y="986979"/>
                  </a:lnTo>
                  <a:lnTo>
                    <a:pt x="1205576" y="980580"/>
                  </a:lnTo>
                  <a:lnTo>
                    <a:pt x="1208189" y="974310"/>
                  </a:lnTo>
                  <a:lnTo>
                    <a:pt x="1210671" y="968041"/>
                  </a:lnTo>
                  <a:lnTo>
                    <a:pt x="1213283" y="961903"/>
                  </a:lnTo>
                  <a:lnTo>
                    <a:pt x="1216026" y="955764"/>
                  </a:lnTo>
                  <a:lnTo>
                    <a:pt x="1218900" y="949887"/>
                  </a:lnTo>
                  <a:lnTo>
                    <a:pt x="1221513" y="943879"/>
                  </a:lnTo>
                  <a:lnTo>
                    <a:pt x="1224517" y="938001"/>
                  </a:lnTo>
                  <a:lnTo>
                    <a:pt x="1227521" y="932385"/>
                  </a:lnTo>
                  <a:lnTo>
                    <a:pt x="1230526" y="926507"/>
                  </a:lnTo>
                  <a:lnTo>
                    <a:pt x="1233661" y="921022"/>
                  </a:lnTo>
                  <a:lnTo>
                    <a:pt x="1236796" y="915406"/>
                  </a:lnTo>
                  <a:lnTo>
                    <a:pt x="1239931" y="909920"/>
                  </a:lnTo>
                  <a:lnTo>
                    <a:pt x="1243197" y="904565"/>
                  </a:lnTo>
                  <a:lnTo>
                    <a:pt x="1246593" y="899210"/>
                  </a:lnTo>
                  <a:lnTo>
                    <a:pt x="1249859" y="893986"/>
                  </a:lnTo>
                  <a:lnTo>
                    <a:pt x="1253385" y="888761"/>
                  </a:lnTo>
                  <a:lnTo>
                    <a:pt x="1256782" y="883798"/>
                  </a:lnTo>
                  <a:lnTo>
                    <a:pt x="1260309" y="878835"/>
                  </a:lnTo>
                  <a:lnTo>
                    <a:pt x="1264097" y="873872"/>
                  </a:lnTo>
                  <a:lnTo>
                    <a:pt x="1267624" y="869039"/>
                  </a:lnTo>
                  <a:lnTo>
                    <a:pt x="1271281" y="864337"/>
                  </a:lnTo>
                  <a:lnTo>
                    <a:pt x="1275200" y="859636"/>
                  </a:lnTo>
                  <a:lnTo>
                    <a:pt x="1278988" y="855064"/>
                  </a:lnTo>
                  <a:lnTo>
                    <a:pt x="1282907" y="850493"/>
                  </a:lnTo>
                  <a:lnTo>
                    <a:pt x="1286826" y="846183"/>
                  </a:lnTo>
                  <a:lnTo>
                    <a:pt x="1290745" y="841873"/>
                  </a:lnTo>
                  <a:lnTo>
                    <a:pt x="1294794" y="837563"/>
                  </a:lnTo>
                  <a:lnTo>
                    <a:pt x="1298713" y="833514"/>
                  </a:lnTo>
                  <a:lnTo>
                    <a:pt x="1302893" y="829334"/>
                  </a:lnTo>
                  <a:lnTo>
                    <a:pt x="1307204" y="825416"/>
                  </a:lnTo>
                  <a:lnTo>
                    <a:pt x="1311253" y="821498"/>
                  </a:lnTo>
                  <a:lnTo>
                    <a:pt x="1315564" y="817710"/>
                  </a:lnTo>
                  <a:lnTo>
                    <a:pt x="1319875" y="814053"/>
                  </a:lnTo>
                  <a:lnTo>
                    <a:pt x="1324185" y="810396"/>
                  </a:lnTo>
                  <a:lnTo>
                    <a:pt x="1325491" y="809351"/>
                  </a:lnTo>
                  <a:lnTo>
                    <a:pt x="1326667" y="808045"/>
                  </a:lnTo>
                  <a:lnTo>
                    <a:pt x="1327712" y="806608"/>
                  </a:lnTo>
                  <a:lnTo>
                    <a:pt x="1328626" y="805172"/>
                  </a:lnTo>
                  <a:lnTo>
                    <a:pt x="1329410" y="803604"/>
                  </a:lnTo>
                  <a:lnTo>
                    <a:pt x="1329933" y="802037"/>
                  </a:lnTo>
                  <a:lnTo>
                    <a:pt x="1330325" y="800469"/>
                  </a:lnTo>
                  <a:lnTo>
                    <a:pt x="1330586" y="798772"/>
                  </a:lnTo>
                  <a:lnTo>
                    <a:pt x="1330717" y="797074"/>
                  </a:lnTo>
                  <a:lnTo>
                    <a:pt x="1330717" y="795507"/>
                  </a:lnTo>
                  <a:lnTo>
                    <a:pt x="1330455" y="793809"/>
                  </a:lnTo>
                  <a:lnTo>
                    <a:pt x="1330194" y="792111"/>
                  </a:lnTo>
                  <a:lnTo>
                    <a:pt x="1329802" y="790543"/>
                  </a:lnTo>
                  <a:lnTo>
                    <a:pt x="1329018" y="788845"/>
                  </a:lnTo>
                  <a:lnTo>
                    <a:pt x="1328365" y="787278"/>
                  </a:lnTo>
                  <a:lnTo>
                    <a:pt x="1327320" y="785841"/>
                  </a:lnTo>
                  <a:lnTo>
                    <a:pt x="1285912" y="726284"/>
                  </a:lnTo>
                  <a:lnTo>
                    <a:pt x="1284605" y="724586"/>
                  </a:lnTo>
                  <a:lnTo>
                    <a:pt x="1283168" y="723149"/>
                  </a:lnTo>
                  <a:lnTo>
                    <a:pt x="1281470" y="721712"/>
                  </a:lnTo>
                  <a:lnTo>
                    <a:pt x="1279772" y="720667"/>
                  </a:lnTo>
                  <a:lnTo>
                    <a:pt x="1277813" y="719753"/>
                  </a:lnTo>
                  <a:lnTo>
                    <a:pt x="1275853" y="719100"/>
                  </a:lnTo>
                  <a:lnTo>
                    <a:pt x="1274025" y="718578"/>
                  </a:lnTo>
                  <a:lnTo>
                    <a:pt x="1271935" y="718447"/>
                  </a:lnTo>
                  <a:close/>
                  <a:moveTo>
                    <a:pt x="765101" y="668347"/>
                  </a:moveTo>
                  <a:lnTo>
                    <a:pt x="763533" y="668347"/>
                  </a:lnTo>
                  <a:lnTo>
                    <a:pt x="761965" y="668347"/>
                  </a:lnTo>
                  <a:lnTo>
                    <a:pt x="760528" y="668609"/>
                  </a:lnTo>
                  <a:lnTo>
                    <a:pt x="758960" y="668870"/>
                  </a:lnTo>
                  <a:lnTo>
                    <a:pt x="757522" y="669522"/>
                  </a:lnTo>
                  <a:lnTo>
                    <a:pt x="756215" y="670175"/>
                  </a:lnTo>
                  <a:lnTo>
                    <a:pt x="754778" y="671089"/>
                  </a:lnTo>
                  <a:lnTo>
                    <a:pt x="749290" y="674483"/>
                  </a:lnTo>
                  <a:lnTo>
                    <a:pt x="744193" y="677617"/>
                  </a:lnTo>
                  <a:lnTo>
                    <a:pt x="739228" y="680619"/>
                  </a:lnTo>
                  <a:lnTo>
                    <a:pt x="734393" y="683230"/>
                  </a:lnTo>
                  <a:lnTo>
                    <a:pt x="729819" y="685841"/>
                  </a:lnTo>
                  <a:lnTo>
                    <a:pt x="725377" y="688191"/>
                  </a:lnTo>
                  <a:lnTo>
                    <a:pt x="717275" y="692107"/>
                  </a:lnTo>
                  <a:lnTo>
                    <a:pt x="715445" y="693152"/>
                  </a:lnTo>
                  <a:lnTo>
                    <a:pt x="713616" y="694327"/>
                  </a:lnTo>
                  <a:lnTo>
                    <a:pt x="712048" y="695632"/>
                  </a:lnTo>
                  <a:lnTo>
                    <a:pt x="710741" y="697199"/>
                  </a:lnTo>
                  <a:lnTo>
                    <a:pt x="709565" y="698896"/>
                  </a:lnTo>
                  <a:lnTo>
                    <a:pt x="708650" y="700593"/>
                  </a:lnTo>
                  <a:lnTo>
                    <a:pt x="707866" y="702421"/>
                  </a:lnTo>
                  <a:lnTo>
                    <a:pt x="707343" y="704509"/>
                  </a:lnTo>
                  <a:lnTo>
                    <a:pt x="706951" y="706337"/>
                  </a:lnTo>
                  <a:lnTo>
                    <a:pt x="706951" y="708295"/>
                  </a:lnTo>
                  <a:lnTo>
                    <a:pt x="706951" y="710384"/>
                  </a:lnTo>
                  <a:lnTo>
                    <a:pt x="707343" y="712473"/>
                  </a:lnTo>
                  <a:lnTo>
                    <a:pt x="707866" y="714431"/>
                  </a:lnTo>
                  <a:lnTo>
                    <a:pt x="708650" y="716259"/>
                  </a:lnTo>
                  <a:lnTo>
                    <a:pt x="709565" y="718217"/>
                  </a:lnTo>
                  <a:lnTo>
                    <a:pt x="710872" y="719914"/>
                  </a:lnTo>
                  <a:lnTo>
                    <a:pt x="714139" y="724353"/>
                  </a:lnTo>
                  <a:lnTo>
                    <a:pt x="717275" y="729052"/>
                  </a:lnTo>
                  <a:lnTo>
                    <a:pt x="720280" y="734144"/>
                  </a:lnTo>
                  <a:lnTo>
                    <a:pt x="723024" y="739627"/>
                  </a:lnTo>
                  <a:lnTo>
                    <a:pt x="725769" y="745240"/>
                  </a:lnTo>
                  <a:lnTo>
                    <a:pt x="728121" y="751246"/>
                  </a:lnTo>
                  <a:lnTo>
                    <a:pt x="730603" y="757512"/>
                  </a:lnTo>
                  <a:lnTo>
                    <a:pt x="732694" y="764039"/>
                  </a:lnTo>
                  <a:lnTo>
                    <a:pt x="734524" y="770828"/>
                  </a:lnTo>
                  <a:lnTo>
                    <a:pt x="736353" y="778008"/>
                  </a:lnTo>
                  <a:lnTo>
                    <a:pt x="737921" y="785319"/>
                  </a:lnTo>
                  <a:lnTo>
                    <a:pt x="739228" y="793021"/>
                  </a:lnTo>
                  <a:lnTo>
                    <a:pt x="740404" y="800854"/>
                  </a:lnTo>
                  <a:lnTo>
                    <a:pt x="741319" y="808948"/>
                  </a:lnTo>
                  <a:lnTo>
                    <a:pt x="742103" y="817172"/>
                  </a:lnTo>
                  <a:lnTo>
                    <a:pt x="742495" y="825788"/>
                  </a:lnTo>
                  <a:lnTo>
                    <a:pt x="742756" y="827747"/>
                  </a:lnTo>
                  <a:lnTo>
                    <a:pt x="743148" y="829705"/>
                  </a:lnTo>
                  <a:lnTo>
                    <a:pt x="743801" y="831533"/>
                  </a:lnTo>
                  <a:lnTo>
                    <a:pt x="744585" y="833230"/>
                  </a:lnTo>
                  <a:lnTo>
                    <a:pt x="745500" y="835057"/>
                  </a:lnTo>
                  <a:lnTo>
                    <a:pt x="746676" y="836494"/>
                  </a:lnTo>
                  <a:lnTo>
                    <a:pt x="747852" y="837799"/>
                  </a:lnTo>
                  <a:lnTo>
                    <a:pt x="749290" y="839104"/>
                  </a:lnTo>
                  <a:lnTo>
                    <a:pt x="750858" y="840279"/>
                  </a:lnTo>
                  <a:lnTo>
                    <a:pt x="752426" y="841193"/>
                  </a:lnTo>
                  <a:lnTo>
                    <a:pt x="754255" y="841976"/>
                  </a:lnTo>
                  <a:lnTo>
                    <a:pt x="755954" y="842499"/>
                  </a:lnTo>
                  <a:lnTo>
                    <a:pt x="758045" y="843021"/>
                  </a:lnTo>
                  <a:lnTo>
                    <a:pt x="759874" y="843151"/>
                  </a:lnTo>
                  <a:lnTo>
                    <a:pt x="761835" y="843151"/>
                  </a:lnTo>
                  <a:lnTo>
                    <a:pt x="763925" y="842760"/>
                  </a:lnTo>
                  <a:lnTo>
                    <a:pt x="769021" y="841976"/>
                  </a:lnTo>
                  <a:lnTo>
                    <a:pt x="774118" y="841193"/>
                  </a:lnTo>
                  <a:lnTo>
                    <a:pt x="779214" y="840540"/>
                  </a:lnTo>
                  <a:lnTo>
                    <a:pt x="784180" y="840018"/>
                  </a:lnTo>
                  <a:lnTo>
                    <a:pt x="789407" y="839496"/>
                  </a:lnTo>
                  <a:lnTo>
                    <a:pt x="794634" y="839104"/>
                  </a:lnTo>
                  <a:lnTo>
                    <a:pt x="804826" y="838582"/>
                  </a:lnTo>
                  <a:lnTo>
                    <a:pt x="815150" y="838321"/>
                  </a:lnTo>
                  <a:lnTo>
                    <a:pt x="825603" y="838321"/>
                  </a:lnTo>
                  <a:lnTo>
                    <a:pt x="836057" y="838582"/>
                  </a:lnTo>
                  <a:lnTo>
                    <a:pt x="846381" y="839104"/>
                  </a:lnTo>
                  <a:lnTo>
                    <a:pt x="856704" y="840018"/>
                  </a:lnTo>
                  <a:lnTo>
                    <a:pt x="867027" y="840932"/>
                  </a:lnTo>
                  <a:lnTo>
                    <a:pt x="877220" y="842238"/>
                  </a:lnTo>
                  <a:lnTo>
                    <a:pt x="887151" y="843543"/>
                  </a:lnTo>
                  <a:lnTo>
                    <a:pt x="897213" y="845240"/>
                  </a:lnTo>
                  <a:lnTo>
                    <a:pt x="907013" y="846937"/>
                  </a:lnTo>
                  <a:lnTo>
                    <a:pt x="916683" y="848765"/>
                  </a:lnTo>
                  <a:lnTo>
                    <a:pt x="926092" y="850723"/>
                  </a:lnTo>
                  <a:lnTo>
                    <a:pt x="935239" y="852812"/>
                  </a:lnTo>
                  <a:lnTo>
                    <a:pt x="944386" y="855031"/>
                  </a:lnTo>
                  <a:lnTo>
                    <a:pt x="953272" y="857120"/>
                  </a:lnTo>
                  <a:lnTo>
                    <a:pt x="961635" y="859470"/>
                  </a:lnTo>
                  <a:lnTo>
                    <a:pt x="969867" y="861820"/>
                  </a:lnTo>
                  <a:lnTo>
                    <a:pt x="977839" y="864170"/>
                  </a:lnTo>
                  <a:lnTo>
                    <a:pt x="992605" y="868739"/>
                  </a:lnTo>
                  <a:lnTo>
                    <a:pt x="1006064" y="873177"/>
                  </a:lnTo>
                  <a:lnTo>
                    <a:pt x="1017825" y="877355"/>
                  </a:lnTo>
                  <a:lnTo>
                    <a:pt x="1027756" y="881010"/>
                  </a:lnTo>
                  <a:lnTo>
                    <a:pt x="1035858" y="884143"/>
                  </a:lnTo>
                  <a:lnTo>
                    <a:pt x="1037034" y="884535"/>
                  </a:lnTo>
                  <a:lnTo>
                    <a:pt x="1038210" y="884796"/>
                  </a:lnTo>
                  <a:lnTo>
                    <a:pt x="1039386" y="885057"/>
                  </a:lnTo>
                  <a:lnTo>
                    <a:pt x="1040693" y="885057"/>
                  </a:lnTo>
                  <a:lnTo>
                    <a:pt x="1041869" y="885057"/>
                  </a:lnTo>
                  <a:lnTo>
                    <a:pt x="1043045" y="884927"/>
                  </a:lnTo>
                  <a:lnTo>
                    <a:pt x="1044090" y="884666"/>
                  </a:lnTo>
                  <a:lnTo>
                    <a:pt x="1045266" y="884143"/>
                  </a:lnTo>
                  <a:lnTo>
                    <a:pt x="1046442" y="883621"/>
                  </a:lnTo>
                  <a:lnTo>
                    <a:pt x="1047357" y="883099"/>
                  </a:lnTo>
                  <a:lnTo>
                    <a:pt x="1048403" y="882446"/>
                  </a:lnTo>
                  <a:lnTo>
                    <a:pt x="1049317" y="881663"/>
                  </a:lnTo>
                  <a:lnTo>
                    <a:pt x="1050101" y="880749"/>
                  </a:lnTo>
                  <a:lnTo>
                    <a:pt x="1051016" y="879835"/>
                  </a:lnTo>
                  <a:lnTo>
                    <a:pt x="1051539" y="878791"/>
                  </a:lnTo>
                  <a:lnTo>
                    <a:pt x="1052192" y="877616"/>
                  </a:lnTo>
                  <a:lnTo>
                    <a:pt x="1054936" y="871350"/>
                  </a:lnTo>
                  <a:lnTo>
                    <a:pt x="1058334" y="863517"/>
                  </a:lnTo>
                  <a:lnTo>
                    <a:pt x="1062254" y="853726"/>
                  </a:lnTo>
                  <a:lnTo>
                    <a:pt x="1066566" y="842107"/>
                  </a:lnTo>
                  <a:lnTo>
                    <a:pt x="1067220" y="840671"/>
                  </a:lnTo>
                  <a:lnTo>
                    <a:pt x="1067350" y="839104"/>
                  </a:lnTo>
                  <a:lnTo>
                    <a:pt x="1067481" y="837538"/>
                  </a:lnTo>
                  <a:lnTo>
                    <a:pt x="1067481" y="836102"/>
                  </a:lnTo>
                  <a:lnTo>
                    <a:pt x="1067220" y="834666"/>
                  </a:lnTo>
                  <a:lnTo>
                    <a:pt x="1066828" y="833230"/>
                  </a:lnTo>
                  <a:lnTo>
                    <a:pt x="1066174" y="831924"/>
                  </a:lnTo>
                  <a:lnTo>
                    <a:pt x="1065521" y="830619"/>
                  </a:lnTo>
                  <a:lnTo>
                    <a:pt x="1064606" y="829444"/>
                  </a:lnTo>
                  <a:lnTo>
                    <a:pt x="1063822" y="828269"/>
                  </a:lnTo>
                  <a:lnTo>
                    <a:pt x="1062646" y="827355"/>
                  </a:lnTo>
                  <a:lnTo>
                    <a:pt x="1061470" y="826441"/>
                  </a:lnTo>
                  <a:lnTo>
                    <a:pt x="1060163" y="825788"/>
                  </a:lnTo>
                  <a:lnTo>
                    <a:pt x="1058856" y="825136"/>
                  </a:lnTo>
                  <a:lnTo>
                    <a:pt x="1057288" y="824875"/>
                  </a:lnTo>
                  <a:lnTo>
                    <a:pt x="1055720" y="824614"/>
                  </a:lnTo>
                  <a:lnTo>
                    <a:pt x="1050232" y="824222"/>
                  </a:lnTo>
                  <a:lnTo>
                    <a:pt x="1044874" y="823569"/>
                  </a:lnTo>
                  <a:lnTo>
                    <a:pt x="1039386" y="823047"/>
                  </a:lnTo>
                  <a:lnTo>
                    <a:pt x="1033898" y="822264"/>
                  </a:lnTo>
                  <a:lnTo>
                    <a:pt x="1028540" y="821350"/>
                  </a:lnTo>
                  <a:lnTo>
                    <a:pt x="1022921" y="820305"/>
                  </a:lnTo>
                  <a:lnTo>
                    <a:pt x="1017563" y="819392"/>
                  </a:lnTo>
                  <a:lnTo>
                    <a:pt x="1011945" y="818086"/>
                  </a:lnTo>
                  <a:lnTo>
                    <a:pt x="1006587" y="816781"/>
                  </a:lnTo>
                  <a:lnTo>
                    <a:pt x="1001229" y="815475"/>
                  </a:lnTo>
                  <a:lnTo>
                    <a:pt x="995610" y="814039"/>
                  </a:lnTo>
                  <a:lnTo>
                    <a:pt x="990253" y="812473"/>
                  </a:lnTo>
                  <a:lnTo>
                    <a:pt x="979407" y="809078"/>
                  </a:lnTo>
                  <a:lnTo>
                    <a:pt x="968561" y="805423"/>
                  </a:lnTo>
                  <a:lnTo>
                    <a:pt x="957976" y="801637"/>
                  </a:lnTo>
                  <a:lnTo>
                    <a:pt x="947261" y="797329"/>
                  </a:lnTo>
                  <a:lnTo>
                    <a:pt x="936807" y="792760"/>
                  </a:lnTo>
                  <a:lnTo>
                    <a:pt x="926484" y="788060"/>
                  </a:lnTo>
                  <a:lnTo>
                    <a:pt x="916422" y="783099"/>
                  </a:lnTo>
                  <a:lnTo>
                    <a:pt x="906360" y="778008"/>
                  </a:lnTo>
                  <a:lnTo>
                    <a:pt x="896559" y="772525"/>
                  </a:lnTo>
                  <a:lnTo>
                    <a:pt x="886890" y="767173"/>
                  </a:lnTo>
                  <a:lnTo>
                    <a:pt x="877612" y="761428"/>
                  </a:lnTo>
                  <a:lnTo>
                    <a:pt x="868595" y="755815"/>
                  </a:lnTo>
                  <a:lnTo>
                    <a:pt x="859579" y="749940"/>
                  </a:lnTo>
                  <a:lnTo>
                    <a:pt x="851085" y="744065"/>
                  </a:lnTo>
                  <a:lnTo>
                    <a:pt x="842852" y="738060"/>
                  </a:lnTo>
                  <a:lnTo>
                    <a:pt x="834881" y="732055"/>
                  </a:lnTo>
                  <a:lnTo>
                    <a:pt x="827302" y="726050"/>
                  </a:lnTo>
                  <a:lnTo>
                    <a:pt x="819984" y="720175"/>
                  </a:lnTo>
                  <a:lnTo>
                    <a:pt x="813059" y="714170"/>
                  </a:lnTo>
                  <a:lnTo>
                    <a:pt x="806656" y="708165"/>
                  </a:lnTo>
                  <a:lnTo>
                    <a:pt x="800514" y="702290"/>
                  </a:lnTo>
                  <a:lnTo>
                    <a:pt x="794895" y="696676"/>
                  </a:lnTo>
                  <a:lnTo>
                    <a:pt x="789537" y="690932"/>
                  </a:lnTo>
                  <a:lnTo>
                    <a:pt x="784833" y="685580"/>
                  </a:lnTo>
                  <a:lnTo>
                    <a:pt x="780652" y="680228"/>
                  </a:lnTo>
                  <a:lnTo>
                    <a:pt x="776731" y="674875"/>
                  </a:lnTo>
                  <a:lnTo>
                    <a:pt x="775817" y="673831"/>
                  </a:lnTo>
                  <a:lnTo>
                    <a:pt x="774641" y="672656"/>
                  </a:lnTo>
                  <a:lnTo>
                    <a:pt x="773464" y="671481"/>
                  </a:lnTo>
                  <a:lnTo>
                    <a:pt x="772288" y="670698"/>
                  </a:lnTo>
                  <a:lnTo>
                    <a:pt x="770982" y="669914"/>
                  </a:lnTo>
                  <a:lnTo>
                    <a:pt x="769544" y="669392"/>
                  </a:lnTo>
                  <a:lnTo>
                    <a:pt x="768107" y="668870"/>
                  </a:lnTo>
                  <a:lnTo>
                    <a:pt x="766669" y="668478"/>
                  </a:lnTo>
                  <a:close/>
                  <a:moveTo>
                    <a:pt x="1325753" y="630927"/>
                  </a:moveTo>
                  <a:lnTo>
                    <a:pt x="1317654" y="630927"/>
                  </a:lnTo>
                  <a:lnTo>
                    <a:pt x="1309163" y="630927"/>
                  </a:lnTo>
                  <a:lnTo>
                    <a:pt x="1300150" y="631188"/>
                  </a:lnTo>
                  <a:lnTo>
                    <a:pt x="1299105" y="631319"/>
                  </a:lnTo>
                  <a:lnTo>
                    <a:pt x="1297799" y="631449"/>
                  </a:lnTo>
                  <a:lnTo>
                    <a:pt x="1296623" y="631841"/>
                  </a:lnTo>
                  <a:lnTo>
                    <a:pt x="1295578" y="632102"/>
                  </a:lnTo>
                  <a:lnTo>
                    <a:pt x="1293488" y="633015"/>
                  </a:lnTo>
                  <a:lnTo>
                    <a:pt x="1291659" y="634190"/>
                  </a:lnTo>
                  <a:lnTo>
                    <a:pt x="1290092" y="635626"/>
                  </a:lnTo>
                  <a:lnTo>
                    <a:pt x="1288655" y="637192"/>
                  </a:lnTo>
                  <a:lnTo>
                    <a:pt x="1287349" y="639020"/>
                  </a:lnTo>
                  <a:lnTo>
                    <a:pt x="1286565" y="640847"/>
                  </a:lnTo>
                  <a:lnTo>
                    <a:pt x="1285781" y="642936"/>
                  </a:lnTo>
                  <a:lnTo>
                    <a:pt x="1285389" y="645024"/>
                  </a:lnTo>
                  <a:lnTo>
                    <a:pt x="1285258" y="647112"/>
                  </a:lnTo>
                  <a:lnTo>
                    <a:pt x="1285520" y="649331"/>
                  </a:lnTo>
                  <a:lnTo>
                    <a:pt x="1285912" y="651550"/>
                  </a:lnTo>
                  <a:lnTo>
                    <a:pt x="1286826" y="653639"/>
                  </a:lnTo>
                  <a:lnTo>
                    <a:pt x="1287218" y="654683"/>
                  </a:lnTo>
                  <a:lnTo>
                    <a:pt x="1287871" y="655727"/>
                  </a:lnTo>
                  <a:lnTo>
                    <a:pt x="1288524" y="656641"/>
                  </a:lnTo>
                  <a:lnTo>
                    <a:pt x="1289438" y="657555"/>
                  </a:lnTo>
                  <a:lnTo>
                    <a:pt x="1296101" y="665386"/>
                  </a:lnTo>
                  <a:lnTo>
                    <a:pt x="1302893" y="673609"/>
                  </a:lnTo>
                  <a:lnTo>
                    <a:pt x="1309816" y="682224"/>
                  </a:lnTo>
                  <a:lnTo>
                    <a:pt x="1316870" y="691361"/>
                  </a:lnTo>
                  <a:lnTo>
                    <a:pt x="1323793" y="700759"/>
                  </a:lnTo>
                  <a:lnTo>
                    <a:pt x="1330717" y="710287"/>
                  </a:lnTo>
                  <a:lnTo>
                    <a:pt x="1337770" y="719947"/>
                  </a:lnTo>
                  <a:lnTo>
                    <a:pt x="1344563" y="729736"/>
                  </a:lnTo>
                  <a:lnTo>
                    <a:pt x="1351225" y="739395"/>
                  </a:lnTo>
                  <a:lnTo>
                    <a:pt x="1357756" y="748924"/>
                  </a:lnTo>
                  <a:lnTo>
                    <a:pt x="1370166" y="767589"/>
                  </a:lnTo>
                  <a:lnTo>
                    <a:pt x="1381269" y="784949"/>
                  </a:lnTo>
                  <a:lnTo>
                    <a:pt x="1391066" y="800090"/>
                  </a:lnTo>
                  <a:lnTo>
                    <a:pt x="1391589" y="800743"/>
                  </a:lnTo>
                  <a:lnTo>
                    <a:pt x="1392242" y="801526"/>
                  </a:lnTo>
                  <a:lnTo>
                    <a:pt x="1392895" y="801787"/>
                  </a:lnTo>
                  <a:lnTo>
                    <a:pt x="1393679" y="802048"/>
                  </a:lnTo>
                  <a:lnTo>
                    <a:pt x="1394463" y="802179"/>
                  </a:lnTo>
                  <a:lnTo>
                    <a:pt x="1395246" y="802179"/>
                  </a:lnTo>
                  <a:lnTo>
                    <a:pt x="1395899" y="802048"/>
                  </a:lnTo>
                  <a:lnTo>
                    <a:pt x="1396683" y="801787"/>
                  </a:lnTo>
                  <a:lnTo>
                    <a:pt x="1397336" y="801526"/>
                  </a:lnTo>
                  <a:lnTo>
                    <a:pt x="1397859" y="801004"/>
                  </a:lnTo>
                  <a:lnTo>
                    <a:pt x="1398512" y="800352"/>
                  </a:lnTo>
                  <a:lnTo>
                    <a:pt x="1398904" y="799829"/>
                  </a:lnTo>
                  <a:lnTo>
                    <a:pt x="1399165" y="799046"/>
                  </a:lnTo>
                  <a:lnTo>
                    <a:pt x="1399296" y="798263"/>
                  </a:lnTo>
                  <a:lnTo>
                    <a:pt x="1399296" y="797349"/>
                  </a:lnTo>
                  <a:lnTo>
                    <a:pt x="1399165" y="796436"/>
                  </a:lnTo>
                  <a:lnTo>
                    <a:pt x="1394854" y="780903"/>
                  </a:lnTo>
                  <a:lnTo>
                    <a:pt x="1392634" y="772419"/>
                  </a:lnTo>
                  <a:lnTo>
                    <a:pt x="1390413" y="763412"/>
                  </a:lnTo>
                  <a:lnTo>
                    <a:pt x="1388062" y="754145"/>
                  </a:lnTo>
                  <a:lnTo>
                    <a:pt x="1385972" y="744616"/>
                  </a:lnTo>
                  <a:lnTo>
                    <a:pt x="1383882" y="734957"/>
                  </a:lnTo>
                  <a:lnTo>
                    <a:pt x="1381661" y="725037"/>
                  </a:lnTo>
                  <a:lnTo>
                    <a:pt x="1379832" y="715117"/>
                  </a:lnTo>
                  <a:lnTo>
                    <a:pt x="1378134" y="704936"/>
                  </a:lnTo>
                  <a:lnTo>
                    <a:pt x="1376567" y="695146"/>
                  </a:lnTo>
                  <a:lnTo>
                    <a:pt x="1375260" y="685226"/>
                  </a:lnTo>
                  <a:lnTo>
                    <a:pt x="1374346" y="675568"/>
                  </a:lnTo>
                  <a:lnTo>
                    <a:pt x="1373432" y="666169"/>
                  </a:lnTo>
                  <a:lnTo>
                    <a:pt x="1373170" y="657033"/>
                  </a:lnTo>
                  <a:lnTo>
                    <a:pt x="1373040" y="652725"/>
                  </a:lnTo>
                  <a:lnTo>
                    <a:pt x="1373040" y="648287"/>
                  </a:lnTo>
                  <a:lnTo>
                    <a:pt x="1373040" y="646721"/>
                  </a:lnTo>
                  <a:lnTo>
                    <a:pt x="1372909" y="645285"/>
                  </a:lnTo>
                  <a:lnTo>
                    <a:pt x="1372387" y="643849"/>
                  </a:lnTo>
                  <a:lnTo>
                    <a:pt x="1371995" y="642413"/>
                  </a:lnTo>
                  <a:lnTo>
                    <a:pt x="1371472" y="641108"/>
                  </a:lnTo>
                  <a:lnTo>
                    <a:pt x="1370688" y="639933"/>
                  </a:lnTo>
                  <a:lnTo>
                    <a:pt x="1369905" y="638759"/>
                  </a:lnTo>
                  <a:lnTo>
                    <a:pt x="1368990" y="637584"/>
                  </a:lnTo>
                  <a:lnTo>
                    <a:pt x="1368076" y="636670"/>
                  </a:lnTo>
                  <a:lnTo>
                    <a:pt x="1366900" y="635626"/>
                  </a:lnTo>
                  <a:lnTo>
                    <a:pt x="1365725" y="634973"/>
                  </a:lnTo>
                  <a:lnTo>
                    <a:pt x="1364418" y="634190"/>
                  </a:lnTo>
                  <a:lnTo>
                    <a:pt x="1363243" y="633668"/>
                  </a:lnTo>
                  <a:lnTo>
                    <a:pt x="1361806" y="633015"/>
                  </a:lnTo>
                  <a:lnTo>
                    <a:pt x="1360238" y="632754"/>
                  </a:lnTo>
                  <a:lnTo>
                    <a:pt x="1358801" y="632494"/>
                  </a:lnTo>
                  <a:lnTo>
                    <a:pt x="1347437" y="631841"/>
                  </a:lnTo>
                  <a:lnTo>
                    <a:pt x="1340775" y="631319"/>
                  </a:lnTo>
                  <a:lnTo>
                    <a:pt x="1333460" y="631058"/>
                  </a:lnTo>
                  <a:close/>
                  <a:moveTo>
                    <a:pt x="1338012" y="413825"/>
                  </a:moveTo>
                  <a:lnTo>
                    <a:pt x="1336444" y="413825"/>
                  </a:lnTo>
                  <a:lnTo>
                    <a:pt x="1334875" y="413825"/>
                  </a:lnTo>
                  <a:lnTo>
                    <a:pt x="1333307" y="413956"/>
                  </a:lnTo>
                  <a:lnTo>
                    <a:pt x="1331870" y="414348"/>
                  </a:lnTo>
                  <a:lnTo>
                    <a:pt x="1330433" y="414870"/>
                  </a:lnTo>
                  <a:lnTo>
                    <a:pt x="1328995" y="415392"/>
                  </a:lnTo>
                  <a:lnTo>
                    <a:pt x="1327689" y="416176"/>
                  </a:lnTo>
                  <a:lnTo>
                    <a:pt x="1326513" y="416959"/>
                  </a:lnTo>
                  <a:lnTo>
                    <a:pt x="1325336" y="418134"/>
                  </a:lnTo>
                  <a:lnTo>
                    <a:pt x="1324160" y="419309"/>
                  </a:lnTo>
                  <a:lnTo>
                    <a:pt x="1323246" y="420353"/>
                  </a:lnTo>
                  <a:lnTo>
                    <a:pt x="1319325" y="425706"/>
                  </a:lnTo>
                  <a:lnTo>
                    <a:pt x="1315144" y="431058"/>
                  </a:lnTo>
                  <a:lnTo>
                    <a:pt x="1310439" y="436410"/>
                  </a:lnTo>
                  <a:lnTo>
                    <a:pt x="1305082" y="442154"/>
                  </a:lnTo>
                  <a:lnTo>
                    <a:pt x="1299463" y="447768"/>
                  </a:lnTo>
                  <a:lnTo>
                    <a:pt x="1293321" y="453643"/>
                  </a:lnTo>
                  <a:lnTo>
                    <a:pt x="1286918" y="459648"/>
                  </a:lnTo>
                  <a:lnTo>
                    <a:pt x="1279993" y="465653"/>
                  </a:lnTo>
                  <a:lnTo>
                    <a:pt x="1272675" y="471528"/>
                  </a:lnTo>
                  <a:lnTo>
                    <a:pt x="1265096" y="477533"/>
                  </a:lnTo>
                  <a:lnTo>
                    <a:pt x="1257125" y="483538"/>
                  </a:lnTo>
                  <a:lnTo>
                    <a:pt x="1248892" y="489543"/>
                  </a:lnTo>
                  <a:lnTo>
                    <a:pt x="1240398" y="495418"/>
                  </a:lnTo>
                  <a:lnTo>
                    <a:pt x="1231382" y="501293"/>
                  </a:lnTo>
                  <a:lnTo>
                    <a:pt x="1222365" y="506906"/>
                  </a:lnTo>
                  <a:lnTo>
                    <a:pt x="1213087" y="512651"/>
                  </a:lnTo>
                  <a:lnTo>
                    <a:pt x="1203418" y="518003"/>
                  </a:lnTo>
                  <a:lnTo>
                    <a:pt x="1193617" y="523486"/>
                  </a:lnTo>
                  <a:lnTo>
                    <a:pt x="1183555" y="528577"/>
                  </a:lnTo>
                  <a:lnTo>
                    <a:pt x="1173493" y="533538"/>
                  </a:lnTo>
                  <a:lnTo>
                    <a:pt x="1163170" y="538238"/>
                  </a:lnTo>
                  <a:lnTo>
                    <a:pt x="1152716" y="542807"/>
                  </a:lnTo>
                  <a:lnTo>
                    <a:pt x="1142001" y="547115"/>
                  </a:lnTo>
                  <a:lnTo>
                    <a:pt x="1131416" y="550901"/>
                  </a:lnTo>
                  <a:lnTo>
                    <a:pt x="1120570" y="554556"/>
                  </a:lnTo>
                  <a:lnTo>
                    <a:pt x="1109724" y="557951"/>
                  </a:lnTo>
                  <a:lnTo>
                    <a:pt x="1104367" y="559517"/>
                  </a:lnTo>
                  <a:lnTo>
                    <a:pt x="1098748" y="560953"/>
                  </a:lnTo>
                  <a:lnTo>
                    <a:pt x="1093390" y="562259"/>
                  </a:lnTo>
                  <a:lnTo>
                    <a:pt x="1088032" y="563564"/>
                  </a:lnTo>
                  <a:lnTo>
                    <a:pt x="1082413" y="564870"/>
                  </a:lnTo>
                  <a:lnTo>
                    <a:pt x="1077056" y="565783"/>
                  </a:lnTo>
                  <a:lnTo>
                    <a:pt x="1071437" y="566828"/>
                  </a:lnTo>
                  <a:lnTo>
                    <a:pt x="1066079" y="567742"/>
                  </a:lnTo>
                  <a:lnTo>
                    <a:pt x="1060591" y="568525"/>
                  </a:lnTo>
                  <a:lnTo>
                    <a:pt x="1055103" y="569047"/>
                  </a:lnTo>
                  <a:lnTo>
                    <a:pt x="1049745" y="569700"/>
                  </a:lnTo>
                  <a:lnTo>
                    <a:pt x="1044257" y="570092"/>
                  </a:lnTo>
                  <a:lnTo>
                    <a:pt x="1042689" y="570353"/>
                  </a:lnTo>
                  <a:lnTo>
                    <a:pt x="1041121" y="570614"/>
                  </a:lnTo>
                  <a:lnTo>
                    <a:pt x="1039814" y="571266"/>
                  </a:lnTo>
                  <a:lnTo>
                    <a:pt x="1038507" y="571919"/>
                  </a:lnTo>
                  <a:lnTo>
                    <a:pt x="1037331" y="572833"/>
                  </a:lnTo>
                  <a:lnTo>
                    <a:pt x="1036155" y="573747"/>
                  </a:lnTo>
                  <a:lnTo>
                    <a:pt x="1035371" y="574922"/>
                  </a:lnTo>
                  <a:lnTo>
                    <a:pt x="1034456" y="576097"/>
                  </a:lnTo>
                  <a:lnTo>
                    <a:pt x="1033803" y="577402"/>
                  </a:lnTo>
                  <a:lnTo>
                    <a:pt x="1033149" y="578708"/>
                  </a:lnTo>
                  <a:lnTo>
                    <a:pt x="1032757" y="580144"/>
                  </a:lnTo>
                  <a:lnTo>
                    <a:pt x="1032496" y="581580"/>
                  </a:lnTo>
                  <a:lnTo>
                    <a:pt x="1032496" y="583016"/>
                  </a:lnTo>
                  <a:lnTo>
                    <a:pt x="1032627" y="584582"/>
                  </a:lnTo>
                  <a:lnTo>
                    <a:pt x="1032757" y="586149"/>
                  </a:lnTo>
                  <a:lnTo>
                    <a:pt x="1033411" y="587585"/>
                  </a:lnTo>
                  <a:lnTo>
                    <a:pt x="1037723" y="599204"/>
                  </a:lnTo>
                  <a:lnTo>
                    <a:pt x="1041643" y="608995"/>
                  </a:lnTo>
                  <a:lnTo>
                    <a:pt x="1045041" y="616828"/>
                  </a:lnTo>
                  <a:lnTo>
                    <a:pt x="1047785" y="623094"/>
                  </a:lnTo>
                  <a:lnTo>
                    <a:pt x="1048438" y="624269"/>
                  </a:lnTo>
                  <a:lnTo>
                    <a:pt x="1048961" y="625313"/>
                  </a:lnTo>
                  <a:lnTo>
                    <a:pt x="1049876" y="626227"/>
                  </a:lnTo>
                  <a:lnTo>
                    <a:pt x="1050660" y="627141"/>
                  </a:lnTo>
                  <a:lnTo>
                    <a:pt x="1051574" y="627924"/>
                  </a:lnTo>
                  <a:lnTo>
                    <a:pt x="1052620" y="628577"/>
                  </a:lnTo>
                  <a:lnTo>
                    <a:pt x="1053535" y="629099"/>
                  </a:lnTo>
                  <a:lnTo>
                    <a:pt x="1054711" y="629621"/>
                  </a:lnTo>
                  <a:lnTo>
                    <a:pt x="1055887" y="630144"/>
                  </a:lnTo>
                  <a:lnTo>
                    <a:pt x="1056932" y="630405"/>
                  </a:lnTo>
                  <a:lnTo>
                    <a:pt x="1058108" y="630535"/>
                  </a:lnTo>
                  <a:lnTo>
                    <a:pt x="1059284" y="630535"/>
                  </a:lnTo>
                  <a:lnTo>
                    <a:pt x="1060591" y="630535"/>
                  </a:lnTo>
                  <a:lnTo>
                    <a:pt x="1061767" y="630274"/>
                  </a:lnTo>
                  <a:lnTo>
                    <a:pt x="1062943" y="630013"/>
                  </a:lnTo>
                  <a:lnTo>
                    <a:pt x="1064119" y="629621"/>
                  </a:lnTo>
                  <a:lnTo>
                    <a:pt x="1072221" y="626488"/>
                  </a:lnTo>
                  <a:lnTo>
                    <a:pt x="1082152" y="622833"/>
                  </a:lnTo>
                  <a:lnTo>
                    <a:pt x="1093913" y="618655"/>
                  </a:lnTo>
                  <a:lnTo>
                    <a:pt x="1107372" y="614217"/>
                  </a:lnTo>
                  <a:lnTo>
                    <a:pt x="1122138" y="609648"/>
                  </a:lnTo>
                  <a:lnTo>
                    <a:pt x="1130110" y="607298"/>
                  </a:lnTo>
                  <a:lnTo>
                    <a:pt x="1138342" y="604948"/>
                  </a:lnTo>
                  <a:lnTo>
                    <a:pt x="1146705" y="602598"/>
                  </a:lnTo>
                  <a:lnTo>
                    <a:pt x="1155591" y="600509"/>
                  </a:lnTo>
                  <a:lnTo>
                    <a:pt x="1164738" y="598290"/>
                  </a:lnTo>
                  <a:lnTo>
                    <a:pt x="1173885" y="596201"/>
                  </a:lnTo>
                  <a:lnTo>
                    <a:pt x="1183294" y="594243"/>
                  </a:lnTo>
                  <a:lnTo>
                    <a:pt x="1192964" y="592415"/>
                  </a:lnTo>
                  <a:lnTo>
                    <a:pt x="1202764" y="590718"/>
                  </a:lnTo>
                  <a:lnTo>
                    <a:pt x="1212826" y="589021"/>
                  </a:lnTo>
                  <a:lnTo>
                    <a:pt x="1222757" y="587716"/>
                  </a:lnTo>
                  <a:lnTo>
                    <a:pt x="1232950" y="586410"/>
                  </a:lnTo>
                  <a:lnTo>
                    <a:pt x="1243273" y="585496"/>
                  </a:lnTo>
                  <a:lnTo>
                    <a:pt x="1253597" y="584582"/>
                  </a:lnTo>
                  <a:lnTo>
                    <a:pt x="1263920" y="584060"/>
                  </a:lnTo>
                  <a:lnTo>
                    <a:pt x="1274374" y="583799"/>
                  </a:lnTo>
                  <a:lnTo>
                    <a:pt x="1284827" y="583799"/>
                  </a:lnTo>
                  <a:lnTo>
                    <a:pt x="1295151" y="584060"/>
                  </a:lnTo>
                  <a:lnTo>
                    <a:pt x="1305343" y="584582"/>
                  </a:lnTo>
                  <a:lnTo>
                    <a:pt x="1310570" y="584974"/>
                  </a:lnTo>
                  <a:lnTo>
                    <a:pt x="1315797" y="585496"/>
                  </a:lnTo>
                  <a:lnTo>
                    <a:pt x="1320763" y="586018"/>
                  </a:lnTo>
                  <a:lnTo>
                    <a:pt x="1325859" y="586671"/>
                  </a:lnTo>
                  <a:lnTo>
                    <a:pt x="1330955" y="587454"/>
                  </a:lnTo>
                  <a:lnTo>
                    <a:pt x="1336052" y="588238"/>
                  </a:lnTo>
                  <a:lnTo>
                    <a:pt x="1338142" y="588629"/>
                  </a:lnTo>
                  <a:lnTo>
                    <a:pt x="1340103" y="588629"/>
                  </a:lnTo>
                  <a:lnTo>
                    <a:pt x="1341932" y="588499"/>
                  </a:lnTo>
                  <a:lnTo>
                    <a:pt x="1344023" y="587977"/>
                  </a:lnTo>
                  <a:lnTo>
                    <a:pt x="1345721" y="587454"/>
                  </a:lnTo>
                  <a:lnTo>
                    <a:pt x="1347551" y="586671"/>
                  </a:lnTo>
                  <a:lnTo>
                    <a:pt x="1349119" y="585757"/>
                  </a:lnTo>
                  <a:lnTo>
                    <a:pt x="1350687" y="584582"/>
                  </a:lnTo>
                  <a:lnTo>
                    <a:pt x="1352125" y="583277"/>
                  </a:lnTo>
                  <a:lnTo>
                    <a:pt x="1353301" y="581972"/>
                  </a:lnTo>
                  <a:lnTo>
                    <a:pt x="1354477" y="580535"/>
                  </a:lnTo>
                  <a:lnTo>
                    <a:pt x="1355391" y="578708"/>
                  </a:lnTo>
                  <a:lnTo>
                    <a:pt x="1356175" y="577011"/>
                  </a:lnTo>
                  <a:lnTo>
                    <a:pt x="1356829" y="575183"/>
                  </a:lnTo>
                  <a:lnTo>
                    <a:pt x="1357221" y="573225"/>
                  </a:lnTo>
                  <a:lnTo>
                    <a:pt x="1357482" y="571266"/>
                  </a:lnTo>
                  <a:lnTo>
                    <a:pt x="1357874" y="562650"/>
                  </a:lnTo>
                  <a:lnTo>
                    <a:pt x="1358658" y="554426"/>
                  </a:lnTo>
                  <a:lnTo>
                    <a:pt x="1359573" y="546332"/>
                  </a:lnTo>
                  <a:lnTo>
                    <a:pt x="1360749" y="538499"/>
                  </a:lnTo>
                  <a:lnTo>
                    <a:pt x="1362056" y="530797"/>
                  </a:lnTo>
                  <a:lnTo>
                    <a:pt x="1363624" y="523486"/>
                  </a:lnTo>
                  <a:lnTo>
                    <a:pt x="1365453" y="516306"/>
                  </a:lnTo>
                  <a:lnTo>
                    <a:pt x="1367283" y="509517"/>
                  </a:lnTo>
                  <a:lnTo>
                    <a:pt x="1369374" y="502990"/>
                  </a:lnTo>
                  <a:lnTo>
                    <a:pt x="1371856" y="496724"/>
                  </a:lnTo>
                  <a:lnTo>
                    <a:pt x="1374208" y="490718"/>
                  </a:lnTo>
                  <a:lnTo>
                    <a:pt x="1376953" y="485105"/>
                  </a:lnTo>
                  <a:lnTo>
                    <a:pt x="1379697" y="479622"/>
                  </a:lnTo>
                  <a:lnTo>
                    <a:pt x="1382702" y="474530"/>
                  </a:lnTo>
                  <a:lnTo>
                    <a:pt x="1385838" y="469831"/>
                  </a:lnTo>
                  <a:lnTo>
                    <a:pt x="1389105" y="465392"/>
                  </a:lnTo>
                  <a:lnTo>
                    <a:pt x="1390412" y="463695"/>
                  </a:lnTo>
                  <a:lnTo>
                    <a:pt x="1391327" y="461737"/>
                  </a:lnTo>
                  <a:lnTo>
                    <a:pt x="1392111" y="459909"/>
                  </a:lnTo>
                  <a:lnTo>
                    <a:pt x="1392634" y="457951"/>
                  </a:lnTo>
                  <a:lnTo>
                    <a:pt x="1393026" y="455862"/>
                  </a:lnTo>
                  <a:lnTo>
                    <a:pt x="1393026" y="453773"/>
                  </a:lnTo>
                  <a:lnTo>
                    <a:pt x="1393026" y="451815"/>
                  </a:lnTo>
                  <a:lnTo>
                    <a:pt x="1392634" y="449987"/>
                  </a:lnTo>
                  <a:lnTo>
                    <a:pt x="1392111" y="447899"/>
                  </a:lnTo>
                  <a:lnTo>
                    <a:pt x="1391327" y="446071"/>
                  </a:lnTo>
                  <a:lnTo>
                    <a:pt x="1390412" y="444374"/>
                  </a:lnTo>
                  <a:lnTo>
                    <a:pt x="1389236" y="442677"/>
                  </a:lnTo>
                  <a:lnTo>
                    <a:pt x="1387929" y="441110"/>
                  </a:lnTo>
                  <a:lnTo>
                    <a:pt x="1386361" y="439805"/>
                  </a:lnTo>
                  <a:lnTo>
                    <a:pt x="1384532" y="438630"/>
                  </a:lnTo>
                  <a:lnTo>
                    <a:pt x="1382702" y="437585"/>
                  </a:lnTo>
                  <a:lnTo>
                    <a:pt x="1374600" y="433669"/>
                  </a:lnTo>
                  <a:lnTo>
                    <a:pt x="1370158" y="431319"/>
                  </a:lnTo>
                  <a:lnTo>
                    <a:pt x="1365584" y="428708"/>
                  </a:lnTo>
                  <a:lnTo>
                    <a:pt x="1360749" y="426097"/>
                  </a:lnTo>
                  <a:lnTo>
                    <a:pt x="1355783" y="423095"/>
                  </a:lnTo>
                  <a:lnTo>
                    <a:pt x="1350687" y="419961"/>
                  </a:lnTo>
                  <a:lnTo>
                    <a:pt x="1345199" y="416567"/>
                  </a:lnTo>
                  <a:lnTo>
                    <a:pt x="1343761" y="415653"/>
                  </a:lnTo>
                  <a:lnTo>
                    <a:pt x="1342455" y="415000"/>
                  </a:lnTo>
                  <a:lnTo>
                    <a:pt x="1341017" y="414348"/>
                  </a:lnTo>
                  <a:lnTo>
                    <a:pt x="1339449" y="414087"/>
                  </a:lnTo>
                  <a:close/>
                  <a:moveTo>
                    <a:pt x="547890" y="254522"/>
                  </a:moveTo>
                  <a:lnTo>
                    <a:pt x="539662" y="254522"/>
                  </a:lnTo>
                  <a:lnTo>
                    <a:pt x="531434" y="254783"/>
                  </a:lnTo>
                  <a:lnTo>
                    <a:pt x="523206" y="255045"/>
                  </a:lnTo>
                  <a:lnTo>
                    <a:pt x="515108" y="255698"/>
                  </a:lnTo>
                  <a:lnTo>
                    <a:pt x="507011" y="256351"/>
                  </a:lnTo>
                  <a:lnTo>
                    <a:pt x="498913" y="257265"/>
                  </a:lnTo>
                  <a:lnTo>
                    <a:pt x="490946" y="258180"/>
                  </a:lnTo>
                  <a:lnTo>
                    <a:pt x="482979" y="259355"/>
                  </a:lnTo>
                  <a:lnTo>
                    <a:pt x="475012" y="260792"/>
                  </a:lnTo>
                  <a:lnTo>
                    <a:pt x="467176" y="262229"/>
                  </a:lnTo>
                  <a:lnTo>
                    <a:pt x="459470" y="263797"/>
                  </a:lnTo>
                  <a:lnTo>
                    <a:pt x="451634" y="265495"/>
                  </a:lnTo>
                  <a:lnTo>
                    <a:pt x="444189" y="267324"/>
                  </a:lnTo>
                  <a:lnTo>
                    <a:pt x="436484" y="269283"/>
                  </a:lnTo>
                  <a:lnTo>
                    <a:pt x="429039" y="271504"/>
                  </a:lnTo>
                  <a:lnTo>
                    <a:pt x="421464" y="273724"/>
                  </a:lnTo>
                  <a:lnTo>
                    <a:pt x="414281" y="276206"/>
                  </a:lnTo>
                  <a:lnTo>
                    <a:pt x="406967" y="278688"/>
                  </a:lnTo>
                  <a:lnTo>
                    <a:pt x="399783" y="281300"/>
                  </a:lnTo>
                  <a:lnTo>
                    <a:pt x="392600" y="284174"/>
                  </a:lnTo>
                  <a:lnTo>
                    <a:pt x="385678" y="286918"/>
                  </a:lnTo>
                  <a:lnTo>
                    <a:pt x="378756" y="289922"/>
                  </a:lnTo>
                  <a:lnTo>
                    <a:pt x="371834" y="293057"/>
                  </a:lnTo>
                  <a:lnTo>
                    <a:pt x="365173" y="296192"/>
                  </a:lnTo>
                  <a:lnTo>
                    <a:pt x="358512" y="299588"/>
                  </a:lnTo>
                  <a:lnTo>
                    <a:pt x="351982" y="302985"/>
                  </a:lnTo>
                  <a:lnTo>
                    <a:pt x="345582" y="306512"/>
                  </a:lnTo>
                  <a:lnTo>
                    <a:pt x="339313" y="310169"/>
                  </a:lnTo>
                  <a:lnTo>
                    <a:pt x="333044" y="313827"/>
                  </a:lnTo>
                  <a:lnTo>
                    <a:pt x="326906" y="317745"/>
                  </a:lnTo>
                  <a:lnTo>
                    <a:pt x="321028" y="321534"/>
                  </a:lnTo>
                  <a:lnTo>
                    <a:pt x="315151" y="325452"/>
                  </a:lnTo>
                  <a:lnTo>
                    <a:pt x="309404" y="329502"/>
                  </a:lnTo>
                  <a:lnTo>
                    <a:pt x="303789" y="333682"/>
                  </a:lnTo>
                  <a:lnTo>
                    <a:pt x="298303" y="337862"/>
                  </a:lnTo>
                  <a:lnTo>
                    <a:pt x="292948" y="342173"/>
                  </a:lnTo>
                  <a:lnTo>
                    <a:pt x="287724" y="346614"/>
                  </a:lnTo>
                  <a:lnTo>
                    <a:pt x="282630" y="350925"/>
                  </a:lnTo>
                  <a:lnTo>
                    <a:pt x="277537" y="355497"/>
                  </a:lnTo>
                  <a:lnTo>
                    <a:pt x="272704" y="360069"/>
                  </a:lnTo>
                  <a:lnTo>
                    <a:pt x="268133" y="364641"/>
                  </a:lnTo>
                  <a:lnTo>
                    <a:pt x="263693" y="369343"/>
                  </a:lnTo>
                  <a:lnTo>
                    <a:pt x="259252" y="374176"/>
                  </a:lnTo>
                  <a:lnTo>
                    <a:pt x="254942" y="379009"/>
                  </a:lnTo>
                  <a:lnTo>
                    <a:pt x="250893" y="383843"/>
                  </a:lnTo>
                  <a:lnTo>
                    <a:pt x="246844" y="388676"/>
                  </a:lnTo>
                  <a:lnTo>
                    <a:pt x="243187" y="393640"/>
                  </a:lnTo>
                  <a:lnTo>
                    <a:pt x="239531" y="398603"/>
                  </a:lnTo>
                  <a:lnTo>
                    <a:pt x="236135" y="403567"/>
                  </a:lnTo>
                  <a:lnTo>
                    <a:pt x="232608" y="408792"/>
                  </a:lnTo>
                  <a:lnTo>
                    <a:pt x="229474" y="413887"/>
                  </a:lnTo>
                  <a:lnTo>
                    <a:pt x="226601" y="418981"/>
                  </a:lnTo>
                  <a:lnTo>
                    <a:pt x="224903" y="422378"/>
                  </a:lnTo>
                  <a:lnTo>
                    <a:pt x="223074" y="425643"/>
                  </a:lnTo>
                  <a:lnTo>
                    <a:pt x="221376" y="428909"/>
                  </a:lnTo>
                  <a:lnTo>
                    <a:pt x="219940" y="432174"/>
                  </a:lnTo>
                  <a:lnTo>
                    <a:pt x="218634" y="435310"/>
                  </a:lnTo>
                  <a:lnTo>
                    <a:pt x="217458" y="438575"/>
                  </a:lnTo>
                  <a:lnTo>
                    <a:pt x="216152" y="441710"/>
                  </a:lnTo>
                  <a:lnTo>
                    <a:pt x="215107" y="444845"/>
                  </a:lnTo>
                  <a:lnTo>
                    <a:pt x="214193" y="447980"/>
                  </a:lnTo>
                  <a:lnTo>
                    <a:pt x="213279" y="450985"/>
                  </a:lnTo>
                  <a:lnTo>
                    <a:pt x="212626" y="454120"/>
                  </a:lnTo>
                  <a:lnTo>
                    <a:pt x="211842" y="457124"/>
                  </a:lnTo>
                  <a:lnTo>
                    <a:pt x="210928" y="462872"/>
                  </a:lnTo>
                  <a:lnTo>
                    <a:pt x="210144" y="468750"/>
                  </a:lnTo>
                  <a:lnTo>
                    <a:pt x="209752" y="474498"/>
                  </a:lnTo>
                  <a:lnTo>
                    <a:pt x="209752" y="479984"/>
                  </a:lnTo>
                  <a:lnTo>
                    <a:pt x="210014" y="485470"/>
                  </a:lnTo>
                  <a:lnTo>
                    <a:pt x="210667" y="490695"/>
                  </a:lnTo>
                  <a:lnTo>
                    <a:pt x="211450" y="495790"/>
                  </a:lnTo>
                  <a:lnTo>
                    <a:pt x="212626" y="500884"/>
                  </a:lnTo>
                  <a:lnTo>
                    <a:pt x="213932" y="505717"/>
                  </a:lnTo>
                  <a:lnTo>
                    <a:pt x="215630" y="510551"/>
                  </a:lnTo>
                  <a:lnTo>
                    <a:pt x="217328" y="515122"/>
                  </a:lnTo>
                  <a:lnTo>
                    <a:pt x="219287" y="519694"/>
                  </a:lnTo>
                  <a:lnTo>
                    <a:pt x="221376" y="524136"/>
                  </a:lnTo>
                  <a:lnTo>
                    <a:pt x="223858" y="528185"/>
                  </a:lnTo>
                  <a:lnTo>
                    <a:pt x="226209" y="532365"/>
                  </a:lnTo>
                  <a:lnTo>
                    <a:pt x="228951" y="536284"/>
                  </a:lnTo>
                  <a:lnTo>
                    <a:pt x="231694" y="540203"/>
                  </a:lnTo>
                  <a:lnTo>
                    <a:pt x="234568" y="543860"/>
                  </a:lnTo>
                  <a:lnTo>
                    <a:pt x="237310" y="547387"/>
                  </a:lnTo>
                  <a:lnTo>
                    <a:pt x="240314" y="550914"/>
                  </a:lnTo>
                  <a:lnTo>
                    <a:pt x="243449" y="554310"/>
                  </a:lnTo>
                  <a:lnTo>
                    <a:pt x="246583" y="557446"/>
                  </a:lnTo>
                  <a:lnTo>
                    <a:pt x="249587" y="560450"/>
                  </a:lnTo>
                  <a:lnTo>
                    <a:pt x="252722" y="563193"/>
                  </a:lnTo>
                  <a:lnTo>
                    <a:pt x="255856" y="565936"/>
                  </a:lnTo>
                  <a:lnTo>
                    <a:pt x="258991" y="568679"/>
                  </a:lnTo>
                  <a:lnTo>
                    <a:pt x="260166" y="569725"/>
                  </a:lnTo>
                  <a:lnTo>
                    <a:pt x="261080" y="571031"/>
                  </a:lnTo>
                  <a:lnTo>
                    <a:pt x="261734" y="572468"/>
                  </a:lnTo>
                  <a:lnTo>
                    <a:pt x="262125" y="573904"/>
                  </a:lnTo>
                  <a:lnTo>
                    <a:pt x="262256" y="575341"/>
                  </a:lnTo>
                  <a:lnTo>
                    <a:pt x="262125" y="576778"/>
                  </a:lnTo>
                  <a:lnTo>
                    <a:pt x="261734" y="578215"/>
                  </a:lnTo>
                  <a:lnTo>
                    <a:pt x="261080" y="579391"/>
                  </a:lnTo>
                  <a:lnTo>
                    <a:pt x="260297" y="580566"/>
                  </a:lnTo>
                  <a:lnTo>
                    <a:pt x="259383" y="581742"/>
                  </a:lnTo>
                  <a:lnTo>
                    <a:pt x="258207" y="582526"/>
                  </a:lnTo>
                  <a:lnTo>
                    <a:pt x="257032" y="583310"/>
                  </a:lnTo>
                  <a:lnTo>
                    <a:pt x="255595" y="583701"/>
                  </a:lnTo>
                  <a:lnTo>
                    <a:pt x="254158" y="583832"/>
                  </a:lnTo>
                  <a:lnTo>
                    <a:pt x="252461" y="583832"/>
                  </a:lnTo>
                  <a:lnTo>
                    <a:pt x="250763" y="583440"/>
                  </a:lnTo>
                  <a:lnTo>
                    <a:pt x="245016" y="581481"/>
                  </a:lnTo>
                  <a:lnTo>
                    <a:pt x="239661" y="579130"/>
                  </a:lnTo>
                  <a:lnTo>
                    <a:pt x="234306" y="576778"/>
                  </a:lnTo>
                  <a:lnTo>
                    <a:pt x="229343" y="574296"/>
                  </a:lnTo>
                  <a:lnTo>
                    <a:pt x="224641" y="571814"/>
                  </a:lnTo>
                  <a:lnTo>
                    <a:pt x="220201" y="569071"/>
                  </a:lnTo>
                  <a:lnTo>
                    <a:pt x="215891" y="566328"/>
                  </a:lnTo>
                  <a:lnTo>
                    <a:pt x="211581" y="563846"/>
                  </a:lnTo>
                  <a:lnTo>
                    <a:pt x="203745" y="558490"/>
                  </a:lnTo>
                  <a:lnTo>
                    <a:pt x="196300" y="553527"/>
                  </a:lnTo>
                  <a:lnTo>
                    <a:pt x="192513" y="551437"/>
                  </a:lnTo>
                  <a:lnTo>
                    <a:pt x="188986" y="549347"/>
                  </a:lnTo>
                  <a:lnTo>
                    <a:pt x="185460" y="547387"/>
                  </a:lnTo>
                  <a:lnTo>
                    <a:pt x="181934" y="545689"/>
                  </a:lnTo>
                  <a:lnTo>
                    <a:pt x="179321" y="544905"/>
                  </a:lnTo>
                  <a:lnTo>
                    <a:pt x="176579" y="544122"/>
                  </a:lnTo>
                  <a:lnTo>
                    <a:pt x="173705" y="543860"/>
                  </a:lnTo>
                  <a:lnTo>
                    <a:pt x="170701" y="543860"/>
                  </a:lnTo>
                  <a:lnTo>
                    <a:pt x="167436" y="544122"/>
                  </a:lnTo>
                  <a:lnTo>
                    <a:pt x="163779" y="544905"/>
                  </a:lnTo>
                  <a:lnTo>
                    <a:pt x="160253" y="545820"/>
                  </a:lnTo>
                  <a:lnTo>
                    <a:pt x="156465" y="547126"/>
                  </a:lnTo>
                  <a:lnTo>
                    <a:pt x="152547" y="548824"/>
                  </a:lnTo>
                  <a:lnTo>
                    <a:pt x="148498" y="550914"/>
                  </a:lnTo>
                  <a:lnTo>
                    <a:pt x="144319" y="553265"/>
                  </a:lnTo>
                  <a:lnTo>
                    <a:pt x="139879" y="556009"/>
                  </a:lnTo>
                  <a:lnTo>
                    <a:pt x="135569" y="559144"/>
                  </a:lnTo>
                  <a:lnTo>
                    <a:pt x="130867" y="562671"/>
                  </a:lnTo>
                  <a:lnTo>
                    <a:pt x="126165" y="566459"/>
                  </a:lnTo>
                  <a:lnTo>
                    <a:pt x="121332" y="570900"/>
                  </a:lnTo>
                  <a:lnTo>
                    <a:pt x="116369" y="575603"/>
                  </a:lnTo>
                  <a:lnTo>
                    <a:pt x="111406" y="580828"/>
                  </a:lnTo>
                  <a:lnTo>
                    <a:pt x="106182" y="586445"/>
                  </a:lnTo>
                  <a:lnTo>
                    <a:pt x="100958" y="592584"/>
                  </a:lnTo>
                  <a:lnTo>
                    <a:pt x="95603" y="598985"/>
                  </a:lnTo>
                  <a:lnTo>
                    <a:pt x="90118" y="605908"/>
                  </a:lnTo>
                  <a:lnTo>
                    <a:pt x="84763" y="613354"/>
                  </a:lnTo>
                  <a:lnTo>
                    <a:pt x="79277" y="621322"/>
                  </a:lnTo>
                  <a:lnTo>
                    <a:pt x="73531" y="629682"/>
                  </a:lnTo>
                  <a:lnTo>
                    <a:pt x="67784" y="638434"/>
                  </a:lnTo>
                  <a:lnTo>
                    <a:pt x="62168" y="647839"/>
                  </a:lnTo>
                  <a:lnTo>
                    <a:pt x="56291" y="657636"/>
                  </a:lnTo>
                  <a:lnTo>
                    <a:pt x="50544" y="668086"/>
                  </a:lnTo>
                  <a:lnTo>
                    <a:pt x="44667" y="678928"/>
                  </a:lnTo>
                  <a:lnTo>
                    <a:pt x="38659" y="690423"/>
                  </a:lnTo>
                  <a:lnTo>
                    <a:pt x="32912" y="702311"/>
                  </a:lnTo>
                  <a:lnTo>
                    <a:pt x="29909" y="708450"/>
                  </a:lnTo>
                  <a:lnTo>
                    <a:pt x="27166" y="714720"/>
                  </a:lnTo>
                  <a:lnTo>
                    <a:pt x="24554" y="720990"/>
                  </a:lnTo>
                  <a:lnTo>
                    <a:pt x="22072" y="727391"/>
                  </a:lnTo>
                  <a:lnTo>
                    <a:pt x="19721" y="733792"/>
                  </a:lnTo>
                  <a:lnTo>
                    <a:pt x="17632" y="740323"/>
                  </a:lnTo>
                  <a:lnTo>
                    <a:pt x="15542" y="746985"/>
                  </a:lnTo>
                  <a:lnTo>
                    <a:pt x="13714" y="753516"/>
                  </a:lnTo>
                  <a:lnTo>
                    <a:pt x="11754" y="760309"/>
                  </a:lnTo>
                  <a:lnTo>
                    <a:pt x="10187" y="767101"/>
                  </a:lnTo>
                  <a:lnTo>
                    <a:pt x="8620" y="773894"/>
                  </a:lnTo>
                  <a:lnTo>
                    <a:pt x="7314" y="780686"/>
                  </a:lnTo>
                  <a:lnTo>
                    <a:pt x="6008" y="787610"/>
                  </a:lnTo>
                  <a:lnTo>
                    <a:pt x="4832" y="794533"/>
                  </a:lnTo>
                  <a:lnTo>
                    <a:pt x="3787" y="801456"/>
                  </a:lnTo>
                  <a:lnTo>
                    <a:pt x="3004" y="808510"/>
                  </a:lnTo>
                  <a:lnTo>
                    <a:pt x="2220" y="815433"/>
                  </a:lnTo>
                  <a:lnTo>
                    <a:pt x="1567" y="822618"/>
                  </a:lnTo>
                  <a:lnTo>
                    <a:pt x="1045" y="829541"/>
                  </a:lnTo>
                  <a:lnTo>
                    <a:pt x="522" y="836595"/>
                  </a:lnTo>
                  <a:lnTo>
                    <a:pt x="261" y="843649"/>
                  </a:lnTo>
                  <a:lnTo>
                    <a:pt x="0" y="850702"/>
                  </a:lnTo>
                  <a:lnTo>
                    <a:pt x="0" y="857887"/>
                  </a:lnTo>
                  <a:lnTo>
                    <a:pt x="0" y="864941"/>
                  </a:lnTo>
                  <a:lnTo>
                    <a:pt x="131" y="871995"/>
                  </a:lnTo>
                  <a:lnTo>
                    <a:pt x="261" y="879048"/>
                  </a:lnTo>
                  <a:lnTo>
                    <a:pt x="522" y="886102"/>
                  </a:lnTo>
                  <a:lnTo>
                    <a:pt x="1045" y="893156"/>
                  </a:lnTo>
                  <a:lnTo>
                    <a:pt x="1567" y="900210"/>
                  </a:lnTo>
                  <a:lnTo>
                    <a:pt x="2090" y="907264"/>
                  </a:lnTo>
                  <a:lnTo>
                    <a:pt x="2873" y="914187"/>
                  </a:lnTo>
                  <a:lnTo>
                    <a:pt x="3657" y="921110"/>
                  </a:lnTo>
                  <a:lnTo>
                    <a:pt x="4571" y="928033"/>
                  </a:lnTo>
                  <a:lnTo>
                    <a:pt x="5485" y="934826"/>
                  </a:lnTo>
                  <a:lnTo>
                    <a:pt x="6661" y="941619"/>
                  </a:lnTo>
                  <a:lnTo>
                    <a:pt x="7836" y="948542"/>
                  </a:lnTo>
                  <a:lnTo>
                    <a:pt x="9142" y="955204"/>
                  </a:lnTo>
                  <a:lnTo>
                    <a:pt x="10318" y="961866"/>
                  </a:lnTo>
                  <a:lnTo>
                    <a:pt x="11754" y="968528"/>
                  </a:lnTo>
                  <a:lnTo>
                    <a:pt x="13322" y="975059"/>
                  </a:lnTo>
                  <a:lnTo>
                    <a:pt x="14889" y="981590"/>
                  </a:lnTo>
                  <a:lnTo>
                    <a:pt x="16456" y="987991"/>
                  </a:lnTo>
                  <a:lnTo>
                    <a:pt x="18154" y="994392"/>
                  </a:lnTo>
                  <a:lnTo>
                    <a:pt x="20113" y="1000662"/>
                  </a:lnTo>
                  <a:lnTo>
                    <a:pt x="21942" y="1006801"/>
                  </a:lnTo>
                  <a:lnTo>
                    <a:pt x="23770" y="1012941"/>
                  </a:lnTo>
                  <a:lnTo>
                    <a:pt x="25729" y="1019080"/>
                  </a:lnTo>
                  <a:lnTo>
                    <a:pt x="27819" y="1024958"/>
                  </a:lnTo>
                  <a:lnTo>
                    <a:pt x="30039" y="1030837"/>
                  </a:lnTo>
                  <a:lnTo>
                    <a:pt x="32129" y="1036584"/>
                  </a:lnTo>
                  <a:lnTo>
                    <a:pt x="34480" y="1042201"/>
                  </a:lnTo>
                  <a:lnTo>
                    <a:pt x="36700" y="1047818"/>
                  </a:lnTo>
                  <a:lnTo>
                    <a:pt x="39051" y="1053174"/>
                  </a:lnTo>
                  <a:lnTo>
                    <a:pt x="41533" y="1058529"/>
                  </a:lnTo>
                  <a:lnTo>
                    <a:pt x="43883" y="1063885"/>
                  </a:lnTo>
                  <a:lnTo>
                    <a:pt x="46496" y="1068849"/>
                  </a:lnTo>
                  <a:lnTo>
                    <a:pt x="49108" y="1073813"/>
                  </a:lnTo>
                  <a:lnTo>
                    <a:pt x="51589" y="1078646"/>
                  </a:lnTo>
                  <a:lnTo>
                    <a:pt x="54332" y="1083479"/>
                  </a:lnTo>
                  <a:lnTo>
                    <a:pt x="57075" y="1088051"/>
                  </a:lnTo>
                  <a:lnTo>
                    <a:pt x="59687" y="1092492"/>
                  </a:lnTo>
                  <a:lnTo>
                    <a:pt x="62560" y="1096672"/>
                  </a:lnTo>
                  <a:lnTo>
                    <a:pt x="65433" y="1100983"/>
                  </a:lnTo>
                  <a:lnTo>
                    <a:pt x="68307" y="1104902"/>
                  </a:lnTo>
                  <a:lnTo>
                    <a:pt x="71833" y="1109866"/>
                  </a:lnTo>
                  <a:lnTo>
                    <a:pt x="75490" y="1114438"/>
                  </a:lnTo>
                  <a:lnTo>
                    <a:pt x="79016" y="1118879"/>
                  </a:lnTo>
                  <a:lnTo>
                    <a:pt x="82804" y="1123320"/>
                  </a:lnTo>
                  <a:lnTo>
                    <a:pt x="86461" y="1127500"/>
                  </a:lnTo>
                  <a:lnTo>
                    <a:pt x="89987" y="1131419"/>
                  </a:lnTo>
                  <a:lnTo>
                    <a:pt x="93775" y="1135207"/>
                  </a:lnTo>
                  <a:lnTo>
                    <a:pt x="97301" y="1138996"/>
                  </a:lnTo>
                  <a:lnTo>
                    <a:pt x="100958" y="1142522"/>
                  </a:lnTo>
                  <a:lnTo>
                    <a:pt x="104615" y="1145919"/>
                  </a:lnTo>
                  <a:lnTo>
                    <a:pt x="108272" y="1149184"/>
                  </a:lnTo>
                  <a:lnTo>
                    <a:pt x="111929" y="1152189"/>
                  </a:lnTo>
                  <a:lnTo>
                    <a:pt x="115455" y="1155193"/>
                  </a:lnTo>
                  <a:lnTo>
                    <a:pt x="119112" y="1158067"/>
                  </a:lnTo>
                  <a:lnTo>
                    <a:pt x="122769" y="1160679"/>
                  </a:lnTo>
                  <a:lnTo>
                    <a:pt x="126426" y="1163292"/>
                  </a:lnTo>
                  <a:lnTo>
                    <a:pt x="129953" y="1165774"/>
                  </a:lnTo>
                  <a:lnTo>
                    <a:pt x="133740" y="1168125"/>
                  </a:lnTo>
                  <a:lnTo>
                    <a:pt x="137266" y="1170215"/>
                  </a:lnTo>
                  <a:lnTo>
                    <a:pt x="140793" y="1172436"/>
                  </a:lnTo>
                  <a:lnTo>
                    <a:pt x="144319" y="1174395"/>
                  </a:lnTo>
                  <a:lnTo>
                    <a:pt x="148107" y="1176224"/>
                  </a:lnTo>
                  <a:lnTo>
                    <a:pt x="155159" y="1179751"/>
                  </a:lnTo>
                  <a:lnTo>
                    <a:pt x="162212" y="1182886"/>
                  </a:lnTo>
                  <a:lnTo>
                    <a:pt x="169265" y="1185629"/>
                  </a:lnTo>
                  <a:lnTo>
                    <a:pt x="176317" y="1188111"/>
                  </a:lnTo>
                  <a:lnTo>
                    <a:pt x="183109" y="1190201"/>
                  </a:lnTo>
                  <a:lnTo>
                    <a:pt x="184937" y="1190854"/>
                  </a:lnTo>
                  <a:lnTo>
                    <a:pt x="186505" y="1191769"/>
                  </a:lnTo>
                  <a:lnTo>
                    <a:pt x="187680" y="1192683"/>
                  </a:lnTo>
                  <a:lnTo>
                    <a:pt x="188725" y="1193989"/>
                  </a:lnTo>
                  <a:lnTo>
                    <a:pt x="189509" y="1195295"/>
                  </a:lnTo>
                  <a:lnTo>
                    <a:pt x="190162" y="1196863"/>
                  </a:lnTo>
                  <a:lnTo>
                    <a:pt x="190423" y="1198300"/>
                  </a:lnTo>
                  <a:lnTo>
                    <a:pt x="190553" y="1199867"/>
                  </a:lnTo>
                  <a:lnTo>
                    <a:pt x="190423" y="1201435"/>
                  </a:lnTo>
                  <a:lnTo>
                    <a:pt x="190162" y="1202872"/>
                  </a:lnTo>
                  <a:lnTo>
                    <a:pt x="189509" y="1204309"/>
                  </a:lnTo>
                  <a:lnTo>
                    <a:pt x="188856" y="1205484"/>
                  </a:lnTo>
                  <a:lnTo>
                    <a:pt x="187811" y="1206791"/>
                  </a:lnTo>
                  <a:lnTo>
                    <a:pt x="186635" y="1207836"/>
                  </a:lnTo>
                  <a:lnTo>
                    <a:pt x="185199" y="1208619"/>
                  </a:lnTo>
                  <a:lnTo>
                    <a:pt x="183501" y="1209403"/>
                  </a:lnTo>
                  <a:lnTo>
                    <a:pt x="177885" y="1210971"/>
                  </a:lnTo>
                  <a:lnTo>
                    <a:pt x="172399" y="1212800"/>
                  </a:lnTo>
                  <a:lnTo>
                    <a:pt x="166914" y="1214759"/>
                  </a:lnTo>
                  <a:lnTo>
                    <a:pt x="161690" y="1216980"/>
                  </a:lnTo>
                  <a:lnTo>
                    <a:pt x="156335" y="1219331"/>
                  </a:lnTo>
                  <a:lnTo>
                    <a:pt x="151111" y="1221943"/>
                  </a:lnTo>
                  <a:lnTo>
                    <a:pt x="146017" y="1224556"/>
                  </a:lnTo>
                  <a:lnTo>
                    <a:pt x="141054" y="1227560"/>
                  </a:lnTo>
                  <a:lnTo>
                    <a:pt x="136222" y="1230826"/>
                  </a:lnTo>
                  <a:lnTo>
                    <a:pt x="131389" y="1234092"/>
                  </a:lnTo>
                  <a:lnTo>
                    <a:pt x="126818" y="1237880"/>
                  </a:lnTo>
                  <a:lnTo>
                    <a:pt x="122508" y="1241668"/>
                  </a:lnTo>
                  <a:lnTo>
                    <a:pt x="118198" y="1245848"/>
                  </a:lnTo>
                  <a:lnTo>
                    <a:pt x="114019" y="1250028"/>
                  </a:lnTo>
                  <a:lnTo>
                    <a:pt x="110231" y="1254600"/>
                  </a:lnTo>
                  <a:lnTo>
                    <a:pt x="106574" y="1259433"/>
                  </a:lnTo>
                  <a:lnTo>
                    <a:pt x="102917" y="1264397"/>
                  </a:lnTo>
                  <a:lnTo>
                    <a:pt x="99652" y="1269753"/>
                  </a:lnTo>
                  <a:lnTo>
                    <a:pt x="98215" y="1272496"/>
                  </a:lnTo>
                  <a:lnTo>
                    <a:pt x="96648" y="1275239"/>
                  </a:lnTo>
                  <a:lnTo>
                    <a:pt x="95342" y="1278243"/>
                  </a:lnTo>
                  <a:lnTo>
                    <a:pt x="94036" y="1281117"/>
                  </a:lnTo>
                  <a:lnTo>
                    <a:pt x="92730" y="1284252"/>
                  </a:lnTo>
                  <a:lnTo>
                    <a:pt x="91424" y="1287257"/>
                  </a:lnTo>
                  <a:lnTo>
                    <a:pt x="90248" y="1290392"/>
                  </a:lnTo>
                  <a:lnTo>
                    <a:pt x="89334" y="1293657"/>
                  </a:lnTo>
                  <a:lnTo>
                    <a:pt x="88289" y="1296923"/>
                  </a:lnTo>
                  <a:lnTo>
                    <a:pt x="87375" y="1300320"/>
                  </a:lnTo>
                  <a:lnTo>
                    <a:pt x="86461" y="1303716"/>
                  </a:lnTo>
                  <a:lnTo>
                    <a:pt x="85808" y="1307112"/>
                  </a:lnTo>
                  <a:lnTo>
                    <a:pt x="85024" y="1310639"/>
                  </a:lnTo>
                  <a:lnTo>
                    <a:pt x="84502" y="1314427"/>
                  </a:lnTo>
                  <a:lnTo>
                    <a:pt x="83849" y="1318085"/>
                  </a:lnTo>
                  <a:lnTo>
                    <a:pt x="83457" y="1321873"/>
                  </a:lnTo>
                  <a:lnTo>
                    <a:pt x="83065" y="1325792"/>
                  </a:lnTo>
                  <a:lnTo>
                    <a:pt x="82804" y="1329710"/>
                  </a:lnTo>
                  <a:lnTo>
                    <a:pt x="82673" y="1333760"/>
                  </a:lnTo>
                  <a:lnTo>
                    <a:pt x="82543" y="1337809"/>
                  </a:lnTo>
                  <a:lnTo>
                    <a:pt x="82543" y="1341989"/>
                  </a:lnTo>
                  <a:lnTo>
                    <a:pt x="82543" y="1346300"/>
                  </a:lnTo>
                  <a:lnTo>
                    <a:pt x="82804" y="1350480"/>
                  </a:lnTo>
                  <a:lnTo>
                    <a:pt x="82935" y="1354921"/>
                  </a:lnTo>
                  <a:lnTo>
                    <a:pt x="83326" y="1359493"/>
                  </a:lnTo>
                  <a:lnTo>
                    <a:pt x="83718" y="1364065"/>
                  </a:lnTo>
                  <a:lnTo>
                    <a:pt x="84371" y="1368637"/>
                  </a:lnTo>
                  <a:lnTo>
                    <a:pt x="85024" y="1373209"/>
                  </a:lnTo>
                  <a:lnTo>
                    <a:pt x="86069" y="1379871"/>
                  </a:lnTo>
                  <a:lnTo>
                    <a:pt x="87375" y="1386272"/>
                  </a:lnTo>
                  <a:lnTo>
                    <a:pt x="88551" y="1392672"/>
                  </a:lnTo>
                  <a:lnTo>
                    <a:pt x="90118" y="1399073"/>
                  </a:lnTo>
                  <a:lnTo>
                    <a:pt x="91816" y="1405474"/>
                  </a:lnTo>
                  <a:lnTo>
                    <a:pt x="93775" y="1411875"/>
                  </a:lnTo>
                  <a:lnTo>
                    <a:pt x="95865" y="1418145"/>
                  </a:lnTo>
                  <a:lnTo>
                    <a:pt x="97954" y="1424545"/>
                  </a:lnTo>
                  <a:lnTo>
                    <a:pt x="100305" y="1430685"/>
                  </a:lnTo>
                  <a:lnTo>
                    <a:pt x="102787" y="1436955"/>
                  </a:lnTo>
                  <a:lnTo>
                    <a:pt x="105399" y="1443094"/>
                  </a:lnTo>
                  <a:lnTo>
                    <a:pt x="108272" y="1449234"/>
                  </a:lnTo>
                  <a:lnTo>
                    <a:pt x="111145" y="1455504"/>
                  </a:lnTo>
                  <a:lnTo>
                    <a:pt x="114149" y="1461513"/>
                  </a:lnTo>
                  <a:lnTo>
                    <a:pt x="117414" y="1467652"/>
                  </a:lnTo>
                  <a:lnTo>
                    <a:pt x="120680" y="1473531"/>
                  </a:lnTo>
                  <a:lnTo>
                    <a:pt x="124336" y="1479539"/>
                  </a:lnTo>
                  <a:lnTo>
                    <a:pt x="127863" y="1485418"/>
                  </a:lnTo>
                  <a:lnTo>
                    <a:pt x="131520" y="1491165"/>
                  </a:lnTo>
                  <a:lnTo>
                    <a:pt x="135569" y="1497043"/>
                  </a:lnTo>
                  <a:lnTo>
                    <a:pt x="139487" y="1502791"/>
                  </a:lnTo>
                  <a:lnTo>
                    <a:pt x="143666" y="1508408"/>
                  </a:lnTo>
                  <a:lnTo>
                    <a:pt x="147715" y="1514025"/>
                  </a:lnTo>
                  <a:lnTo>
                    <a:pt x="152155" y="1519511"/>
                  </a:lnTo>
                  <a:lnTo>
                    <a:pt x="156596" y="1525128"/>
                  </a:lnTo>
                  <a:lnTo>
                    <a:pt x="161298" y="1530484"/>
                  </a:lnTo>
                  <a:lnTo>
                    <a:pt x="166000" y="1535709"/>
                  </a:lnTo>
                  <a:lnTo>
                    <a:pt x="170701" y="1541064"/>
                  </a:lnTo>
                  <a:lnTo>
                    <a:pt x="175664" y="1546289"/>
                  </a:lnTo>
                  <a:lnTo>
                    <a:pt x="180627" y="1551384"/>
                  </a:lnTo>
                  <a:lnTo>
                    <a:pt x="185721" y="1556348"/>
                  </a:lnTo>
                  <a:lnTo>
                    <a:pt x="190945" y="1561312"/>
                  </a:lnTo>
                  <a:lnTo>
                    <a:pt x="196300" y="1566145"/>
                  </a:lnTo>
                  <a:lnTo>
                    <a:pt x="201655" y="1570978"/>
                  </a:lnTo>
                  <a:lnTo>
                    <a:pt x="207140" y="1575680"/>
                  </a:lnTo>
                  <a:lnTo>
                    <a:pt x="212756" y="1580252"/>
                  </a:lnTo>
                  <a:lnTo>
                    <a:pt x="218503" y="1584824"/>
                  </a:lnTo>
                  <a:lnTo>
                    <a:pt x="224250" y="1589266"/>
                  </a:lnTo>
                  <a:lnTo>
                    <a:pt x="230127" y="1593576"/>
                  </a:lnTo>
                  <a:lnTo>
                    <a:pt x="235873" y="1597756"/>
                  </a:lnTo>
                  <a:lnTo>
                    <a:pt x="241881" y="1601936"/>
                  </a:lnTo>
                  <a:lnTo>
                    <a:pt x="248020" y="1605986"/>
                  </a:lnTo>
                  <a:lnTo>
                    <a:pt x="254158" y="1609905"/>
                  </a:lnTo>
                  <a:lnTo>
                    <a:pt x="260427" y="1613693"/>
                  </a:lnTo>
                  <a:lnTo>
                    <a:pt x="266697" y="1617350"/>
                  </a:lnTo>
                  <a:lnTo>
                    <a:pt x="273096" y="1621008"/>
                  </a:lnTo>
                  <a:lnTo>
                    <a:pt x="279496" y="1624535"/>
                  </a:lnTo>
                  <a:lnTo>
                    <a:pt x="286026" y="1627800"/>
                  </a:lnTo>
                  <a:lnTo>
                    <a:pt x="292556" y="1631066"/>
                  </a:lnTo>
                  <a:lnTo>
                    <a:pt x="299087" y="1634201"/>
                  </a:lnTo>
                  <a:lnTo>
                    <a:pt x="305748" y="1637206"/>
                  </a:lnTo>
                  <a:lnTo>
                    <a:pt x="312408" y="1640210"/>
                  </a:lnTo>
                  <a:lnTo>
                    <a:pt x="319330" y="1642823"/>
                  </a:lnTo>
                  <a:lnTo>
                    <a:pt x="326122" y="1645435"/>
                  </a:lnTo>
                  <a:lnTo>
                    <a:pt x="332914" y="1647917"/>
                  </a:lnTo>
                  <a:lnTo>
                    <a:pt x="339705" y="1650268"/>
                  </a:lnTo>
                  <a:lnTo>
                    <a:pt x="346758" y="1652489"/>
                  </a:lnTo>
                  <a:lnTo>
                    <a:pt x="353680" y="1654710"/>
                  </a:lnTo>
                  <a:lnTo>
                    <a:pt x="360602" y="1656538"/>
                  </a:lnTo>
                  <a:lnTo>
                    <a:pt x="367785" y="1658367"/>
                  </a:lnTo>
                  <a:lnTo>
                    <a:pt x="374707" y="1660065"/>
                  </a:lnTo>
                  <a:lnTo>
                    <a:pt x="381891" y="1661502"/>
                  </a:lnTo>
                  <a:lnTo>
                    <a:pt x="388943" y="1662939"/>
                  </a:lnTo>
                  <a:lnTo>
                    <a:pt x="396257" y="1664115"/>
                  </a:lnTo>
                  <a:lnTo>
                    <a:pt x="403310" y="1665160"/>
                  </a:lnTo>
                  <a:lnTo>
                    <a:pt x="410363" y="1666205"/>
                  </a:lnTo>
                  <a:lnTo>
                    <a:pt x="417546" y="1666988"/>
                  </a:lnTo>
                  <a:lnTo>
                    <a:pt x="424599" y="1667772"/>
                  </a:lnTo>
                  <a:lnTo>
                    <a:pt x="431651" y="1668425"/>
                  </a:lnTo>
                  <a:lnTo>
                    <a:pt x="438573" y="1669079"/>
                  </a:lnTo>
                  <a:lnTo>
                    <a:pt x="445496" y="1669471"/>
                  </a:lnTo>
                  <a:lnTo>
                    <a:pt x="452548" y="1669732"/>
                  </a:lnTo>
                  <a:lnTo>
                    <a:pt x="459470" y="1669862"/>
                  </a:lnTo>
                  <a:lnTo>
                    <a:pt x="466262" y="1669993"/>
                  </a:lnTo>
                  <a:lnTo>
                    <a:pt x="473184" y="1669993"/>
                  </a:lnTo>
                  <a:lnTo>
                    <a:pt x="479845" y="1669862"/>
                  </a:lnTo>
                  <a:lnTo>
                    <a:pt x="486636" y="1669601"/>
                  </a:lnTo>
                  <a:lnTo>
                    <a:pt x="493297" y="1669209"/>
                  </a:lnTo>
                  <a:lnTo>
                    <a:pt x="499827" y="1668817"/>
                  </a:lnTo>
                  <a:lnTo>
                    <a:pt x="506619" y="1668164"/>
                  </a:lnTo>
                  <a:lnTo>
                    <a:pt x="513149" y="1667511"/>
                  </a:lnTo>
                  <a:lnTo>
                    <a:pt x="519549" y="1666597"/>
                  </a:lnTo>
                  <a:lnTo>
                    <a:pt x="526079" y="1665682"/>
                  </a:lnTo>
                  <a:lnTo>
                    <a:pt x="532479" y="1664637"/>
                  </a:lnTo>
                  <a:lnTo>
                    <a:pt x="538748" y="1663331"/>
                  </a:lnTo>
                  <a:lnTo>
                    <a:pt x="545017" y="1662025"/>
                  </a:lnTo>
                  <a:lnTo>
                    <a:pt x="551155" y="1660588"/>
                  </a:lnTo>
                  <a:lnTo>
                    <a:pt x="557294" y="1659020"/>
                  </a:lnTo>
                  <a:lnTo>
                    <a:pt x="563432" y="1657322"/>
                  </a:lnTo>
                  <a:lnTo>
                    <a:pt x="569440" y="1655493"/>
                  </a:lnTo>
                  <a:lnTo>
                    <a:pt x="575448" y="1653534"/>
                  </a:lnTo>
                  <a:lnTo>
                    <a:pt x="581325" y="1651575"/>
                  </a:lnTo>
                  <a:lnTo>
                    <a:pt x="587072" y="1649223"/>
                  </a:lnTo>
                  <a:lnTo>
                    <a:pt x="592949" y="1647003"/>
                  </a:lnTo>
                  <a:lnTo>
                    <a:pt x="598565" y="1644521"/>
                  </a:lnTo>
                  <a:lnTo>
                    <a:pt x="604181" y="1642039"/>
                  </a:lnTo>
                  <a:lnTo>
                    <a:pt x="609667" y="1639296"/>
                  </a:lnTo>
                  <a:lnTo>
                    <a:pt x="615152" y="1636422"/>
                  </a:lnTo>
                  <a:lnTo>
                    <a:pt x="620507" y="1633418"/>
                  </a:lnTo>
                  <a:lnTo>
                    <a:pt x="625862" y="1630283"/>
                  </a:lnTo>
                  <a:lnTo>
                    <a:pt x="630955" y="1627017"/>
                  </a:lnTo>
                  <a:lnTo>
                    <a:pt x="636179" y="1623751"/>
                  </a:lnTo>
                  <a:lnTo>
                    <a:pt x="641273" y="1620224"/>
                  </a:lnTo>
                  <a:lnTo>
                    <a:pt x="646236" y="1616697"/>
                  </a:lnTo>
                  <a:lnTo>
                    <a:pt x="651069" y="1612778"/>
                  </a:lnTo>
                  <a:lnTo>
                    <a:pt x="655901" y="1608990"/>
                  </a:lnTo>
                  <a:lnTo>
                    <a:pt x="660603" y="1604941"/>
                  </a:lnTo>
                  <a:lnTo>
                    <a:pt x="665174" y="1600761"/>
                  </a:lnTo>
                  <a:lnTo>
                    <a:pt x="669745" y="1596319"/>
                  </a:lnTo>
                  <a:lnTo>
                    <a:pt x="674055" y="1591878"/>
                  </a:lnTo>
                  <a:lnTo>
                    <a:pt x="678365" y="1587437"/>
                  </a:lnTo>
                  <a:lnTo>
                    <a:pt x="682675" y="1582604"/>
                  </a:lnTo>
                  <a:lnTo>
                    <a:pt x="686724" y="1577640"/>
                  </a:lnTo>
                  <a:lnTo>
                    <a:pt x="690773" y="1572676"/>
                  </a:lnTo>
                  <a:lnTo>
                    <a:pt x="694560" y="1567451"/>
                  </a:lnTo>
                  <a:lnTo>
                    <a:pt x="698348" y="1562226"/>
                  </a:lnTo>
                  <a:lnTo>
                    <a:pt x="702135" y="1556740"/>
                  </a:lnTo>
                  <a:lnTo>
                    <a:pt x="705662" y="1551123"/>
                  </a:lnTo>
                  <a:lnTo>
                    <a:pt x="709188" y="1545375"/>
                  </a:lnTo>
                  <a:lnTo>
                    <a:pt x="712453" y="1539628"/>
                  </a:lnTo>
                  <a:lnTo>
                    <a:pt x="715718" y="1533488"/>
                  </a:lnTo>
                  <a:lnTo>
                    <a:pt x="718853" y="1527349"/>
                  </a:lnTo>
                  <a:lnTo>
                    <a:pt x="721987" y="1520948"/>
                  </a:lnTo>
                  <a:lnTo>
                    <a:pt x="724861" y="1514547"/>
                  </a:lnTo>
                  <a:lnTo>
                    <a:pt x="727734" y="1507885"/>
                  </a:lnTo>
                  <a:lnTo>
                    <a:pt x="730216" y="1500962"/>
                  </a:lnTo>
                  <a:lnTo>
                    <a:pt x="732828" y="1494039"/>
                  </a:lnTo>
                  <a:lnTo>
                    <a:pt x="735178" y="1487116"/>
                  </a:lnTo>
                  <a:lnTo>
                    <a:pt x="737529" y="1479801"/>
                  </a:lnTo>
                  <a:lnTo>
                    <a:pt x="739619" y="1472747"/>
                  </a:lnTo>
                  <a:lnTo>
                    <a:pt x="741578" y="1465431"/>
                  </a:lnTo>
                  <a:lnTo>
                    <a:pt x="743537" y="1458378"/>
                  </a:lnTo>
                  <a:lnTo>
                    <a:pt x="745105" y="1451063"/>
                  </a:lnTo>
                  <a:lnTo>
                    <a:pt x="746672" y="1443878"/>
                  </a:lnTo>
                  <a:lnTo>
                    <a:pt x="747978" y="1436694"/>
                  </a:lnTo>
                  <a:lnTo>
                    <a:pt x="749153" y="1429509"/>
                  </a:lnTo>
                  <a:lnTo>
                    <a:pt x="750329" y="1422325"/>
                  </a:lnTo>
                  <a:lnTo>
                    <a:pt x="751373" y="1415271"/>
                  </a:lnTo>
                  <a:lnTo>
                    <a:pt x="752027" y="1407956"/>
                  </a:lnTo>
                  <a:lnTo>
                    <a:pt x="752680" y="1400902"/>
                  </a:lnTo>
                  <a:lnTo>
                    <a:pt x="753333" y="1393718"/>
                  </a:lnTo>
                  <a:lnTo>
                    <a:pt x="753725" y="1386664"/>
                  </a:lnTo>
                  <a:lnTo>
                    <a:pt x="753986" y="1379610"/>
                  </a:lnTo>
                  <a:lnTo>
                    <a:pt x="754116" y="1372556"/>
                  </a:lnTo>
                  <a:lnTo>
                    <a:pt x="754247" y="1365633"/>
                  </a:lnTo>
                  <a:lnTo>
                    <a:pt x="754116" y="1358579"/>
                  </a:lnTo>
                  <a:lnTo>
                    <a:pt x="753986" y="1351656"/>
                  </a:lnTo>
                  <a:lnTo>
                    <a:pt x="753725" y="1344863"/>
                  </a:lnTo>
                  <a:lnTo>
                    <a:pt x="753463" y="1337940"/>
                  </a:lnTo>
                  <a:lnTo>
                    <a:pt x="752810" y="1331147"/>
                  </a:lnTo>
                  <a:lnTo>
                    <a:pt x="752288" y="1324485"/>
                  </a:lnTo>
                  <a:lnTo>
                    <a:pt x="751635" y="1317823"/>
                  </a:lnTo>
                  <a:lnTo>
                    <a:pt x="750721" y="1311161"/>
                  </a:lnTo>
                  <a:lnTo>
                    <a:pt x="749937" y="1304500"/>
                  </a:lnTo>
                  <a:lnTo>
                    <a:pt x="748892" y="1297968"/>
                  </a:lnTo>
                  <a:lnTo>
                    <a:pt x="747847" y="1291437"/>
                  </a:lnTo>
                  <a:lnTo>
                    <a:pt x="746803" y="1285036"/>
                  </a:lnTo>
                  <a:lnTo>
                    <a:pt x="745496" y="1278766"/>
                  </a:lnTo>
                  <a:lnTo>
                    <a:pt x="744190" y="1272496"/>
                  </a:lnTo>
                  <a:lnTo>
                    <a:pt x="742754" y="1266487"/>
                  </a:lnTo>
                  <a:lnTo>
                    <a:pt x="741186" y="1260347"/>
                  </a:lnTo>
                  <a:lnTo>
                    <a:pt x="739619" y="1254339"/>
                  </a:lnTo>
                  <a:lnTo>
                    <a:pt x="738052" y="1248330"/>
                  </a:lnTo>
                  <a:lnTo>
                    <a:pt x="736354" y="1242582"/>
                  </a:lnTo>
                  <a:lnTo>
                    <a:pt x="734656" y="1236704"/>
                  </a:lnTo>
                  <a:lnTo>
                    <a:pt x="732828" y="1230957"/>
                  </a:lnTo>
                  <a:lnTo>
                    <a:pt x="730999" y="1225470"/>
                  </a:lnTo>
                  <a:lnTo>
                    <a:pt x="729040" y="1220115"/>
                  </a:lnTo>
                  <a:lnTo>
                    <a:pt x="726950" y="1214628"/>
                  </a:lnTo>
                  <a:lnTo>
                    <a:pt x="724991" y="1209403"/>
                  </a:lnTo>
                  <a:lnTo>
                    <a:pt x="722902" y="1204309"/>
                  </a:lnTo>
                  <a:lnTo>
                    <a:pt x="720681" y="1199084"/>
                  </a:lnTo>
                  <a:lnTo>
                    <a:pt x="718461" y="1194120"/>
                  </a:lnTo>
                  <a:lnTo>
                    <a:pt x="716371" y="1189287"/>
                  </a:lnTo>
                  <a:lnTo>
                    <a:pt x="714020" y="1184584"/>
                  </a:lnTo>
                  <a:lnTo>
                    <a:pt x="711800" y="1180143"/>
                  </a:lnTo>
                  <a:lnTo>
                    <a:pt x="709319" y="1175701"/>
                  </a:lnTo>
                  <a:lnTo>
                    <a:pt x="706968" y="1171260"/>
                  </a:lnTo>
                  <a:lnTo>
                    <a:pt x="704486" y="1167080"/>
                  </a:lnTo>
                  <a:lnTo>
                    <a:pt x="702135" y="1163031"/>
                  </a:lnTo>
                  <a:lnTo>
                    <a:pt x="699654" y="1158981"/>
                  </a:lnTo>
                  <a:lnTo>
                    <a:pt x="697303" y="1155324"/>
                  </a:lnTo>
                  <a:lnTo>
                    <a:pt x="694691" y="1151666"/>
                  </a:lnTo>
                  <a:lnTo>
                    <a:pt x="692340" y="1148009"/>
                  </a:lnTo>
                  <a:lnTo>
                    <a:pt x="689728" y="1144612"/>
                  </a:lnTo>
                  <a:lnTo>
                    <a:pt x="687116" y="1141477"/>
                  </a:lnTo>
                  <a:lnTo>
                    <a:pt x="684634" y="1138342"/>
                  </a:lnTo>
                  <a:lnTo>
                    <a:pt x="682022" y="1135599"/>
                  </a:lnTo>
                  <a:lnTo>
                    <a:pt x="679541" y="1132725"/>
                  </a:lnTo>
                  <a:lnTo>
                    <a:pt x="677059" y="1130113"/>
                  </a:lnTo>
                  <a:lnTo>
                    <a:pt x="674578" y="1127761"/>
                  </a:lnTo>
                  <a:lnTo>
                    <a:pt x="671965" y="1125410"/>
                  </a:lnTo>
                  <a:lnTo>
                    <a:pt x="668700" y="1122798"/>
                  </a:lnTo>
                  <a:lnTo>
                    <a:pt x="665435" y="1120185"/>
                  </a:lnTo>
                  <a:lnTo>
                    <a:pt x="662039" y="1117834"/>
                  </a:lnTo>
                  <a:lnTo>
                    <a:pt x="658644" y="1115613"/>
                  </a:lnTo>
                  <a:lnTo>
                    <a:pt x="654987" y="1113523"/>
                  </a:lnTo>
                  <a:lnTo>
                    <a:pt x="651461" y="1111564"/>
                  </a:lnTo>
                  <a:lnTo>
                    <a:pt x="647803" y="1109604"/>
                  </a:lnTo>
                  <a:lnTo>
                    <a:pt x="644147" y="1107776"/>
                  </a:lnTo>
                  <a:lnTo>
                    <a:pt x="640359" y="1106208"/>
                  </a:lnTo>
                  <a:lnTo>
                    <a:pt x="636571" y="1104641"/>
                  </a:lnTo>
                  <a:lnTo>
                    <a:pt x="632653" y="1103204"/>
                  </a:lnTo>
                  <a:lnTo>
                    <a:pt x="628865" y="1102028"/>
                  </a:lnTo>
                  <a:lnTo>
                    <a:pt x="625078" y="1100852"/>
                  </a:lnTo>
                  <a:lnTo>
                    <a:pt x="621160" y="1099677"/>
                  </a:lnTo>
                  <a:lnTo>
                    <a:pt x="617372" y="1098762"/>
                  </a:lnTo>
                  <a:lnTo>
                    <a:pt x="613454" y="1097717"/>
                  </a:lnTo>
                  <a:lnTo>
                    <a:pt x="605879" y="1096280"/>
                  </a:lnTo>
                  <a:lnTo>
                    <a:pt x="598173" y="1094974"/>
                  </a:lnTo>
                  <a:lnTo>
                    <a:pt x="590598" y="1094060"/>
                  </a:lnTo>
                  <a:lnTo>
                    <a:pt x="583154" y="1093407"/>
                  </a:lnTo>
                  <a:lnTo>
                    <a:pt x="576101" y="1092884"/>
                  </a:lnTo>
                  <a:lnTo>
                    <a:pt x="569310" y="1092754"/>
                  </a:lnTo>
                  <a:lnTo>
                    <a:pt x="562779" y="1092754"/>
                  </a:lnTo>
                  <a:lnTo>
                    <a:pt x="556510" y="1092754"/>
                  </a:lnTo>
                  <a:lnTo>
                    <a:pt x="555074" y="1092754"/>
                  </a:lnTo>
                  <a:lnTo>
                    <a:pt x="553767" y="1092492"/>
                  </a:lnTo>
                  <a:lnTo>
                    <a:pt x="552461" y="1091839"/>
                  </a:lnTo>
                  <a:lnTo>
                    <a:pt x="551547" y="1091186"/>
                  </a:lnTo>
                  <a:lnTo>
                    <a:pt x="550502" y="1090272"/>
                  </a:lnTo>
                  <a:lnTo>
                    <a:pt x="549849" y="1089357"/>
                  </a:lnTo>
                  <a:lnTo>
                    <a:pt x="549196" y="1088312"/>
                  </a:lnTo>
                  <a:lnTo>
                    <a:pt x="548805" y="1087137"/>
                  </a:lnTo>
                  <a:lnTo>
                    <a:pt x="548543" y="1085961"/>
                  </a:lnTo>
                  <a:lnTo>
                    <a:pt x="548413" y="1084785"/>
                  </a:lnTo>
                  <a:lnTo>
                    <a:pt x="548543" y="1083479"/>
                  </a:lnTo>
                  <a:lnTo>
                    <a:pt x="548805" y="1082303"/>
                  </a:lnTo>
                  <a:lnTo>
                    <a:pt x="549327" y="1081258"/>
                  </a:lnTo>
                  <a:lnTo>
                    <a:pt x="550110" y="1080083"/>
                  </a:lnTo>
                  <a:lnTo>
                    <a:pt x="551025" y="1079038"/>
                  </a:lnTo>
                  <a:lnTo>
                    <a:pt x="552200" y="1078254"/>
                  </a:lnTo>
                  <a:lnTo>
                    <a:pt x="563302" y="1071853"/>
                  </a:lnTo>
                  <a:lnTo>
                    <a:pt x="575579" y="1064930"/>
                  </a:lnTo>
                  <a:lnTo>
                    <a:pt x="582109" y="1061403"/>
                  </a:lnTo>
                  <a:lnTo>
                    <a:pt x="588900" y="1057876"/>
                  </a:lnTo>
                  <a:lnTo>
                    <a:pt x="595822" y="1054349"/>
                  </a:lnTo>
                  <a:lnTo>
                    <a:pt x="603006" y="1050953"/>
                  </a:lnTo>
                  <a:lnTo>
                    <a:pt x="606924" y="1048732"/>
                  </a:lnTo>
                  <a:lnTo>
                    <a:pt x="610973" y="1046512"/>
                  </a:lnTo>
                  <a:lnTo>
                    <a:pt x="614891" y="1043899"/>
                  </a:lnTo>
                  <a:lnTo>
                    <a:pt x="618809" y="1041026"/>
                  </a:lnTo>
                  <a:lnTo>
                    <a:pt x="622596" y="1038021"/>
                  </a:lnTo>
                  <a:lnTo>
                    <a:pt x="626254" y="1034625"/>
                  </a:lnTo>
                  <a:lnTo>
                    <a:pt x="630041" y="1030967"/>
                  </a:lnTo>
                  <a:lnTo>
                    <a:pt x="633698" y="1027179"/>
                  </a:lnTo>
                  <a:lnTo>
                    <a:pt x="637224" y="1022999"/>
                  </a:lnTo>
                  <a:lnTo>
                    <a:pt x="640620" y="1018558"/>
                  </a:lnTo>
                  <a:lnTo>
                    <a:pt x="644147" y="1014116"/>
                  </a:lnTo>
                  <a:lnTo>
                    <a:pt x="647412" y="1009022"/>
                  </a:lnTo>
                  <a:lnTo>
                    <a:pt x="650677" y="1003927"/>
                  </a:lnTo>
                  <a:lnTo>
                    <a:pt x="653811" y="998572"/>
                  </a:lnTo>
                  <a:lnTo>
                    <a:pt x="656685" y="992824"/>
                  </a:lnTo>
                  <a:lnTo>
                    <a:pt x="659558" y="987077"/>
                  </a:lnTo>
                  <a:lnTo>
                    <a:pt x="662431" y="980937"/>
                  </a:lnTo>
                  <a:lnTo>
                    <a:pt x="665043" y="974536"/>
                  </a:lnTo>
                  <a:lnTo>
                    <a:pt x="667525" y="967874"/>
                  </a:lnTo>
                  <a:lnTo>
                    <a:pt x="670006" y="960821"/>
                  </a:lnTo>
                  <a:lnTo>
                    <a:pt x="672227" y="953767"/>
                  </a:lnTo>
                  <a:lnTo>
                    <a:pt x="674316" y="946321"/>
                  </a:lnTo>
                  <a:lnTo>
                    <a:pt x="676406" y="938614"/>
                  </a:lnTo>
                  <a:lnTo>
                    <a:pt x="678235" y="930777"/>
                  </a:lnTo>
                  <a:lnTo>
                    <a:pt x="679932" y="922678"/>
                  </a:lnTo>
                  <a:lnTo>
                    <a:pt x="681369" y="914318"/>
                  </a:lnTo>
                  <a:lnTo>
                    <a:pt x="682806" y="905696"/>
                  </a:lnTo>
                  <a:lnTo>
                    <a:pt x="683851" y="896814"/>
                  </a:lnTo>
                  <a:lnTo>
                    <a:pt x="684895" y="887670"/>
                  </a:lnTo>
                  <a:lnTo>
                    <a:pt x="685810" y="878395"/>
                  </a:lnTo>
                  <a:lnTo>
                    <a:pt x="686463" y="868729"/>
                  </a:lnTo>
                  <a:lnTo>
                    <a:pt x="686854" y="858801"/>
                  </a:lnTo>
                  <a:lnTo>
                    <a:pt x="687116" y="849135"/>
                  </a:lnTo>
                  <a:lnTo>
                    <a:pt x="687116" y="839991"/>
                  </a:lnTo>
                  <a:lnTo>
                    <a:pt x="687116" y="831108"/>
                  </a:lnTo>
                  <a:lnTo>
                    <a:pt x="686854" y="822748"/>
                  </a:lnTo>
                  <a:lnTo>
                    <a:pt x="686463" y="814780"/>
                  </a:lnTo>
                  <a:lnTo>
                    <a:pt x="686071" y="807204"/>
                  </a:lnTo>
                  <a:lnTo>
                    <a:pt x="685287" y="800150"/>
                  </a:lnTo>
                  <a:lnTo>
                    <a:pt x="684504" y="793226"/>
                  </a:lnTo>
                  <a:lnTo>
                    <a:pt x="683459" y="786826"/>
                  </a:lnTo>
                  <a:lnTo>
                    <a:pt x="682545" y="780948"/>
                  </a:lnTo>
                  <a:lnTo>
                    <a:pt x="681238" y="775331"/>
                  </a:lnTo>
                  <a:lnTo>
                    <a:pt x="679932" y="770106"/>
                  </a:lnTo>
                  <a:lnTo>
                    <a:pt x="678496" y="765142"/>
                  </a:lnTo>
                  <a:lnTo>
                    <a:pt x="676928" y="760439"/>
                  </a:lnTo>
                  <a:lnTo>
                    <a:pt x="675361" y="756129"/>
                  </a:lnTo>
                  <a:lnTo>
                    <a:pt x="673533" y="752210"/>
                  </a:lnTo>
                  <a:lnTo>
                    <a:pt x="671704" y="748422"/>
                  </a:lnTo>
                  <a:lnTo>
                    <a:pt x="669876" y="745025"/>
                  </a:lnTo>
                  <a:lnTo>
                    <a:pt x="667786" y="741890"/>
                  </a:lnTo>
                  <a:lnTo>
                    <a:pt x="665696" y="739016"/>
                  </a:lnTo>
                  <a:lnTo>
                    <a:pt x="663607" y="736404"/>
                  </a:lnTo>
                  <a:lnTo>
                    <a:pt x="661256" y="734053"/>
                  </a:lnTo>
                  <a:lnTo>
                    <a:pt x="659035" y="731832"/>
                  </a:lnTo>
                  <a:lnTo>
                    <a:pt x="656685" y="730003"/>
                  </a:lnTo>
                  <a:lnTo>
                    <a:pt x="654334" y="728305"/>
                  </a:lnTo>
                  <a:lnTo>
                    <a:pt x="651852" y="726738"/>
                  </a:lnTo>
                  <a:lnTo>
                    <a:pt x="649371" y="725301"/>
                  </a:lnTo>
                  <a:lnTo>
                    <a:pt x="646889" y="724125"/>
                  </a:lnTo>
                  <a:lnTo>
                    <a:pt x="644408" y="723080"/>
                  </a:lnTo>
                  <a:lnTo>
                    <a:pt x="641796" y="722296"/>
                  </a:lnTo>
                  <a:lnTo>
                    <a:pt x="639053" y="721513"/>
                  </a:lnTo>
                  <a:lnTo>
                    <a:pt x="636571" y="720990"/>
                  </a:lnTo>
                  <a:lnTo>
                    <a:pt x="619984" y="717855"/>
                  </a:lnTo>
                  <a:lnTo>
                    <a:pt x="610581" y="716026"/>
                  </a:lnTo>
                  <a:lnTo>
                    <a:pt x="600394" y="714067"/>
                  </a:lnTo>
                  <a:lnTo>
                    <a:pt x="589945" y="711585"/>
                  </a:lnTo>
                  <a:lnTo>
                    <a:pt x="584460" y="710279"/>
                  </a:lnTo>
                  <a:lnTo>
                    <a:pt x="578974" y="708711"/>
                  </a:lnTo>
                  <a:lnTo>
                    <a:pt x="573358" y="707405"/>
                  </a:lnTo>
                  <a:lnTo>
                    <a:pt x="567873" y="705576"/>
                  </a:lnTo>
                  <a:lnTo>
                    <a:pt x="562126" y="703747"/>
                  </a:lnTo>
                  <a:lnTo>
                    <a:pt x="556641" y="701919"/>
                  </a:lnTo>
                  <a:lnTo>
                    <a:pt x="555074" y="701265"/>
                  </a:lnTo>
                  <a:lnTo>
                    <a:pt x="553767" y="700220"/>
                  </a:lnTo>
                  <a:lnTo>
                    <a:pt x="552592" y="699045"/>
                  </a:lnTo>
                  <a:lnTo>
                    <a:pt x="551939" y="697869"/>
                  </a:lnTo>
                  <a:lnTo>
                    <a:pt x="551417" y="696563"/>
                  </a:lnTo>
                  <a:lnTo>
                    <a:pt x="551025" y="695126"/>
                  </a:lnTo>
                  <a:lnTo>
                    <a:pt x="550894" y="693689"/>
                  </a:lnTo>
                  <a:lnTo>
                    <a:pt x="551025" y="692122"/>
                  </a:lnTo>
                  <a:lnTo>
                    <a:pt x="551417" y="690685"/>
                  </a:lnTo>
                  <a:lnTo>
                    <a:pt x="552070" y="689378"/>
                  </a:lnTo>
                  <a:lnTo>
                    <a:pt x="552723" y="688203"/>
                  </a:lnTo>
                  <a:lnTo>
                    <a:pt x="553767" y="687158"/>
                  </a:lnTo>
                  <a:lnTo>
                    <a:pt x="554943" y="686113"/>
                  </a:lnTo>
                  <a:lnTo>
                    <a:pt x="556379" y="685460"/>
                  </a:lnTo>
                  <a:lnTo>
                    <a:pt x="557947" y="685068"/>
                  </a:lnTo>
                  <a:lnTo>
                    <a:pt x="559645" y="684806"/>
                  </a:lnTo>
                  <a:lnTo>
                    <a:pt x="565914" y="684676"/>
                  </a:lnTo>
                  <a:lnTo>
                    <a:pt x="571791" y="684415"/>
                  </a:lnTo>
                  <a:lnTo>
                    <a:pt x="577799" y="684153"/>
                  </a:lnTo>
                  <a:lnTo>
                    <a:pt x="583676" y="683761"/>
                  </a:lnTo>
                  <a:lnTo>
                    <a:pt x="589292" y="683239"/>
                  </a:lnTo>
                  <a:lnTo>
                    <a:pt x="595039" y="682717"/>
                  </a:lnTo>
                  <a:lnTo>
                    <a:pt x="600394" y="682063"/>
                  </a:lnTo>
                  <a:lnTo>
                    <a:pt x="605879" y="681280"/>
                  </a:lnTo>
                  <a:lnTo>
                    <a:pt x="611234" y="680496"/>
                  </a:lnTo>
                  <a:lnTo>
                    <a:pt x="616328" y="679582"/>
                  </a:lnTo>
                  <a:lnTo>
                    <a:pt x="621421" y="678667"/>
                  </a:lnTo>
                  <a:lnTo>
                    <a:pt x="626384" y="677622"/>
                  </a:lnTo>
                  <a:lnTo>
                    <a:pt x="631478" y="676446"/>
                  </a:lnTo>
                  <a:lnTo>
                    <a:pt x="636310" y="675271"/>
                  </a:lnTo>
                  <a:lnTo>
                    <a:pt x="641012" y="674095"/>
                  </a:lnTo>
                  <a:lnTo>
                    <a:pt x="645453" y="672789"/>
                  </a:lnTo>
                  <a:lnTo>
                    <a:pt x="650024" y="671352"/>
                  </a:lnTo>
                  <a:lnTo>
                    <a:pt x="654595" y="669915"/>
                  </a:lnTo>
                  <a:lnTo>
                    <a:pt x="658905" y="668478"/>
                  </a:lnTo>
                  <a:lnTo>
                    <a:pt x="663084" y="666911"/>
                  </a:lnTo>
                  <a:lnTo>
                    <a:pt x="667394" y="665212"/>
                  </a:lnTo>
                  <a:lnTo>
                    <a:pt x="671443" y="663514"/>
                  </a:lnTo>
                  <a:lnTo>
                    <a:pt x="675492" y="661816"/>
                  </a:lnTo>
                  <a:lnTo>
                    <a:pt x="679410" y="659988"/>
                  </a:lnTo>
                  <a:lnTo>
                    <a:pt x="686985" y="656330"/>
                  </a:lnTo>
                  <a:lnTo>
                    <a:pt x="694299" y="652281"/>
                  </a:lnTo>
                  <a:lnTo>
                    <a:pt x="701221" y="647970"/>
                  </a:lnTo>
                  <a:lnTo>
                    <a:pt x="708143" y="643659"/>
                  </a:lnTo>
                  <a:lnTo>
                    <a:pt x="714543" y="639087"/>
                  </a:lnTo>
                  <a:lnTo>
                    <a:pt x="720551" y="634385"/>
                  </a:lnTo>
                  <a:lnTo>
                    <a:pt x="726428" y="629551"/>
                  </a:lnTo>
                  <a:lnTo>
                    <a:pt x="732175" y="624588"/>
                  </a:lnTo>
                  <a:lnTo>
                    <a:pt x="737529" y="619232"/>
                  </a:lnTo>
                  <a:lnTo>
                    <a:pt x="742623" y="614007"/>
                  </a:lnTo>
                  <a:lnTo>
                    <a:pt x="747586" y="608651"/>
                  </a:lnTo>
                  <a:lnTo>
                    <a:pt x="752288" y="603165"/>
                  </a:lnTo>
                  <a:lnTo>
                    <a:pt x="756859" y="597548"/>
                  </a:lnTo>
                  <a:lnTo>
                    <a:pt x="761169" y="591931"/>
                  </a:lnTo>
                  <a:lnTo>
                    <a:pt x="765218" y="586183"/>
                  </a:lnTo>
                  <a:lnTo>
                    <a:pt x="769267" y="580436"/>
                  </a:lnTo>
                  <a:lnTo>
                    <a:pt x="773054" y="574558"/>
                  </a:lnTo>
                  <a:lnTo>
                    <a:pt x="776711" y="568679"/>
                  </a:lnTo>
                  <a:lnTo>
                    <a:pt x="780368" y="562801"/>
                  </a:lnTo>
                  <a:lnTo>
                    <a:pt x="783764" y="556923"/>
                  </a:lnTo>
                  <a:lnTo>
                    <a:pt x="785592" y="553527"/>
                  </a:lnTo>
                  <a:lnTo>
                    <a:pt x="787290" y="550131"/>
                  </a:lnTo>
                  <a:lnTo>
                    <a:pt x="788988" y="546603"/>
                  </a:lnTo>
                  <a:lnTo>
                    <a:pt x="790686" y="542946"/>
                  </a:lnTo>
                  <a:lnTo>
                    <a:pt x="792253" y="539027"/>
                  </a:lnTo>
                  <a:lnTo>
                    <a:pt x="793820" y="535108"/>
                  </a:lnTo>
                  <a:lnTo>
                    <a:pt x="795257" y="530928"/>
                  </a:lnTo>
                  <a:lnTo>
                    <a:pt x="796694" y="526618"/>
                  </a:lnTo>
                  <a:lnTo>
                    <a:pt x="798000" y="522437"/>
                  </a:lnTo>
                  <a:lnTo>
                    <a:pt x="799175" y="517996"/>
                  </a:lnTo>
                  <a:lnTo>
                    <a:pt x="800351" y="513424"/>
                  </a:lnTo>
                  <a:lnTo>
                    <a:pt x="801526" y="508722"/>
                  </a:lnTo>
                  <a:lnTo>
                    <a:pt x="802571" y="504019"/>
                  </a:lnTo>
                  <a:lnTo>
                    <a:pt x="803485" y="499317"/>
                  </a:lnTo>
                  <a:lnTo>
                    <a:pt x="804269" y="494353"/>
                  </a:lnTo>
                  <a:lnTo>
                    <a:pt x="804922" y="489520"/>
                  </a:lnTo>
                  <a:lnTo>
                    <a:pt x="805575" y="484556"/>
                  </a:lnTo>
                  <a:lnTo>
                    <a:pt x="806097" y="479461"/>
                  </a:lnTo>
                  <a:lnTo>
                    <a:pt x="806489" y="474367"/>
                  </a:lnTo>
                  <a:lnTo>
                    <a:pt x="806750" y="469011"/>
                  </a:lnTo>
                  <a:lnTo>
                    <a:pt x="806881" y="463917"/>
                  </a:lnTo>
                  <a:lnTo>
                    <a:pt x="806881" y="458692"/>
                  </a:lnTo>
                  <a:lnTo>
                    <a:pt x="806750" y="453205"/>
                  </a:lnTo>
                  <a:lnTo>
                    <a:pt x="806620" y="447980"/>
                  </a:lnTo>
                  <a:lnTo>
                    <a:pt x="806359" y="442625"/>
                  </a:lnTo>
                  <a:lnTo>
                    <a:pt x="805836" y="437138"/>
                  </a:lnTo>
                  <a:lnTo>
                    <a:pt x="805183" y="431782"/>
                  </a:lnTo>
                  <a:lnTo>
                    <a:pt x="804400" y="426427"/>
                  </a:lnTo>
                  <a:lnTo>
                    <a:pt x="803485" y="420941"/>
                  </a:lnTo>
                  <a:lnTo>
                    <a:pt x="802310" y="415585"/>
                  </a:lnTo>
                  <a:lnTo>
                    <a:pt x="801265" y="410099"/>
                  </a:lnTo>
                  <a:lnTo>
                    <a:pt x="799828" y="404743"/>
                  </a:lnTo>
                  <a:lnTo>
                    <a:pt x="798261" y="399387"/>
                  </a:lnTo>
                  <a:lnTo>
                    <a:pt x="796563" y="394031"/>
                  </a:lnTo>
                  <a:lnTo>
                    <a:pt x="794735" y="388676"/>
                  </a:lnTo>
                  <a:lnTo>
                    <a:pt x="792514" y="383451"/>
                  </a:lnTo>
                  <a:lnTo>
                    <a:pt x="790425" y="378095"/>
                  </a:lnTo>
                  <a:lnTo>
                    <a:pt x="787943" y="372870"/>
                  </a:lnTo>
                  <a:lnTo>
                    <a:pt x="785462" y="367645"/>
                  </a:lnTo>
                  <a:lnTo>
                    <a:pt x="782588" y="362550"/>
                  </a:lnTo>
                  <a:lnTo>
                    <a:pt x="779584" y="357456"/>
                  </a:lnTo>
                  <a:lnTo>
                    <a:pt x="776450" y="352362"/>
                  </a:lnTo>
                  <a:lnTo>
                    <a:pt x="773054" y="347398"/>
                  </a:lnTo>
                  <a:lnTo>
                    <a:pt x="769528" y="342565"/>
                  </a:lnTo>
                  <a:lnTo>
                    <a:pt x="765609" y="337731"/>
                  </a:lnTo>
                  <a:lnTo>
                    <a:pt x="761691" y="333029"/>
                  </a:lnTo>
                  <a:lnTo>
                    <a:pt x="757512" y="328457"/>
                  </a:lnTo>
                  <a:lnTo>
                    <a:pt x="753071" y="323885"/>
                  </a:lnTo>
                  <a:lnTo>
                    <a:pt x="748500" y="319444"/>
                  </a:lnTo>
                  <a:lnTo>
                    <a:pt x="743537" y="315133"/>
                  </a:lnTo>
                  <a:lnTo>
                    <a:pt x="738574" y="310822"/>
                  </a:lnTo>
                  <a:lnTo>
                    <a:pt x="733089" y="306773"/>
                  </a:lnTo>
                  <a:lnTo>
                    <a:pt x="727603" y="302723"/>
                  </a:lnTo>
                  <a:lnTo>
                    <a:pt x="721726" y="298935"/>
                  </a:lnTo>
                  <a:lnTo>
                    <a:pt x="715588" y="295016"/>
                  </a:lnTo>
                  <a:lnTo>
                    <a:pt x="709319" y="291489"/>
                  </a:lnTo>
                  <a:lnTo>
                    <a:pt x="702788" y="288093"/>
                  </a:lnTo>
                  <a:lnTo>
                    <a:pt x="695997" y="284697"/>
                  </a:lnTo>
                  <a:lnTo>
                    <a:pt x="688944" y="281562"/>
                  </a:lnTo>
                  <a:lnTo>
                    <a:pt x="681630" y="278427"/>
                  </a:lnTo>
                  <a:lnTo>
                    <a:pt x="673925" y="275553"/>
                  </a:lnTo>
                  <a:lnTo>
                    <a:pt x="666088" y="272810"/>
                  </a:lnTo>
                  <a:lnTo>
                    <a:pt x="657991" y="270328"/>
                  </a:lnTo>
                  <a:lnTo>
                    <a:pt x="649632" y="267977"/>
                  </a:lnTo>
                  <a:lnTo>
                    <a:pt x="641012" y="265887"/>
                  </a:lnTo>
                  <a:lnTo>
                    <a:pt x="632392" y="263927"/>
                  </a:lnTo>
                  <a:lnTo>
                    <a:pt x="623903" y="262098"/>
                  </a:lnTo>
                  <a:lnTo>
                    <a:pt x="615413" y="260531"/>
                  </a:lnTo>
                  <a:lnTo>
                    <a:pt x="606924" y="259094"/>
                  </a:lnTo>
                  <a:lnTo>
                    <a:pt x="598434" y="257919"/>
                  </a:lnTo>
                  <a:lnTo>
                    <a:pt x="589945" y="257004"/>
                  </a:lnTo>
                  <a:lnTo>
                    <a:pt x="581456" y="256090"/>
                  </a:lnTo>
                  <a:lnTo>
                    <a:pt x="573097" y="255436"/>
                  </a:lnTo>
                  <a:lnTo>
                    <a:pt x="564738" y="254914"/>
                  </a:lnTo>
                  <a:lnTo>
                    <a:pt x="556379" y="254653"/>
                  </a:lnTo>
                  <a:close/>
                  <a:moveTo>
                    <a:pt x="1560315" y="0"/>
                  </a:moveTo>
                  <a:lnTo>
                    <a:pt x="1552087" y="0"/>
                  </a:lnTo>
                  <a:lnTo>
                    <a:pt x="1543598" y="131"/>
                  </a:lnTo>
                  <a:lnTo>
                    <a:pt x="1535239" y="392"/>
                  </a:lnTo>
                  <a:lnTo>
                    <a:pt x="1526880" y="914"/>
                  </a:lnTo>
                  <a:lnTo>
                    <a:pt x="1518521" y="1567"/>
                  </a:lnTo>
                  <a:lnTo>
                    <a:pt x="1510032" y="2482"/>
                  </a:lnTo>
                  <a:lnTo>
                    <a:pt x="1501543" y="3396"/>
                  </a:lnTo>
                  <a:lnTo>
                    <a:pt x="1493053" y="4572"/>
                  </a:lnTo>
                  <a:lnTo>
                    <a:pt x="1484564" y="6009"/>
                  </a:lnTo>
                  <a:lnTo>
                    <a:pt x="1476074" y="7576"/>
                  </a:lnTo>
                  <a:lnTo>
                    <a:pt x="1467585" y="9405"/>
                  </a:lnTo>
                  <a:lnTo>
                    <a:pt x="1458965" y="11365"/>
                  </a:lnTo>
                  <a:lnTo>
                    <a:pt x="1450345" y="13454"/>
                  </a:lnTo>
                  <a:lnTo>
                    <a:pt x="1441986" y="15806"/>
                  </a:lnTo>
                  <a:lnTo>
                    <a:pt x="1433889" y="18288"/>
                  </a:lnTo>
                  <a:lnTo>
                    <a:pt x="1426052" y="21031"/>
                  </a:lnTo>
                  <a:lnTo>
                    <a:pt x="1418347" y="23905"/>
                  </a:lnTo>
                  <a:lnTo>
                    <a:pt x="1411033" y="27040"/>
                  </a:lnTo>
                  <a:lnTo>
                    <a:pt x="1403980" y="30175"/>
                  </a:lnTo>
                  <a:lnTo>
                    <a:pt x="1397189" y="33571"/>
                  </a:lnTo>
                  <a:lnTo>
                    <a:pt x="1390659" y="36967"/>
                  </a:lnTo>
                  <a:lnTo>
                    <a:pt x="1384389" y="40494"/>
                  </a:lnTo>
                  <a:lnTo>
                    <a:pt x="1378251" y="44413"/>
                  </a:lnTo>
                  <a:lnTo>
                    <a:pt x="1372374" y="48201"/>
                  </a:lnTo>
                  <a:lnTo>
                    <a:pt x="1366888" y="52251"/>
                  </a:lnTo>
                  <a:lnTo>
                    <a:pt x="1361403" y="56300"/>
                  </a:lnTo>
                  <a:lnTo>
                    <a:pt x="1356440" y="60611"/>
                  </a:lnTo>
                  <a:lnTo>
                    <a:pt x="1351477" y="64921"/>
                  </a:lnTo>
                  <a:lnTo>
                    <a:pt x="1346906" y="69363"/>
                  </a:lnTo>
                  <a:lnTo>
                    <a:pt x="1342465" y="73935"/>
                  </a:lnTo>
                  <a:lnTo>
                    <a:pt x="1338286" y="78507"/>
                  </a:lnTo>
                  <a:lnTo>
                    <a:pt x="1334367" y="83209"/>
                  </a:lnTo>
                  <a:lnTo>
                    <a:pt x="1330449" y="88042"/>
                  </a:lnTo>
                  <a:lnTo>
                    <a:pt x="1326923" y="92876"/>
                  </a:lnTo>
                  <a:lnTo>
                    <a:pt x="1323527" y="97839"/>
                  </a:lnTo>
                  <a:lnTo>
                    <a:pt x="1320393" y="102934"/>
                  </a:lnTo>
                  <a:lnTo>
                    <a:pt x="1317389" y="108028"/>
                  </a:lnTo>
                  <a:lnTo>
                    <a:pt x="1314515" y="113123"/>
                  </a:lnTo>
                  <a:lnTo>
                    <a:pt x="1312034" y="118348"/>
                  </a:lnTo>
                  <a:lnTo>
                    <a:pt x="1309552" y="123573"/>
                  </a:lnTo>
                  <a:lnTo>
                    <a:pt x="1307463" y="128929"/>
                  </a:lnTo>
                  <a:lnTo>
                    <a:pt x="1305242" y="134154"/>
                  </a:lnTo>
                  <a:lnTo>
                    <a:pt x="1303414" y="139509"/>
                  </a:lnTo>
                  <a:lnTo>
                    <a:pt x="1301716" y="144865"/>
                  </a:lnTo>
                  <a:lnTo>
                    <a:pt x="1300149" y="150221"/>
                  </a:lnTo>
                  <a:lnTo>
                    <a:pt x="1298712" y="155576"/>
                  </a:lnTo>
                  <a:lnTo>
                    <a:pt x="1297667" y="161063"/>
                  </a:lnTo>
                  <a:lnTo>
                    <a:pt x="1296492" y="166418"/>
                  </a:lnTo>
                  <a:lnTo>
                    <a:pt x="1295577" y="171905"/>
                  </a:lnTo>
                  <a:lnTo>
                    <a:pt x="1294794" y="177260"/>
                  </a:lnTo>
                  <a:lnTo>
                    <a:pt x="1294141" y="182616"/>
                  </a:lnTo>
                  <a:lnTo>
                    <a:pt x="1293618" y="188102"/>
                  </a:lnTo>
                  <a:lnTo>
                    <a:pt x="1293357" y="193458"/>
                  </a:lnTo>
                  <a:lnTo>
                    <a:pt x="1293227" y="198683"/>
                  </a:lnTo>
                  <a:lnTo>
                    <a:pt x="1293096" y="204170"/>
                  </a:lnTo>
                  <a:lnTo>
                    <a:pt x="1293096" y="209394"/>
                  </a:lnTo>
                  <a:lnTo>
                    <a:pt x="1293227" y="214489"/>
                  </a:lnTo>
                  <a:lnTo>
                    <a:pt x="1293488" y="219845"/>
                  </a:lnTo>
                  <a:lnTo>
                    <a:pt x="1293880" y="224939"/>
                  </a:lnTo>
                  <a:lnTo>
                    <a:pt x="1294402" y="230034"/>
                  </a:lnTo>
                  <a:lnTo>
                    <a:pt x="1295055" y="234997"/>
                  </a:lnTo>
                  <a:lnTo>
                    <a:pt x="1295708" y="239831"/>
                  </a:lnTo>
                  <a:lnTo>
                    <a:pt x="1296492" y="244794"/>
                  </a:lnTo>
                  <a:lnTo>
                    <a:pt x="1297406" y="249497"/>
                  </a:lnTo>
                  <a:lnTo>
                    <a:pt x="1298451" y="254200"/>
                  </a:lnTo>
                  <a:lnTo>
                    <a:pt x="1299626" y="258902"/>
                  </a:lnTo>
                  <a:lnTo>
                    <a:pt x="1300802" y="263474"/>
                  </a:lnTo>
                  <a:lnTo>
                    <a:pt x="1301977" y="267915"/>
                  </a:lnTo>
                  <a:lnTo>
                    <a:pt x="1303283" y="272096"/>
                  </a:lnTo>
                  <a:lnTo>
                    <a:pt x="1304720" y="276406"/>
                  </a:lnTo>
                  <a:lnTo>
                    <a:pt x="1306157" y="280586"/>
                  </a:lnTo>
                  <a:lnTo>
                    <a:pt x="1307724" y="284505"/>
                  </a:lnTo>
                  <a:lnTo>
                    <a:pt x="1309291" y="288424"/>
                  </a:lnTo>
                  <a:lnTo>
                    <a:pt x="1310989" y="292081"/>
                  </a:lnTo>
                  <a:lnTo>
                    <a:pt x="1312687" y="295608"/>
                  </a:lnTo>
                  <a:lnTo>
                    <a:pt x="1314385" y="299005"/>
                  </a:lnTo>
                  <a:lnTo>
                    <a:pt x="1316213" y="302401"/>
                  </a:lnTo>
                  <a:lnTo>
                    <a:pt x="1319609" y="308279"/>
                  </a:lnTo>
                  <a:lnTo>
                    <a:pt x="1323266" y="314157"/>
                  </a:lnTo>
                  <a:lnTo>
                    <a:pt x="1326923" y="320036"/>
                  </a:lnTo>
                  <a:lnTo>
                    <a:pt x="1330710" y="325914"/>
                  </a:lnTo>
                  <a:lnTo>
                    <a:pt x="1334759" y="331661"/>
                  </a:lnTo>
                  <a:lnTo>
                    <a:pt x="1338808" y="337409"/>
                  </a:lnTo>
                  <a:lnTo>
                    <a:pt x="1343118" y="343026"/>
                  </a:lnTo>
                  <a:lnTo>
                    <a:pt x="1347689" y="348643"/>
                  </a:lnTo>
                  <a:lnTo>
                    <a:pt x="1352391" y="354129"/>
                  </a:lnTo>
                  <a:lnTo>
                    <a:pt x="1357354" y="359485"/>
                  </a:lnTo>
                  <a:lnTo>
                    <a:pt x="1362448" y="364710"/>
                  </a:lnTo>
                  <a:lnTo>
                    <a:pt x="1367802" y="370066"/>
                  </a:lnTo>
                  <a:lnTo>
                    <a:pt x="1373549" y="375029"/>
                  </a:lnTo>
                  <a:lnTo>
                    <a:pt x="1379426" y="379863"/>
                  </a:lnTo>
                  <a:lnTo>
                    <a:pt x="1385434" y="384565"/>
                  </a:lnTo>
                  <a:lnTo>
                    <a:pt x="1391834" y="389137"/>
                  </a:lnTo>
                  <a:lnTo>
                    <a:pt x="1398756" y="393448"/>
                  </a:lnTo>
                  <a:lnTo>
                    <a:pt x="1405678" y="397759"/>
                  </a:lnTo>
                  <a:lnTo>
                    <a:pt x="1412992" y="401808"/>
                  </a:lnTo>
                  <a:lnTo>
                    <a:pt x="1420567" y="405466"/>
                  </a:lnTo>
                  <a:lnTo>
                    <a:pt x="1424485" y="407294"/>
                  </a:lnTo>
                  <a:lnTo>
                    <a:pt x="1428534" y="408992"/>
                  </a:lnTo>
                  <a:lnTo>
                    <a:pt x="1432583" y="410690"/>
                  </a:lnTo>
                  <a:lnTo>
                    <a:pt x="1436893" y="412389"/>
                  </a:lnTo>
                  <a:lnTo>
                    <a:pt x="1441072" y="413956"/>
                  </a:lnTo>
                  <a:lnTo>
                    <a:pt x="1445382" y="415393"/>
                  </a:lnTo>
                  <a:lnTo>
                    <a:pt x="1449953" y="416830"/>
                  </a:lnTo>
                  <a:lnTo>
                    <a:pt x="1454524" y="418267"/>
                  </a:lnTo>
                  <a:lnTo>
                    <a:pt x="1458965" y="419573"/>
                  </a:lnTo>
                  <a:lnTo>
                    <a:pt x="1463667" y="420749"/>
                  </a:lnTo>
                  <a:lnTo>
                    <a:pt x="1468499" y="421924"/>
                  </a:lnTo>
                  <a:lnTo>
                    <a:pt x="1473593" y="423100"/>
                  </a:lnTo>
                  <a:lnTo>
                    <a:pt x="1478556" y="424145"/>
                  </a:lnTo>
                  <a:lnTo>
                    <a:pt x="1483649" y="425060"/>
                  </a:lnTo>
                  <a:lnTo>
                    <a:pt x="1488743" y="425974"/>
                  </a:lnTo>
                  <a:lnTo>
                    <a:pt x="1494098" y="426758"/>
                  </a:lnTo>
                  <a:lnTo>
                    <a:pt x="1499583" y="427541"/>
                  </a:lnTo>
                  <a:lnTo>
                    <a:pt x="1504938" y="428195"/>
                  </a:lnTo>
                  <a:lnTo>
                    <a:pt x="1510685" y="428717"/>
                  </a:lnTo>
                  <a:lnTo>
                    <a:pt x="1516301" y="429239"/>
                  </a:lnTo>
                  <a:lnTo>
                    <a:pt x="1522178" y="429631"/>
                  </a:lnTo>
                  <a:lnTo>
                    <a:pt x="1528186" y="429893"/>
                  </a:lnTo>
                  <a:lnTo>
                    <a:pt x="1534063" y="430154"/>
                  </a:lnTo>
                  <a:lnTo>
                    <a:pt x="1540332" y="430284"/>
                  </a:lnTo>
                  <a:lnTo>
                    <a:pt x="1542030" y="430546"/>
                  </a:lnTo>
                  <a:lnTo>
                    <a:pt x="1543598" y="430938"/>
                  </a:lnTo>
                  <a:lnTo>
                    <a:pt x="1545034" y="431591"/>
                  </a:lnTo>
                  <a:lnTo>
                    <a:pt x="1546209" y="432636"/>
                  </a:lnTo>
                  <a:lnTo>
                    <a:pt x="1547254" y="433681"/>
                  </a:lnTo>
                  <a:lnTo>
                    <a:pt x="1547907" y="434856"/>
                  </a:lnTo>
                  <a:lnTo>
                    <a:pt x="1548560" y="436163"/>
                  </a:lnTo>
                  <a:lnTo>
                    <a:pt x="1548952" y="437600"/>
                  </a:lnTo>
                  <a:lnTo>
                    <a:pt x="1549083" y="439167"/>
                  </a:lnTo>
                  <a:lnTo>
                    <a:pt x="1548952" y="440604"/>
                  </a:lnTo>
                  <a:lnTo>
                    <a:pt x="1548560" y="442041"/>
                  </a:lnTo>
                  <a:lnTo>
                    <a:pt x="1548038" y="443347"/>
                  </a:lnTo>
                  <a:lnTo>
                    <a:pt x="1547385" y="444523"/>
                  </a:lnTo>
                  <a:lnTo>
                    <a:pt x="1546209" y="445698"/>
                  </a:lnTo>
                  <a:lnTo>
                    <a:pt x="1544903" y="446743"/>
                  </a:lnTo>
                  <a:lnTo>
                    <a:pt x="1543336" y="447397"/>
                  </a:lnTo>
                  <a:lnTo>
                    <a:pt x="1537851" y="449225"/>
                  </a:lnTo>
                  <a:lnTo>
                    <a:pt x="1532104" y="451054"/>
                  </a:lnTo>
                  <a:lnTo>
                    <a:pt x="1526619" y="452883"/>
                  </a:lnTo>
                  <a:lnTo>
                    <a:pt x="1521003" y="454189"/>
                  </a:lnTo>
                  <a:lnTo>
                    <a:pt x="1515517" y="455757"/>
                  </a:lnTo>
                  <a:lnTo>
                    <a:pt x="1510032" y="457063"/>
                  </a:lnTo>
                  <a:lnTo>
                    <a:pt x="1499583" y="459545"/>
                  </a:lnTo>
                  <a:lnTo>
                    <a:pt x="1489396" y="461504"/>
                  </a:lnTo>
                  <a:lnTo>
                    <a:pt x="1479993" y="463333"/>
                  </a:lnTo>
                  <a:lnTo>
                    <a:pt x="1463406" y="466468"/>
                  </a:lnTo>
                  <a:lnTo>
                    <a:pt x="1460924" y="466991"/>
                  </a:lnTo>
                  <a:lnTo>
                    <a:pt x="1458181" y="467774"/>
                  </a:lnTo>
                  <a:lnTo>
                    <a:pt x="1455569" y="468558"/>
                  </a:lnTo>
                  <a:lnTo>
                    <a:pt x="1453088" y="469603"/>
                  </a:lnTo>
                  <a:lnTo>
                    <a:pt x="1450606" y="470779"/>
                  </a:lnTo>
                  <a:lnTo>
                    <a:pt x="1448125" y="472216"/>
                  </a:lnTo>
                  <a:lnTo>
                    <a:pt x="1445643" y="473783"/>
                  </a:lnTo>
                  <a:lnTo>
                    <a:pt x="1443292" y="475481"/>
                  </a:lnTo>
                  <a:lnTo>
                    <a:pt x="1440942" y="477310"/>
                  </a:lnTo>
                  <a:lnTo>
                    <a:pt x="1438721" y="479531"/>
                  </a:lnTo>
                  <a:lnTo>
                    <a:pt x="1436370" y="481882"/>
                  </a:lnTo>
                  <a:lnTo>
                    <a:pt x="1434281" y="484494"/>
                  </a:lnTo>
                  <a:lnTo>
                    <a:pt x="1432191" y="487368"/>
                  </a:lnTo>
                  <a:lnTo>
                    <a:pt x="1430101" y="490503"/>
                  </a:lnTo>
                  <a:lnTo>
                    <a:pt x="1428273" y="493900"/>
                  </a:lnTo>
                  <a:lnTo>
                    <a:pt x="1426444" y="497688"/>
                  </a:lnTo>
                  <a:lnTo>
                    <a:pt x="1424616" y="501607"/>
                  </a:lnTo>
                  <a:lnTo>
                    <a:pt x="1423049" y="505917"/>
                  </a:lnTo>
                  <a:lnTo>
                    <a:pt x="1421481" y="510620"/>
                  </a:lnTo>
                  <a:lnTo>
                    <a:pt x="1420045" y="515584"/>
                  </a:lnTo>
                  <a:lnTo>
                    <a:pt x="1418739" y="520809"/>
                  </a:lnTo>
                  <a:lnTo>
                    <a:pt x="1417432" y="526426"/>
                  </a:lnTo>
                  <a:lnTo>
                    <a:pt x="1416518" y="532304"/>
                  </a:lnTo>
                  <a:lnTo>
                    <a:pt x="1415473" y="538704"/>
                  </a:lnTo>
                  <a:lnTo>
                    <a:pt x="1414690" y="545628"/>
                  </a:lnTo>
                  <a:lnTo>
                    <a:pt x="1413906" y="552682"/>
                  </a:lnTo>
                  <a:lnTo>
                    <a:pt x="1413514" y="560258"/>
                  </a:lnTo>
                  <a:lnTo>
                    <a:pt x="1413123" y="568226"/>
                  </a:lnTo>
                  <a:lnTo>
                    <a:pt x="1412861" y="576586"/>
                  </a:lnTo>
                  <a:lnTo>
                    <a:pt x="1412861" y="585469"/>
                  </a:lnTo>
                  <a:lnTo>
                    <a:pt x="1412861" y="594613"/>
                  </a:lnTo>
                  <a:lnTo>
                    <a:pt x="1413123" y="604279"/>
                  </a:lnTo>
                  <a:lnTo>
                    <a:pt x="1413514" y="614207"/>
                  </a:lnTo>
                  <a:lnTo>
                    <a:pt x="1414167" y="623873"/>
                  </a:lnTo>
                  <a:lnTo>
                    <a:pt x="1415082" y="633148"/>
                  </a:lnTo>
                  <a:lnTo>
                    <a:pt x="1416126" y="642292"/>
                  </a:lnTo>
                  <a:lnTo>
                    <a:pt x="1417171" y="651174"/>
                  </a:lnTo>
                  <a:lnTo>
                    <a:pt x="1418608" y="659796"/>
                  </a:lnTo>
                  <a:lnTo>
                    <a:pt x="1420045" y="668156"/>
                  </a:lnTo>
                  <a:lnTo>
                    <a:pt x="1421743" y="676255"/>
                  </a:lnTo>
                  <a:lnTo>
                    <a:pt x="1423571" y="684092"/>
                  </a:lnTo>
                  <a:lnTo>
                    <a:pt x="1425661" y="691799"/>
                  </a:lnTo>
                  <a:lnTo>
                    <a:pt x="1427750" y="699245"/>
                  </a:lnTo>
                  <a:lnTo>
                    <a:pt x="1429971" y="706299"/>
                  </a:lnTo>
                  <a:lnTo>
                    <a:pt x="1432452" y="713352"/>
                  </a:lnTo>
                  <a:lnTo>
                    <a:pt x="1434934" y="720014"/>
                  </a:lnTo>
                  <a:lnTo>
                    <a:pt x="1437546" y="726415"/>
                  </a:lnTo>
                  <a:lnTo>
                    <a:pt x="1440419" y="732555"/>
                  </a:lnTo>
                  <a:lnTo>
                    <a:pt x="1443292" y="738302"/>
                  </a:lnTo>
                  <a:lnTo>
                    <a:pt x="1446166" y="744050"/>
                  </a:lnTo>
                  <a:lnTo>
                    <a:pt x="1449300" y="749405"/>
                  </a:lnTo>
                  <a:lnTo>
                    <a:pt x="1452565" y="754500"/>
                  </a:lnTo>
                  <a:lnTo>
                    <a:pt x="1455831" y="759594"/>
                  </a:lnTo>
                  <a:lnTo>
                    <a:pt x="1459357" y="764036"/>
                  </a:lnTo>
                  <a:lnTo>
                    <a:pt x="1462753" y="768477"/>
                  </a:lnTo>
                  <a:lnTo>
                    <a:pt x="1466279" y="772657"/>
                  </a:lnTo>
                  <a:lnTo>
                    <a:pt x="1469936" y="776445"/>
                  </a:lnTo>
                  <a:lnTo>
                    <a:pt x="1473723" y="780103"/>
                  </a:lnTo>
                  <a:lnTo>
                    <a:pt x="1477381" y="783499"/>
                  </a:lnTo>
                  <a:lnTo>
                    <a:pt x="1481168" y="786504"/>
                  </a:lnTo>
                  <a:lnTo>
                    <a:pt x="1485086" y="789377"/>
                  </a:lnTo>
                  <a:lnTo>
                    <a:pt x="1489004" y="791990"/>
                  </a:lnTo>
                  <a:lnTo>
                    <a:pt x="1493053" y="794210"/>
                  </a:lnTo>
                  <a:lnTo>
                    <a:pt x="1496971" y="796431"/>
                  </a:lnTo>
                  <a:lnTo>
                    <a:pt x="1504155" y="799827"/>
                  </a:lnTo>
                  <a:lnTo>
                    <a:pt x="1511077" y="803354"/>
                  </a:lnTo>
                  <a:lnTo>
                    <a:pt x="1517868" y="806881"/>
                  </a:lnTo>
                  <a:lnTo>
                    <a:pt x="1524398" y="810408"/>
                  </a:lnTo>
                  <a:lnTo>
                    <a:pt x="1536675" y="817331"/>
                  </a:lnTo>
                  <a:lnTo>
                    <a:pt x="1547777" y="823732"/>
                  </a:lnTo>
                  <a:lnTo>
                    <a:pt x="1548952" y="824516"/>
                  </a:lnTo>
                  <a:lnTo>
                    <a:pt x="1549867" y="825561"/>
                  </a:lnTo>
                  <a:lnTo>
                    <a:pt x="1550650" y="826736"/>
                  </a:lnTo>
                  <a:lnTo>
                    <a:pt x="1551173" y="827781"/>
                  </a:lnTo>
                  <a:lnTo>
                    <a:pt x="1551434" y="828957"/>
                  </a:lnTo>
                  <a:lnTo>
                    <a:pt x="1551565" y="830263"/>
                  </a:lnTo>
                  <a:lnTo>
                    <a:pt x="1551434" y="831439"/>
                  </a:lnTo>
                  <a:lnTo>
                    <a:pt x="1551173" y="832615"/>
                  </a:lnTo>
                  <a:lnTo>
                    <a:pt x="1550781" y="833790"/>
                  </a:lnTo>
                  <a:lnTo>
                    <a:pt x="1550128" y="834835"/>
                  </a:lnTo>
                  <a:lnTo>
                    <a:pt x="1549475" y="835750"/>
                  </a:lnTo>
                  <a:lnTo>
                    <a:pt x="1548430" y="836664"/>
                  </a:lnTo>
                  <a:lnTo>
                    <a:pt x="1547516" y="837317"/>
                  </a:lnTo>
                  <a:lnTo>
                    <a:pt x="1546209" y="837970"/>
                  </a:lnTo>
                  <a:lnTo>
                    <a:pt x="1544903" y="838232"/>
                  </a:lnTo>
                  <a:lnTo>
                    <a:pt x="1543467" y="838232"/>
                  </a:lnTo>
                  <a:lnTo>
                    <a:pt x="1537198" y="838232"/>
                  </a:lnTo>
                  <a:lnTo>
                    <a:pt x="1530667" y="838232"/>
                  </a:lnTo>
                  <a:lnTo>
                    <a:pt x="1523876" y="838362"/>
                  </a:lnTo>
                  <a:lnTo>
                    <a:pt x="1516823" y="838885"/>
                  </a:lnTo>
                  <a:lnTo>
                    <a:pt x="1509379" y="839538"/>
                  </a:lnTo>
                  <a:lnTo>
                    <a:pt x="1501804" y="840452"/>
                  </a:lnTo>
                  <a:lnTo>
                    <a:pt x="1494098" y="841758"/>
                  </a:lnTo>
                  <a:lnTo>
                    <a:pt x="1486523" y="843195"/>
                  </a:lnTo>
                  <a:lnTo>
                    <a:pt x="1482605" y="844240"/>
                  </a:lnTo>
                  <a:lnTo>
                    <a:pt x="1478817" y="845155"/>
                  </a:lnTo>
                  <a:lnTo>
                    <a:pt x="1474899" y="846330"/>
                  </a:lnTo>
                  <a:lnTo>
                    <a:pt x="1471111" y="847506"/>
                  </a:lnTo>
                  <a:lnTo>
                    <a:pt x="1467324" y="848682"/>
                  </a:lnTo>
                  <a:lnTo>
                    <a:pt x="1463406" y="850119"/>
                  </a:lnTo>
                  <a:lnTo>
                    <a:pt x="1459618" y="851686"/>
                  </a:lnTo>
                  <a:lnTo>
                    <a:pt x="1455831" y="853254"/>
                  </a:lnTo>
                  <a:lnTo>
                    <a:pt x="1452174" y="855082"/>
                  </a:lnTo>
                  <a:lnTo>
                    <a:pt x="1448517" y="857042"/>
                  </a:lnTo>
                  <a:lnTo>
                    <a:pt x="1444990" y="859001"/>
                  </a:lnTo>
                  <a:lnTo>
                    <a:pt x="1441333" y="861091"/>
                  </a:lnTo>
                  <a:lnTo>
                    <a:pt x="1437938" y="863312"/>
                  </a:lnTo>
                  <a:lnTo>
                    <a:pt x="1434542" y="865663"/>
                  </a:lnTo>
                  <a:lnTo>
                    <a:pt x="1431277" y="868276"/>
                  </a:lnTo>
                  <a:lnTo>
                    <a:pt x="1428012" y="870888"/>
                  </a:lnTo>
                  <a:lnTo>
                    <a:pt x="1425399" y="873239"/>
                  </a:lnTo>
                  <a:lnTo>
                    <a:pt x="1422918" y="875591"/>
                  </a:lnTo>
                  <a:lnTo>
                    <a:pt x="1420436" y="878203"/>
                  </a:lnTo>
                  <a:lnTo>
                    <a:pt x="1417955" y="881077"/>
                  </a:lnTo>
                  <a:lnTo>
                    <a:pt x="1415343" y="883820"/>
                  </a:lnTo>
                  <a:lnTo>
                    <a:pt x="1412861" y="886955"/>
                  </a:lnTo>
                  <a:lnTo>
                    <a:pt x="1410249" y="890090"/>
                  </a:lnTo>
                  <a:lnTo>
                    <a:pt x="1407637" y="893487"/>
                  </a:lnTo>
                  <a:lnTo>
                    <a:pt x="1405286" y="897144"/>
                  </a:lnTo>
                  <a:lnTo>
                    <a:pt x="1402674" y="900802"/>
                  </a:lnTo>
                  <a:lnTo>
                    <a:pt x="1400323" y="904459"/>
                  </a:lnTo>
                  <a:lnTo>
                    <a:pt x="1397842" y="908509"/>
                  </a:lnTo>
                  <a:lnTo>
                    <a:pt x="1395491" y="912558"/>
                  </a:lnTo>
                  <a:lnTo>
                    <a:pt x="1393009" y="916738"/>
                  </a:lnTo>
                  <a:lnTo>
                    <a:pt x="1390659" y="921179"/>
                  </a:lnTo>
                  <a:lnTo>
                    <a:pt x="1388177" y="925621"/>
                  </a:lnTo>
                  <a:lnTo>
                    <a:pt x="1385957" y="930062"/>
                  </a:lnTo>
                  <a:lnTo>
                    <a:pt x="1383606" y="934765"/>
                  </a:lnTo>
                  <a:lnTo>
                    <a:pt x="1381516" y="939598"/>
                  </a:lnTo>
                  <a:lnTo>
                    <a:pt x="1379296" y="944562"/>
                  </a:lnTo>
                  <a:lnTo>
                    <a:pt x="1377075" y="949787"/>
                  </a:lnTo>
                  <a:lnTo>
                    <a:pt x="1374986" y="954881"/>
                  </a:lnTo>
                  <a:lnTo>
                    <a:pt x="1373027" y="960106"/>
                  </a:lnTo>
                  <a:lnTo>
                    <a:pt x="1370937" y="965593"/>
                  </a:lnTo>
                  <a:lnTo>
                    <a:pt x="1368978" y="970948"/>
                  </a:lnTo>
                  <a:lnTo>
                    <a:pt x="1367149" y="976435"/>
                  </a:lnTo>
                  <a:lnTo>
                    <a:pt x="1365321" y="982182"/>
                  </a:lnTo>
                  <a:lnTo>
                    <a:pt x="1363623" y="988060"/>
                  </a:lnTo>
                  <a:lnTo>
                    <a:pt x="1361925" y="993808"/>
                  </a:lnTo>
                  <a:lnTo>
                    <a:pt x="1360358" y="999817"/>
                  </a:lnTo>
                  <a:lnTo>
                    <a:pt x="1358791" y="1005825"/>
                  </a:lnTo>
                  <a:lnTo>
                    <a:pt x="1357223" y="1011965"/>
                  </a:lnTo>
                  <a:lnTo>
                    <a:pt x="1355787" y="1017974"/>
                  </a:lnTo>
                  <a:lnTo>
                    <a:pt x="1354481" y="1024244"/>
                  </a:lnTo>
                  <a:lnTo>
                    <a:pt x="1353175" y="1030514"/>
                  </a:lnTo>
                  <a:lnTo>
                    <a:pt x="1352130" y="1036915"/>
                  </a:lnTo>
                  <a:lnTo>
                    <a:pt x="1351085" y="1043446"/>
                  </a:lnTo>
                  <a:lnTo>
                    <a:pt x="1350040" y="1049978"/>
                  </a:lnTo>
                  <a:lnTo>
                    <a:pt x="1349256" y="1056639"/>
                  </a:lnTo>
                  <a:lnTo>
                    <a:pt x="1348342" y="1063301"/>
                  </a:lnTo>
                  <a:lnTo>
                    <a:pt x="1347689" y="1069963"/>
                  </a:lnTo>
                  <a:lnTo>
                    <a:pt x="1347167" y="1076625"/>
                  </a:lnTo>
                  <a:lnTo>
                    <a:pt x="1346514" y="1083418"/>
                  </a:lnTo>
                  <a:lnTo>
                    <a:pt x="1346253" y="1090341"/>
                  </a:lnTo>
                  <a:lnTo>
                    <a:pt x="1345991" y="1097134"/>
                  </a:lnTo>
                  <a:lnTo>
                    <a:pt x="1345861" y="1104057"/>
                  </a:lnTo>
                  <a:lnTo>
                    <a:pt x="1345730" y="1111111"/>
                  </a:lnTo>
                  <a:lnTo>
                    <a:pt x="1345861" y="1118034"/>
                  </a:lnTo>
                  <a:lnTo>
                    <a:pt x="1345991" y="1125088"/>
                  </a:lnTo>
                  <a:lnTo>
                    <a:pt x="1346253" y="1132142"/>
                  </a:lnTo>
                  <a:lnTo>
                    <a:pt x="1346644" y="1139196"/>
                  </a:lnTo>
                  <a:lnTo>
                    <a:pt x="1347297" y="1146380"/>
                  </a:lnTo>
                  <a:lnTo>
                    <a:pt x="1347950" y="1153434"/>
                  </a:lnTo>
                  <a:lnTo>
                    <a:pt x="1348603" y="1160749"/>
                  </a:lnTo>
                  <a:lnTo>
                    <a:pt x="1349648" y="1167803"/>
                  </a:lnTo>
                  <a:lnTo>
                    <a:pt x="1350824" y="1174987"/>
                  </a:lnTo>
                  <a:lnTo>
                    <a:pt x="1351999" y="1182172"/>
                  </a:lnTo>
                  <a:lnTo>
                    <a:pt x="1353305" y="1189356"/>
                  </a:lnTo>
                  <a:lnTo>
                    <a:pt x="1354872" y="1196541"/>
                  </a:lnTo>
                  <a:lnTo>
                    <a:pt x="1356440" y="1203856"/>
                  </a:lnTo>
                  <a:lnTo>
                    <a:pt x="1358399" y="1210909"/>
                  </a:lnTo>
                  <a:lnTo>
                    <a:pt x="1360358" y="1218225"/>
                  </a:lnTo>
                  <a:lnTo>
                    <a:pt x="1362448" y="1225279"/>
                  </a:lnTo>
                  <a:lnTo>
                    <a:pt x="1364799" y="1232594"/>
                  </a:lnTo>
                  <a:lnTo>
                    <a:pt x="1367149" y="1239517"/>
                  </a:lnTo>
                  <a:lnTo>
                    <a:pt x="1369761" y="1246440"/>
                  </a:lnTo>
                  <a:lnTo>
                    <a:pt x="1372243" y="1253363"/>
                  </a:lnTo>
                  <a:lnTo>
                    <a:pt x="1375116" y="1260025"/>
                  </a:lnTo>
                  <a:lnTo>
                    <a:pt x="1377990" y="1266426"/>
                  </a:lnTo>
                  <a:lnTo>
                    <a:pt x="1381124" y="1272827"/>
                  </a:lnTo>
                  <a:lnTo>
                    <a:pt x="1384259" y="1278966"/>
                  </a:lnTo>
                  <a:lnTo>
                    <a:pt x="1387524" y="1285106"/>
                  </a:lnTo>
                  <a:lnTo>
                    <a:pt x="1390789" y="1290853"/>
                  </a:lnTo>
                  <a:lnTo>
                    <a:pt x="1394315" y="1296601"/>
                  </a:lnTo>
                  <a:lnTo>
                    <a:pt x="1397842" y="1302218"/>
                  </a:lnTo>
                  <a:lnTo>
                    <a:pt x="1401629" y="1307704"/>
                  </a:lnTo>
                  <a:lnTo>
                    <a:pt x="1405417" y="1312929"/>
                  </a:lnTo>
                  <a:lnTo>
                    <a:pt x="1409204" y="1318154"/>
                  </a:lnTo>
                  <a:lnTo>
                    <a:pt x="1413253" y="1323118"/>
                  </a:lnTo>
                  <a:lnTo>
                    <a:pt x="1417302" y="1328082"/>
                  </a:lnTo>
                  <a:lnTo>
                    <a:pt x="1421612" y="1332915"/>
                  </a:lnTo>
                  <a:lnTo>
                    <a:pt x="1425922" y="1337356"/>
                  </a:lnTo>
                  <a:lnTo>
                    <a:pt x="1430232" y="1341797"/>
                  </a:lnTo>
                  <a:lnTo>
                    <a:pt x="1434803" y="1346239"/>
                  </a:lnTo>
                  <a:lnTo>
                    <a:pt x="1439374" y="1350419"/>
                  </a:lnTo>
                  <a:lnTo>
                    <a:pt x="1444076" y="1354468"/>
                  </a:lnTo>
                  <a:lnTo>
                    <a:pt x="1448909" y="1358256"/>
                  </a:lnTo>
                  <a:lnTo>
                    <a:pt x="1453741" y="1362175"/>
                  </a:lnTo>
                  <a:lnTo>
                    <a:pt x="1458704" y="1365702"/>
                  </a:lnTo>
                  <a:lnTo>
                    <a:pt x="1463797" y="1369229"/>
                  </a:lnTo>
                  <a:lnTo>
                    <a:pt x="1469022" y="1372495"/>
                  </a:lnTo>
                  <a:lnTo>
                    <a:pt x="1474115" y="1375761"/>
                  </a:lnTo>
                  <a:lnTo>
                    <a:pt x="1479470" y="1378896"/>
                  </a:lnTo>
                  <a:lnTo>
                    <a:pt x="1484825" y="1381900"/>
                  </a:lnTo>
                  <a:lnTo>
                    <a:pt x="1490310" y="1384774"/>
                  </a:lnTo>
                  <a:lnTo>
                    <a:pt x="1495796" y="1387517"/>
                  </a:lnTo>
                  <a:lnTo>
                    <a:pt x="1501412" y="1389999"/>
                  </a:lnTo>
                  <a:lnTo>
                    <a:pt x="1507028" y="1392481"/>
                  </a:lnTo>
                  <a:lnTo>
                    <a:pt x="1512905" y="1394701"/>
                  </a:lnTo>
                  <a:lnTo>
                    <a:pt x="1518652" y="1397053"/>
                  </a:lnTo>
                  <a:lnTo>
                    <a:pt x="1524529" y="1399012"/>
                  </a:lnTo>
                  <a:lnTo>
                    <a:pt x="1530537" y="1400971"/>
                  </a:lnTo>
                  <a:lnTo>
                    <a:pt x="1536545" y="1402800"/>
                  </a:lnTo>
                  <a:lnTo>
                    <a:pt x="1542683" y="1404498"/>
                  </a:lnTo>
                  <a:lnTo>
                    <a:pt x="1548822" y="1406066"/>
                  </a:lnTo>
                  <a:lnTo>
                    <a:pt x="1554960" y="1407503"/>
                  </a:lnTo>
                  <a:lnTo>
                    <a:pt x="1561229" y="1408809"/>
                  </a:lnTo>
                  <a:lnTo>
                    <a:pt x="1567498" y="1410115"/>
                  </a:lnTo>
                  <a:lnTo>
                    <a:pt x="1573898" y="1411160"/>
                  </a:lnTo>
                  <a:lnTo>
                    <a:pt x="1580428" y="1412075"/>
                  </a:lnTo>
                  <a:lnTo>
                    <a:pt x="1586828" y="1412989"/>
                  </a:lnTo>
                  <a:lnTo>
                    <a:pt x="1593358" y="1413642"/>
                  </a:lnTo>
                  <a:lnTo>
                    <a:pt x="1600150" y="1414295"/>
                  </a:lnTo>
                  <a:lnTo>
                    <a:pt x="1606680" y="1414687"/>
                  </a:lnTo>
                  <a:lnTo>
                    <a:pt x="1613341" y="1415079"/>
                  </a:lnTo>
                  <a:lnTo>
                    <a:pt x="1620132" y="1415340"/>
                  </a:lnTo>
                  <a:lnTo>
                    <a:pt x="1626793" y="1415471"/>
                  </a:lnTo>
                  <a:lnTo>
                    <a:pt x="1633715" y="1415471"/>
                  </a:lnTo>
                  <a:lnTo>
                    <a:pt x="1640507" y="1415340"/>
                  </a:lnTo>
                  <a:lnTo>
                    <a:pt x="1647429" y="1415210"/>
                  </a:lnTo>
                  <a:lnTo>
                    <a:pt x="1654481" y="1414949"/>
                  </a:lnTo>
                  <a:lnTo>
                    <a:pt x="1661404" y="1414557"/>
                  </a:lnTo>
                  <a:lnTo>
                    <a:pt x="1668326" y="1413903"/>
                  </a:lnTo>
                  <a:lnTo>
                    <a:pt x="1675378" y="1413250"/>
                  </a:lnTo>
                  <a:lnTo>
                    <a:pt x="1682431" y="1412466"/>
                  </a:lnTo>
                  <a:lnTo>
                    <a:pt x="1689614" y="1411683"/>
                  </a:lnTo>
                  <a:lnTo>
                    <a:pt x="1696667" y="1410638"/>
                  </a:lnTo>
                  <a:lnTo>
                    <a:pt x="1703720" y="1409593"/>
                  </a:lnTo>
                  <a:lnTo>
                    <a:pt x="1711034" y="1408417"/>
                  </a:lnTo>
                  <a:lnTo>
                    <a:pt x="1718086" y="1406980"/>
                  </a:lnTo>
                  <a:lnTo>
                    <a:pt x="1725270" y="1405543"/>
                  </a:lnTo>
                  <a:lnTo>
                    <a:pt x="1732192" y="1403845"/>
                  </a:lnTo>
                  <a:lnTo>
                    <a:pt x="1739375" y="1402016"/>
                  </a:lnTo>
                  <a:lnTo>
                    <a:pt x="1746297" y="1400188"/>
                  </a:lnTo>
                  <a:lnTo>
                    <a:pt x="1753219" y="1397967"/>
                  </a:lnTo>
                  <a:lnTo>
                    <a:pt x="1760272" y="1395746"/>
                  </a:lnTo>
                  <a:lnTo>
                    <a:pt x="1767063" y="1393395"/>
                  </a:lnTo>
                  <a:lnTo>
                    <a:pt x="1773855" y="1390913"/>
                  </a:lnTo>
                  <a:lnTo>
                    <a:pt x="1780647" y="1388301"/>
                  </a:lnTo>
                  <a:lnTo>
                    <a:pt x="1787569" y="1385688"/>
                  </a:lnTo>
                  <a:lnTo>
                    <a:pt x="1794229" y="1382684"/>
                  </a:lnTo>
                  <a:lnTo>
                    <a:pt x="1800890" y="1379679"/>
                  </a:lnTo>
                  <a:lnTo>
                    <a:pt x="1807421" y="1376544"/>
                  </a:lnTo>
                  <a:lnTo>
                    <a:pt x="1813951" y="1373278"/>
                  </a:lnTo>
                  <a:lnTo>
                    <a:pt x="1820481" y="1370013"/>
                  </a:lnTo>
                  <a:lnTo>
                    <a:pt x="1826881" y="1366486"/>
                  </a:lnTo>
                  <a:lnTo>
                    <a:pt x="1833280" y="1362828"/>
                  </a:lnTo>
                  <a:lnTo>
                    <a:pt x="1839549" y="1359171"/>
                  </a:lnTo>
                  <a:lnTo>
                    <a:pt x="1845819" y="1355383"/>
                  </a:lnTo>
                  <a:lnTo>
                    <a:pt x="1851957" y="1351464"/>
                  </a:lnTo>
                  <a:lnTo>
                    <a:pt x="1858096" y="1347414"/>
                  </a:lnTo>
                  <a:lnTo>
                    <a:pt x="1864104" y="1343234"/>
                  </a:lnTo>
                  <a:lnTo>
                    <a:pt x="1869850" y="1339054"/>
                  </a:lnTo>
                  <a:lnTo>
                    <a:pt x="1875727" y="1334744"/>
                  </a:lnTo>
                  <a:lnTo>
                    <a:pt x="1881474" y="1330302"/>
                  </a:lnTo>
                  <a:lnTo>
                    <a:pt x="1887221" y="1325730"/>
                  </a:lnTo>
                  <a:lnTo>
                    <a:pt x="1892837" y="1321158"/>
                  </a:lnTo>
                  <a:lnTo>
                    <a:pt x="1898322" y="1316456"/>
                  </a:lnTo>
                  <a:lnTo>
                    <a:pt x="1903677" y="1311623"/>
                  </a:lnTo>
                  <a:lnTo>
                    <a:pt x="1909032" y="1306790"/>
                  </a:lnTo>
                  <a:lnTo>
                    <a:pt x="1914256" y="1301826"/>
                  </a:lnTo>
                  <a:lnTo>
                    <a:pt x="1919350" y="1296862"/>
                  </a:lnTo>
                  <a:lnTo>
                    <a:pt x="1924313" y="1291767"/>
                  </a:lnTo>
                  <a:lnTo>
                    <a:pt x="1929276" y="1286542"/>
                  </a:lnTo>
                  <a:lnTo>
                    <a:pt x="1933977" y="1281187"/>
                  </a:lnTo>
                  <a:lnTo>
                    <a:pt x="1938679" y="1275962"/>
                  </a:lnTo>
                  <a:lnTo>
                    <a:pt x="1943381" y="1270606"/>
                  </a:lnTo>
                  <a:lnTo>
                    <a:pt x="1947822" y="1264989"/>
                  </a:lnTo>
                  <a:lnTo>
                    <a:pt x="1952262" y="1259503"/>
                  </a:lnTo>
                  <a:lnTo>
                    <a:pt x="1956311" y="1253886"/>
                  </a:lnTo>
                  <a:lnTo>
                    <a:pt x="1960490" y="1248269"/>
                  </a:lnTo>
                  <a:lnTo>
                    <a:pt x="1964409" y="1242521"/>
                  </a:lnTo>
                  <a:lnTo>
                    <a:pt x="1968457" y="1236643"/>
                  </a:lnTo>
                  <a:lnTo>
                    <a:pt x="1972114" y="1230896"/>
                  </a:lnTo>
                  <a:lnTo>
                    <a:pt x="1975641" y="1225017"/>
                  </a:lnTo>
                  <a:lnTo>
                    <a:pt x="1979297" y="1219009"/>
                  </a:lnTo>
                  <a:lnTo>
                    <a:pt x="1982563" y="1213130"/>
                  </a:lnTo>
                  <a:lnTo>
                    <a:pt x="1985828" y="1206991"/>
                  </a:lnTo>
                  <a:lnTo>
                    <a:pt x="1988832" y="1200982"/>
                  </a:lnTo>
                  <a:lnTo>
                    <a:pt x="1991705" y="1194712"/>
                  </a:lnTo>
                  <a:lnTo>
                    <a:pt x="1994578" y="1188572"/>
                  </a:lnTo>
                  <a:lnTo>
                    <a:pt x="1997190" y="1182433"/>
                  </a:lnTo>
                  <a:lnTo>
                    <a:pt x="1999672" y="1176163"/>
                  </a:lnTo>
                  <a:lnTo>
                    <a:pt x="2002023" y="1170023"/>
                  </a:lnTo>
                  <a:lnTo>
                    <a:pt x="2004112" y="1163623"/>
                  </a:lnTo>
                  <a:lnTo>
                    <a:pt x="2006202" y="1157353"/>
                  </a:lnTo>
                  <a:lnTo>
                    <a:pt x="2008161" y="1150952"/>
                  </a:lnTo>
                  <a:lnTo>
                    <a:pt x="2009859" y="1144551"/>
                  </a:lnTo>
                  <a:lnTo>
                    <a:pt x="2011426" y="1138150"/>
                  </a:lnTo>
                  <a:lnTo>
                    <a:pt x="2012602" y="1131750"/>
                  </a:lnTo>
                  <a:lnTo>
                    <a:pt x="2013908" y="1125349"/>
                  </a:lnTo>
                  <a:lnTo>
                    <a:pt x="2014953" y="1118687"/>
                  </a:lnTo>
                  <a:lnTo>
                    <a:pt x="2015606" y="1114115"/>
                  </a:lnTo>
                  <a:lnTo>
                    <a:pt x="2016259" y="1109543"/>
                  </a:lnTo>
                  <a:lnTo>
                    <a:pt x="2016651" y="1104971"/>
                  </a:lnTo>
                  <a:lnTo>
                    <a:pt x="2017042" y="1100399"/>
                  </a:lnTo>
                  <a:lnTo>
                    <a:pt x="2017173" y="1095958"/>
                  </a:lnTo>
                  <a:lnTo>
                    <a:pt x="2017434" y="1091778"/>
                  </a:lnTo>
                  <a:lnTo>
                    <a:pt x="2017434" y="1087467"/>
                  </a:lnTo>
                  <a:lnTo>
                    <a:pt x="2017434" y="1083287"/>
                  </a:lnTo>
                  <a:lnTo>
                    <a:pt x="2017304" y="1079238"/>
                  </a:lnTo>
                  <a:lnTo>
                    <a:pt x="2017173" y="1075188"/>
                  </a:lnTo>
                  <a:lnTo>
                    <a:pt x="2016912" y="1071270"/>
                  </a:lnTo>
                  <a:lnTo>
                    <a:pt x="2016520" y="1067351"/>
                  </a:lnTo>
                  <a:lnTo>
                    <a:pt x="2016128" y="1063563"/>
                  </a:lnTo>
                  <a:lnTo>
                    <a:pt x="2015475" y="1059905"/>
                  </a:lnTo>
                  <a:lnTo>
                    <a:pt x="2014953" y="1056117"/>
                  </a:lnTo>
                  <a:lnTo>
                    <a:pt x="2014169" y="1052590"/>
                  </a:lnTo>
                  <a:lnTo>
                    <a:pt x="2013516" y="1049194"/>
                  </a:lnTo>
                  <a:lnTo>
                    <a:pt x="2012602" y="1045798"/>
                  </a:lnTo>
                  <a:lnTo>
                    <a:pt x="2011688" y="1042401"/>
                  </a:lnTo>
                  <a:lnTo>
                    <a:pt x="2010643" y="1039135"/>
                  </a:lnTo>
                  <a:lnTo>
                    <a:pt x="2009729" y="1035870"/>
                  </a:lnTo>
                  <a:lnTo>
                    <a:pt x="2008553" y="1032735"/>
                  </a:lnTo>
                  <a:lnTo>
                    <a:pt x="2007247" y="1029730"/>
                  </a:lnTo>
                  <a:lnTo>
                    <a:pt x="2005941" y="1026595"/>
                  </a:lnTo>
                  <a:lnTo>
                    <a:pt x="2004635" y="1023721"/>
                  </a:lnTo>
                  <a:lnTo>
                    <a:pt x="2003329" y="1020717"/>
                  </a:lnTo>
                  <a:lnTo>
                    <a:pt x="2001762" y="1017974"/>
                  </a:lnTo>
                  <a:lnTo>
                    <a:pt x="2000325" y="1015231"/>
                  </a:lnTo>
                  <a:lnTo>
                    <a:pt x="1997060" y="1009875"/>
                  </a:lnTo>
                  <a:lnTo>
                    <a:pt x="1993403" y="1004911"/>
                  </a:lnTo>
                  <a:lnTo>
                    <a:pt x="1989746" y="1000078"/>
                  </a:lnTo>
                  <a:lnTo>
                    <a:pt x="1985958" y="995506"/>
                  </a:lnTo>
                  <a:lnTo>
                    <a:pt x="1981779" y="991326"/>
                  </a:lnTo>
                  <a:lnTo>
                    <a:pt x="1977469" y="987146"/>
                  </a:lnTo>
                  <a:lnTo>
                    <a:pt x="1973159" y="983358"/>
                  </a:lnTo>
                  <a:lnTo>
                    <a:pt x="1968588" y="979570"/>
                  </a:lnTo>
                  <a:lnTo>
                    <a:pt x="1963755" y="976304"/>
                  </a:lnTo>
                  <a:lnTo>
                    <a:pt x="1958923" y="973038"/>
                  </a:lnTo>
                  <a:lnTo>
                    <a:pt x="1953960" y="970034"/>
                  </a:lnTo>
                  <a:lnTo>
                    <a:pt x="1948866" y="967421"/>
                  </a:lnTo>
                  <a:lnTo>
                    <a:pt x="1943642" y="964809"/>
                  </a:lnTo>
                  <a:lnTo>
                    <a:pt x="1938287" y="962458"/>
                  </a:lnTo>
                  <a:lnTo>
                    <a:pt x="1933063" y="960237"/>
                  </a:lnTo>
                  <a:lnTo>
                    <a:pt x="1927578" y="958278"/>
                  </a:lnTo>
                  <a:lnTo>
                    <a:pt x="1922092" y="956449"/>
                  </a:lnTo>
                  <a:lnTo>
                    <a:pt x="1916476" y="954881"/>
                  </a:lnTo>
                  <a:lnTo>
                    <a:pt x="1914778" y="954097"/>
                  </a:lnTo>
                  <a:lnTo>
                    <a:pt x="1913342" y="953314"/>
                  </a:lnTo>
                  <a:lnTo>
                    <a:pt x="1912166" y="952269"/>
                  </a:lnTo>
                  <a:lnTo>
                    <a:pt x="1911121" y="950962"/>
                  </a:lnTo>
                  <a:lnTo>
                    <a:pt x="1910468" y="949787"/>
                  </a:lnTo>
                  <a:lnTo>
                    <a:pt x="1909815" y="948350"/>
                  </a:lnTo>
                  <a:lnTo>
                    <a:pt x="1909554" y="946913"/>
                  </a:lnTo>
                  <a:lnTo>
                    <a:pt x="1909424" y="945345"/>
                  </a:lnTo>
                  <a:lnTo>
                    <a:pt x="1909554" y="943778"/>
                  </a:lnTo>
                  <a:lnTo>
                    <a:pt x="1909815" y="942341"/>
                  </a:lnTo>
                  <a:lnTo>
                    <a:pt x="1910468" y="940773"/>
                  </a:lnTo>
                  <a:lnTo>
                    <a:pt x="1911252" y="939467"/>
                  </a:lnTo>
                  <a:lnTo>
                    <a:pt x="1912297" y="938161"/>
                  </a:lnTo>
                  <a:lnTo>
                    <a:pt x="1913472" y="937247"/>
                  </a:lnTo>
                  <a:lnTo>
                    <a:pt x="1915040" y="936332"/>
                  </a:lnTo>
                  <a:lnTo>
                    <a:pt x="1916868" y="935679"/>
                  </a:lnTo>
                  <a:lnTo>
                    <a:pt x="1923660" y="933589"/>
                  </a:lnTo>
                  <a:lnTo>
                    <a:pt x="1930712" y="931107"/>
                  </a:lnTo>
                  <a:lnTo>
                    <a:pt x="1937765" y="928364"/>
                  </a:lnTo>
                  <a:lnTo>
                    <a:pt x="1944818" y="925229"/>
                  </a:lnTo>
                  <a:lnTo>
                    <a:pt x="1951870" y="921702"/>
                  </a:lnTo>
                  <a:lnTo>
                    <a:pt x="1955658" y="919873"/>
                  </a:lnTo>
                  <a:lnTo>
                    <a:pt x="1959184" y="917914"/>
                  </a:lnTo>
                  <a:lnTo>
                    <a:pt x="1962711" y="915693"/>
                  </a:lnTo>
                  <a:lnTo>
                    <a:pt x="1966237" y="913603"/>
                  </a:lnTo>
                  <a:lnTo>
                    <a:pt x="1970024" y="911252"/>
                  </a:lnTo>
                  <a:lnTo>
                    <a:pt x="1973551" y="908770"/>
                  </a:lnTo>
                  <a:lnTo>
                    <a:pt x="1977208" y="906157"/>
                  </a:lnTo>
                  <a:lnTo>
                    <a:pt x="1980865" y="903545"/>
                  </a:lnTo>
                  <a:lnTo>
                    <a:pt x="1984522" y="900671"/>
                  </a:lnTo>
                  <a:lnTo>
                    <a:pt x="1988048" y="897667"/>
                  </a:lnTo>
                  <a:lnTo>
                    <a:pt x="1991705" y="894662"/>
                  </a:lnTo>
                  <a:lnTo>
                    <a:pt x="1995362" y="891397"/>
                  </a:lnTo>
                  <a:lnTo>
                    <a:pt x="1999019" y="888000"/>
                  </a:lnTo>
                  <a:lnTo>
                    <a:pt x="2002676" y="884474"/>
                  </a:lnTo>
                  <a:lnTo>
                    <a:pt x="2006202" y="880685"/>
                  </a:lnTo>
                  <a:lnTo>
                    <a:pt x="2009990" y="876897"/>
                  </a:lnTo>
                  <a:lnTo>
                    <a:pt x="2013516" y="872978"/>
                  </a:lnTo>
                  <a:lnTo>
                    <a:pt x="2017173" y="868798"/>
                  </a:lnTo>
                  <a:lnTo>
                    <a:pt x="2020961" y="864357"/>
                  </a:lnTo>
                  <a:lnTo>
                    <a:pt x="2024487" y="859916"/>
                  </a:lnTo>
                  <a:lnTo>
                    <a:pt x="2028144" y="855344"/>
                  </a:lnTo>
                  <a:lnTo>
                    <a:pt x="2031670" y="850380"/>
                  </a:lnTo>
                  <a:lnTo>
                    <a:pt x="2034544" y="846461"/>
                  </a:lnTo>
                  <a:lnTo>
                    <a:pt x="2037417" y="842150"/>
                  </a:lnTo>
                  <a:lnTo>
                    <a:pt x="2040290" y="837970"/>
                  </a:lnTo>
                  <a:lnTo>
                    <a:pt x="2042902" y="833529"/>
                  </a:lnTo>
                  <a:lnTo>
                    <a:pt x="2045645" y="828957"/>
                  </a:lnTo>
                  <a:lnTo>
                    <a:pt x="2048388" y="824124"/>
                  </a:lnTo>
                  <a:lnTo>
                    <a:pt x="2050869" y="819291"/>
                  </a:lnTo>
                  <a:lnTo>
                    <a:pt x="2053481" y="814327"/>
                  </a:lnTo>
                  <a:lnTo>
                    <a:pt x="2056094" y="809363"/>
                  </a:lnTo>
                  <a:lnTo>
                    <a:pt x="2058444" y="804007"/>
                  </a:lnTo>
                  <a:lnTo>
                    <a:pt x="2060926" y="798652"/>
                  </a:lnTo>
                  <a:lnTo>
                    <a:pt x="2063277" y="793296"/>
                  </a:lnTo>
                  <a:lnTo>
                    <a:pt x="2065497" y="787679"/>
                  </a:lnTo>
                  <a:lnTo>
                    <a:pt x="2067848" y="782062"/>
                  </a:lnTo>
                  <a:lnTo>
                    <a:pt x="2069938" y="776315"/>
                  </a:lnTo>
                  <a:lnTo>
                    <a:pt x="2072158" y="770436"/>
                  </a:lnTo>
                  <a:lnTo>
                    <a:pt x="2074248" y="764558"/>
                  </a:lnTo>
                  <a:lnTo>
                    <a:pt x="2076207" y="758419"/>
                  </a:lnTo>
                  <a:lnTo>
                    <a:pt x="2078035" y="752279"/>
                  </a:lnTo>
                  <a:lnTo>
                    <a:pt x="2079864" y="746140"/>
                  </a:lnTo>
                  <a:lnTo>
                    <a:pt x="2081823" y="739870"/>
                  </a:lnTo>
                  <a:lnTo>
                    <a:pt x="2083521" y="733469"/>
                  </a:lnTo>
                  <a:lnTo>
                    <a:pt x="2085088" y="727068"/>
                  </a:lnTo>
                  <a:lnTo>
                    <a:pt x="2086655" y="720537"/>
                  </a:lnTo>
                  <a:lnTo>
                    <a:pt x="2088223" y="714006"/>
                  </a:lnTo>
                  <a:lnTo>
                    <a:pt x="2089659" y="707344"/>
                  </a:lnTo>
                  <a:lnTo>
                    <a:pt x="2090835" y="700682"/>
                  </a:lnTo>
                  <a:lnTo>
                    <a:pt x="2092141" y="694020"/>
                  </a:lnTo>
                  <a:lnTo>
                    <a:pt x="2093316" y="687097"/>
                  </a:lnTo>
                  <a:lnTo>
                    <a:pt x="2094492" y="680304"/>
                  </a:lnTo>
                  <a:lnTo>
                    <a:pt x="2095406" y="673511"/>
                  </a:lnTo>
                  <a:lnTo>
                    <a:pt x="2096320" y="666588"/>
                  </a:lnTo>
                  <a:lnTo>
                    <a:pt x="2097104" y="659665"/>
                  </a:lnTo>
                  <a:lnTo>
                    <a:pt x="2097887" y="652742"/>
                  </a:lnTo>
                  <a:lnTo>
                    <a:pt x="2098410" y="645688"/>
                  </a:lnTo>
                  <a:lnTo>
                    <a:pt x="2098932" y="638634"/>
                  </a:lnTo>
                  <a:lnTo>
                    <a:pt x="2099455" y="631580"/>
                  </a:lnTo>
                  <a:lnTo>
                    <a:pt x="2099716" y="624526"/>
                  </a:lnTo>
                  <a:lnTo>
                    <a:pt x="2099846" y="617473"/>
                  </a:lnTo>
                  <a:lnTo>
                    <a:pt x="2099977" y="610419"/>
                  </a:lnTo>
                  <a:lnTo>
                    <a:pt x="2099977" y="603365"/>
                  </a:lnTo>
                  <a:lnTo>
                    <a:pt x="2099977" y="596180"/>
                  </a:lnTo>
                  <a:lnTo>
                    <a:pt x="2099716" y="589127"/>
                  </a:lnTo>
                  <a:lnTo>
                    <a:pt x="2099455" y="582073"/>
                  </a:lnTo>
                  <a:lnTo>
                    <a:pt x="2098932" y="575019"/>
                  </a:lnTo>
                  <a:lnTo>
                    <a:pt x="2098410" y="568096"/>
                  </a:lnTo>
                  <a:lnTo>
                    <a:pt x="2097757" y="560911"/>
                  </a:lnTo>
                  <a:lnTo>
                    <a:pt x="2096973" y="553988"/>
                  </a:lnTo>
                  <a:lnTo>
                    <a:pt x="2096190" y="546934"/>
                  </a:lnTo>
                  <a:lnTo>
                    <a:pt x="2095145" y="540011"/>
                  </a:lnTo>
                  <a:lnTo>
                    <a:pt x="2093969" y="533088"/>
                  </a:lnTo>
                  <a:lnTo>
                    <a:pt x="2092663" y="526164"/>
                  </a:lnTo>
                  <a:lnTo>
                    <a:pt x="2091357" y="519372"/>
                  </a:lnTo>
                  <a:lnTo>
                    <a:pt x="2089790" y="512579"/>
                  </a:lnTo>
                  <a:lnTo>
                    <a:pt x="2088223" y="505787"/>
                  </a:lnTo>
                  <a:lnTo>
                    <a:pt x="2086263" y="498994"/>
                  </a:lnTo>
                  <a:lnTo>
                    <a:pt x="2084435" y="492463"/>
                  </a:lnTo>
                  <a:lnTo>
                    <a:pt x="2082345" y="485801"/>
                  </a:lnTo>
                  <a:lnTo>
                    <a:pt x="2080256" y="479270"/>
                  </a:lnTo>
                  <a:lnTo>
                    <a:pt x="2077905" y="472869"/>
                  </a:lnTo>
                  <a:lnTo>
                    <a:pt x="2075423" y="466468"/>
                  </a:lnTo>
                  <a:lnTo>
                    <a:pt x="2072811" y="460198"/>
                  </a:lnTo>
                  <a:lnTo>
                    <a:pt x="2070068" y="453928"/>
                  </a:lnTo>
                  <a:lnTo>
                    <a:pt x="2067065" y="447789"/>
                  </a:lnTo>
                  <a:lnTo>
                    <a:pt x="2061318" y="435901"/>
                  </a:lnTo>
                  <a:lnTo>
                    <a:pt x="2055310" y="424406"/>
                  </a:lnTo>
                  <a:lnTo>
                    <a:pt x="2049433" y="413564"/>
                  </a:lnTo>
                  <a:lnTo>
                    <a:pt x="2043686" y="403114"/>
                  </a:lnTo>
                  <a:lnTo>
                    <a:pt x="2037809" y="393317"/>
                  </a:lnTo>
                  <a:lnTo>
                    <a:pt x="2032193" y="383912"/>
                  </a:lnTo>
                  <a:lnTo>
                    <a:pt x="2026446" y="375160"/>
                  </a:lnTo>
                  <a:lnTo>
                    <a:pt x="2020699" y="366800"/>
                  </a:lnTo>
                  <a:lnTo>
                    <a:pt x="2015214" y="358832"/>
                  </a:lnTo>
                  <a:lnTo>
                    <a:pt x="2009859" y="351386"/>
                  </a:lnTo>
                  <a:lnTo>
                    <a:pt x="2004374" y="344463"/>
                  </a:lnTo>
                  <a:lnTo>
                    <a:pt x="1999019" y="338062"/>
                  </a:lnTo>
                  <a:lnTo>
                    <a:pt x="1993795" y="331923"/>
                  </a:lnTo>
                  <a:lnTo>
                    <a:pt x="1988571" y="326306"/>
                  </a:lnTo>
                  <a:lnTo>
                    <a:pt x="1983608" y="321081"/>
                  </a:lnTo>
                  <a:lnTo>
                    <a:pt x="1978645" y="316378"/>
                  </a:lnTo>
                  <a:lnTo>
                    <a:pt x="1973812" y="311937"/>
                  </a:lnTo>
                  <a:lnTo>
                    <a:pt x="1969110" y="308149"/>
                  </a:lnTo>
                  <a:lnTo>
                    <a:pt x="1964409" y="304622"/>
                  </a:lnTo>
                  <a:lnTo>
                    <a:pt x="1960098" y="301487"/>
                  </a:lnTo>
                  <a:lnTo>
                    <a:pt x="1955658" y="298743"/>
                  </a:lnTo>
                  <a:lnTo>
                    <a:pt x="1951479" y="296392"/>
                  </a:lnTo>
                  <a:lnTo>
                    <a:pt x="1947430" y="294302"/>
                  </a:lnTo>
                  <a:lnTo>
                    <a:pt x="1943512" y="292604"/>
                  </a:lnTo>
                  <a:lnTo>
                    <a:pt x="1939724" y="291298"/>
                  </a:lnTo>
                  <a:lnTo>
                    <a:pt x="1936198" y="290383"/>
                  </a:lnTo>
                  <a:lnTo>
                    <a:pt x="1932541" y="289600"/>
                  </a:lnTo>
                  <a:lnTo>
                    <a:pt x="1929276" y="289338"/>
                  </a:lnTo>
                  <a:lnTo>
                    <a:pt x="1926272" y="289338"/>
                  </a:lnTo>
                  <a:lnTo>
                    <a:pt x="1923398" y="289600"/>
                  </a:lnTo>
                  <a:lnTo>
                    <a:pt x="1920656" y="290383"/>
                  </a:lnTo>
                  <a:lnTo>
                    <a:pt x="1918043" y="291167"/>
                  </a:lnTo>
                  <a:lnTo>
                    <a:pt x="1914517" y="292865"/>
                  </a:lnTo>
                  <a:lnTo>
                    <a:pt x="1910991" y="294824"/>
                  </a:lnTo>
                  <a:lnTo>
                    <a:pt x="1907464" y="296915"/>
                  </a:lnTo>
                  <a:lnTo>
                    <a:pt x="1903677" y="299005"/>
                  </a:lnTo>
                  <a:lnTo>
                    <a:pt x="1896232" y="303968"/>
                  </a:lnTo>
                  <a:lnTo>
                    <a:pt x="1888396" y="309324"/>
                  </a:lnTo>
                  <a:lnTo>
                    <a:pt x="1884086" y="311806"/>
                  </a:lnTo>
                  <a:lnTo>
                    <a:pt x="1879776" y="314549"/>
                  </a:lnTo>
                  <a:lnTo>
                    <a:pt x="1875336" y="317292"/>
                  </a:lnTo>
                  <a:lnTo>
                    <a:pt x="1870634" y="319774"/>
                  </a:lnTo>
                  <a:lnTo>
                    <a:pt x="1865671" y="322256"/>
                  </a:lnTo>
                  <a:lnTo>
                    <a:pt x="1860316" y="324608"/>
                  </a:lnTo>
                  <a:lnTo>
                    <a:pt x="1854961" y="326959"/>
                  </a:lnTo>
                  <a:lnTo>
                    <a:pt x="1849214" y="328918"/>
                  </a:lnTo>
                  <a:lnTo>
                    <a:pt x="1847516" y="329310"/>
                  </a:lnTo>
                  <a:lnTo>
                    <a:pt x="1845819" y="329310"/>
                  </a:lnTo>
                  <a:lnTo>
                    <a:pt x="1844382" y="329179"/>
                  </a:lnTo>
                  <a:lnTo>
                    <a:pt x="1842945" y="328788"/>
                  </a:lnTo>
                  <a:lnTo>
                    <a:pt x="1841770" y="328004"/>
                  </a:lnTo>
                  <a:lnTo>
                    <a:pt x="1840594" y="327220"/>
                  </a:lnTo>
                  <a:lnTo>
                    <a:pt x="1839680" y="326044"/>
                  </a:lnTo>
                  <a:lnTo>
                    <a:pt x="1838897" y="324869"/>
                  </a:lnTo>
                  <a:lnTo>
                    <a:pt x="1838243" y="323693"/>
                  </a:lnTo>
                  <a:lnTo>
                    <a:pt x="1837852" y="322256"/>
                  </a:lnTo>
                  <a:lnTo>
                    <a:pt x="1837721" y="320819"/>
                  </a:lnTo>
                  <a:lnTo>
                    <a:pt x="1837852" y="319382"/>
                  </a:lnTo>
                  <a:lnTo>
                    <a:pt x="1838243" y="317945"/>
                  </a:lnTo>
                  <a:lnTo>
                    <a:pt x="1838897" y="316509"/>
                  </a:lnTo>
                  <a:lnTo>
                    <a:pt x="1839811" y="315202"/>
                  </a:lnTo>
                  <a:lnTo>
                    <a:pt x="1840986" y="314157"/>
                  </a:lnTo>
                  <a:lnTo>
                    <a:pt x="1844121" y="311414"/>
                  </a:lnTo>
                  <a:lnTo>
                    <a:pt x="1847255" y="308671"/>
                  </a:lnTo>
                  <a:lnTo>
                    <a:pt x="1850390" y="305928"/>
                  </a:lnTo>
                  <a:lnTo>
                    <a:pt x="1853394" y="302923"/>
                  </a:lnTo>
                  <a:lnTo>
                    <a:pt x="1856528" y="299788"/>
                  </a:lnTo>
                  <a:lnTo>
                    <a:pt x="1859663" y="296392"/>
                  </a:lnTo>
                  <a:lnTo>
                    <a:pt x="1862667" y="292865"/>
                  </a:lnTo>
                  <a:lnTo>
                    <a:pt x="1865409" y="289338"/>
                  </a:lnTo>
                  <a:lnTo>
                    <a:pt x="1868283" y="285681"/>
                  </a:lnTo>
                  <a:lnTo>
                    <a:pt x="1871026" y="281762"/>
                  </a:lnTo>
                  <a:lnTo>
                    <a:pt x="1873768" y="277843"/>
                  </a:lnTo>
                  <a:lnTo>
                    <a:pt x="1876119" y="273663"/>
                  </a:lnTo>
                  <a:lnTo>
                    <a:pt x="1878601" y="269614"/>
                  </a:lnTo>
                  <a:lnTo>
                    <a:pt x="1880690" y="265172"/>
                  </a:lnTo>
                  <a:lnTo>
                    <a:pt x="1882649" y="260600"/>
                  </a:lnTo>
                  <a:lnTo>
                    <a:pt x="1884347" y="256028"/>
                  </a:lnTo>
                  <a:lnTo>
                    <a:pt x="1886045" y="251195"/>
                  </a:lnTo>
                  <a:lnTo>
                    <a:pt x="1887351" y="246362"/>
                  </a:lnTo>
                  <a:lnTo>
                    <a:pt x="1888527" y="241267"/>
                  </a:lnTo>
                  <a:lnTo>
                    <a:pt x="1889310" y="236173"/>
                  </a:lnTo>
                  <a:lnTo>
                    <a:pt x="1889963" y="230948"/>
                  </a:lnTo>
                  <a:lnTo>
                    <a:pt x="1890225" y="225462"/>
                  </a:lnTo>
                  <a:lnTo>
                    <a:pt x="1890225" y="219975"/>
                  </a:lnTo>
                  <a:lnTo>
                    <a:pt x="1889833" y="214228"/>
                  </a:lnTo>
                  <a:lnTo>
                    <a:pt x="1889049" y="208350"/>
                  </a:lnTo>
                  <a:lnTo>
                    <a:pt x="1888135" y="202602"/>
                  </a:lnTo>
                  <a:lnTo>
                    <a:pt x="1887351" y="199598"/>
                  </a:lnTo>
                  <a:lnTo>
                    <a:pt x="1886698" y="196463"/>
                  </a:lnTo>
                  <a:lnTo>
                    <a:pt x="1885784" y="193458"/>
                  </a:lnTo>
                  <a:lnTo>
                    <a:pt x="1884870" y="190323"/>
                  </a:lnTo>
                  <a:lnTo>
                    <a:pt x="1883825" y="187188"/>
                  </a:lnTo>
                  <a:lnTo>
                    <a:pt x="1882519" y="184053"/>
                  </a:lnTo>
                  <a:lnTo>
                    <a:pt x="1881343" y="180787"/>
                  </a:lnTo>
                  <a:lnTo>
                    <a:pt x="1880037" y="177652"/>
                  </a:lnTo>
                  <a:lnTo>
                    <a:pt x="1878601" y="174387"/>
                  </a:lnTo>
                  <a:lnTo>
                    <a:pt x="1876903" y="171121"/>
                  </a:lnTo>
                  <a:lnTo>
                    <a:pt x="1875074" y="167855"/>
                  </a:lnTo>
                  <a:lnTo>
                    <a:pt x="1873376" y="164459"/>
                  </a:lnTo>
                  <a:lnTo>
                    <a:pt x="1870503" y="159365"/>
                  </a:lnTo>
                  <a:lnTo>
                    <a:pt x="1867369" y="154270"/>
                  </a:lnTo>
                  <a:lnTo>
                    <a:pt x="1863842" y="149045"/>
                  </a:lnTo>
                  <a:lnTo>
                    <a:pt x="1860446" y="144081"/>
                  </a:lnTo>
                  <a:lnTo>
                    <a:pt x="1856789" y="139117"/>
                  </a:lnTo>
                  <a:lnTo>
                    <a:pt x="1853133" y="134154"/>
                  </a:lnTo>
                  <a:lnTo>
                    <a:pt x="1849084" y="129320"/>
                  </a:lnTo>
                  <a:lnTo>
                    <a:pt x="1845035" y="124487"/>
                  </a:lnTo>
                  <a:lnTo>
                    <a:pt x="1840725" y="119654"/>
                  </a:lnTo>
                  <a:lnTo>
                    <a:pt x="1836284" y="114821"/>
                  </a:lnTo>
                  <a:lnTo>
                    <a:pt x="1831844" y="110118"/>
                  </a:lnTo>
                  <a:lnTo>
                    <a:pt x="1827273" y="105546"/>
                  </a:lnTo>
                  <a:lnTo>
                    <a:pt x="1822440" y="100974"/>
                  </a:lnTo>
                  <a:lnTo>
                    <a:pt x="1817347" y="96402"/>
                  </a:lnTo>
                  <a:lnTo>
                    <a:pt x="1812253" y="92092"/>
                  </a:lnTo>
                  <a:lnTo>
                    <a:pt x="1807029" y="87650"/>
                  </a:lnTo>
                  <a:lnTo>
                    <a:pt x="1801674" y="83340"/>
                  </a:lnTo>
                  <a:lnTo>
                    <a:pt x="1796188" y="79160"/>
                  </a:lnTo>
                  <a:lnTo>
                    <a:pt x="1790573" y="74980"/>
                  </a:lnTo>
                  <a:lnTo>
                    <a:pt x="1784826" y="70930"/>
                  </a:lnTo>
                  <a:lnTo>
                    <a:pt x="1778949" y="67012"/>
                  </a:lnTo>
                  <a:lnTo>
                    <a:pt x="1773071" y="63223"/>
                  </a:lnTo>
                  <a:lnTo>
                    <a:pt x="1766933" y="59305"/>
                  </a:lnTo>
                  <a:lnTo>
                    <a:pt x="1760664" y="55647"/>
                  </a:lnTo>
                  <a:lnTo>
                    <a:pt x="1754395" y="51990"/>
                  </a:lnTo>
                  <a:lnTo>
                    <a:pt x="1747995" y="48462"/>
                  </a:lnTo>
                  <a:lnTo>
                    <a:pt x="1741465" y="45066"/>
                  </a:lnTo>
                  <a:lnTo>
                    <a:pt x="1734804" y="41670"/>
                  </a:lnTo>
                  <a:lnTo>
                    <a:pt x="1728143" y="38535"/>
                  </a:lnTo>
                  <a:lnTo>
                    <a:pt x="1721221" y="35400"/>
                  </a:lnTo>
                  <a:lnTo>
                    <a:pt x="1714299" y="32396"/>
                  </a:lnTo>
                  <a:lnTo>
                    <a:pt x="1707377" y="29652"/>
                  </a:lnTo>
                  <a:lnTo>
                    <a:pt x="1700194" y="26778"/>
                  </a:lnTo>
                  <a:lnTo>
                    <a:pt x="1693010" y="24166"/>
                  </a:lnTo>
                  <a:lnTo>
                    <a:pt x="1685696" y="21684"/>
                  </a:lnTo>
                  <a:lnTo>
                    <a:pt x="1678513" y="19202"/>
                  </a:lnTo>
                  <a:lnTo>
                    <a:pt x="1670938" y="16981"/>
                  </a:lnTo>
                  <a:lnTo>
                    <a:pt x="1663493" y="14761"/>
                  </a:lnTo>
                  <a:lnTo>
                    <a:pt x="1655788" y="12802"/>
                  </a:lnTo>
                  <a:lnTo>
                    <a:pt x="1648343" y="10973"/>
                  </a:lnTo>
                  <a:lnTo>
                    <a:pt x="1640507" y="9274"/>
                  </a:lnTo>
                  <a:lnTo>
                    <a:pt x="1632801" y="7707"/>
                  </a:lnTo>
                  <a:lnTo>
                    <a:pt x="1624965" y="6270"/>
                  </a:lnTo>
                  <a:lnTo>
                    <a:pt x="1616998" y="4833"/>
                  </a:lnTo>
                  <a:lnTo>
                    <a:pt x="1609031" y="3658"/>
                  </a:lnTo>
                  <a:lnTo>
                    <a:pt x="1601064" y="2743"/>
                  </a:lnTo>
                  <a:lnTo>
                    <a:pt x="1592966" y="1829"/>
                  </a:lnTo>
                  <a:lnTo>
                    <a:pt x="1584869" y="1176"/>
                  </a:lnTo>
                  <a:lnTo>
                    <a:pt x="1576771" y="523"/>
                  </a:lnTo>
                  <a:lnTo>
                    <a:pt x="1568543" y="261"/>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4" name="组合 43"/>
          <p:cNvGrpSpPr/>
          <p:nvPr/>
        </p:nvGrpSpPr>
        <p:grpSpPr>
          <a:xfrm>
            <a:off x="5094342" y="1939790"/>
            <a:ext cx="879499" cy="879500"/>
            <a:chOff x="5647026" y="1922698"/>
            <a:chExt cx="879499" cy="879500"/>
          </a:xfrm>
        </p:grpSpPr>
        <p:sp>
          <p:nvSpPr>
            <p:cNvPr id="45" name="椭圆 44"/>
            <p:cNvSpPr/>
            <p:nvPr/>
          </p:nvSpPr>
          <p:spPr>
            <a:xfrm>
              <a:off x="5647026" y="1922698"/>
              <a:ext cx="879499" cy="879500"/>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任意多边形 45"/>
            <p:cNvSpPr/>
            <p:nvPr/>
          </p:nvSpPr>
          <p:spPr bwMode="auto">
            <a:xfrm>
              <a:off x="5860163" y="2166294"/>
              <a:ext cx="453224" cy="394106"/>
            </a:xfrm>
            <a:custGeom>
              <a:avLst/>
              <a:gdLst>
                <a:gd name="connsiteX0" fmla="*/ 4327048 w 7886700"/>
                <a:gd name="connsiteY0" fmla="*/ 843111 h 6858000"/>
                <a:gd name="connsiteX1" fmla="*/ 4365165 w 7886700"/>
                <a:gd name="connsiteY1" fmla="*/ 843905 h 6858000"/>
                <a:gd name="connsiteX2" fmla="*/ 4404076 w 7886700"/>
                <a:gd name="connsiteY2" fmla="*/ 847082 h 6858000"/>
                <a:gd name="connsiteX3" fmla="*/ 4442987 w 7886700"/>
                <a:gd name="connsiteY3" fmla="*/ 851848 h 6858000"/>
                <a:gd name="connsiteX4" fmla="*/ 4482692 w 7886700"/>
                <a:gd name="connsiteY4" fmla="*/ 858996 h 6858000"/>
                <a:gd name="connsiteX5" fmla="*/ 4522398 w 7886700"/>
                <a:gd name="connsiteY5" fmla="*/ 869321 h 6858000"/>
                <a:gd name="connsiteX6" fmla="*/ 4562897 w 7886700"/>
                <a:gd name="connsiteY6" fmla="*/ 879646 h 6858000"/>
                <a:gd name="connsiteX7" fmla="*/ 4604190 w 7886700"/>
                <a:gd name="connsiteY7" fmla="*/ 893942 h 6858000"/>
                <a:gd name="connsiteX8" fmla="*/ 4625631 w 7886700"/>
                <a:gd name="connsiteY8" fmla="*/ 901884 h 6858000"/>
                <a:gd name="connsiteX9" fmla="*/ 4646277 w 7886700"/>
                <a:gd name="connsiteY9" fmla="*/ 910621 h 6858000"/>
                <a:gd name="connsiteX10" fmla="*/ 4666130 w 7886700"/>
                <a:gd name="connsiteY10" fmla="*/ 920945 h 6858000"/>
                <a:gd name="connsiteX11" fmla="*/ 4687571 w 7886700"/>
                <a:gd name="connsiteY11" fmla="*/ 930476 h 6858000"/>
                <a:gd name="connsiteX12" fmla="*/ 4706629 w 7886700"/>
                <a:gd name="connsiteY12" fmla="*/ 941595 h 6858000"/>
                <a:gd name="connsiteX13" fmla="*/ 4724894 w 7886700"/>
                <a:gd name="connsiteY13" fmla="*/ 953509 h 6858000"/>
                <a:gd name="connsiteX14" fmla="*/ 4743952 w 7886700"/>
                <a:gd name="connsiteY14" fmla="*/ 964628 h 6858000"/>
                <a:gd name="connsiteX15" fmla="*/ 4762216 w 7886700"/>
                <a:gd name="connsiteY15" fmla="*/ 977336 h 6858000"/>
                <a:gd name="connsiteX16" fmla="*/ 4778892 w 7886700"/>
                <a:gd name="connsiteY16" fmla="*/ 990043 h 6858000"/>
                <a:gd name="connsiteX17" fmla="*/ 4797157 w 7886700"/>
                <a:gd name="connsiteY17" fmla="*/ 1003545 h 6858000"/>
                <a:gd name="connsiteX18" fmla="*/ 4813039 w 7886700"/>
                <a:gd name="connsiteY18" fmla="*/ 1017047 h 6858000"/>
                <a:gd name="connsiteX19" fmla="*/ 4828921 w 7886700"/>
                <a:gd name="connsiteY19" fmla="*/ 1031343 h 6858000"/>
                <a:gd name="connsiteX20" fmla="*/ 4859097 w 7886700"/>
                <a:gd name="connsiteY20" fmla="*/ 1059936 h 6858000"/>
                <a:gd name="connsiteX21" fmla="*/ 4888479 w 7886700"/>
                <a:gd name="connsiteY21" fmla="*/ 1090911 h 6858000"/>
                <a:gd name="connsiteX22" fmla="*/ 4915478 w 7886700"/>
                <a:gd name="connsiteY22" fmla="*/ 1121886 h 6858000"/>
                <a:gd name="connsiteX23" fmla="*/ 4940889 w 7886700"/>
                <a:gd name="connsiteY23" fmla="*/ 1154449 h 6858000"/>
                <a:gd name="connsiteX24" fmla="*/ 4964712 w 7886700"/>
                <a:gd name="connsiteY24" fmla="*/ 1187012 h 6858000"/>
                <a:gd name="connsiteX25" fmla="*/ 4986947 w 7886700"/>
                <a:gd name="connsiteY25" fmla="*/ 1221164 h 6858000"/>
                <a:gd name="connsiteX26" fmla="*/ 5006800 w 7886700"/>
                <a:gd name="connsiteY26" fmla="*/ 1254522 h 6858000"/>
                <a:gd name="connsiteX27" fmla="*/ 5026652 w 7886700"/>
                <a:gd name="connsiteY27" fmla="*/ 1288674 h 6858000"/>
                <a:gd name="connsiteX28" fmla="*/ 5043328 w 7886700"/>
                <a:gd name="connsiteY28" fmla="*/ 1322826 h 6858000"/>
                <a:gd name="connsiteX29" fmla="*/ 5059210 w 7886700"/>
                <a:gd name="connsiteY29" fmla="*/ 1356183 h 6858000"/>
                <a:gd name="connsiteX30" fmla="*/ 5074298 w 7886700"/>
                <a:gd name="connsiteY30" fmla="*/ 1390335 h 6858000"/>
                <a:gd name="connsiteX31" fmla="*/ 5087798 w 7886700"/>
                <a:gd name="connsiteY31" fmla="*/ 1422104 h 6858000"/>
                <a:gd name="connsiteX32" fmla="*/ 5099710 w 7886700"/>
                <a:gd name="connsiteY32" fmla="*/ 1453873 h 6858000"/>
                <a:gd name="connsiteX33" fmla="*/ 5110827 w 7886700"/>
                <a:gd name="connsiteY33" fmla="*/ 1484848 h 6858000"/>
                <a:gd name="connsiteX34" fmla="*/ 5121150 w 7886700"/>
                <a:gd name="connsiteY34" fmla="*/ 1513441 h 6858000"/>
                <a:gd name="connsiteX35" fmla="*/ 5129886 w 7886700"/>
                <a:gd name="connsiteY35" fmla="*/ 1542033 h 6858000"/>
                <a:gd name="connsiteX36" fmla="*/ 5144179 w 7886700"/>
                <a:gd name="connsiteY36" fmla="*/ 1592864 h 6858000"/>
                <a:gd name="connsiteX37" fmla="*/ 5153709 w 7886700"/>
                <a:gd name="connsiteY37" fmla="*/ 1634958 h 6858000"/>
                <a:gd name="connsiteX38" fmla="*/ 5161275 w 7886700"/>
                <a:gd name="connsiteY38" fmla="*/ 1665985 h 6858000"/>
                <a:gd name="connsiteX39" fmla="*/ 5129213 w 7886700"/>
                <a:gd name="connsiteY39" fmla="*/ 1685928 h 6858000"/>
                <a:gd name="connsiteX40" fmla="*/ 5095069 w 7886700"/>
                <a:gd name="connsiteY40" fmla="*/ 1708946 h 6858000"/>
                <a:gd name="connsiteX41" fmla="*/ 5062513 w 7886700"/>
                <a:gd name="connsiteY41" fmla="*/ 1731965 h 6858000"/>
                <a:gd name="connsiteX42" fmla="*/ 5030751 w 7886700"/>
                <a:gd name="connsiteY42" fmla="*/ 1756571 h 6858000"/>
                <a:gd name="connsiteX43" fmla="*/ 4999783 w 7886700"/>
                <a:gd name="connsiteY43" fmla="*/ 1783559 h 6858000"/>
                <a:gd name="connsiteX44" fmla="*/ 4970403 w 7886700"/>
                <a:gd name="connsiteY44" fmla="*/ 1810546 h 6858000"/>
                <a:gd name="connsiteX45" fmla="*/ 4942611 w 7886700"/>
                <a:gd name="connsiteY45" fmla="*/ 1838328 h 6858000"/>
                <a:gd name="connsiteX46" fmla="*/ 4914819 w 7886700"/>
                <a:gd name="connsiteY46" fmla="*/ 1867696 h 6858000"/>
                <a:gd name="connsiteX47" fmla="*/ 4887822 w 7886700"/>
                <a:gd name="connsiteY47" fmla="*/ 1897859 h 6858000"/>
                <a:gd name="connsiteX48" fmla="*/ 4862412 w 7886700"/>
                <a:gd name="connsiteY48" fmla="*/ 1929609 h 6858000"/>
                <a:gd name="connsiteX49" fmla="*/ 4837796 w 7886700"/>
                <a:gd name="connsiteY49" fmla="*/ 1961359 h 6858000"/>
                <a:gd name="connsiteX50" fmla="*/ 4814769 w 7886700"/>
                <a:gd name="connsiteY50" fmla="*/ 1994696 h 6858000"/>
                <a:gd name="connsiteX51" fmla="*/ 4793330 w 7886700"/>
                <a:gd name="connsiteY51" fmla="*/ 2029621 h 6858000"/>
                <a:gd name="connsiteX52" fmla="*/ 4771890 w 7886700"/>
                <a:gd name="connsiteY52" fmla="*/ 2065340 h 6858000"/>
                <a:gd name="connsiteX53" fmla="*/ 4752039 w 7886700"/>
                <a:gd name="connsiteY53" fmla="*/ 2101059 h 6858000"/>
                <a:gd name="connsiteX54" fmla="*/ 4734570 w 7886700"/>
                <a:gd name="connsiteY54" fmla="*/ 2139159 h 6858000"/>
                <a:gd name="connsiteX55" fmla="*/ 4716307 w 7886700"/>
                <a:gd name="connsiteY55" fmla="*/ 2178053 h 6858000"/>
                <a:gd name="connsiteX56" fmla="*/ 4700426 w 7886700"/>
                <a:gd name="connsiteY56" fmla="*/ 2216946 h 6858000"/>
                <a:gd name="connsiteX57" fmla="*/ 4685339 w 7886700"/>
                <a:gd name="connsiteY57" fmla="*/ 2257428 h 6858000"/>
                <a:gd name="connsiteX58" fmla="*/ 4671840 w 7886700"/>
                <a:gd name="connsiteY58" fmla="*/ 2297909 h 6858000"/>
                <a:gd name="connsiteX59" fmla="*/ 4659135 w 7886700"/>
                <a:gd name="connsiteY59" fmla="*/ 2340771 h 6858000"/>
                <a:gd name="connsiteX60" fmla="*/ 4648018 w 7886700"/>
                <a:gd name="connsiteY60" fmla="*/ 2383634 h 6858000"/>
                <a:gd name="connsiteX61" fmla="*/ 4636902 w 7886700"/>
                <a:gd name="connsiteY61" fmla="*/ 2427290 h 6858000"/>
                <a:gd name="connsiteX62" fmla="*/ 4628167 w 7886700"/>
                <a:gd name="connsiteY62" fmla="*/ 2472534 h 6858000"/>
                <a:gd name="connsiteX63" fmla="*/ 4620227 w 7886700"/>
                <a:gd name="connsiteY63" fmla="*/ 2517778 h 6858000"/>
                <a:gd name="connsiteX64" fmla="*/ 4613874 w 7886700"/>
                <a:gd name="connsiteY64" fmla="*/ 2564609 h 6858000"/>
                <a:gd name="connsiteX65" fmla="*/ 4609174 w 7886700"/>
                <a:gd name="connsiteY65" fmla="*/ 2604882 h 6858000"/>
                <a:gd name="connsiteX66" fmla="*/ 4567240 w 7886700"/>
                <a:gd name="connsiteY66" fmla="*/ 2612242 h 6858000"/>
                <a:gd name="connsiteX67" fmla="*/ 4521996 w 7886700"/>
                <a:gd name="connsiteY67" fmla="*/ 2620977 h 6858000"/>
                <a:gd name="connsiteX68" fmla="*/ 4475165 w 7886700"/>
                <a:gd name="connsiteY68" fmla="*/ 2632888 h 6858000"/>
                <a:gd name="connsiteX69" fmla="*/ 4427540 w 7886700"/>
                <a:gd name="connsiteY69" fmla="*/ 2646387 h 6858000"/>
                <a:gd name="connsiteX70" fmla="*/ 4379915 w 7886700"/>
                <a:gd name="connsiteY70" fmla="*/ 2661474 h 6858000"/>
                <a:gd name="connsiteX71" fmla="*/ 4330703 w 7886700"/>
                <a:gd name="connsiteY71" fmla="*/ 2678944 h 6858000"/>
                <a:gd name="connsiteX72" fmla="*/ 4282284 w 7886700"/>
                <a:gd name="connsiteY72" fmla="*/ 2698001 h 6858000"/>
                <a:gd name="connsiteX73" fmla="*/ 4231484 w 7886700"/>
                <a:gd name="connsiteY73" fmla="*/ 2719441 h 6858000"/>
                <a:gd name="connsiteX74" fmla="*/ 4180684 w 7886700"/>
                <a:gd name="connsiteY74" fmla="*/ 2742469 h 6858000"/>
                <a:gd name="connsiteX75" fmla="*/ 4129090 w 7886700"/>
                <a:gd name="connsiteY75" fmla="*/ 2768673 h 6858000"/>
                <a:gd name="connsiteX76" fmla="*/ 4099721 w 7886700"/>
                <a:gd name="connsiteY76" fmla="*/ 2751998 h 6858000"/>
                <a:gd name="connsiteX77" fmla="*/ 4068765 w 7886700"/>
                <a:gd name="connsiteY77" fmla="*/ 2734528 h 6858000"/>
                <a:gd name="connsiteX78" fmla="*/ 4038603 w 7886700"/>
                <a:gd name="connsiteY78" fmla="*/ 2718647 h 6858000"/>
                <a:gd name="connsiteX79" fmla="*/ 4007646 w 7886700"/>
                <a:gd name="connsiteY79" fmla="*/ 2703560 h 6858000"/>
                <a:gd name="connsiteX80" fmla="*/ 3977484 w 7886700"/>
                <a:gd name="connsiteY80" fmla="*/ 2690061 h 6858000"/>
                <a:gd name="connsiteX81" fmla="*/ 3946528 w 7886700"/>
                <a:gd name="connsiteY81" fmla="*/ 2677355 h 6858000"/>
                <a:gd name="connsiteX82" fmla="*/ 3915571 w 7886700"/>
                <a:gd name="connsiteY82" fmla="*/ 2665444 h 6858000"/>
                <a:gd name="connsiteX83" fmla="*/ 3884615 w 7886700"/>
                <a:gd name="connsiteY83" fmla="*/ 2654327 h 6858000"/>
                <a:gd name="connsiteX84" fmla="*/ 3853659 w 7886700"/>
                <a:gd name="connsiteY84" fmla="*/ 2643211 h 6858000"/>
                <a:gd name="connsiteX85" fmla="*/ 3821909 w 7886700"/>
                <a:gd name="connsiteY85" fmla="*/ 2634476 h 6858000"/>
                <a:gd name="connsiteX86" fmla="*/ 3790953 w 7886700"/>
                <a:gd name="connsiteY86" fmla="*/ 2626535 h 6858000"/>
                <a:gd name="connsiteX87" fmla="*/ 3760790 w 7886700"/>
                <a:gd name="connsiteY87" fmla="*/ 2618594 h 6858000"/>
                <a:gd name="connsiteX88" fmla="*/ 3728246 w 7886700"/>
                <a:gd name="connsiteY88" fmla="*/ 2611448 h 6858000"/>
                <a:gd name="connsiteX89" fmla="*/ 3698084 w 7886700"/>
                <a:gd name="connsiteY89" fmla="*/ 2606683 h 6858000"/>
                <a:gd name="connsiteX90" fmla="*/ 3667128 w 7886700"/>
                <a:gd name="connsiteY90" fmla="*/ 2601125 h 6858000"/>
                <a:gd name="connsiteX91" fmla="*/ 3636171 w 7886700"/>
                <a:gd name="connsiteY91" fmla="*/ 2597155 h 6858000"/>
                <a:gd name="connsiteX92" fmla="*/ 3605215 w 7886700"/>
                <a:gd name="connsiteY92" fmla="*/ 2594772 h 6858000"/>
                <a:gd name="connsiteX93" fmla="*/ 3573465 w 7886700"/>
                <a:gd name="connsiteY93" fmla="*/ 2593184 h 6858000"/>
                <a:gd name="connsiteX94" fmla="*/ 3542509 w 7886700"/>
                <a:gd name="connsiteY94" fmla="*/ 2592390 h 6858000"/>
                <a:gd name="connsiteX95" fmla="*/ 3513140 w 7886700"/>
                <a:gd name="connsiteY95" fmla="*/ 2592390 h 6858000"/>
                <a:gd name="connsiteX96" fmla="*/ 3482184 w 7886700"/>
                <a:gd name="connsiteY96" fmla="*/ 2593184 h 6858000"/>
                <a:gd name="connsiteX97" fmla="*/ 3451228 w 7886700"/>
                <a:gd name="connsiteY97" fmla="*/ 2595567 h 6858000"/>
                <a:gd name="connsiteX98" fmla="*/ 3421859 w 7886700"/>
                <a:gd name="connsiteY98" fmla="*/ 2597155 h 6858000"/>
                <a:gd name="connsiteX99" fmla="*/ 3390903 w 7886700"/>
                <a:gd name="connsiteY99" fmla="*/ 2601125 h 6858000"/>
                <a:gd name="connsiteX100" fmla="*/ 3360740 w 7886700"/>
                <a:gd name="connsiteY100" fmla="*/ 2606683 h 6858000"/>
                <a:gd name="connsiteX101" fmla="*/ 3331371 w 7886700"/>
                <a:gd name="connsiteY101" fmla="*/ 2612242 h 6858000"/>
                <a:gd name="connsiteX102" fmla="*/ 3302003 w 7886700"/>
                <a:gd name="connsiteY102" fmla="*/ 2618594 h 6858000"/>
                <a:gd name="connsiteX103" fmla="*/ 3272634 w 7886700"/>
                <a:gd name="connsiteY103" fmla="*/ 2626535 h 6858000"/>
                <a:gd name="connsiteX104" fmla="*/ 3243265 w 7886700"/>
                <a:gd name="connsiteY104" fmla="*/ 2635270 h 6858000"/>
                <a:gd name="connsiteX105" fmla="*/ 3214690 w 7886700"/>
                <a:gd name="connsiteY105" fmla="*/ 2644005 h 6858000"/>
                <a:gd name="connsiteX106" fmla="*/ 3186115 w 7886700"/>
                <a:gd name="connsiteY106" fmla="*/ 2655122 h 6858000"/>
                <a:gd name="connsiteX107" fmla="*/ 3158334 w 7886700"/>
                <a:gd name="connsiteY107" fmla="*/ 2666239 h 6858000"/>
                <a:gd name="connsiteX108" fmla="*/ 3134521 w 7886700"/>
                <a:gd name="connsiteY108" fmla="*/ 2677355 h 6858000"/>
                <a:gd name="connsiteX109" fmla="*/ 3111503 w 7886700"/>
                <a:gd name="connsiteY109" fmla="*/ 2687678 h 6858000"/>
                <a:gd name="connsiteX110" fmla="*/ 3088484 w 7886700"/>
                <a:gd name="connsiteY110" fmla="*/ 2699589 h 6858000"/>
                <a:gd name="connsiteX111" fmla="*/ 3065465 w 7886700"/>
                <a:gd name="connsiteY111" fmla="*/ 2711500 h 6858000"/>
                <a:gd name="connsiteX112" fmla="*/ 3044034 w 7886700"/>
                <a:gd name="connsiteY112" fmla="*/ 2724999 h 6858000"/>
                <a:gd name="connsiteX113" fmla="*/ 3022603 w 7886700"/>
                <a:gd name="connsiteY113" fmla="*/ 2737705 h 6858000"/>
                <a:gd name="connsiteX114" fmla="*/ 3001965 w 7886700"/>
                <a:gd name="connsiteY114" fmla="*/ 2751998 h 6858000"/>
                <a:gd name="connsiteX115" fmla="*/ 2981328 w 7886700"/>
                <a:gd name="connsiteY115" fmla="*/ 2765497 h 6858000"/>
                <a:gd name="connsiteX116" fmla="*/ 2961484 w 7886700"/>
                <a:gd name="connsiteY116" fmla="*/ 2780584 h 6858000"/>
                <a:gd name="connsiteX117" fmla="*/ 2942434 w 7886700"/>
                <a:gd name="connsiteY117" fmla="*/ 2796466 h 6858000"/>
                <a:gd name="connsiteX118" fmla="*/ 2922590 w 7886700"/>
                <a:gd name="connsiteY118" fmla="*/ 2812347 h 6858000"/>
                <a:gd name="connsiteX119" fmla="*/ 2904334 w 7886700"/>
                <a:gd name="connsiteY119" fmla="*/ 2828228 h 6858000"/>
                <a:gd name="connsiteX120" fmla="*/ 2886871 w 7886700"/>
                <a:gd name="connsiteY120" fmla="*/ 2844904 h 6858000"/>
                <a:gd name="connsiteX121" fmla="*/ 2868615 w 7886700"/>
                <a:gd name="connsiteY121" fmla="*/ 2863167 h 6858000"/>
                <a:gd name="connsiteX122" fmla="*/ 2851946 w 7886700"/>
                <a:gd name="connsiteY122" fmla="*/ 2880637 h 6858000"/>
                <a:gd name="connsiteX123" fmla="*/ 2835278 w 7886700"/>
                <a:gd name="connsiteY123" fmla="*/ 2898900 h 6858000"/>
                <a:gd name="connsiteX124" fmla="*/ 2819403 w 7886700"/>
                <a:gd name="connsiteY124" fmla="*/ 2917958 h 6858000"/>
                <a:gd name="connsiteX125" fmla="*/ 2804321 w 7886700"/>
                <a:gd name="connsiteY125" fmla="*/ 2937809 h 6858000"/>
                <a:gd name="connsiteX126" fmla="*/ 2795589 w 7886700"/>
                <a:gd name="connsiteY126" fmla="*/ 2949304 h 6858000"/>
                <a:gd name="connsiteX127" fmla="*/ 2790835 w 7886700"/>
                <a:gd name="connsiteY127" fmla="*/ 2901724 h 6858000"/>
                <a:gd name="connsiteX128" fmla="*/ 2783694 w 7886700"/>
                <a:gd name="connsiteY128" fmla="*/ 2846932 h 6858000"/>
                <a:gd name="connsiteX129" fmla="*/ 2775759 w 7886700"/>
                <a:gd name="connsiteY129" fmla="*/ 2792934 h 6858000"/>
                <a:gd name="connsiteX130" fmla="*/ 2766238 w 7886700"/>
                <a:gd name="connsiteY130" fmla="*/ 2740524 h 6858000"/>
                <a:gd name="connsiteX131" fmla="*/ 2755923 w 7886700"/>
                <a:gd name="connsiteY131" fmla="*/ 2689702 h 6858000"/>
                <a:gd name="connsiteX132" fmla="*/ 2744814 w 7886700"/>
                <a:gd name="connsiteY132" fmla="*/ 2638881 h 6858000"/>
                <a:gd name="connsiteX133" fmla="*/ 2732912 w 7886700"/>
                <a:gd name="connsiteY133" fmla="*/ 2588853 h 6858000"/>
                <a:gd name="connsiteX134" fmla="*/ 2720217 w 7886700"/>
                <a:gd name="connsiteY134" fmla="*/ 2541208 h 6858000"/>
                <a:gd name="connsiteX135" fmla="*/ 2705934 w 7886700"/>
                <a:gd name="connsiteY135" fmla="*/ 2494356 h 6858000"/>
                <a:gd name="connsiteX136" fmla="*/ 2690859 w 7886700"/>
                <a:gd name="connsiteY136" fmla="*/ 2448299 h 6858000"/>
                <a:gd name="connsiteX137" fmla="*/ 2674196 w 7886700"/>
                <a:gd name="connsiteY137" fmla="*/ 2403036 h 6858000"/>
                <a:gd name="connsiteX138" fmla="*/ 2657533 w 7886700"/>
                <a:gd name="connsiteY138" fmla="*/ 2359361 h 6858000"/>
                <a:gd name="connsiteX139" fmla="*/ 2639283 w 7886700"/>
                <a:gd name="connsiteY139" fmla="*/ 2316480 h 6858000"/>
                <a:gd name="connsiteX140" fmla="*/ 2620240 w 7886700"/>
                <a:gd name="connsiteY140" fmla="*/ 2275188 h 6858000"/>
                <a:gd name="connsiteX141" fmla="*/ 2600403 w 7886700"/>
                <a:gd name="connsiteY141" fmla="*/ 2235483 h 6858000"/>
                <a:gd name="connsiteX142" fmla="*/ 2578980 w 7886700"/>
                <a:gd name="connsiteY142" fmla="*/ 2194985 h 6858000"/>
                <a:gd name="connsiteX143" fmla="*/ 2556763 w 7886700"/>
                <a:gd name="connsiteY143" fmla="*/ 2157662 h 6858000"/>
                <a:gd name="connsiteX144" fmla="*/ 2533752 w 7886700"/>
                <a:gd name="connsiteY144" fmla="*/ 2119546 h 6858000"/>
                <a:gd name="connsiteX145" fmla="*/ 2509948 w 7886700"/>
                <a:gd name="connsiteY145" fmla="*/ 2083812 h 6858000"/>
                <a:gd name="connsiteX146" fmla="*/ 2485351 w 7886700"/>
                <a:gd name="connsiteY146" fmla="*/ 2048872 h 6858000"/>
                <a:gd name="connsiteX147" fmla="*/ 2458373 w 7886700"/>
                <a:gd name="connsiteY147" fmla="*/ 2015520 h 6858000"/>
                <a:gd name="connsiteX148" fmla="*/ 2431395 w 7886700"/>
                <a:gd name="connsiteY148" fmla="*/ 1982169 h 6858000"/>
                <a:gd name="connsiteX149" fmla="*/ 2403624 w 7886700"/>
                <a:gd name="connsiteY149" fmla="*/ 1951993 h 6858000"/>
                <a:gd name="connsiteX150" fmla="*/ 2375059 w 7886700"/>
                <a:gd name="connsiteY150" fmla="*/ 1921024 h 6858000"/>
                <a:gd name="connsiteX151" fmla="*/ 2345701 w 7886700"/>
                <a:gd name="connsiteY151" fmla="*/ 1891643 h 6858000"/>
                <a:gd name="connsiteX152" fmla="*/ 2314756 w 7886700"/>
                <a:gd name="connsiteY152" fmla="*/ 1863849 h 6858000"/>
                <a:gd name="connsiteX153" fmla="*/ 2279844 w 7886700"/>
                <a:gd name="connsiteY153" fmla="*/ 1834468 h 6858000"/>
                <a:gd name="connsiteX154" fmla="*/ 2244138 w 7886700"/>
                <a:gd name="connsiteY154" fmla="*/ 1807469 h 6858000"/>
                <a:gd name="connsiteX155" fmla="*/ 2208432 w 7886700"/>
                <a:gd name="connsiteY155" fmla="*/ 1781264 h 6858000"/>
                <a:gd name="connsiteX156" fmla="*/ 2172726 w 7886700"/>
                <a:gd name="connsiteY156" fmla="*/ 1759030 h 6858000"/>
                <a:gd name="connsiteX157" fmla="*/ 2137020 w 7886700"/>
                <a:gd name="connsiteY157" fmla="*/ 1736795 h 6858000"/>
                <a:gd name="connsiteX158" fmla="*/ 2099727 w 7886700"/>
                <a:gd name="connsiteY158" fmla="*/ 1716943 h 6858000"/>
                <a:gd name="connsiteX159" fmla="*/ 2098342 w 7886700"/>
                <a:gd name="connsiteY159" fmla="*/ 1716204 h 6858000"/>
                <a:gd name="connsiteX160" fmla="*/ 2102769 w 7886700"/>
                <a:gd name="connsiteY160" fmla="*/ 1703262 h 6858000"/>
                <a:gd name="connsiteX161" fmla="*/ 2113886 w 7886700"/>
                <a:gd name="connsiteY161" fmla="*/ 1674669 h 6858000"/>
                <a:gd name="connsiteX162" fmla="*/ 2125798 w 7886700"/>
                <a:gd name="connsiteY162" fmla="*/ 1646077 h 6858000"/>
                <a:gd name="connsiteX163" fmla="*/ 2137709 w 7886700"/>
                <a:gd name="connsiteY163" fmla="*/ 1618279 h 6858000"/>
                <a:gd name="connsiteX164" fmla="*/ 2149621 w 7886700"/>
                <a:gd name="connsiteY164" fmla="*/ 1591275 h 6858000"/>
                <a:gd name="connsiteX165" fmla="*/ 2162326 w 7886700"/>
                <a:gd name="connsiteY165" fmla="*/ 1565066 h 6858000"/>
                <a:gd name="connsiteX166" fmla="*/ 2175032 w 7886700"/>
                <a:gd name="connsiteY166" fmla="*/ 1539650 h 6858000"/>
                <a:gd name="connsiteX167" fmla="*/ 2189326 w 7886700"/>
                <a:gd name="connsiteY167" fmla="*/ 1514235 h 6858000"/>
                <a:gd name="connsiteX168" fmla="*/ 2202826 w 7886700"/>
                <a:gd name="connsiteY168" fmla="*/ 1490408 h 6858000"/>
                <a:gd name="connsiteX169" fmla="*/ 2217120 w 7886700"/>
                <a:gd name="connsiteY169" fmla="*/ 1467375 h 6858000"/>
                <a:gd name="connsiteX170" fmla="*/ 2232207 w 7886700"/>
                <a:gd name="connsiteY170" fmla="*/ 1445137 h 6858000"/>
                <a:gd name="connsiteX171" fmla="*/ 2247295 w 7886700"/>
                <a:gd name="connsiteY171" fmla="*/ 1422899 h 6858000"/>
                <a:gd name="connsiteX172" fmla="*/ 2263177 w 7886700"/>
                <a:gd name="connsiteY172" fmla="*/ 1402249 h 6858000"/>
                <a:gd name="connsiteX173" fmla="*/ 2279059 w 7886700"/>
                <a:gd name="connsiteY173" fmla="*/ 1382393 h 6858000"/>
                <a:gd name="connsiteX174" fmla="*/ 2294942 w 7886700"/>
                <a:gd name="connsiteY174" fmla="*/ 1363331 h 6858000"/>
                <a:gd name="connsiteX175" fmla="*/ 2311618 w 7886700"/>
                <a:gd name="connsiteY175" fmla="*/ 1344270 h 6858000"/>
                <a:gd name="connsiteX176" fmla="*/ 2328294 w 7886700"/>
                <a:gd name="connsiteY176" fmla="*/ 1326797 h 6858000"/>
                <a:gd name="connsiteX177" fmla="*/ 2346558 w 7886700"/>
                <a:gd name="connsiteY177" fmla="*/ 1309324 h 6858000"/>
                <a:gd name="connsiteX178" fmla="*/ 2364028 w 7886700"/>
                <a:gd name="connsiteY178" fmla="*/ 1293439 h 6858000"/>
                <a:gd name="connsiteX179" fmla="*/ 2382293 w 7886700"/>
                <a:gd name="connsiteY179" fmla="*/ 1277555 h 6858000"/>
                <a:gd name="connsiteX180" fmla="*/ 2401351 w 7886700"/>
                <a:gd name="connsiteY180" fmla="*/ 1262464 h 6858000"/>
                <a:gd name="connsiteX181" fmla="*/ 2419616 w 7886700"/>
                <a:gd name="connsiteY181" fmla="*/ 1248962 h 6858000"/>
                <a:gd name="connsiteX182" fmla="*/ 2438674 w 7886700"/>
                <a:gd name="connsiteY182" fmla="*/ 1236255 h 6858000"/>
                <a:gd name="connsiteX183" fmla="*/ 2458527 w 7886700"/>
                <a:gd name="connsiteY183" fmla="*/ 1224341 h 6858000"/>
                <a:gd name="connsiteX184" fmla="*/ 2479967 w 7886700"/>
                <a:gd name="connsiteY184" fmla="*/ 1212428 h 6858000"/>
                <a:gd name="connsiteX185" fmla="*/ 2499820 w 7886700"/>
                <a:gd name="connsiteY185" fmla="*/ 1201309 h 6858000"/>
                <a:gd name="connsiteX186" fmla="*/ 2521261 w 7886700"/>
                <a:gd name="connsiteY186" fmla="*/ 1190984 h 6858000"/>
                <a:gd name="connsiteX187" fmla="*/ 2541907 w 7886700"/>
                <a:gd name="connsiteY187" fmla="*/ 1182247 h 6858000"/>
                <a:gd name="connsiteX188" fmla="*/ 2564142 w 7886700"/>
                <a:gd name="connsiteY188" fmla="*/ 1174305 h 6858000"/>
                <a:gd name="connsiteX189" fmla="*/ 2595112 w 7886700"/>
                <a:gd name="connsiteY189" fmla="*/ 1163185 h 6858000"/>
                <a:gd name="connsiteX190" fmla="*/ 2626082 w 7886700"/>
                <a:gd name="connsiteY190" fmla="*/ 1154449 h 6858000"/>
                <a:gd name="connsiteX191" fmla="*/ 2656258 w 7886700"/>
                <a:gd name="connsiteY191" fmla="*/ 1147301 h 6858000"/>
                <a:gd name="connsiteX192" fmla="*/ 2688816 w 7886700"/>
                <a:gd name="connsiteY192" fmla="*/ 1141741 h 6858000"/>
                <a:gd name="connsiteX193" fmla="*/ 2718992 w 7886700"/>
                <a:gd name="connsiteY193" fmla="*/ 1137770 h 6858000"/>
                <a:gd name="connsiteX194" fmla="*/ 2750756 w 7886700"/>
                <a:gd name="connsiteY194" fmla="*/ 1134593 h 6858000"/>
                <a:gd name="connsiteX195" fmla="*/ 2781726 w 7886700"/>
                <a:gd name="connsiteY195" fmla="*/ 1132210 h 6858000"/>
                <a:gd name="connsiteX196" fmla="*/ 2813490 w 7886700"/>
                <a:gd name="connsiteY196" fmla="*/ 1131416 h 6858000"/>
                <a:gd name="connsiteX197" fmla="*/ 2844460 w 7886700"/>
                <a:gd name="connsiteY197" fmla="*/ 1132210 h 6858000"/>
                <a:gd name="connsiteX198" fmla="*/ 2876224 w 7886700"/>
                <a:gd name="connsiteY198" fmla="*/ 1134593 h 6858000"/>
                <a:gd name="connsiteX199" fmla="*/ 2907194 w 7886700"/>
                <a:gd name="connsiteY199" fmla="*/ 1137770 h 6858000"/>
                <a:gd name="connsiteX200" fmla="*/ 2938164 w 7886700"/>
                <a:gd name="connsiteY200" fmla="*/ 1141741 h 6858000"/>
                <a:gd name="connsiteX201" fmla="*/ 2969134 w 7886700"/>
                <a:gd name="connsiteY201" fmla="*/ 1145712 h 6858000"/>
                <a:gd name="connsiteX202" fmla="*/ 2998516 w 7886700"/>
                <a:gd name="connsiteY202" fmla="*/ 1151272 h 6858000"/>
                <a:gd name="connsiteX203" fmla="*/ 3028692 w 7886700"/>
                <a:gd name="connsiteY203" fmla="*/ 1157626 h 6858000"/>
                <a:gd name="connsiteX204" fmla="*/ 3057279 w 7886700"/>
                <a:gd name="connsiteY204" fmla="*/ 1164774 h 6858000"/>
                <a:gd name="connsiteX205" fmla="*/ 3085867 w 7886700"/>
                <a:gd name="connsiteY205" fmla="*/ 1172716 h 6858000"/>
                <a:gd name="connsiteX206" fmla="*/ 3115249 w 7886700"/>
                <a:gd name="connsiteY206" fmla="*/ 1181453 h 6858000"/>
                <a:gd name="connsiteX207" fmla="*/ 3143042 w 7886700"/>
                <a:gd name="connsiteY207" fmla="*/ 1190189 h 6858000"/>
                <a:gd name="connsiteX208" fmla="*/ 3170042 w 7886700"/>
                <a:gd name="connsiteY208" fmla="*/ 1198926 h 6858000"/>
                <a:gd name="connsiteX209" fmla="*/ 3196247 w 7886700"/>
                <a:gd name="connsiteY209" fmla="*/ 1210045 h 6858000"/>
                <a:gd name="connsiteX210" fmla="*/ 3222453 w 7886700"/>
                <a:gd name="connsiteY210" fmla="*/ 1220370 h 6858000"/>
                <a:gd name="connsiteX211" fmla="*/ 3272481 w 7886700"/>
                <a:gd name="connsiteY211" fmla="*/ 1241814 h 6858000"/>
                <a:gd name="connsiteX212" fmla="*/ 3319333 w 7886700"/>
                <a:gd name="connsiteY212" fmla="*/ 1264053 h 6858000"/>
                <a:gd name="connsiteX213" fmla="*/ 3361420 w 7886700"/>
                <a:gd name="connsiteY213" fmla="*/ 1287085 h 6858000"/>
                <a:gd name="connsiteX214" fmla="*/ 3399537 w 7886700"/>
                <a:gd name="connsiteY214" fmla="*/ 1309324 h 6858000"/>
                <a:gd name="connsiteX215" fmla="*/ 3434478 w 7886700"/>
                <a:gd name="connsiteY215" fmla="*/ 1331562 h 6858000"/>
                <a:gd name="connsiteX216" fmla="*/ 3445595 w 7886700"/>
                <a:gd name="connsiteY216" fmla="*/ 1337122 h 6858000"/>
                <a:gd name="connsiteX217" fmla="*/ 3455919 w 7886700"/>
                <a:gd name="connsiteY217" fmla="*/ 1343476 h 6858000"/>
                <a:gd name="connsiteX218" fmla="*/ 3467830 w 7886700"/>
                <a:gd name="connsiteY218" fmla="*/ 1347447 h 6858000"/>
                <a:gd name="connsiteX219" fmla="*/ 3479742 w 7886700"/>
                <a:gd name="connsiteY219" fmla="*/ 1350624 h 6858000"/>
                <a:gd name="connsiteX220" fmla="*/ 3491653 w 7886700"/>
                <a:gd name="connsiteY220" fmla="*/ 1351418 h 6858000"/>
                <a:gd name="connsiteX221" fmla="*/ 3503565 w 7886700"/>
                <a:gd name="connsiteY221" fmla="*/ 1352212 h 6858000"/>
                <a:gd name="connsiteX222" fmla="*/ 3517064 w 7886700"/>
                <a:gd name="connsiteY222" fmla="*/ 1351418 h 6858000"/>
                <a:gd name="connsiteX223" fmla="*/ 3528976 w 7886700"/>
                <a:gd name="connsiteY223" fmla="*/ 1349035 h 6858000"/>
                <a:gd name="connsiteX224" fmla="*/ 3540887 w 7886700"/>
                <a:gd name="connsiteY224" fmla="*/ 1345064 h 6858000"/>
                <a:gd name="connsiteX225" fmla="*/ 3552799 w 7886700"/>
                <a:gd name="connsiteY225" fmla="*/ 1341093 h 6858000"/>
                <a:gd name="connsiteX226" fmla="*/ 3563916 w 7886700"/>
                <a:gd name="connsiteY226" fmla="*/ 1335533 h 6858000"/>
                <a:gd name="connsiteX227" fmla="*/ 3573446 w 7886700"/>
                <a:gd name="connsiteY227" fmla="*/ 1328385 h 6858000"/>
                <a:gd name="connsiteX228" fmla="*/ 3583769 w 7886700"/>
                <a:gd name="connsiteY228" fmla="*/ 1320443 h 6858000"/>
                <a:gd name="connsiteX229" fmla="*/ 3591710 w 7886700"/>
                <a:gd name="connsiteY229" fmla="*/ 1311706 h 6858000"/>
                <a:gd name="connsiteX230" fmla="*/ 3599651 w 7886700"/>
                <a:gd name="connsiteY230" fmla="*/ 1302970 h 6858000"/>
                <a:gd name="connsiteX231" fmla="*/ 3606004 w 7886700"/>
                <a:gd name="connsiteY231" fmla="*/ 1291851 h 6858000"/>
                <a:gd name="connsiteX232" fmla="*/ 3624268 w 7886700"/>
                <a:gd name="connsiteY232" fmla="*/ 1262464 h 6858000"/>
                <a:gd name="connsiteX233" fmla="*/ 3643327 w 7886700"/>
                <a:gd name="connsiteY233" fmla="*/ 1233872 h 6858000"/>
                <a:gd name="connsiteX234" fmla="*/ 3663179 w 7886700"/>
                <a:gd name="connsiteY234" fmla="*/ 1206074 h 6858000"/>
                <a:gd name="connsiteX235" fmla="*/ 3683826 w 7886700"/>
                <a:gd name="connsiteY235" fmla="*/ 1178276 h 6858000"/>
                <a:gd name="connsiteX236" fmla="*/ 3706061 w 7886700"/>
                <a:gd name="connsiteY236" fmla="*/ 1151272 h 6858000"/>
                <a:gd name="connsiteX237" fmla="*/ 3728296 w 7886700"/>
                <a:gd name="connsiteY237" fmla="*/ 1124268 h 6858000"/>
                <a:gd name="connsiteX238" fmla="*/ 3752913 w 7886700"/>
                <a:gd name="connsiteY238" fmla="*/ 1099647 h 6858000"/>
                <a:gd name="connsiteX239" fmla="*/ 3777530 w 7886700"/>
                <a:gd name="connsiteY239" fmla="*/ 1075026 h 6858000"/>
                <a:gd name="connsiteX240" fmla="*/ 3802941 w 7886700"/>
                <a:gd name="connsiteY240" fmla="*/ 1051199 h 6858000"/>
                <a:gd name="connsiteX241" fmla="*/ 3829941 w 7886700"/>
                <a:gd name="connsiteY241" fmla="*/ 1028166 h 6858000"/>
                <a:gd name="connsiteX242" fmla="*/ 3857734 w 7886700"/>
                <a:gd name="connsiteY242" fmla="*/ 1007517 h 6858000"/>
                <a:gd name="connsiteX243" fmla="*/ 3887116 w 7886700"/>
                <a:gd name="connsiteY243" fmla="*/ 986072 h 6858000"/>
                <a:gd name="connsiteX244" fmla="*/ 3916498 w 7886700"/>
                <a:gd name="connsiteY244" fmla="*/ 966217 h 6858000"/>
                <a:gd name="connsiteX245" fmla="*/ 3946674 w 7886700"/>
                <a:gd name="connsiteY245" fmla="*/ 948744 h 6858000"/>
                <a:gd name="connsiteX246" fmla="*/ 3978438 w 7886700"/>
                <a:gd name="connsiteY246" fmla="*/ 930476 h 6858000"/>
                <a:gd name="connsiteX247" fmla="*/ 4010202 w 7886700"/>
                <a:gd name="connsiteY247" fmla="*/ 915386 h 6858000"/>
                <a:gd name="connsiteX248" fmla="*/ 4042760 w 7886700"/>
                <a:gd name="connsiteY248" fmla="*/ 901090 h 6858000"/>
                <a:gd name="connsiteX249" fmla="*/ 4076112 w 7886700"/>
                <a:gd name="connsiteY249" fmla="*/ 887588 h 6858000"/>
                <a:gd name="connsiteX250" fmla="*/ 4109464 w 7886700"/>
                <a:gd name="connsiteY250" fmla="*/ 877263 h 6858000"/>
                <a:gd name="connsiteX251" fmla="*/ 4144405 w 7886700"/>
                <a:gd name="connsiteY251" fmla="*/ 866938 h 6858000"/>
                <a:gd name="connsiteX252" fmla="*/ 4180140 w 7886700"/>
                <a:gd name="connsiteY252" fmla="*/ 858996 h 6858000"/>
                <a:gd name="connsiteX253" fmla="*/ 4215874 w 7886700"/>
                <a:gd name="connsiteY253" fmla="*/ 851848 h 6858000"/>
                <a:gd name="connsiteX254" fmla="*/ 4252403 w 7886700"/>
                <a:gd name="connsiteY254" fmla="*/ 847082 h 6858000"/>
                <a:gd name="connsiteX255" fmla="*/ 4289726 w 7886700"/>
                <a:gd name="connsiteY255" fmla="*/ 843905 h 6858000"/>
                <a:gd name="connsiteX256" fmla="*/ 4113213 w 7886700"/>
                <a:gd name="connsiteY256" fmla="*/ 0 h 6858000"/>
                <a:gd name="connsiteX257" fmla="*/ 4148931 w 7886700"/>
                <a:gd name="connsiteY257" fmla="*/ 0 h 6858000"/>
                <a:gd name="connsiteX258" fmla="*/ 4192588 w 7886700"/>
                <a:gd name="connsiteY258" fmla="*/ 794 h 6858000"/>
                <a:gd name="connsiteX259" fmla="*/ 4235450 w 7886700"/>
                <a:gd name="connsiteY259" fmla="*/ 3175 h 6858000"/>
                <a:gd name="connsiteX260" fmla="*/ 4279106 w 7886700"/>
                <a:gd name="connsiteY260" fmla="*/ 6350 h 6858000"/>
                <a:gd name="connsiteX261" fmla="*/ 4321969 w 7886700"/>
                <a:gd name="connsiteY261" fmla="*/ 10319 h 6858000"/>
                <a:gd name="connsiteX262" fmla="*/ 4364038 w 7886700"/>
                <a:gd name="connsiteY262" fmla="*/ 15875 h 6858000"/>
                <a:gd name="connsiteX263" fmla="*/ 4405313 w 7886700"/>
                <a:gd name="connsiteY263" fmla="*/ 22225 h 6858000"/>
                <a:gd name="connsiteX264" fmla="*/ 4447381 w 7886700"/>
                <a:gd name="connsiteY264" fmla="*/ 30163 h 6858000"/>
                <a:gd name="connsiteX265" fmla="*/ 4489450 w 7886700"/>
                <a:gd name="connsiteY265" fmla="*/ 38894 h 6858000"/>
                <a:gd name="connsiteX266" fmla="*/ 4529931 w 7886700"/>
                <a:gd name="connsiteY266" fmla="*/ 48419 h 6858000"/>
                <a:gd name="connsiteX267" fmla="*/ 4569619 w 7886700"/>
                <a:gd name="connsiteY267" fmla="*/ 60325 h 6858000"/>
                <a:gd name="connsiteX268" fmla="*/ 4609306 w 7886700"/>
                <a:gd name="connsiteY268" fmla="*/ 72231 h 6858000"/>
                <a:gd name="connsiteX269" fmla="*/ 4648994 w 7886700"/>
                <a:gd name="connsiteY269" fmla="*/ 86519 h 6858000"/>
                <a:gd name="connsiteX270" fmla="*/ 4687888 w 7886700"/>
                <a:gd name="connsiteY270" fmla="*/ 100013 h 6858000"/>
                <a:gd name="connsiteX271" fmla="*/ 4725988 w 7886700"/>
                <a:gd name="connsiteY271" fmla="*/ 116681 h 6858000"/>
                <a:gd name="connsiteX272" fmla="*/ 4763294 w 7886700"/>
                <a:gd name="connsiteY272" fmla="*/ 132556 h 6858000"/>
                <a:gd name="connsiteX273" fmla="*/ 4800600 w 7886700"/>
                <a:gd name="connsiteY273" fmla="*/ 150019 h 6858000"/>
                <a:gd name="connsiteX274" fmla="*/ 4837113 w 7886700"/>
                <a:gd name="connsiteY274" fmla="*/ 169069 h 6858000"/>
                <a:gd name="connsiteX275" fmla="*/ 4873625 w 7886700"/>
                <a:gd name="connsiteY275" fmla="*/ 188119 h 6858000"/>
                <a:gd name="connsiteX276" fmla="*/ 4908550 w 7886700"/>
                <a:gd name="connsiteY276" fmla="*/ 208756 h 6858000"/>
                <a:gd name="connsiteX277" fmla="*/ 4943475 w 7886700"/>
                <a:gd name="connsiteY277" fmla="*/ 229394 h 6858000"/>
                <a:gd name="connsiteX278" fmla="*/ 4976813 w 7886700"/>
                <a:gd name="connsiteY278" fmla="*/ 252413 h 6858000"/>
                <a:gd name="connsiteX279" fmla="*/ 5010944 w 7886700"/>
                <a:gd name="connsiteY279" fmla="*/ 275431 h 6858000"/>
                <a:gd name="connsiteX280" fmla="*/ 5043488 w 7886700"/>
                <a:gd name="connsiteY280" fmla="*/ 299244 h 6858000"/>
                <a:gd name="connsiteX281" fmla="*/ 5076825 w 7886700"/>
                <a:gd name="connsiteY281" fmla="*/ 323850 h 6858000"/>
                <a:gd name="connsiteX282" fmla="*/ 5106988 w 7886700"/>
                <a:gd name="connsiteY282" fmla="*/ 350044 h 6858000"/>
                <a:gd name="connsiteX283" fmla="*/ 5137944 w 7886700"/>
                <a:gd name="connsiteY283" fmla="*/ 377031 h 6858000"/>
                <a:gd name="connsiteX284" fmla="*/ 5168106 w 7886700"/>
                <a:gd name="connsiteY284" fmla="*/ 404813 h 6858000"/>
                <a:gd name="connsiteX285" fmla="*/ 5197475 w 7886700"/>
                <a:gd name="connsiteY285" fmla="*/ 432594 h 6858000"/>
                <a:gd name="connsiteX286" fmla="*/ 5226050 w 7886700"/>
                <a:gd name="connsiteY286" fmla="*/ 461169 h 6858000"/>
                <a:gd name="connsiteX287" fmla="*/ 5253831 w 7886700"/>
                <a:gd name="connsiteY287" fmla="*/ 491331 h 6858000"/>
                <a:gd name="connsiteX288" fmla="*/ 5280025 w 7886700"/>
                <a:gd name="connsiteY288" fmla="*/ 521494 h 6858000"/>
                <a:gd name="connsiteX289" fmla="*/ 5306219 w 7886700"/>
                <a:gd name="connsiteY289" fmla="*/ 554038 h 6858000"/>
                <a:gd name="connsiteX290" fmla="*/ 5350669 w 7886700"/>
                <a:gd name="connsiteY290" fmla="*/ 550069 h 6858000"/>
                <a:gd name="connsiteX291" fmla="*/ 5395913 w 7886700"/>
                <a:gd name="connsiteY291" fmla="*/ 546894 h 6858000"/>
                <a:gd name="connsiteX292" fmla="*/ 5440363 w 7886700"/>
                <a:gd name="connsiteY292" fmla="*/ 544513 h 6858000"/>
                <a:gd name="connsiteX293" fmla="*/ 5484813 w 7886700"/>
                <a:gd name="connsiteY293" fmla="*/ 544513 h 6858000"/>
                <a:gd name="connsiteX294" fmla="*/ 5526881 w 7886700"/>
                <a:gd name="connsiteY294" fmla="*/ 544513 h 6858000"/>
                <a:gd name="connsiteX295" fmla="*/ 5568950 w 7886700"/>
                <a:gd name="connsiteY295" fmla="*/ 546100 h 6858000"/>
                <a:gd name="connsiteX296" fmla="*/ 5610225 w 7886700"/>
                <a:gd name="connsiteY296" fmla="*/ 548481 h 6858000"/>
                <a:gd name="connsiteX297" fmla="*/ 5651500 w 7886700"/>
                <a:gd name="connsiteY297" fmla="*/ 551656 h 6858000"/>
                <a:gd name="connsiteX298" fmla="*/ 5691981 w 7886700"/>
                <a:gd name="connsiteY298" fmla="*/ 555625 h 6858000"/>
                <a:gd name="connsiteX299" fmla="*/ 5732463 w 7886700"/>
                <a:gd name="connsiteY299" fmla="*/ 560388 h 6858000"/>
                <a:gd name="connsiteX300" fmla="*/ 5772150 w 7886700"/>
                <a:gd name="connsiteY300" fmla="*/ 566738 h 6858000"/>
                <a:gd name="connsiteX301" fmla="*/ 5811838 w 7886700"/>
                <a:gd name="connsiteY301" fmla="*/ 573881 h 6858000"/>
                <a:gd name="connsiteX302" fmla="*/ 5851525 w 7886700"/>
                <a:gd name="connsiteY302" fmla="*/ 581819 h 6858000"/>
                <a:gd name="connsiteX303" fmla="*/ 5890419 w 7886700"/>
                <a:gd name="connsiteY303" fmla="*/ 590550 h 6858000"/>
                <a:gd name="connsiteX304" fmla="*/ 5930106 w 7886700"/>
                <a:gd name="connsiteY304" fmla="*/ 599281 h 6858000"/>
                <a:gd name="connsiteX305" fmla="*/ 5968206 w 7886700"/>
                <a:gd name="connsiteY305" fmla="*/ 609600 h 6858000"/>
                <a:gd name="connsiteX306" fmla="*/ 6007100 w 7886700"/>
                <a:gd name="connsiteY306" fmla="*/ 619919 h 6858000"/>
                <a:gd name="connsiteX307" fmla="*/ 6044406 w 7886700"/>
                <a:gd name="connsiteY307" fmla="*/ 631825 h 6858000"/>
                <a:gd name="connsiteX308" fmla="*/ 6082506 w 7886700"/>
                <a:gd name="connsiteY308" fmla="*/ 645319 h 6858000"/>
                <a:gd name="connsiteX309" fmla="*/ 6119019 w 7886700"/>
                <a:gd name="connsiteY309" fmla="*/ 658813 h 6858000"/>
                <a:gd name="connsiteX310" fmla="*/ 6156325 w 7886700"/>
                <a:gd name="connsiteY310" fmla="*/ 673100 h 6858000"/>
                <a:gd name="connsiteX311" fmla="*/ 6192838 w 7886700"/>
                <a:gd name="connsiteY311" fmla="*/ 688181 h 6858000"/>
                <a:gd name="connsiteX312" fmla="*/ 6228556 w 7886700"/>
                <a:gd name="connsiteY312" fmla="*/ 704056 h 6858000"/>
                <a:gd name="connsiteX313" fmla="*/ 6264275 w 7886700"/>
                <a:gd name="connsiteY313" fmla="*/ 720725 h 6858000"/>
                <a:gd name="connsiteX314" fmla="*/ 6299200 w 7886700"/>
                <a:gd name="connsiteY314" fmla="*/ 737394 h 6858000"/>
                <a:gd name="connsiteX315" fmla="*/ 6334125 w 7886700"/>
                <a:gd name="connsiteY315" fmla="*/ 755650 h 6858000"/>
                <a:gd name="connsiteX316" fmla="*/ 6369050 w 7886700"/>
                <a:gd name="connsiteY316" fmla="*/ 774700 h 6858000"/>
                <a:gd name="connsiteX317" fmla="*/ 6402388 w 7886700"/>
                <a:gd name="connsiteY317" fmla="*/ 794544 h 6858000"/>
                <a:gd name="connsiteX318" fmla="*/ 6435725 w 7886700"/>
                <a:gd name="connsiteY318" fmla="*/ 814388 h 6858000"/>
                <a:gd name="connsiteX319" fmla="*/ 6468269 w 7886700"/>
                <a:gd name="connsiteY319" fmla="*/ 835025 h 6858000"/>
                <a:gd name="connsiteX320" fmla="*/ 6500812 w 7886700"/>
                <a:gd name="connsiteY320" fmla="*/ 857250 h 6858000"/>
                <a:gd name="connsiteX321" fmla="*/ 6532562 w 7886700"/>
                <a:gd name="connsiteY321" fmla="*/ 878681 h 6858000"/>
                <a:gd name="connsiteX322" fmla="*/ 6564312 w 7886700"/>
                <a:gd name="connsiteY322" fmla="*/ 901700 h 6858000"/>
                <a:gd name="connsiteX323" fmla="*/ 6595269 w 7886700"/>
                <a:gd name="connsiteY323" fmla="*/ 925513 h 6858000"/>
                <a:gd name="connsiteX324" fmla="*/ 6625431 w 7886700"/>
                <a:gd name="connsiteY324" fmla="*/ 949325 h 6858000"/>
                <a:gd name="connsiteX325" fmla="*/ 6654800 w 7886700"/>
                <a:gd name="connsiteY325" fmla="*/ 973931 h 6858000"/>
                <a:gd name="connsiteX326" fmla="*/ 6684962 w 7886700"/>
                <a:gd name="connsiteY326" fmla="*/ 999331 h 6858000"/>
                <a:gd name="connsiteX327" fmla="*/ 6713538 w 7886700"/>
                <a:gd name="connsiteY327" fmla="*/ 1025525 h 6858000"/>
                <a:gd name="connsiteX328" fmla="*/ 6741319 w 7886700"/>
                <a:gd name="connsiteY328" fmla="*/ 1051719 h 6858000"/>
                <a:gd name="connsiteX329" fmla="*/ 6769100 w 7886700"/>
                <a:gd name="connsiteY329" fmla="*/ 1079500 h 6858000"/>
                <a:gd name="connsiteX330" fmla="*/ 6796088 w 7886700"/>
                <a:gd name="connsiteY330" fmla="*/ 1107281 h 6858000"/>
                <a:gd name="connsiteX331" fmla="*/ 6822281 w 7886700"/>
                <a:gd name="connsiteY331" fmla="*/ 1135063 h 6858000"/>
                <a:gd name="connsiteX332" fmla="*/ 6847681 w 7886700"/>
                <a:gd name="connsiteY332" fmla="*/ 1165225 h 6858000"/>
                <a:gd name="connsiteX333" fmla="*/ 6873875 w 7886700"/>
                <a:gd name="connsiteY333" fmla="*/ 1193800 h 6858000"/>
                <a:gd name="connsiteX334" fmla="*/ 6897688 w 7886700"/>
                <a:gd name="connsiteY334" fmla="*/ 1224756 h 6858000"/>
                <a:gd name="connsiteX335" fmla="*/ 6921500 w 7886700"/>
                <a:gd name="connsiteY335" fmla="*/ 1254125 h 6858000"/>
                <a:gd name="connsiteX336" fmla="*/ 6945312 w 7886700"/>
                <a:gd name="connsiteY336" fmla="*/ 1286669 h 6858000"/>
                <a:gd name="connsiteX337" fmla="*/ 6968331 w 7886700"/>
                <a:gd name="connsiteY337" fmla="*/ 1316831 h 6858000"/>
                <a:gd name="connsiteX338" fmla="*/ 6989762 w 7886700"/>
                <a:gd name="connsiteY338" fmla="*/ 1350169 h 6858000"/>
                <a:gd name="connsiteX339" fmla="*/ 7011194 w 7886700"/>
                <a:gd name="connsiteY339" fmla="*/ 1382713 h 6858000"/>
                <a:gd name="connsiteX340" fmla="*/ 7031831 w 7886700"/>
                <a:gd name="connsiteY340" fmla="*/ 1415256 h 6858000"/>
                <a:gd name="connsiteX341" fmla="*/ 7051675 w 7886700"/>
                <a:gd name="connsiteY341" fmla="*/ 1449388 h 6858000"/>
                <a:gd name="connsiteX342" fmla="*/ 7070725 w 7886700"/>
                <a:gd name="connsiteY342" fmla="*/ 1483519 h 6858000"/>
                <a:gd name="connsiteX343" fmla="*/ 7089775 w 7886700"/>
                <a:gd name="connsiteY343" fmla="*/ 1516856 h 6858000"/>
                <a:gd name="connsiteX344" fmla="*/ 7106444 w 7886700"/>
                <a:gd name="connsiteY344" fmla="*/ 1552575 h 6858000"/>
                <a:gd name="connsiteX345" fmla="*/ 7123906 w 7886700"/>
                <a:gd name="connsiteY345" fmla="*/ 1587500 h 6858000"/>
                <a:gd name="connsiteX346" fmla="*/ 7139781 w 7886700"/>
                <a:gd name="connsiteY346" fmla="*/ 1623219 h 6858000"/>
                <a:gd name="connsiteX347" fmla="*/ 7156450 w 7886700"/>
                <a:gd name="connsiteY347" fmla="*/ 1659731 h 6858000"/>
                <a:gd name="connsiteX348" fmla="*/ 7169944 w 7886700"/>
                <a:gd name="connsiteY348" fmla="*/ 1696244 h 6858000"/>
                <a:gd name="connsiteX349" fmla="*/ 7184231 w 7886700"/>
                <a:gd name="connsiteY349" fmla="*/ 1732756 h 6858000"/>
                <a:gd name="connsiteX350" fmla="*/ 7197725 w 7886700"/>
                <a:gd name="connsiteY350" fmla="*/ 1770063 h 6858000"/>
                <a:gd name="connsiteX351" fmla="*/ 7209631 w 7886700"/>
                <a:gd name="connsiteY351" fmla="*/ 1808163 h 6858000"/>
                <a:gd name="connsiteX352" fmla="*/ 7221538 w 7886700"/>
                <a:gd name="connsiteY352" fmla="*/ 1846263 h 6858000"/>
                <a:gd name="connsiteX353" fmla="*/ 7231856 w 7886700"/>
                <a:gd name="connsiteY353" fmla="*/ 1884363 h 6858000"/>
                <a:gd name="connsiteX354" fmla="*/ 7241381 w 7886700"/>
                <a:gd name="connsiteY354" fmla="*/ 1923256 h 6858000"/>
                <a:gd name="connsiteX355" fmla="*/ 7250906 w 7886700"/>
                <a:gd name="connsiteY355" fmla="*/ 1962150 h 6858000"/>
                <a:gd name="connsiteX356" fmla="*/ 7259638 w 7886700"/>
                <a:gd name="connsiteY356" fmla="*/ 2001838 h 6858000"/>
                <a:gd name="connsiteX357" fmla="*/ 7266781 w 7886700"/>
                <a:gd name="connsiteY357" fmla="*/ 2041525 h 6858000"/>
                <a:gd name="connsiteX358" fmla="*/ 7300912 w 7886700"/>
                <a:gd name="connsiteY358" fmla="*/ 2071688 h 6858000"/>
                <a:gd name="connsiteX359" fmla="*/ 7335838 w 7886700"/>
                <a:gd name="connsiteY359" fmla="*/ 2102644 h 6858000"/>
                <a:gd name="connsiteX360" fmla="*/ 7369175 w 7886700"/>
                <a:gd name="connsiteY360" fmla="*/ 2134394 h 6858000"/>
                <a:gd name="connsiteX361" fmla="*/ 7401719 w 7886700"/>
                <a:gd name="connsiteY361" fmla="*/ 2166938 h 6858000"/>
                <a:gd name="connsiteX362" fmla="*/ 7433469 w 7886700"/>
                <a:gd name="connsiteY362" fmla="*/ 2201069 h 6858000"/>
                <a:gd name="connsiteX363" fmla="*/ 7464425 w 7886700"/>
                <a:gd name="connsiteY363" fmla="*/ 2234406 h 6858000"/>
                <a:gd name="connsiteX364" fmla="*/ 7493794 w 7886700"/>
                <a:gd name="connsiteY364" fmla="*/ 2270125 h 6858000"/>
                <a:gd name="connsiteX365" fmla="*/ 7523162 w 7886700"/>
                <a:gd name="connsiteY365" fmla="*/ 2305844 h 6858000"/>
                <a:gd name="connsiteX366" fmla="*/ 7550944 w 7886700"/>
                <a:gd name="connsiteY366" fmla="*/ 2343150 h 6858000"/>
                <a:gd name="connsiteX367" fmla="*/ 7577931 w 7886700"/>
                <a:gd name="connsiteY367" fmla="*/ 2380456 h 6858000"/>
                <a:gd name="connsiteX368" fmla="*/ 7604125 w 7886700"/>
                <a:gd name="connsiteY368" fmla="*/ 2418556 h 6858000"/>
                <a:gd name="connsiteX369" fmla="*/ 7629525 w 7886700"/>
                <a:gd name="connsiteY369" fmla="*/ 2458244 h 6858000"/>
                <a:gd name="connsiteX370" fmla="*/ 7653338 w 7886700"/>
                <a:gd name="connsiteY370" fmla="*/ 2497931 h 6858000"/>
                <a:gd name="connsiteX371" fmla="*/ 7676356 w 7886700"/>
                <a:gd name="connsiteY371" fmla="*/ 2537619 h 6858000"/>
                <a:gd name="connsiteX372" fmla="*/ 7697788 w 7886700"/>
                <a:gd name="connsiteY372" fmla="*/ 2579688 h 6858000"/>
                <a:gd name="connsiteX373" fmla="*/ 7718425 w 7886700"/>
                <a:gd name="connsiteY373" fmla="*/ 2620963 h 6858000"/>
                <a:gd name="connsiteX374" fmla="*/ 7737475 w 7886700"/>
                <a:gd name="connsiteY374" fmla="*/ 2663031 h 6858000"/>
                <a:gd name="connsiteX375" fmla="*/ 7756525 w 7886700"/>
                <a:gd name="connsiteY375" fmla="*/ 2706688 h 6858000"/>
                <a:gd name="connsiteX376" fmla="*/ 7773194 w 7886700"/>
                <a:gd name="connsiteY376" fmla="*/ 2749550 h 6858000"/>
                <a:gd name="connsiteX377" fmla="*/ 7790656 w 7886700"/>
                <a:gd name="connsiteY377" fmla="*/ 2794000 h 6858000"/>
                <a:gd name="connsiteX378" fmla="*/ 7804944 w 7886700"/>
                <a:gd name="connsiteY378" fmla="*/ 2839244 h 6858000"/>
                <a:gd name="connsiteX379" fmla="*/ 7819231 w 7886700"/>
                <a:gd name="connsiteY379" fmla="*/ 2883694 h 6858000"/>
                <a:gd name="connsiteX380" fmla="*/ 7831138 w 7886700"/>
                <a:gd name="connsiteY380" fmla="*/ 2930525 h 6858000"/>
                <a:gd name="connsiteX381" fmla="*/ 7843044 w 7886700"/>
                <a:gd name="connsiteY381" fmla="*/ 2976563 h 6858000"/>
                <a:gd name="connsiteX382" fmla="*/ 7852569 w 7886700"/>
                <a:gd name="connsiteY382" fmla="*/ 3022600 h 6858000"/>
                <a:gd name="connsiteX383" fmla="*/ 7862094 w 7886700"/>
                <a:gd name="connsiteY383" fmla="*/ 3071019 h 6858000"/>
                <a:gd name="connsiteX384" fmla="*/ 7868444 w 7886700"/>
                <a:gd name="connsiteY384" fmla="*/ 3118644 h 6858000"/>
                <a:gd name="connsiteX385" fmla="*/ 7874794 w 7886700"/>
                <a:gd name="connsiteY385" fmla="*/ 3166269 h 6858000"/>
                <a:gd name="connsiteX386" fmla="*/ 7879556 w 7886700"/>
                <a:gd name="connsiteY386" fmla="*/ 3214688 h 6858000"/>
                <a:gd name="connsiteX387" fmla="*/ 7883525 w 7886700"/>
                <a:gd name="connsiteY387" fmla="*/ 3263106 h 6858000"/>
                <a:gd name="connsiteX388" fmla="*/ 7885906 w 7886700"/>
                <a:gd name="connsiteY388" fmla="*/ 3313113 h 6858000"/>
                <a:gd name="connsiteX389" fmla="*/ 7886700 w 7886700"/>
                <a:gd name="connsiteY389" fmla="*/ 3363119 h 6858000"/>
                <a:gd name="connsiteX390" fmla="*/ 7884319 w 7886700"/>
                <a:gd name="connsiteY390" fmla="*/ 3426619 h 6858000"/>
                <a:gd name="connsiteX391" fmla="*/ 7881938 w 7886700"/>
                <a:gd name="connsiteY391" fmla="*/ 3490119 h 6858000"/>
                <a:gd name="connsiteX392" fmla="*/ 7875588 w 7886700"/>
                <a:gd name="connsiteY392" fmla="*/ 3552825 h 6858000"/>
                <a:gd name="connsiteX393" fmla="*/ 7867650 w 7886700"/>
                <a:gd name="connsiteY393" fmla="*/ 3615531 h 6858000"/>
                <a:gd name="connsiteX394" fmla="*/ 7858125 w 7886700"/>
                <a:gd name="connsiteY394" fmla="*/ 3675856 h 6858000"/>
                <a:gd name="connsiteX395" fmla="*/ 7844631 w 7886700"/>
                <a:gd name="connsiteY395" fmla="*/ 3736975 h 6858000"/>
                <a:gd name="connsiteX396" fmla="*/ 7831138 w 7886700"/>
                <a:gd name="connsiteY396" fmla="*/ 3797300 h 6858000"/>
                <a:gd name="connsiteX397" fmla="*/ 7814469 w 7886700"/>
                <a:gd name="connsiteY397" fmla="*/ 3856038 h 6858000"/>
                <a:gd name="connsiteX398" fmla="*/ 7796212 w 7886700"/>
                <a:gd name="connsiteY398" fmla="*/ 3914775 h 6858000"/>
                <a:gd name="connsiteX399" fmla="*/ 7775575 w 7886700"/>
                <a:gd name="connsiteY399" fmla="*/ 3971131 h 6858000"/>
                <a:gd name="connsiteX400" fmla="*/ 7752556 w 7886700"/>
                <a:gd name="connsiteY400" fmla="*/ 4028281 h 6858000"/>
                <a:gd name="connsiteX401" fmla="*/ 7728744 w 7886700"/>
                <a:gd name="connsiteY401" fmla="*/ 4082256 h 6858000"/>
                <a:gd name="connsiteX402" fmla="*/ 7701756 w 7886700"/>
                <a:gd name="connsiteY402" fmla="*/ 4137025 h 6858000"/>
                <a:gd name="connsiteX403" fmla="*/ 7673975 w 7886700"/>
                <a:gd name="connsiteY403" fmla="*/ 4190206 h 6858000"/>
                <a:gd name="connsiteX404" fmla="*/ 7643812 w 7886700"/>
                <a:gd name="connsiteY404" fmla="*/ 4242594 h 6858000"/>
                <a:gd name="connsiteX405" fmla="*/ 7612062 w 7886700"/>
                <a:gd name="connsiteY405" fmla="*/ 4293394 h 6858000"/>
                <a:gd name="connsiteX406" fmla="*/ 7578725 w 7886700"/>
                <a:gd name="connsiteY406" fmla="*/ 4343400 h 6858000"/>
                <a:gd name="connsiteX407" fmla="*/ 7543800 w 7886700"/>
                <a:gd name="connsiteY407" fmla="*/ 4391819 h 6858000"/>
                <a:gd name="connsiteX408" fmla="*/ 7507288 w 7886700"/>
                <a:gd name="connsiteY408" fmla="*/ 4438650 h 6858000"/>
                <a:gd name="connsiteX409" fmla="*/ 7469188 w 7886700"/>
                <a:gd name="connsiteY409" fmla="*/ 4483894 h 6858000"/>
                <a:gd name="connsiteX410" fmla="*/ 7429500 w 7886700"/>
                <a:gd name="connsiteY410" fmla="*/ 4529138 h 6858000"/>
                <a:gd name="connsiteX411" fmla="*/ 7387431 w 7886700"/>
                <a:gd name="connsiteY411" fmla="*/ 4572000 h 6858000"/>
                <a:gd name="connsiteX412" fmla="*/ 7344569 w 7886700"/>
                <a:gd name="connsiteY412" fmla="*/ 4613275 h 6858000"/>
                <a:gd name="connsiteX413" fmla="*/ 7300912 w 7886700"/>
                <a:gd name="connsiteY413" fmla="*/ 4652963 h 6858000"/>
                <a:gd name="connsiteX414" fmla="*/ 7255669 w 7886700"/>
                <a:gd name="connsiteY414" fmla="*/ 4691856 h 6858000"/>
                <a:gd name="connsiteX415" fmla="*/ 7208838 w 7886700"/>
                <a:gd name="connsiteY415" fmla="*/ 4728369 h 6858000"/>
                <a:gd name="connsiteX416" fmla="*/ 7161212 w 7886700"/>
                <a:gd name="connsiteY416" fmla="*/ 4764881 h 6858000"/>
                <a:gd name="connsiteX417" fmla="*/ 7111206 w 7886700"/>
                <a:gd name="connsiteY417" fmla="*/ 4798219 h 6858000"/>
                <a:gd name="connsiteX418" fmla="*/ 7060406 w 7886700"/>
                <a:gd name="connsiteY418" fmla="*/ 4829969 h 6858000"/>
                <a:gd name="connsiteX419" fmla="*/ 7008812 w 7886700"/>
                <a:gd name="connsiteY419" fmla="*/ 4860925 h 6858000"/>
                <a:gd name="connsiteX420" fmla="*/ 6956425 w 7886700"/>
                <a:gd name="connsiteY420" fmla="*/ 4888706 h 6858000"/>
                <a:gd name="connsiteX421" fmla="*/ 6901656 w 7886700"/>
                <a:gd name="connsiteY421" fmla="*/ 4915694 h 6858000"/>
                <a:gd name="connsiteX422" fmla="*/ 6911181 w 7886700"/>
                <a:gd name="connsiteY422" fmla="*/ 4950619 h 6858000"/>
                <a:gd name="connsiteX423" fmla="*/ 6919119 w 7886700"/>
                <a:gd name="connsiteY423" fmla="*/ 4986338 h 6858000"/>
                <a:gd name="connsiteX424" fmla="*/ 6926262 w 7886700"/>
                <a:gd name="connsiteY424" fmla="*/ 5022056 h 6858000"/>
                <a:gd name="connsiteX425" fmla="*/ 6932612 w 7886700"/>
                <a:gd name="connsiteY425" fmla="*/ 5057775 h 6858000"/>
                <a:gd name="connsiteX426" fmla="*/ 6937375 w 7886700"/>
                <a:gd name="connsiteY426" fmla="*/ 5094288 h 6858000"/>
                <a:gd name="connsiteX427" fmla="*/ 6940550 w 7886700"/>
                <a:gd name="connsiteY427" fmla="*/ 5132388 h 6858000"/>
                <a:gd name="connsiteX428" fmla="*/ 6942138 w 7886700"/>
                <a:gd name="connsiteY428" fmla="*/ 5168900 h 6858000"/>
                <a:gd name="connsiteX429" fmla="*/ 6943725 w 7886700"/>
                <a:gd name="connsiteY429" fmla="*/ 5207000 h 6858000"/>
                <a:gd name="connsiteX430" fmla="*/ 6942138 w 7886700"/>
                <a:gd name="connsiteY430" fmla="*/ 5249863 h 6858000"/>
                <a:gd name="connsiteX431" fmla="*/ 6939756 w 7886700"/>
                <a:gd name="connsiteY431" fmla="*/ 5292725 h 6858000"/>
                <a:gd name="connsiteX432" fmla="*/ 6935788 w 7886700"/>
                <a:gd name="connsiteY432" fmla="*/ 5334000 h 6858000"/>
                <a:gd name="connsiteX433" fmla="*/ 6929438 w 7886700"/>
                <a:gd name="connsiteY433" fmla="*/ 5374481 h 6858000"/>
                <a:gd name="connsiteX434" fmla="*/ 6922294 w 7886700"/>
                <a:gd name="connsiteY434" fmla="*/ 5415756 h 6858000"/>
                <a:gd name="connsiteX435" fmla="*/ 6913562 w 7886700"/>
                <a:gd name="connsiteY435" fmla="*/ 5456238 h 6858000"/>
                <a:gd name="connsiteX436" fmla="*/ 6902450 w 7886700"/>
                <a:gd name="connsiteY436" fmla="*/ 5495925 h 6858000"/>
                <a:gd name="connsiteX437" fmla="*/ 6890544 w 7886700"/>
                <a:gd name="connsiteY437" fmla="*/ 5534819 h 6858000"/>
                <a:gd name="connsiteX438" fmla="*/ 6877844 w 7886700"/>
                <a:gd name="connsiteY438" fmla="*/ 5573713 h 6858000"/>
                <a:gd name="connsiteX439" fmla="*/ 6862762 w 7886700"/>
                <a:gd name="connsiteY439" fmla="*/ 5611813 h 6858000"/>
                <a:gd name="connsiteX440" fmla="*/ 6846888 w 7886700"/>
                <a:gd name="connsiteY440" fmla="*/ 5648325 h 6858000"/>
                <a:gd name="connsiteX441" fmla="*/ 6829425 w 7886700"/>
                <a:gd name="connsiteY441" fmla="*/ 5684044 h 6858000"/>
                <a:gd name="connsiteX442" fmla="*/ 6810375 w 7886700"/>
                <a:gd name="connsiteY442" fmla="*/ 5719763 h 6858000"/>
                <a:gd name="connsiteX443" fmla="*/ 6790531 w 7886700"/>
                <a:gd name="connsiteY443" fmla="*/ 5754688 h 6858000"/>
                <a:gd name="connsiteX444" fmla="*/ 6769100 w 7886700"/>
                <a:gd name="connsiteY444" fmla="*/ 5788025 h 6858000"/>
                <a:gd name="connsiteX445" fmla="*/ 6746875 w 7886700"/>
                <a:gd name="connsiteY445" fmla="*/ 5821363 h 6858000"/>
                <a:gd name="connsiteX446" fmla="*/ 6723062 w 7886700"/>
                <a:gd name="connsiteY446" fmla="*/ 5853113 h 6858000"/>
                <a:gd name="connsiteX447" fmla="*/ 6697662 w 7886700"/>
                <a:gd name="connsiteY447" fmla="*/ 5884863 h 6858000"/>
                <a:gd name="connsiteX448" fmla="*/ 6672262 w 7886700"/>
                <a:gd name="connsiteY448" fmla="*/ 5915025 h 6858000"/>
                <a:gd name="connsiteX449" fmla="*/ 6644481 w 7886700"/>
                <a:gd name="connsiteY449" fmla="*/ 5943600 h 6858000"/>
                <a:gd name="connsiteX450" fmla="*/ 6616700 w 7886700"/>
                <a:gd name="connsiteY450" fmla="*/ 5971381 h 6858000"/>
                <a:gd name="connsiteX451" fmla="*/ 6587331 w 7886700"/>
                <a:gd name="connsiteY451" fmla="*/ 5998369 h 6858000"/>
                <a:gd name="connsiteX452" fmla="*/ 6556375 w 7886700"/>
                <a:gd name="connsiteY452" fmla="*/ 6023769 h 6858000"/>
                <a:gd name="connsiteX453" fmla="*/ 6526212 w 7886700"/>
                <a:gd name="connsiteY453" fmla="*/ 6049169 h 6858000"/>
                <a:gd name="connsiteX454" fmla="*/ 6492875 w 7886700"/>
                <a:gd name="connsiteY454" fmla="*/ 6072981 h 6858000"/>
                <a:gd name="connsiteX455" fmla="*/ 6460331 w 7886700"/>
                <a:gd name="connsiteY455" fmla="*/ 6095206 h 6858000"/>
                <a:gd name="connsiteX456" fmla="*/ 6426200 w 7886700"/>
                <a:gd name="connsiteY456" fmla="*/ 6116638 h 6858000"/>
                <a:gd name="connsiteX457" fmla="*/ 6391275 w 7886700"/>
                <a:gd name="connsiteY457" fmla="*/ 6136481 h 6858000"/>
                <a:gd name="connsiteX458" fmla="*/ 6355556 w 7886700"/>
                <a:gd name="connsiteY458" fmla="*/ 6155531 h 6858000"/>
                <a:gd name="connsiteX459" fmla="*/ 6319044 w 7886700"/>
                <a:gd name="connsiteY459" fmla="*/ 6172200 h 6858000"/>
                <a:gd name="connsiteX460" fmla="*/ 6282531 w 7886700"/>
                <a:gd name="connsiteY460" fmla="*/ 6188075 h 6858000"/>
                <a:gd name="connsiteX461" fmla="*/ 6244431 w 7886700"/>
                <a:gd name="connsiteY461" fmla="*/ 6203156 h 6858000"/>
                <a:gd name="connsiteX462" fmla="*/ 6223794 w 7886700"/>
                <a:gd name="connsiteY462" fmla="*/ 6238875 h 6858000"/>
                <a:gd name="connsiteX463" fmla="*/ 6200775 w 7886700"/>
                <a:gd name="connsiteY463" fmla="*/ 6274594 h 6858000"/>
                <a:gd name="connsiteX464" fmla="*/ 6176963 w 7886700"/>
                <a:gd name="connsiteY464" fmla="*/ 6309519 h 6858000"/>
                <a:gd name="connsiteX465" fmla="*/ 6153150 w 7886700"/>
                <a:gd name="connsiteY465" fmla="*/ 6342856 h 6858000"/>
                <a:gd name="connsiteX466" fmla="*/ 6126956 w 7886700"/>
                <a:gd name="connsiteY466" fmla="*/ 6376194 h 6858000"/>
                <a:gd name="connsiteX467" fmla="*/ 6100763 w 7886700"/>
                <a:gd name="connsiteY467" fmla="*/ 6408738 h 6858000"/>
                <a:gd name="connsiteX468" fmla="*/ 6072188 w 7886700"/>
                <a:gd name="connsiteY468" fmla="*/ 6439694 h 6858000"/>
                <a:gd name="connsiteX469" fmla="*/ 6043613 w 7886700"/>
                <a:gd name="connsiteY469" fmla="*/ 6470650 h 6858000"/>
                <a:gd name="connsiteX470" fmla="*/ 6014244 w 7886700"/>
                <a:gd name="connsiteY470" fmla="*/ 6499225 h 6858000"/>
                <a:gd name="connsiteX471" fmla="*/ 5983288 w 7886700"/>
                <a:gd name="connsiteY471" fmla="*/ 6527800 h 6858000"/>
                <a:gd name="connsiteX472" fmla="*/ 5952331 w 7886700"/>
                <a:gd name="connsiteY472" fmla="*/ 6555581 h 6858000"/>
                <a:gd name="connsiteX473" fmla="*/ 5919788 w 7886700"/>
                <a:gd name="connsiteY473" fmla="*/ 6581775 h 6858000"/>
                <a:gd name="connsiteX474" fmla="*/ 5885656 w 7886700"/>
                <a:gd name="connsiteY474" fmla="*/ 6607175 h 6858000"/>
                <a:gd name="connsiteX475" fmla="*/ 5851525 w 7886700"/>
                <a:gd name="connsiteY475" fmla="*/ 6630988 h 6858000"/>
                <a:gd name="connsiteX476" fmla="*/ 5817394 w 7886700"/>
                <a:gd name="connsiteY476" fmla="*/ 6655594 h 6858000"/>
                <a:gd name="connsiteX477" fmla="*/ 5781675 w 7886700"/>
                <a:gd name="connsiteY477" fmla="*/ 6677025 h 6858000"/>
                <a:gd name="connsiteX478" fmla="*/ 5744369 w 7886700"/>
                <a:gd name="connsiteY478" fmla="*/ 6697663 h 6858000"/>
                <a:gd name="connsiteX479" fmla="*/ 5707856 w 7886700"/>
                <a:gd name="connsiteY479" fmla="*/ 6717506 h 6858000"/>
                <a:gd name="connsiteX480" fmla="*/ 5669756 w 7886700"/>
                <a:gd name="connsiteY480" fmla="*/ 6736556 h 6858000"/>
                <a:gd name="connsiteX481" fmla="*/ 5630863 w 7886700"/>
                <a:gd name="connsiteY481" fmla="*/ 6754019 h 6858000"/>
                <a:gd name="connsiteX482" fmla="*/ 5591175 w 7886700"/>
                <a:gd name="connsiteY482" fmla="*/ 6769894 h 6858000"/>
                <a:gd name="connsiteX483" fmla="*/ 5551488 w 7886700"/>
                <a:gd name="connsiteY483" fmla="*/ 6784181 h 6858000"/>
                <a:gd name="connsiteX484" fmla="*/ 5511006 w 7886700"/>
                <a:gd name="connsiteY484" fmla="*/ 6798469 h 6858000"/>
                <a:gd name="connsiteX485" fmla="*/ 5470525 w 7886700"/>
                <a:gd name="connsiteY485" fmla="*/ 6810375 h 6858000"/>
                <a:gd name="connsiteX486" fmla="*/ 5428456 w 7886700"/>
                <a:gd name="connsiteY486" fmla="*/ 6821488 h 6858000"/>
                <a:gd name="connsiteX487" fmla="*/ 5385594 w 7886700"/>
                <a:gd name="connsiteY487" fmla="*/ 6831013 h 6858000"/>
                <a:gd name="connsiteX488" fmla="*/ 5342731 w 7886700"/>
                <a:gd name="connsiteY488" fmla="*/ 6838950 h 6858000"/>
                <a:gd name="connsiteX489" fmla="*/ 5299869 w 7886700"/>
                <a:gd name="connsiteY489" fmla="*/ 6846094 h 6858000"/>
                <a:gd name="connsiteX490" fmla="*/ 5256213 w 7886700"/>
                <a:gd name="connsiteY490" fmla="*/ 6850856 h 6858000"/>
                <a:gd name="connsiteX491" fmla="*/ 5211763 w 7886700"/>
                <a:gd name="connsiteY491" fmla="*/ 6854825 h 6858000"/>
                <a:gd name="connsiteX492" fmla="*/ 5168106 w 7886700"/>
                <a:gd name="connsiteY492" fmla="*/ 6857206 h 6858000"/>
                <a:gd name="connsiteX493" fmla="*/ 5122069 w 7886700"/>
                <a:gd name="connsiteY493" fmla="*/ 6858000 h 6858000"/>
                <a:gd name="connsiteX494" fmla="*/ 5091113 w 7886700"/>
                <a:gd name="connsiteY494" fmla="*/ 6858000 h 6858000"/>
                <a:gd name="connsiteX495" fmla="*/ 5059363 w 7886700"/>
                <a:gd name="connsiteY495" fmla="*/ 6855619 h 6858000"/>
                <a:gd name="connsiteX496" fmla="*/ 5027613 w 7886700"/>
                <a:gd name="connsiteY496" fmla="*/ 6854825 h 6858000"/>
                <a:gd name="connsiteX497" fmla="*/ 4996656 w 7886700"/>
                <a:gd name="connsiteY497" fmla="*/ 6851650 h 6858000"/>
                <a:gd name="connsiteX498" fmla="*/ 4966494 w 7886700"/>
                <a:gd name="connsiteY498" fmla="*/ 6849269 h 6858000"/>
                <a:gd name="connsiteX499" fmla="*/ 4935538 w 7886700"/>
                <a:gd name="connsiteY499" fmla="*/ 6843713 h 6858000"/>
                <a:gd name="connsiteX500" fmla="*/ 4905375 w 7886700"/>
                <a:gd name="connsiteY500" fmla="*/ 6839744 h 6858000"/>
                <a:gd name="connsiteX501" fmla="*/ 4876006 w 7886700"/>
                <a:gd name="connsiteY501" fmla="*/ 6834188 h 6858000"/>
                <a:gd name="connsiteX502" fmla="*/ 4845050 w 7886700"/>
                <a:gd name="connsiteY502" fmla="*/ 6827838 h 6858000"/>
                <a:gd name="connsiteX503" fmla="*/ 4816475 w 7886700"/>
                <a:gd name="connsiteY503" fmla="*/ 6821488 h 6858000"/>
                <a:gd name="connsiteX504" fmla="*/ 4786313 w 7886700"/>
                <a:gd name="connsiteY504" fmla="*/ 6813550 h 6858000"/>
                <a:gd name="connsiteX505" fmla="*/ 4757738 w 7886700"/>
                <a:gd name="connsiteY505" fmla="*/ 6805613 h 6858000"/>
                <a:gd name="connsiteX506" fmla="*/ 4728369 w 7886700"/>
                <a:gd name="connsiteY506" fmla="*/ 6796088 h 6858000"/>
                <a:gd name="connsiteX507" fmla="*/ 4699794 w 7886700"/>
                <a:gd name="connsiteY507" fmla="*/ 6787356 h 6858000"/>
                <a:gd name="connsiteX508" fmla="*/ 4672013 w 7886700"/>
                <a:gd name="connsiteY508" fmla="*/ 6776244 h 6858000"/>
                <a:gd name="connsiteX509" fmla="*/ 4644231 w 7886700"/>
                <a:gd name="connsiteY509" fmla="*/ 6765925 h 6858000"/>
                <a:gd name="connsiteX510" fmla="*/ 4616450 w 7886700"/>
                <a:gd name="connsiteY510" fmla="*/ 6754813 h 6858000"/>
                <a:gd name="connsiteX511" fmla="*/ 4589463 w 7886700"/>
                <a:gd name="connsiteY511" fmla="*/ 6742906 h 6858000"/>
                <a:gd name="connsiteX512" fmla="*/ 4561681 w 7886700"/>
                <a:gd name="connsiteY512" fmla="*/ 6729413 h 6858000"/>
                <a:gd name="connsiteX513" fmla="*/ 4535488 w 7886700"/>
                <a:gd name="connsiteY513" fmla="*/ 6716713 h 6858000"/>
                <a:gd name="connsiteX514" fmla="*/ 4509294 w 7886700"/>
                <a:gd name="connsiteY514" fmla="*/ 6703219 h 6858000"/>
                <a:gd name="connsiteX515" fmla="*/ 4483100 w 7886700"/>
                <a:gd name="connsiteY515" fmla="*/ 6688138 h 6858000"/>
                <a:gd name="connsiteX516" fmla="*/ 4458494 w 7886700"/>
                <a:gd name="connsiteY516" fmla="*/ 6673056 h 6858000"/>
                <a:gd name="connsiteX517" fmla="*/ 4432300 w 7886700"/>
                <a:gd name="connsiteY517" fmla="*/ 6657975 h 6858000"/>
                <a:gd name="connsiteX518" fmla="*/ 4408488 w 7886700"/>
                <a:gd name="connsiteY518" fmla="*/ 6641306 h 6858000"/>
                <a:gd name="connsiteX519" fmla="*/ 4383881 w 7886700"/>
                <a:gd name="connsiteY519" fmla="*/ 6625431 h 6858000"/>
                <a:gd name="connsiteX520" fmla="*/ 4360069 w 7886700"/>
                <a:gd name="connsiteY520" fmla="*/ 6607175 h 6858000"/>
                <a:gd name="connsiteX521" fmla="*/ 4336256 w 7886700"/>
                <a:gd name="connsiteY521" fmla="*/ 6589713 h 6858000"/>
                <a:gd name="connsiteX522" fmla="*/ 4313238 w 7886700"/>
                <a:gd name="connsiteY522" fmla="*/ 6571456 h 6858000"/>
                <a:gd name="connsiteX523" fmla="*/ 4290219 w 7886700"/>
                <a:gd name="connsiteY523" fmla="*/ 6553200 h 6858000"/>
                <a:gd name="connsiteX524" fmla="*/ 4268788 w 7886700"/>
                <a:gd name="connsiteY524" fmla="*/ 6534150 h 6858000"/>
                <a:gd name="connsiteX525" fmla="*/ 4246563 w 7886700"/>
                <a:gd name="connsiteY525" fmla="*/ 6514306 h 6858000"/>
                <a:gd name="connsiteX526" fmla="*/ 4225925 w 7886700"/>
                <a:gd name="connsiteY526" fmla="*/ 6494463 h 6858000"/>
                <a:gd name="connsiteX527" fmla="*/ 4204494 w 7886700"/>
                <a:gd name="connsiteY527" fmla="*/ 6473031 h 6858000"/>
                <a:gd name="connsiteX528" fmla="*/ 4183856 w 7886700"/>
                <a:gd name="connsiteY528" fmla="*/ 6451600 h 6858000"/>
                <a:gd name="connsiteX529" fmla="*/ 4164013 w 7886700"/>
                <a:gd name="connsiteY529" fmla="*/ 6430169 h 6858000"/>
                <a:gd name="connsiteX530" fmla="*/ 4144963 w 7886700"/>
                <a:gd name="connsiteY530" fmla="*/ 6407944 h 6858000"/>
                <a:gd name="connsiteX531" fmla="*/ 4125913 w 7886700"/>
                <a:gd name="connsiteY531" fmla="*/ 6385719 h 6858000"/>
                <a:gd name="connsiteX532" fmla="*/ 4107656 w 7886700"/>
                <a:gd name="connsiteY532" fmla="*/ 6362700 h 6858000"/>
                <a:gd name="connsiteX533" fmla="*/ 4089400 w 7886700"/>
                <a:gd name="connsiteY533" fmla="*/ 6338888 h 6858000"/>
                <a:gd name="connsiteX534" fmla="*/ 4072731 w 7886700"/>
                <a:gd name="connsiteY534" fmla="*/ 6315075 h 6858000"/>
                <a:gd name="connsiteX535" fmla="*/ 4056063 w 7886700"/>
                <a:gd name="connsiteY535" fmla="*/ 6291263 h 6858000"/>
                <a:gd name="connsiteX536" fmla="*/ 4038600 w 7886700"/>
                <a:gd name="connsiteY536" fmla="*/ 6266656 h 6858000"/>
                <a:gd name="connsiteX537" fmla="*/ 4023519 w 7886700"/>
                <a:gd name="connsiteY537" fmla="*/ 6242050 h 6858000"/>
                <a:gd name="connsiteX538" fmla="*/ 4007644 w 7886700"/>
                <a:gd name="connsiteY538" fmla="*/ 6215856 h 6858000"/>
                <a:gd name="connsiteX539" fmla="*/ 3994150 w 7886700"/>
                <a:gd name="connsiteY539" fmla="*/ 6189663 h 6858000"/>
                <a:gd name="connsiteX540" fmla="*/ 3981201 w 7886700"/>
                <a:gd name="connsiteY540" fmla="*/ 6166641 h 6858000"/>
                <a:gd name="connsiteX541" fmla="*/ 4007644 w 7886700"/>
                <a:gd name="connsiteY541" fmla="*/ 6169816 h 6858000"/>
                <a:gd name="connsiteX542" fmla="*/ 4067969 w 7886700"/>
                <a:gd name="connsiteY542" fmla="*/ 6174581 h 6858000"/>
                <a:gd name="connsiteX543" fmla="*/ 4127500 w 7886700"/>
                <a:gd name="connsiteY543" fmla="*/ 6177757 h 6858000"/>
                <a:gd name="connsiteX544" fmla="*/ 4187825 w 7886700"/>
                <a:gd name="connsiteY544" fmla="*/ 6178551 h 6858000"/>
                <a:gd name="connsiteX545" fmla="*/ 4225925 w 7886700"/>
                <a:gd name="connsiteY545" fmla="*/ 6178551 h 6858000"/>
                <a:gd name="connsiteX546" fmla="*/ 4263231 w 7886700"/>
                <a:gd name="connsiteY546" fmla="*/ 6177757 h 6858000"/>
                <a:gd name="connsiteX547" fmla="*/ 4302125 w 7886700"/>
                <a:gd name="connsiteY547" fmla="*/ 6176169 h 6858000"/>
                <a:gd name="connsiteX548" fmla="*/ 4340225 w 7886700"/>
                <a:gd name="connsiteY548" fmla="*/ 6172992 h 6858000"/>
                <a:gd name="connsiteX549" fmla="*/ 4377531 w 7886700"/>
                <a:gd name="connsiteY549" fmla="*/ 6169022 h 6858000"/>
                <a:gd name="connsiteX550" fmla="*/ 4415631 w 7886700"/>
                <a:gd name="connsiteY550" fmla="*/ 6165051 h 6858000"/>
                <a:gd name="connsiteX551" fmla="*/ 4452938 w 7886700"/>
                <a:gd name="connsiteY551" fmla="*/ 6158698 h 6858000"/>
                <a:gd name="connsiteX552" fmla="*/ 4491038 w 7886700"/>
                <a:gd name="connsiteY552" fmla="*/ 6153139 h 6858000"/>
                <a:gd name="connsiteX553" fmla="*/ 4529138 w 7886700"/>
                <a:gd name="connsiteY553" fmla="*/ 6145992 h 6858000"/>
                <a:gd name="connsiteX554" fmla="*/ 4566444 w 7886700"/>
                <a:gd name="connsiteY554" fmla="*/ 6138050 h 6858000"/>
                <a:gd name="connsiteX555" fmla="*/ 4603750 w 7886700"/>
                <a:gd name="connsiteY555" fmla="*/ 6130109 h 6858000"/>
                <a:gd name="connsiteX556" fmla="*/ 4640263 w 7886700"/>
                <a:gd name="connsiteY556" fmla="*/ 6119785 h 6858000"/>
                <a:gd name="connsiteX557" fmla="*/ 4676775 w 7886700"/>
                <a:gd name="connsiteY557" fmla="*/ 6110256 h 6858000"/>
                <a:gd name="connsiteX558" fmla="*/ 4714081 w 7886700"/>
                <a:gd name="connsiteY558" fmla="*/ 6099138 h 6858000"/>
                <a:gd name="connsiteX559" fmla="*/ 4749800 w 7886700"/>
                <a:gd name="connsiteY559" fmla="*/ 6087226 h 6858000"/>
                <a:gd name="connsiteX560" fmla="*/ 4786313 w 7886700"/>
                <a:gd name="connsiteY560" fmla="*/ 6074519 h 6858000"/>
                <a:gd name="connsiteX561" fmla="*/ 4818063 w 7886700"/>
                <a:gd name="connsiteY561" fmla="*/ 6062607 h 6858000"/>
                <a:gd name="connsiteX562" fmla="*/ 4849813 w 7886700"/>
                <a:gd name="connsiteY562" fmla="*/ 6049901 h 6858000"/>
                <a:gd name="connsiteX563" fmla="*/ 4880769 w 7886700"/>
                <a:gd name="connsiteY563" fmla="*/ 6036401 h 6858000"/>
                <a:gd name="connsiteX564" fmla="*/ 4911725 w 7886700"/>
                <a:gd name="connsiteY564" fmla="*/ 6022901 h 6858000"/>
                <a:gd name="connsiteX565" fmla="*/ 4941094 w 7886700"/>
                <a:gd name="connsiteY565" fmla="*/ 6007812 h 6858000"/>
                <a:gd name="connsiteX566" fmla="*/ 4970463 w 7886700"/>
                <a:gd name="connsiteY566" fmla="*/ 5992724 h 6858000"/>
                <a:gd name="connsiteX567" fmla="*/ 4999038 w 7886700"/>
                <a:gd name="connsiteY567" fmla="*/ 5976841 h 6858000"/>
                <a:gd name="connsiteX568" fmla="*/ 5026819 w 7886700"/>
                <a:gd name="connsiteY568" fmla="*/ 5960958 h 6858000"/>
                <a:gd name="connsiteX569" fmla="*/ 5053806 w 7886700"/>
                <a:gd name="connsiteY569" fmla="*/ 5945075 h 6858000"/>
                <a:gd name="connsiteX570" fmla="*/ 5079206 w 7886700"/>
                <a:gd name="connsiteY570" fmla="*/ 5928399 h 6858000"/>
                <a:gd name="connsiteX571" fmla="*/ 5105400 w 7886700"/>
                <a:gd name="connsiteY571" fmla="*/ 5910133 h 6858000"/>
                <a:gd name="connsiteX572" fmla="*/ 5130006 w 7886700"/>
                <a:gd name="connsiteY572" fmla="*/ 5892662 h 6858000"/>
                <a:gd name="connsiteX573" fmla="*/ 5155406 w 7886700"/>
                <a:gd name="connsiteY573" fmla="*/ 5873603 h 6858000"/>
                <a:gd name="connsiteX574" fmla="*/ 5177631 w 7886700"/>
                <a:gd name="connsiteY574" fmla="*/ 5854544 h 6858000"/>
                <a:gd name="connsiteX575" fmla="*/ 5200650 w 7886700"/>
                <a:gd name="connsiteY575" fmla="*/ 5835485 h 6858000"/>
                <a:gd name="connsiteX576" fmla="*/ 5222875 w 7886700"/>
                <a:gd name="connsiteY576" fmla="*/ 5815631 h 6858000"/>
                <a:gd name="connsiteX577" fmla="*/ 5243513 w 7886700"/>
                <a:gd name="connsiteY577" fmla="*/ 5795778 h 6858000"/>
                <a:gd name="connsiteX578" fmla="*/ 5263356 w 7886700"/>
                <a:gd name="connsiteY578" fmla="*/ 5775925 h 6858000"/>
                <a:gd name="connsiteX579" fmla="*/ 5283200 w 7886700"/>
                <a:gd name="connsiteY579" fmla="*/ 5755277 h 6858000"/>
                <a:gd name="connsiteX580" fmla="*/ 5302250 w 7886700"/>
                <a:gd name="connsiteY580" fmla="*/ 5733041 h 6858000"/>
                <a:gd name="connsiteX581" fmla="*/ 5319713 w 7886700"/>
                <a:gd name="connsiteY581" fmla="*/ 5711600 h 6858000"/>
                <a:gd name="connsiteX582" fmla="*/ 5337175 w 7886700"/>
                <a:gd name="connsiteY582" fmla="*/ 5689364 h 6858000"/>
                <a:gd name="connsiteX583" fmla="*/ 5353050 w 7886700"/>
                <a:gd name="connsiteY583" fmla="*/ 5667922 h 6858000"/>
                <a:gd name="connsiteX584" fmla="*/ 5368131 w 7886700"/>
                <a:gd name="connsiteY584" fmla="*/ 5644892 h 6858000"/>
                <a:gd name="connsiteX585" fmla="*/ 5381625 w 7886700"/>
                <a:gd name="connsiteY585" fmla="*/ 5621862 h 6858000"/>
                <a:gd name="connsiteX586" fmla="*/ 5395913 w 7886700"/>
                <a:gd name="connsiteY586" fmla="*/ 5598832 h 6858000"/>
                <a:gd name="connsiteX587" fmla="*/ 5407819 w 7886700"/>
                <a:gd name="connsiteY587" fmla="*/ 5575008 h 6858000"/>
                <a:gd name="connsiteX588" fmla="*/ 5419725 w 7886700"/>
                <a:gd name="connsiteY588" fmla="*/ 5551184 h 6858000"/>
                <a:gd name="connsiteX589" fmla="*/ 5430044 w 7886700"/>
                <a:gd name="connsiteY589" fmla="*/ 5527360 h 6858000"/>
                <a:gd name="connsiteX590" fmla="*/ 5440363 w 7886700"/>
                <a:gd name="connsiteY590" fmla="*/ 5502742 h 6858000"/>
                <a:gd name="connsiteX591" fmla="*/ 5448300 w 7886700"/>
                <a:gd name="connsiteY591" fmla="*/ 5477330 h 6858000"/>
                <a:gd name="connsiteX592" fmla="*/ 5456238 w 7886700"/>
                <a:gd name="connsiteY592" fmla="*/ 5452711 h 6858000"/>
                <a:gd name="connsiteX593" fmla="*/ 5470525 w 7886700"/>
                <a:gd name="connsiteY593" fmla="*/ 5403475 h 6858000"/>
                <a:gd name="connsiteX594" fmla="*/ 5480844 w 7886700"/>
                <a:gd name="connsiteY594" fmla="*/ 5354239 h 6858000"/>
                <a:gd name="connsiteX595" fmla="*/ 5488781 w 7886700"/>
                <a:gd name="connsiteY595" fmla="*/ 5306591 h 6858000"/>
                <a:gd name="connsiteX596" fmla="*/ 5494338 w 7886700"/>
                <a:gd name="connsiteY596" fmla="*/ 5260531 h 6858000"/>
                <a:gd name="connsiteX597" fmla="*/ 5498306 w 7886700"/>
                <a:gd name="connsiteY597" fmla="*/ 5216853 h 6858000"/>
                <a:gd name="connsiteX598" fmla="*/ 5499100 w 7886700"/>
                <a:gd name="connsiteY598" fmla="*/ 5174764 h 6858000"/>
                <a:gd name="connsiteX599" fmla="*/ 5498306 w 7886700"/>
                <a:gd name="connsiteY599" fmla="*/ 5132675 h 6858000"/>
                <a:gd name="connsiteX600" fmla="*/ 5495131 w 7886700"/>
                <a:gd name="connsiteY600" fmla="*/ 5092968 h 6858000"/>
                <a:gd name="connsiteX601" fmla="*/ 5490369 w 7886700"/>
                <a:gd name="connsiteY601" fmla="*/ 5054056 h 6858000"/>
                <a:gd name="connsiteX602" fmla="*/ 5483225 w 7886700"/>
                <a:gd name="connsiteY602" fmla="*/ 5017525 h 6858000"/>
                <a:gd name="connsiteX603" fmla="*/ 5474494 w 7886700"/>
                <a:gd name="connsiteY603" fmla="*/ 4982583 h 6858000"/>
                <a:gd name="connsiteX604" fmla="*/ 5464175 w 7886700"/>
                <a:gd name="connsiteY604" fmla="*/ 4947641 h 6858000"/>
                <a:gd name="connsiteX605" fmla="*/ 5452269 w 7886700"/>
                <a:gd name="connsiteY605" fmla="*/ 4915082 h 6858000"/>
                <a:gd name="connsiteX606" fmla="*/ 5439569 w 7886700"/>
                <a:gd name="connsiteY606" fmla="*/ 4884111 h 6858000"/>
                <a:gd name="connsiteX607" fmla="*/ 5425281 w 7886700"/>
                <a:gd name="connsiteY607" fmla="*/ 4853933 h 6858000"/>
                <a:gd name="connsiteX608" fmla="*/ 5409406 w 7886700"/>
                <a:gd name="connsiteY608" fmla="*/ 4825345 h 6858000"/>
                <a:gd name="connsiteX609" fmla="*/ 5393531 w 7886700"/>
                <a:gd name="connsiteY609" fmla="*/ 4798344 h 6858000"/>
                <a:gd name="connsiteX610" fmla="*/ 5376069 w 7886700"/>
                <a:gd name="connsiteY610" fmla="*/ 4772932 h 6858000"/>
                <a:gd name="connsiteX611" fmla="*/ 5357813 w 7886700"/>
                <a:gd name="connsiteY611" fmla="*/ 4747519 h 6858000"/>
                <a:gd name="connsiteX612" fmla="*/ 5338763 w 7886700"/>
                <a:gd name="connsiteY612" fmla="*/ 4724489 h 6858000"/>
                <a:gd name="connsiteX613" fmla="*/ 5319713 w 7886700"/>
                <a:gd name="connsiteY613" fmla="*/ 4703048 h 6858000"/>
                <a:gd name="connsiteX614" fmla="*/ 5299869 w 7886700"/>
                <a:gd name="connsiteY614" fmla="*/ 4683194 h 6858000"/>
                <a:gd name="connsiteX615" fmla="*/ 5279231 w 7886700"/>
                <a:gd name="connsiteY615" fmla="*/ 4664135 h 6858000"/>
                <a:gd name="connsiteX616" fmla="*/ 5259388 w 7886700"/>
                <a:gd name="connsiteY616" fmla="*/ 4646664 h 6858000"/>
                <a:gd name="connsiteX617" fmla="*/ 5238750 w 7886700"/>
                <a:gd name="connsiteY617" fmla="*/ 4629193 h 6858000"/>
                <a:gd name="connsiteX618" fmla="*/ 5217319 w 7886700"/>
                <a:gd name="connsiteY618" fmla="*/ 4614105 h 6858000"/>
                <a:gd name="connsiteX619" fmla="*/ 5196681 w 7886700"/>
                <a:gd name="connsiteY619" fmla="*/ 4600604 h 6858000"/>
                <a:gd name="connsiteX620" fmla="*/ 5176838 w 7886700"/>
                <a:gd name="connsiteY620" fmla="*/ 4587898 h 6858000"/>
                <a:gd name="connsiteX621" fmla="*/ 5156994 w 7886700"/>
                <a:gd name="connsiteY621" fmla="*/ 4576780 h 6858000"/>
                <a:gd name="connsiteX622" fmla="*/ 5137150 w 7886700"/>
                <a:gd name="connsiteY622" fmla="*/ 4566456 h 6858000"/>
                <a:gd name="connsiteX623" fmla="*/ 5118100 w 7886700"/>
                <a:gd name="connsiteY623" fmla="*/ 4557721 h 6858000"/>
                <a:gd name="connsiteX624" fmla="*/ 5099050 w 7886700"/>
                <a:gd name="connsiteY624" fmla="*/ 4549780 h 6858000"/>
                <a:gd name="connsiteX625" fmla="*/ 5087144 w 7886700"/>
                <a:gd name="connsiteY625" fmla="*/ 4545809 h 6858000"/>
                <a:gd name="connsiteX626" fmla="*/ 5076825 w 7886700"/>
                <a:gd name="connsiteY626" fmla="*/ 4544221 h 6858000"/>
                <a:gd name="connsiteX627" fmla="*/ 5064919 w 7886700"/>
                <a:gd name="connsiteY627" fmla="*/ 4541838 h 6858000"/>
                <a:gd name="connsiteX628" fmla="*/ 5053013 w 7886700"/>
                <a:gd name="connsiteY628" fmla="*/ 4541838 h 6858000"/>
                <a:gd name="connsiteX629" fmla="*/ 5041106 w 7886700"/>
                <a:gd name="connsiteY629" fmla="*/ 4542632 h 6858000"/>
                <a:gd name="connsiteX630" fmla="*/ 5029200 w 7886700"/>
                <a:gd name="connsiteY630" fmla="*/ 4545015 h 6858000"/>
                <a:gd name="connsiteX631" fmla="*/ 5018088 w 7886700"/>
                <a:gd name="connsiteY631" fmla="*/ 4548191 h 6858000"/>
                <a:gd name="connsiteX632" fmla="*/ 5006975 w 7886700"/>
                <a:gd name="connsiteY632" fmla="*/ 4552162 h 6858000"/>
                <a:gd name="connsiteX633" fmla="*/ 4996656 w 7886700"/>
                <a:gd name="connsiteY633" fmla="*/ 4557721 h 6858000"/>
                <a:gd name="connsiteX634" fmla="*/ 4987131 w 7886700"/>
                <a:gd name="connsiteY634" fmla="*/ 4564074 h 6858000"/>
                <a:gd name="connsiteX635" fmla="*/ 4978400 w 7886700"/>
                <a:gd name="connsiteY635" fmla="*/ 4570427 h 6858000"/>
                <a:gd name="connsiteX636" fmla="*/ 4968875 w 7886700"/>
                <a:gd name="connsiteY636" fmla="*/ 4578368 h 6858000"/>
                <a:gd name="connsiteX637" fmla="*/ 4960938 w 7886700"/>
                <a:gd name="connsiteY637" fmla="*/ 4587898 h 6858000"/>
                <a:gd name="connsiteX638" fmla="*/ 4954588 w 7886700"/>
                <a:gd name="connsiteY638" fmla="*/ 4597428 h 6858000"/>
                <a:gd name="connsiteX639" fmla="*/ 4948238 w 7886700"/>
                <a:gd name="connsiteY639" fmla="*/ 4607751 h 6858000"/>
                <a:gd name="connsiteX640" fmla="*/ 4943475 w 7886700"/>
                <a:gd name="connsiteY640" fmla="*/ 4619664 h 6858000"/>
                <a:gd name="connsiteX641" fmla="*/ 4939506 w 7886700"/>
                <a:gd name="connsiteY641" fmla="*/ 4631576 h 6858000"/>
                <a:gd name="connsiteX642" fmla="*/ 4936331 w 7886700"/>
                <a:gd name="connsiteY642" fmla="*/ 4641899 h 6858000"/>
                <a:gd name="connsiteX643" fmla="*/ 4935538 w 7886700"/>
                <a:gd name="connsiteY643" fmla="*/ 4654605 h 6858000"/>
                <a:gd name="connsiteX644" fmla="*/ 4935538 w 7886700"/>
                <a:gd name="connsiteY644" fmla="*/ 4666517 h 6858000"/>
                <a:gd name="connsiteX645" fmla="*/ 4936331 w 7886700"/>
                <a:gd name="connsiteY645" fmla="*/ 4678430 h 6858000"/>
                <a:gd name="connsiteX646" fmla="*/ 4938713 w 7886700"/>
                <a:gd name="connsiteY646" fmla="*/ 4690342 h 6858000"/>
                <a:gd name="connsiteX647" fmla="*/ 4941094 w 7886700"/>
                <a:gd name="connsiteY647" fmla="*/ 4700665 h 6858000"/>
                <a:gd name="connsiteX648" fmla="*/ 4945063 w 7886700"/>
                <a:gd name="connsiteY648" fmla="*/ 4711783 h 6858000"/>
                <a:gd name="connsiteX649" fmla="*/ 4950619 w 7886700"/>
                <a:gd name="connsiteY649" fmla="*/ 4722107 h 6858000"/>
                <a:gd name="connsiteX650" fmla="*/ 4956969 w 7886700"/>
                <a:gd name="connsiteY650" fmla="*/ 4731637 h 6858000"/>
                <a:gd name="connsiteX651" fmla="*/ 4964113 w 7886700"/>
                <a:gd name="connsiteY651" fmla="*/ 4740372 h 6858000"/>
                <a:gd name="connsiteX652" fmla="*/ 4972050 w 7886700"/>
                <a:gd name="connsiteY652" fmla="*/ 4749902 h 6858000"/>
                <a:gd name="connsiteX653" fmla="*/ 4980781 w 7886700"/>
                <a:gd name="connsiteY653" fmla="*/ 4757843 h 6858000"/>
                <a:gd name="connsiteX654" fmla="*/ 4991100 w 7886700"/>
                <a:gd name="connsiteY654" fmla="*/ 4764990 h 6858000"/>
                <a:gd name="connsiteX655" fmla="*/ 5000625 w 7886700"/>
                <a:gd name="connsiteY655" fmla="*/ 4770549 h 6858000"/>
                <a:gd name="connsiteX656" fmla="*/ 5013325 w 7886700"/>
                <a:gd name="connsiteY656" fmla="*/ 4775314 h 6858000"/>
                <a:gd name="connsiteX657" fmla="*/ 5018881 w 7886700"/>
                <a:gd name="connsiteY657" fmla="*/ 4778491 h 6858000"/>
                <a:gd name="connsiteX658" fmla="*/ 5030788 w 7886700"/>
                <a:gd name="connsiteY658" fmla="*/ 4784844 h 6858000"/>
                <a:gd name="connsiteX659" fmla="*/ 5049044 w 7886700"/>
                <a:gd name="connsiteY659" fmla="*/ 4793579 h 6858000"/>
                <a:gd name="connsiteX660" fmla="*/ 5070475 w 7886700"/>
                <a:gd name="connsiteY660" fmla="*/ 4807079 h 6858000"/>
                <a:gd name="connsiteX661" fmla="*/ 5095081 w 7886700"/>
                <a:gd name="connsiteY661" fmla="*/ 4825345 h 6858000"/>
                <a:gd name="connsiteX662" fmla="*/ 5108575 w 7886700"/>
                <a:gd name="connsiteY662" fmla="*/ 4834874 h 6858000"/>
                <a:gd name="connsiteX663" fmla="*/ 5121275 w 7886700"/>
                <a:gd name="connsiteY663" fmla="*/ 4846786 h 6858000"/>
                <a:gd name="connsiteX664" fmla="*/ 5135563 w 7886700"/>
                <a:gd name="connsiteY664" fmla="*/ 4860287 h 6858000"/>
                <a:gd name="connsiteX665" fmla="*/ 5149056 w 7886700"/>
                <a:gd name="connsiteY665" fmla="*/ 4873787 h 6858000"/>
                <a:gd name="connsiteX666" fmla="*/ 5161756 w 7886700"/>
                <a:gd name="connsiteY666" fmla="*/ 4889670 h 6858000"/>
                <a:gd name="connsiteX667" fmla="*/ 5175250 w 7886700"/>
                <a:gd name="connsiteY667" fmla="*/ 4907141 h 6858000"/>
                <a:gd name="connsiteX668" fmla="*/ 5187950 w 7886700"/>
                <a:gd name="connsiteY668" fmla="*/ 4924611 h 6858000"/>
                <a:gd name="connsiteX669" fmla="*/ 5199856 w 7886700"/>
                <a:gd name="connsiteY669" fmla="*/ 4944465 h 6858000"/>
                <a:gd name="connsiteX670" fmla="*/ 5210969 w 7886700"/>
                <a:gd name="connsiteY670" fmla="*/ 4965907 h 6858000"/>
                <a:gd name="connsiteX671" fmla="*/ 5220494 w 7886700"/>
                <a:gd name="connsiteY671" fmla="*/ 4987348 h 6858000"/>
                <a:gd name="connsiteX672" fmla="*/ 5230813 w 7886700"/>
                <a:gd name="connsiteY672" fmla="*/ 5011172 h 6858000"/>
                <a:gd name="connsiteX673" fmla="*/ 5238750 w 7886700"/>
                <a:gd name="connsiteY673" fmla="*/ 5037379 h 6858000"/>
                <a:gd name="connsiteX674" fmla="*/ 5245894 w 7886700"/>
                <a:gd name="connsiteY674" fmla="*/ 5063585 h 6858000"/>
                <a:gd name="connsiteX675" fmla="*/ 5250656 w 7886700"/>
                <a:gd name="connsiteY675" fmla="*/ 5092968 h 6858000"/>
                <a:gd name="connsiteX676" fmla="*/ 5254625 w 7886700"/>
                <a:gd name="connsiteY676" fmla="*/ 5123939 h 6858000"/>
                <a:gd name="connsiteX677" fmla="*/ 5256213 w 7886700"/>
                <a:gd name="connsiteY677" fmla="*/ 5155705 h 6858000"/>
                <a:gd name="connsiteX678" fmla="*/ 5256213 w 7886700"/>
                <a:gd name="connsiteY678" fmla="*/ 5189059 h 6858000"/>
                <a:gd name="connsiteX679" fmla="*/ 5254625 w 7886700"/>
                <a:gd name="connsiteY679" fmla="*/ 5224795 h 6858000"/>
                <a:gd name="connsiteX680" fmla="*/ 5250656 w 7886700"/>
                <a:gd name="connsiteY680" fmla="*/ 5262119 h 6858000"/>
                <a:gd name="connsiteX681" fmla="*/ 5244306 w 7886700"/>
                <a:gd name="connsiteY681" fmla="*/ 5301032 h 6858000"/>
                <a:gd name="connsiteX682" fmla="*/ 5235575 w 7886700"/>
                <a:gd name="connsiteY682" fmla="*/ 5342327 h 6858000"/>
                <a:gd name="connsiteX683" fmla="*/ 5224463 w 7886700"/>
                <a:gd name="connsiteY683" fmla="*/ 5385210 h 6858000"/>
                <a:gd name="connsiteX684" fmla="*/ 5218906 w 7886700"/>
                <a:gd name="connsiteY684" fmla="*/ 5403475 h 6858000"/>
                <a:gd name="connsiteX685" fmla="*/ 5211763 w 7886700"/>
                <a:gd name="connsiteY685" fmla="*/ 5420946 h 6858000"/>
                <a:gd name="connsiteX686" fmla="*/ 5204619 w 7886700"/>
                <a:gd name="connsiteY686" fmla="*/ 5439211 h 6858000"/>
                <a:gd name="connsiteX687" fmla="*/ 5196681 w 7886700"/>
                <a:gd name="connsiteY687" fmla="*/ 5455888 h 6858000"/>
                <a:gd name="connsiteX688" fmla="*/ 5187950 w 7886700"/>
                <a:gd name="connsiteY688" fmla="*/ 5473359 h 6858000"/>
                <a:gd name="connsiteX689" fmla="*/ 5179219 w 7886700"/>
                <a:gd name="connsiteY689" fmla="*/ 5490830 h 6858000"/>
                <a:gd name="connsiteX690" fmla="*/ 5168900 w 7886700"/>
                <a:gd name="connsiteY690" fmla="*/ 5507507 h 6858000"/>
                <a:gd name="connsiteX691" fmla="*/ 5157788 w 7886700"/>
                <a:gd name="connsiteY691" fmla="*/ 5524184 h 6858000"/>
                <a:gd name="connsiteX692" fmla="*/ 5145881 w 7886700"/>
                <a:gd name="connsiteY692" fmla="*/ 5541655 h 6858000"/>
                <a:gd name="connsiteX693" fmla="*/ 5133975 w 7886700"/>
                <a:gd name="connsiteY693" fmla="*/ 5557537 h 6858000"/>
                <a:gd name="connsiteX694" fmla="*/ 5120481 w 7886700"/>
                <a:gd name="connsiteY694" fmla="*/ 5573420 h 6858000"/>
                <a:gd name="connsiteX695" fmla="*/ 5106988 w 7886700"/>
                <a:gd name="connsiteY695" fmla="*/ 5589303 h 6858000"/>
                <a:gd name="connsiteX696" fmla="*/ 5092700 w 7886700"/>
                <a:gd name="connsiteY696" fmla="*/ 5605185 h 6858000"/>
                <a:gd name="connsiteX697" fmla="*/ 5077619 w 7886700"/>
                <a:gd name="connsiteY697" fmla="*/ 5621068 h 6858000"/>
                <a:gd name="connsiteX698" fmla="*/ 5061744 w 7886700"/>
                <a:gd name="connsiteY698" fmla="*/ 5636157 h 6858000"/>
                <a:gd name="connsiteX699" fmla="*/ 5045869 w 7886700"/>
                <a:gd name="connsiteY699" fmla="*/ 5650451 h 6858000"/>
                <a:gd name="connsiteX700" fmla="*/ 5029200 w 7886700"/>
                <a:gd name="connsiteY700" fmla="*/ 5665540 h 6858000"/>
                <a:gd name="connsiteX701" fmla="*/ 5010944 w 7886700"/>
                <a:gd name="connsiteY701" fmla="*/ 5679834 h 6858000"/>
                <a:gd name="connsiteX702" fmla="*/ 4992688 w 7886700"/>
                <a:gd name="connsiteY702" fmla="*/ 5693334 h 6858000"/>
                <a:gd name="connsiteX703" fmla="*/ 4974431 w 7886700"/>
                <a:gd name="connsiteY703" fmla="*/ 5707629 h 6858000"/>
                <a:gd name="connsiteX704" fmla="*/ 4934744 w 7886700"/>
                <a:gd name="connsiteY704" fmla="*/ 5734630 h 6858000"/>
                <a:gd name="connsiteX705" fmla="*/ 4892675 w 7886700"/>
                <a:gd name="connsiteY705" fmla="*/ 5760042 h 6858000"/>
                <a:gd name="connsiteX706" fmla="*/ 4848225 w 7886700"/>
                <a:gd name="connsiteY706" fmla="*/ 5783866 h 6858000"/>
                <a:gd name="connsiteX707" fmla="*/ 4802188 w 7886700"/>
                <a:gd name="connsiteY707" fmla="*/ 5806896 h 6858000"/>
                <a:gd name="connsiteX708" fmla="*/ 4753769 w 7886700"/>
                <a:gd name="connsiteY708" fmla="*/ 5827543 h 6858000"/>
                <a:gd name="connsiteX709" fmla="*/ 4702969 w 7886700"/>
                <a:gd name="connsiteY709" fmla="*/ 5847397 h 6858000"/>
                <a:gd name="connsiteX710" fmla="*/ 4663281 w 7886700"/>
                <a:gd name="connsiteY710" fmla="*/ 5861691 h 6858000"/>
                <a:gd name="connsiteX711" fmla="*/ 4622006 w 7886700"/>
                <a:gd name="connsiteY711" fmla="*/ 5874397 h 6858000"/>
                <a:gd name="connsiteX712" fmla="*/ 4581525 w 7886700"/>
                <a:gd name="connsiteY712" fmla="*/ 5885515 h 6858000"/>
                <a:gd name="connsiteX713" fmla="*/ 4541044 w 7886700"/>
                <a:gd name="connsiteY713" fmla="*/ 5896633 h 6858000"/>
                <a:gd name="connsiteX714" fmla="*/ 4498975 w 7886700"/>
                <a:gd name="connsiteY714" fmla="*/ 5905369 h 6858000"/>
                <a:gd name="connsiteX715" fmla="*/ 4456906 w 7886700"/>
                <a:gd name="connsiteY715" fmla="*/ 5913310 h 6858000"/>
                <a:gd name="connsiteX716" fmla="*/ 4415631 w 7886700"/>
                <a:gd name="connsiteY716" fmla="*/ 5920457 h 6858000"/>
                <a:gd name="connsiteX717" fmla="*/ 4373563 w 7886700"/>
                <a:gd name="connsiteY717" fmla="*/ 5926016 h 6858000"/>
                <a:gd name="connsiteX718" fmla="*/ 4332288 w 7886700"/>
                <a:gd name="connsiteY718" fmla="*/ 5931575 h 6858000"/>
                <a:gd name="connsiteX719" fmla="*/ 4289425 w 7886700"/>
                <a:gd name="connsiteY719" fmla="*/ 5933957 h 6858000"/>
                <a:gd name="connsiteX720" fmla="*/ 4247356 w 7886700"/>
                <a:gd name="connsiteY720" fmla="*/ 5936340 h 6858000"/>
                <a:gd name="connsiteX721" fmla="*/ 4204494 w 7886700"/>
                <a:gd name="connsiteY721" fmla="*/ 5937928 h 6858000"/>
                <a:gd name="connsiteX722" fmla="*/ 4163219 w 7886700"/>
                <a:gd name="connsiteY722" fmla="*/ 5937134 h 6858000"/>
                <a:gd name="connsiteX723" fmla="*/ 4121150 w 7886700"/>
                <a:gd name="connsiteY723" fmla="*/ 5936340 h 6858000"/>
                <a:gd name="connsiteX724" fmla="*/ 4079875 w 7886700"/>
                <a:gd name="connsiteY724" fmla="*/ 5933957 h 6858000"/>
                <a:gd name="connsiteX725" fmla="*/ 4037806 w 7886700"/>
                <a:gd name="connsiteY725" fmla="*/ 5929987 h 6858000"/>
                <a:gd name="connsiteX726" fmla="*/ 3995738 w 7886700"/>
                <a:gd name="connsiteY726" fmla="*/ 5926016 h 6858000"/>
                <a:gd name="connsiteX727" fmla="*/ 3955256 w 7886700"/>
                <a:gd name="connsiteY727" fmla="*/ 5920457 h 6858000"/>
                <a:gd name="connsiteX728" fmla="*/ 3914775 w 7886700"/>
                <a:gd name="connsiteY728" fmla="*/ 5913310 h 6858000"/>
                <a:gd name="connsiteX729" fmla="*/ 3879518 w 7886700"/>
                <a:gd name="connsiteY729" fmla="*/ 5906527 h 6858000"/>
                <a:gd name="connsiteX730" fmla="*/ 3873500 w 7886700"/>
                <a:gd name="connsiteY730" fmla="*/ 5884863 h 6858000"/>
                <a:gd name="connsiteX731" fmla="*/ 3867150 w 7886700"/>
                <a:gd name="connsiteY731" fmla="*/ 5854700 h 6858000"/>
                <a:gd name="connsiteX732" fmla="*/ 3860006 w 7886700"/>
                <a:gd name="connsiteY732" fmla="*/ 5825331 h 6858000"/>
                <a:gd name="connsiteX733" fmla="*/ 3855244 w 7886700"/>
                <a:gd name="connsiteY733" fmla="*/ 5795169 h 6858000"/>
                <a:gd name="connsiteX734" fmla="*/ 3849688 w 7886700"/>
                <a:gd name="connsiteY734" fmla="*/ 5764213 h 6858000"/>
                <a:gd name="connsiteX735" fmla="*/ 3844925 w 7886700"/>
                <a:gd name="connsiteY735" fmla="*/ 5734050 h 6858000"/>
                <a:gd name="connsiteX736" fmla="*/ 3841750 w 7886700"/>
                <a:gd name="connsiteY736" fmla="*/ 5703888 h 6858000"/>
                <a:gd name="connsiteX737" fmla="*/ 3839369 w 7886700"/>
                <a:gd name="connsiteY737" fmla="*/ 5672138 h 6858000"/>
                <a:gd name="connsiteX738" fmla="*/ 3833813 w 7886700"/>
                <a:gd name="connsiteY738" fmla="*/ 5672931 h 6858000"/>
                <a:gd name="connsiteX739" fmla="*/ 3802856 w 7886700"/>
                <a:gd name="connsiteY739" fmla="*/ 5672138 h 6858000"/>
                <a:gd name="connsiteX740" fmla="*/ 3772694 w 7886700"/>
                <a:gd name="connsiteY740" fmla="*/ 5669756 h 6858000"/>
                <a:gd name="connsiteX741" fmla="*/ 3742531 w 7886700"/>
                <a:gd name="connsiteY741" fmla="*/ 5667375 h 6858000"/>
                <a:gd name="connsiteX742" fmla="*/ 3712369 w 7886700"/>
                <a:gd name="connsiteY742" fmla="*/ 5663406 h 6858000"/>
                <a:gd name="connsiteX743" fmla="*/ 3683000 w 7886700"/>
                <a:gd name="connsiteY743" fmla="*/ 5657850 h 6858000"/>
                <a:gd name="connsiteX744" fmla="*/ 3652838 w 7886700"/>
                <a:gd name="connsiteY744" fmla="*/ 5652294 h 6858000"/>
                <a:gd name="connsiteX745" fmla="*/ 3624263 w 7886700"/>
                <a:gd name="connsiteY745" fmla="*/ 5645150 h 6858000"/>
                <a:gd name="connsiteX746" fmla="*/ 3596481 w 7886700"/>
                <a:gd name="connsiteY746" fmla="*/ 5637213 h 6858000"/>
                <a:gd name="connsiteX747" fmla="*/ 3567906 w 7886700"/>
                <a:gd name="connsiteY747" fmla="*/ 5627688 h 6858000"/>
                <a:gd name="connsiteX748" fmla="*/ 3540919 w 7886700"/>
                <a:gd name="connsiteY748" fmla="*/ 5617369 h 6858000"/>
                <a:gd name="connsiteX749" fmla="*/ 3513138 w 7886700"/>
                <a:gd name="connsiteY749" fmla="*/ 5606256 h 6858000"/>
                <a:gd name="connsiteX750" fmla="*/ 3486944 w 7886700"/>
                <a:gd name="connsiteY750" fmla="*/ 5594350 h 6858000"/>
                <a:gd name="connsiteX751" fmla="*/ 3459956 w 7886700"/>
                <a:gd name="connsiteY751" fmla="*/ 5581650 h 6858000"/>
                <a:gd name="connsiteX752" fmla="*/ 3435350 w 7886700"/>
                <a:gd name="connsiteY752" fmla="*/ 5567363 h 6858000"/>
                <a:gd name="connsiteX753" fmla="*/ 3409156 w 7886700"/>
                <a:gd name="connsiteY753" fmla="*/ 5553075 h 6858000"/>
                <a:gd name="connsiteX754" fmla="*/ 3385344 w 7886700"/>
                <a:gd name="connsiteY754" fmla="*/ 5537200 h 6858000"/>
                <a:gd name="connsiteX755" fmla="*/ 3361531 w 7886700"/>
                <a:gd name="connsiteY755" fmla="*/ 5519738 h 6858000"/>
                <a:gd name="connsiteX756" fmla="*/ 3339306 w 7886700"/>
                <a:gd name="connsiteY756" fmla="*/ 5503069 h 6858000"/>
                <a:gd name="connsiteX757" fmla="*/ 3316288 w 7886700"/>
                <a:gd name="connsiteY757" fmla="*/ 5484813 h 6858000"/>
                <a:gd name="connsiteX758" fmla="*/ 3294063 w 7886700"/>
                <a:gd name="connsiteY758" fmla="*/ 5466556 h 6858000"/>
                <a:gd name="connsiteX759" fmla="*/ 3273425 w 7886700"/>
                <a:gd name="connsiteY759" fmla="*/ 5446713 h 6858000"/>
                <a:gd name="connsiteX760" fmla="*/ 3252788 w 7886700"/>
                <a:gd name="connsiteY760" fmla="*/ 5425281 h 6858000"/>
                <a:gd name="connsiteX761" fmla="*/ 3232944 w 7886700"/>
                <a:gd name="connsiteY761" fmla="*/ 5404644 h 6858000"/>
                <a:gd name="connsiteX762" fmla="*/ 3213894 w 7886700"/>
                <a:gd name="connsiteY762" fmla="*/ 5383213 h 6858000"/>
                <a:gd name="connsiteX763" fmla="*/ 3195638 w 7886700"/>
                <a:gd name="connsiteY763" fmla="*/ 5360988 h 6858000"/>
                <a:gd name="connsiteX764" fmla="*/ 3178969 w 7886700"/>
                <a:gd name="connsiteY764" fmla="*/ 5337969 h 6858000"/>
                <a:gd name="connsiteX765" fmla="*/ 3162300 w 7886700"/>
                <a:gd name="connsiteY765" fmla="*/ 5314156 h 6858000"/>
                <a:gd name="connsiteX766" fmla="*/ 3146425 w 7886700"/>
                <a:gd name="connsiteY766" fmla="*/ 5289550 h 6858000"/>
                <a:gd name="connsiteX767" fmla="*/ 3131344 w 7886700"/>
                <a:gd name="connsiteY767" fmla="*/ 5264150 h 6858000"/>
                <a:gd name="connsiteX768" fmla="*/ 3117056 w 7886700"/>
                <a:gd name="connsiteY768" fmla="*/ 5238750 h 6858000"/>
                <a:gd name="connsiteX769" fmla="*/ 3104356 w 7886700"/>
                <a:gd name="connsiteY769" fmla="*/ 5212556 h 6858000"/>
                <a:gd name="connsiteX770" fmla="*/ 3092450 w 7886700"/>
                <a:gd name="connsiteY770" fmla="*/ 5187156 h 6858000"/>
                <a:gd name="connsiteX771" fmla="*/ 3050381 w 7886700"/>
                <a:gd name="connsiteY771" fmla="*/ 5192713 h 6858000"/>
                <a:gd name="connsiteX772" fmla="*/ 3009106 w 7886700"/>
                <a:gd name="connsiteY772" fmla="*/ 5198269 h 6858000"/>
                <a:gd name="connsiteX773" fmla="*/ 2967038 w 7886700"/>
                <a:gd name="connsiteY773" fmla="*/ 5200650 h 6858000"/>
                <a:gd name="connsiteX774" fmla="*/ 2924175 w 7886700"/>
                <a:gd name="connsiteY774" fmla="*/ 5202238 h 6858000"/>
                <a:gd name="connsiteX775" fmla="*/ 2899569 w 7886700"/>
                <a:gd name="connsiteY775" fmla="*/ 5202238 h 6858000"/>
                <a:gd name="connsiteX776" fmla="*/ 2873375 w 7886700"/>
                <a:gd name="connsiteY776" fmla="*/ 5200650 h 6858000"/>
                <a:gd name="connsiteX777" fmla="*/ 2848769 w 7886700"/>
                <a:gd name="connsiteY777" fmla="*/ 5199063 h 6858000"/>
                <a:gd name="connsiteX778" fmla="*/ 2824163 w 7886700"/>
                <a:gd name="connsiteY778" fmla="*/ 5196681 h 6858000"/>
                <a:gd name="connsiteX779" fmla="*/ 2799556 w 7886700"/>
                <a:gd name="connsiteY779" fmla="*/ 5194300 h 6858000"/>
                <a:gd name="connsiteX780" fmla="*/ 2774156 w 7886700"/>
                <a:gd name="connsiteY780" fmla="*/ 5190331 h 6858000"/>
                <a:gd name="connsiteX781" fmla="*/ 2749550 w 7886700"/>
                <a:gd name="connsiteY781" fmla="*/ 5186363 h 6858000"/>
                <a:gd name="connsiteX782" fmla="*/ 2725738 w 7886700"/>
                <a:gd name="connsiteY782" fmla="*/ 5182394 h 6858000"/>
                <a:gd name="connsiteX783" fmla="*/ 2701925 w 7886700"/>
                <a:gd name="connsiteY783" fmla="*/ 5176044 h 6858000"/>
                <a:gd name="connsiteX784" fmla="*/ 2678113 w 7886700"/>
                <a:gd name="connsiteY784" fmla="*/ 5171281 h 6858000"/>
                <a:gd name="connsiteX785" fmla="*/ 2654300 w 7886700"/>
                <a:gd name="connsiteY785" fmla="*/ 5164138 h 6858000"/>
                <a:gd name="connsiteX786" fmla="*/ 2630488 w 7886700"/>
                <a:gd name="connsiteY786" fmla="*/ 5156994 h 6858000"/>
                <a:gd name="connsiteX787" fmla="*/ 2607469 w 7886700"/>
                <a:gd name="connsiteY787" fmla="*/ 5149850 h 6858000"/>
                <a:gd name="connsiteX788" fmla="*/ 2584450 w 7886700"/>
                <a:gd name="connsiteY788" fmla="*/ 5141119 h 6858000"/>
                <a:gd name="connsiteX789" fmla="*/ 2540000 w 7886700"/>
                <a:gd name="connsiteY789" fmla="*/ 5124450 h 6858000"/>
                <a:gd name="connsiteX790" fmla="*/ 2496344 w 7886700"/>
                <a:gd name="connsiteY790" fmla="*/ 5104606 h 6858000"/>
                <a:gd name="connsiteX791" fmla="*/ 2453481 w 7886700"/>
                <a:gd name="connsiteY791" fmla="*/ 5082381 h 6858000"/>
                <a:gd name="connsiteX792" fmla="*/ 2411413 w 7886700"/>
                <a:gd name="connsiteY792" fmla="*/ 5058569 h 6858000"/>
                <a:gd name="connsiteX793" fmla="*/ 2371725 w 7886700"/>
                <a:gd name="connsiteY793" fmla="*/ 5033169 h 6858000"/>
                <a:gd name="connsiteX794" fmla="*/ 2332831 w 7886700"/>
                <a:gd name="connsiteY794" fmla="*/ 5005388 h 6858000"/>
                <a:gd name="connsiteX795" fmla="*/ 2295525 w 7886700"/>
                <a:gd name="connsiteY795" fmla="*/ 4976019 h 6858000"/>
                <a:gd name="connsiteX796" fmla="*/ 2259806 w 7886700"/>
                <a:gd name="connsiteY796" fmla="*/ 4944269 h 6858000"/>
                <a:gd name="connsiteX797" fmla="*/ 2225675 w 7886700"/>
                <a:gd name="connsiteY797" fmla="*/ 4911725 h 6858000"/>
                <a:gd name="connsiteX798" fmla="*/ 2193131 w 7886700"/>
                <a:gd name="connsiteY798" fmla="*/ 4877594 h 6858000"/>
                <a:gd name="connsiteX799" fmla="*/ 2161381 w 7886700"/>
                <a:gd name="connsiteY799" fmla="*/ 4841875 h 6858000"/>
                <a:gd name="connsiteX800" fmla="*/ 2132013 w 7886700"/>
                <a:gd name="connsiteY800" fmla="*/ 4804569 h 6858000"/>
                <a:gd name="connsiteX801" fmla="*/ 2104231 w 7886700"/>
                <a:gd name="connsiteY801" fmla="*/ 4765675 h 6858000"/>
                <a:gd name="connsiteX802" fmla="*/ 2078831 w 7886700"/>
                <a:gd name="connsiteY802" fmla="*/ 4725988 h 6858000"/>
                <a:gd name="connsiteX803" fmla="*/ 2055019 w 7886700"/>
                <a:gd name="connsiteY803" fmla="*/ 4683919 h 6858000"/>
                <a:gd name="connsiteX804" fmla="*/ 2032794 w 7886700"/>
                <a:gd name="connsiteY804" fmla="*/ 4641056 h 6858000"/>
                <a:gd name="connsiteX805" fmla="*/ 2012950 w 7886700"/>
                <a:gd name="connsiteY805" fmla="*/ 4597400 h 6858000"/>
                <a:gd name="connsiteX806" fmla="*/ 1996281 w 7886700"/>
                <a:gd name="connsiteY806" fmla="*/ 4552950 h 6858000"/>
                <a:gd name="connsiteX807" fmla="*/ 1986756 w 7886700"/>
                <a:gd name="connsiteY807" fmla="*/ 4529931 h 6858000"/>
                <a:gd name="connsiteX808" fmla="*/ 1980406 w 7886700"/>
                <a:gd name="connsiteY808" fmla="*/ 4506913 h 6858000"/>
                <a:gd name="connsiteX809" fmla="*/ 1973263 w 7886700"/>
                <a:gd name="connsiteY809" fmla="*/ 4483100 h 6858000"/>
                <a:gd name="connsiteX810" fmla="*/ 1966913 w 7886700"/>
                <a:gd name="connsiteY810" fmla="*/ 4459288 h 6858000"/>
                <a:gd name="connsiteX811" fmla="*/ 1961356 w 7886700"/>
                <a:gd name="connsiteY811" fmla="*/ 4435475 h 6858000"/>
                <a:gd name="connsiteX812" fmla="*/ 1955006 w 7886700"/>
                <a:gd name="connsiteY812" fmla="*/ 4411663 h 6858000"/>
                <a:gd name="connsiteX813" fmla="*/ 1951038 w 7886700"/>
                <a:gd name="connsiteY813" fmla="*/ 4387850 h 6858000"/>
                <a:gd name="connsiteX814" fmla="*/ 1947069 w 7886700"/>
                <a:gd name="connsiteY814" fmla="*/ 4363244 h 6858000"/>
                <a:gd name="connsiteX815" fmla="*/ 1943100 w 7886700"/>
                <a:gd name="connsiteY815" fmla="*/ 4337844 h 6858000"/>
                <a:gd name="connsiteX816" fmla="*/ 1940719 w 7886700"/>
                <a:gd name="connsiteY816" fmla="*/ 4313238 h 6858000"/>
                <a:gd name="connsiteX817" fmla="*/ 1938338 w 7886700"/>
                <a:gd name="connsiteY817" fmla="*/ 4288631 h 6858000"/>
                <a:gd name="connsiteX818" fmla="*/ 1936750 w 7886700"/>
                <a:gd name="connsiteY818" fmla="*/ 4263231 h 6858000"/>
                <a:gd name="connsiteX819" fmla="*/ 1936750 w 7886700"/>
                <a:gd name="connsiteY819" fmla="*/ 4237831 h 6858000"/>
                <a:gd name="connsiteX820" fmla="*/ 1935163 w 7886700"/>
                <a:gd name="connsiteY820" fmla="*/ 4212431 h 6858000"/>
                <a:gd name="connsiteX821" fmla="*/ 1936750 w 7886700"/>
                <a:gd name="connsiteY821" fmla="*/ 4171950 h 6858000"/>
                <a:gd name="connsiteX822" fmla="*/ 1939131 w 7886700"/>
                <a:gd name="connsiteY822" fmla="*/ 4131469 h 6858000"/>
                <a:gd name="connsiteX823" fmla="*/ 1943100 w 7886700"/>
                <a:gd name="connsiteY823" fmla="*/ 4091781 h 6858000"/>
                <a:gd name="connsiteX824" fmla="*/ 1945789 w 7886700"/>
                <a:gd name="connsiteY824" fmla="*/ 4075311 h 6858000"/>
                <a:gd name="connsiteX825" fmla="*/ 1954214 w 7886700"/>
                <a:gd name="connsiteY825" fmla="*/ 4053473 h 6858000"/>
                <a:gd name="connsiteX826" fmla="*/ 1974058 w 7886700"/>
                <a:gd name="connsiteY826" fmla="*/ 4009799 h 6858000"/>
                <a:gd name="connsiteX827" fmla="*/ 1994695 w 7886700"/>
                <a:gd name="connsiteY827" fmla="*/ 3967714 h 6858000"/>
                <a:gd name="connsiteX828" fmla="*/ 2018508 w 7886700"/>
                <a:gd name="connsiteY828" fmla="*/ 3927216 h 6858000"/>
                <a:gd name="connsiteX829" fmla="*/ 2043908 w 7886700"/>
                <a:gd name="connsiteY829" fmla="*/ 3889101 h 6858000"/>
                <a:gd name="connsiteX830" fmla="*/ 2069308 w 7886700"/>
                <a:gd name="connsiteY830" fmla="*/ 3851780 h 6858000"/>
                <a:gd name="connsiteX831" fmla="*/ 2097089 w 7886700"/>
                <a:gd name="connsiteY831" fmla="*/ 3816841 h 6858000"/>
                <a:gd name="connsiteX832" fmla="*/ 2126458 w 7886700"/>
                <a:gd name="connsiteY832" fmla="*/ 3782696 h 6858000"/>
                <a:gd name="connsiteX833" fmla="*/ 2157414 w 7886700"/>
                <a:gd name="connsiteY833" fmla="*/ 3750933 h 6858000"/>
                <a:gd name="connsiteX834" fmla="*/ 2189164 w 7886700"/>
                <a:gd name="connsiteY834" fmla="*/ 3721553 h 6858000"/>
                <a:gd name="connsiteX835" fmla="*/ 2221708 w 7886700"/>
                <a:gd name="connsiteY835" fmla="*/ 3692172 h 6858000"/>
                <a:gd name="connsiteX836" fmla="*/ 2255839 w 7886700"/>
                <a:gd name="connsiteY836" fmla="*/ 3666762 h 6858000"/>
                <a:gd name="connsiteX837" fmla="*/ 2289970 w 7886700"/>
                <a:gd name="connsiteY837" fmla="*/ 3641352 h 6858000"/>
                <a:gd name="connsiteX838" fmla="*/ 2324895 w 7886700"/>
                <a:gd name="connsiteY838" fmla="*/ 3619118 h 6858000"/>
                <a:gd name="connsiteX839" fmla="*/ 2362202 w 7886700"/>
                <a:gd name="connsiteY839" fmla="*/ 3596884 h 6858000"/>
                <a:gd name="connsiteX840" fmla="*/ 2398714 w 7886700"/>
                <a:gd name="connsiteY840" fmla="*/ 3577033 h 6858000"/>
                <a:gd name="connsiteX841" fmla="*/ 2436020 w 7886700"/>
                <a:gd name="connsiteY841" fmla="*/ 3560357 h 6858000"/>
                <a:gd name="connsiteX842" fmla="*/ 2474914 w 7886700"/>
                <a:gd name="connsiteY842" fmla="*/ 3544476 h 6858000"/>
                <a:gd name="connsiteX843" fmla="*/ 2513808 w 7886700"/>
                <a:gd name="connsiteY843" fmla="*/ 3529388 h 6858000"/>
                <a:gd name="connsiteX844" fmla="*/ 2552702 w 7886700"/>
                <a:gd name="connsiteY844" fmla="*/ 3517477 h 6858000"/>
                <a:gd name="connsiteX845" fmla="*/ 2592389 w 7886700"/>
                <a:gd name="connsiteY845" fmla="*/ 3507155 h 6858000"/>
                <a:gd name="connsiteX846" fmla="*/ 2632077 w 7886700"/>
                <a:gd name="connsiteY846" fmla="*/ 3498420 h 6858000"/>
                <a:gd name="connsiteX847" fmla="*/ 2671764 w 7886700"/>
                <a:gd name="connsiteY847" fmla="*/ 3491273 h 6858000"/>
                <a:gd name="connsiteX848" fmla="*/ 2713039 w 7886700"/>
                <a:gd name="connsiteY848" fmla="*/ 3486509 h 6858000"/>
                <a:gd name="connsiteX849" fmla="*/ 2752727 w 7886700"/>
                <a:gd name="connsiteY849" fmla="*/ 3483333 h 6858000"/>
                <a:gd name="connsiteX850" fmla="*/ 2762252 w 7886700"/>
                <a:gd name="connsiteY850" fmla="*/ 3482539 h 6858000"/>
                <a:gd name="connsiteX851" fmla="*/ 2772570 w 7886700"/>
                <a:gd name="connsiteY851" fmla="*/ 3480156 h 6858000"/>
                <a:gd name="connsiteX852" fmla="*/ 2782095 w 7886700"/>
                <a:gd name="connsiteY852" fmla="*/ 3478568 h 6858000"/>
                <a:gd name="connsiteX853" fmla="*/ 2792414 w 7886700"/>
                <a:gd name="connsiteY853" fmla="*/ 3474598 h 6858000"/>
                <a:gd name="connsiteX854" fmla="*/ 2801145 w 7886700"/>
                <a:gd name="connsiteY854" fmla="*/ 3470628 h 6858000"/>
                <a:gd name="connsiteX855" fmla="*/ 2809877 w 7886700"/>
                <a:gd name="connsiteY855" fmla="*/ 3465863 h 6858000"/>
                <a:gd name="connsiteX856" fmla="*/ 2817814 w 7886700"/>
                <a:gd name="connsiteY856" fmla="*/ 3459511 h 6858000"/>
                <a:gd name="connsiteX857" fmla="*/ 2825752 w 7886700"/>
                <a:gd name="connsiteY857" fmla="*/ 3453952 h 6858000"/>
                <a:gd name="connsiteX858" fmla="*/ 2832895 w 7886700"/>
                <a:gd name="connsiteY858" fmla="*/ 3446806 h 6858000"/>
                <a:gd name="connsiteX859" fmla="*/ 2840039 w 7886700"/>
                <a:gd name="connsiteY859" fmla="*/ 3438865 h 6858000"/>
                <a:gd name="connsiteX860" fmla="*/ 2845595 w 7886700"/>
                <a:gd name="connsiteY860" fmla="*/ 3430924 h 6858000"/>
                <a:gd name="connsiteX861" fmla="*/ 2851152 w 7886700"/>
                <a:gd name="connsiteY861" fmla="*/ 3422983 h 6858000"/>
                <a:gd name="connsiteX862" fmla="*/ 2855914 w 7886700"/>
                <a:gd name="connsiteY862" fmla="*/ 3414249 h 6858000"/>
                <a:gd name="connsiteX863" fmla="*/ 2859883 w 7886700"/>
                <a:gd name="connsiteY863" fmla="*/ 3403926 h 6858000"/>
                <a:gd name="connsiteX864" fmla="*/ 2863058 w 7886700"/>
                <a:gd name="connsiteY864" fmla="*/ 3394397 h 6858000"/>
                <a:gd name="connsiteX865" fmla="*/ 2864645 w 7886700"/>
                <a:gd name="connsiteY865" fmla="*/ 3384074 h 6858000"/>
                <a:gd name="connsiteX866" fmla="*/ 2868614 w 7886700"/>
                <a:gd name="connsiteY866" fmla="*/ 3363428 h 6858000"/>
                <a:gd name="connsiteX867" fmla="*/ 2873377 w 7886700"/>
                <a:gd name="connsiteY867" fmla="*/ 3341989 h 6858000"/>
                <a:gd name="connsiteX868" fmla="*/ 2878933 w 7886700"/>
                <a:gd name="connsiteY868" fmla="*/ 3321343 h 6858000"/>
                <a:gd name="connsiteX869" fmla="*/ 2884489 w 7886700"/>
                <a:gd name="connsiteY869" fmla="*/ 3301491 h 6858000"/>
                <a:gd name="connsiteX870" fmla="*/ 2891633 w 7886700"/>
                <a:gd name="connsiteY870" fmla="*/ 3281640 h 6858000"/>
                <a:gd name="connsiteX871" fmla="*/ 2898777 w 7886700"/>
                <a:gd name="connsiteY871" fmla="*/ 3261788 h 6858000"/>
                <a:gd name="connsiteX872" fmla="*/ 2905920 w 7886700"/>
                <a:gd name="connsiteY872" fmla="*/ 3241936 h 6858000"/>
                <a:gd name="connsiteX873" fmla="*/ 2913858 w 7886700"/>
                <a:gd name="connsiteY873" fmla="*/ 3222879 h 6858000"/>
                <a:gd name="connsiteX874" fmla="*/ 2922589 w 7886700"/>
                <a:gd name="connsiteY874" fmla="*/ 3203821 h 6858000"/>
                <a:gd name="connsiteX875" fmla="*/ 2931320 w 7886700"/>
                <a:gd name="connsiteY875" fmla="*/ 3186351 h 6858000"/>
                <a:gd name="connsiteX876" fmla="*/ 2941639 w 7886700"/>
                <a:gd name="connsiteY876" fmla="*/ 3168088 h 6858000"/>
                <a:gd name="connsiteX877" fmla="*/ 2951164 w 7886700"/>
                <a:gd name="connsiteY877" fmla="*/ 3150618 h 6858000"/>
                <a:gd name="connsiteX878" fmla="*/ 2962277 w 7886700"/>
                <a:gd name="connsiteY878" fmla="*/ 3133149 h 6858000"/>
                <a:gd name="connsiteX879" fmla="*/ 2973389 w 7886700"/>
                <a:gd name="connsiteY879" fmla="*/ 3116474 h 6858000"/>
                <a:gd name="connsiteX880" fmla="*/ 2985295 w 7886700"/>
                <a:gd name="connsiteY880" fmla="*/ 3100592 h 6858000"/>
                <a:gd name="connsiteX881" fmla="*/ 2997202 w 7886700"/>
                <a:gd name="connsiteY881" fmla="*/ 3083917 h 6858000"/>
                <a:gd name="connsiteX882" fmla="*/ 3009902 w 7886700"/>
                <a:gd name="connsiteY882" fmla="*/ 3068830 h 6858000"/>
                <a:gd name="connsiteX883" fmla="*/ 3022602 w 7886700"/>
                <a:gd name="connsiteY883" fmla="*/ 3052948 h 6858000"/>
                <a:gd name="connsiteX884" fmla="*/ 3036095 w 7886700"/>
                <a:gd name="connsiteY884" fmla="*/ 3038655 h 6858000"/>
                <a:gd name="connsiteX885" fmla="*/ 3049589 w 7886700"/>
                <a:gd name="connsiteY885" fmla="*/ 3024362 h 6858000"/>
                <a:gd name="connsiteX886" fmla="*/ 3064670 w 7886700"/>
                <a:gd name="connsiteY886" fmla="*/ 3010069 h 6858000"/>
                <a:gd name="connsiteX887" fmla="*/ 3079752 w 7886700"/>
                <a:gd name="connsiteY887" fmla="*/ 2997364 h 6858000"/>
                <a:gd name="connsiteX888" fmla="*/ 3095627 w 7886700"/>
                <a:gd name="connsiteY888" fmla="*/ 2984658 h 6858000"/>
                <a:gd name="connsiteX889" fmla="*/ 3110708 w 7886700"/>
                <a:gd name="connsiteY889" fmla="*/ 2971159 h 6858000"/>
                <a:gd name="connsiteX890" fmla="*/ 3127377 w 7886700"/>
                <a:gd name="connsiteY890" fmla="*/ 2959248 h 6858000"/>
                <a:gd name="connsiteX891" fmla="*/ 3144045 w 7886700"/>
                <a:gd name="connsiteY891" fmla="*/ 2947337 h 6858000"/>
                <a:gd name="connsiteX892" fmla="*/ 3160714 w 7886700"/>
                <a:gd name="connsiteY892" fmla="*/ 2936220 h 6858000"/>
                <a:gd name="connsiteX893" fmla="*/ 3178177 w 7886700"/>
                <a:gd name="connsiteY893" fmla="*/ 2926692 h 6858000"/>
                <a:gd name="connsiteX894" fmla="*/ 3195639 w 7886700"/>
                <a:gd name="connsiteY894" fmla="*/ 2915575 h 6858000"/>
                <a:gd name="connsiteX895" fmla="*/ 3214689 w 7886700"/>
                <a:gd name="connsiteY895" fmla="*/ 2906840 h 6858000"/>
                <a:gd name="connsiteX896" fmla="*/ 3233739 w 7886700"/>
                <a:gd name="connsiteY896" fmla="*/ 2898105 h 6858000"/>
                <a:gd name="connsiteX897" fmla="*/ 3252789 w 7886700"/>
                <a:gd name="connsiteY897" fmla="*/ 2888576 h 6858000"/>
                <a:gd name="connsiteX898" fmla="*/ 3275014 w 7886700"/>
                <a:gd name="connsiteY898" fmla="*/ 2879842 h 6858000"/>
                <a:gd name="connsiteX899" fmla="*/ 3298033 w 7886700"/>
                <a:gd name="connsiteY899" fmla="*/ 2871901 h 6858000"/>
                <a:gd name="connsiteX900" fmla="*/ 3321845 w 7886700"/>
                <a:gd name="connsiteY900" fmla="*/ 2863960 h 6858000"/>
                <a:gd name="connsiteX901" fmla="*/ 3345658 w 7886700"/>
                <a:gd name="connsiteY901" fmla="*/ 2856814 h 6858000"/>
                <a:gd name="connsiteX902" fmla="*/ 3369470 w 7886700"/>
                <a:gd name="connsiteY902" fmla="*/ 2851255 h 6858000"/>
                <a:gd name="connsiteX903" fmla="*/ 3393283 w 7886700"/>
                <a:gd name="connsiteY903" fmla="*/ 2845697 h 6858000"/>
                <a:gd name="connsiteX904" fmla="*/ 3418683 w 7886700"/>
                <a:gd name="connsiteY904" fmla="*/ 2841726 h 6858000"/>
                <a:gd name="connsiteX905" fmla="*/ 3443289 w 7886700"/>
                <a:gd name="connsiteY905" fmla="*/ 2839344 h 6858000"/>
                <a:gd name="connsiteX906" fmla="*/ 3467895 w 7886700"/>
                <a:gd name="connsiteY906" fmla="*/ 2836962 h 6858000"/>
                <a:gd name="connsiteX907" fmla="*/ 3493295 w 7886700"/>
                <a:gd name="connsiteY907" fmla="*/ 2835374 h 6858000"/>
                <a:gd name="connsiteX908" fmla="*/ 3517902 w 7886700"/>
                <a:gd name="connsiteY908" fmla="*/ 2833786 h 6858000"/>
                <a:gd name="connsiteX909" fmla="*/ 3542508 w 7886700"/>
                <a:gd name="connsiteY909" fmla="*/ 2833786 h 6858000"/>
                <a:gd name="connsiteX910" fmla="*/ 3568702 w 7886700"/>
                <a:gd name="connsiteY910" fmla="*/ 2835374 h 6858000"/>
                <a:gd name="connsiteX911" fmla="*/ 3594102 w 7886700"/>
                <a:gd name="connsiteY911" fmla="*/ 2836962 h 6858000"/>
                <a:gd name="connsiteX912" fmla="*/ 3619502 w 7886700"/>
                <a:gd name="connsiteY912" fmla="*/ 2840138 h 6858000"/>
                <a:gd name="connsiteX913" fmla="*/ 3644902 w 7886700"/>
                <a:gd name="connsiteY913" fmla="*/ 2843314 h 6858000"/>
                <a:gd name="connsiteX914" fmla="*/ 3671095 w 7886700"/>
                <a:gd name="connsiteY914" fmla="*/ 2847285 h 6858000"/>
                <a:gd name="connsiteX915" fmla="*/ 3696495 w 7886700"/>
                <a:gd name="connsiteY915" fmla="*/ 2852049 h 6858000"/>
                <a:gd name="connsiteX916" fmla="*/ 3722689 w 7886700"/>
                <a:gd name="connsiteY916" fmla="*/ 2858402 h 6858000"/>
                <a:gd name="connsiteX917" fmla="*/ 3748883 w 7886700"/>
                <a:gd name="connsiteY917" fmla="*/ 2864754 h 6858000"/>
                <a:gd name="connsiteX918" fmla="*/ 3774283 w 7886700"/>
                <a:gd name="connsiteY918" fmla="*/ 2872695 h 6858000"/>
                <a:gd name="connsiteX919" fmla="*/ 3801270 w 7886700"/>
                <a:gd name="connsiteY919" fmla="*/ 2880636 h 6858000"/>
                <a:gd name="connsiteX920" fmla="*/ 3826670 w 7886700"/>
                <a:gd name="connsiteY920" fmla="*/ 2890164 h 6858000"/>
                <a:gd name="connsiteX921" fmla="*/ 3852864 w 7886700"/>
                <a:gd name="connsiteY921" fmla="*/ 2900487 h 6858000"/>
                <a:gd name="connsiteX922" fmla="*/ 3879058 w 7886700"/>
                <a:gd name="connsiteY922" fmla="*/ 2910810 h 6858000"/>
                <a:gd name="connsiteX923" fmla="*/ 3904458 w 7886700"/>
                <a:gd name="connsiteY923" fmla="*/ 2922721 h 6858000"/>
                <a:gd name="connsiteX924" fmla="*/ 3930652 w 7886700"/>
                <a:gd name="connsiteY924" fmla="*/ 2935426 h 6858000"/>
                <a:gd name="connsiteX925" fmla="*/ 3956052 w 7886700"/>
                <a:gd name="connsiteY925" fmla="*/ 2948131 h 6858000"/>
                <a:gd name="connsiteX926" fmla="*/ 3981452 w 7886700"/>
                <a:gd name="connsiteY926" fmla="*/ 2962425 h 6858000"/>
                <a:gd name="connsiteX927" fmla="*/ 4006852 w 7886700"/>
                <a:gd name="connsiteY927" fmla="*/ 2977512 h 6858000"/>
                <a:gd name="connsiteX928" fmla="*/ 4031458 w 7886700"/>
                <a:gd name="connsiteY928" fmla="*/ 2993393 h 6858000"/>
                <a:gd name="connsiteX929" fmla="*/ 4057652 w 7886700"/>
                <a:gd name="connsiteY929" fmla="*/ 3009275 h 6858000"/>
                <a:gd name="connsiteX930" fmla="*/ 4064795 w 7886700"/>
                <a:gd name="connsiteY930" fmla="*/ 3014039 h 6858000"/>
                <a:gd name="connsiteX931" fmla="*/ 4072733 w 7886700"/>
                <a:gd name="connsiteY931" fmla="*/ 3018009 h 6858000"/>
                <a:gd name="connsiteX932" fmla="*/ 4087814 w 7886700"/>
                <a:gd name="connsiteY932" fmla="*/ 3024362 h 6858000"/>
                <a:gd name="connsiteX933" fmla="*/ 4103689 w 7886700"/>
                <a:gd name="connsiteY933" fmla="*/ 3028332 h 6858000"/>
                <a:gd name="connsiteX934" fmla="*/ 4120358 w 7886700"/>
                <a:gd name="connsiteY934" fmla="*/ 3029920 h 6858000"/>
                <a:gd name="connsiteX935" fmla="*/ 4137027 w 7886700"/>
                <a:gd name="connsiteY935" fmla="*/ 3029126 h 6858000"/>
                <a:gd name="connsiteX936" fmla="*/ 4152902 w 7886700"/>
                <a:gd name="connsiteY936" fmla="*/ 3026744 h 6858000"/>
                <a:gd name="connsiteX937" fmla="*/ 4168777 w 7886700"/>
                <a:gd name="connsiteY937" fmla="*/ 3021980 h 6858000"/>
                <a:gd name="connsiteX938" fmla="*/ 4176714 w 7886700"/>
                <a:gd name="connsiteY938" fmla="*/ 3018009 h 6858000"/>
                <a:gd name="connsiteX939" fmla="*/ 4183858 w 7886700"/>
                <a:gd name="connsiteY939" fmla="*/ 3014039 h 6858000"/>
                <a:gd name="connsiteX940" fmla="*/ 4227514 w 7886700"/>
                <a:gd name="connsiteY940" fmla="*/ 2990217 h 6858000"/>
                <a:gd name="connsiteX941" fmla="*/ 4271170 w 7886700"/>
                <a:gd name="connsiteY941" fmla="*/ 2968777 h 6858000"/>
                <a:gd name="connsiteX942" fmla="*/ 4313239 w 7886700"/>
                <a:gd name="connsiteY942" fmla="*/ 2948131 h 6858000"/>
                <a:gd name="connsiteX943" fmla="*/ 4356102 w 7886700"/>
                <a:gd name="connsiteY943" fmla="*/ 2929868 h 6858000"/>
                <a:gd name="connsiteX944" fmla="*/ 4396583 w 7886700"/>
                <a:gd name="connsiteY944" fmla="*/ 2913986 h 6858000"/>
                <a:gd name="connsiteX945" fmla="*/ 4437064 w 7886700"/>
                <a:gd name="connsiteY945" fmla="*/ 2898899 h 6858000"/>
                <a:gd name="connsiteX946" fmla="*/ 4477545 w 7886700"/>
                <a:gd name="connsiteY946" fmla="*/ 2884606 h 6858000"/>
                <a:gd name="connsiteX947" fmla="*/ 4515645 w 7886700"/>
                <a:gd name="connsiteY947" fmla="*/ 2874283 h 6858000"/>
                <a:gd name="connsiteX948" fmla="*/ 4554539 w 7886700"/>
                <a:gd name="connsiteY948" fmla="*/ 2863960 h 6858000"/>
                <a:gd name="connsiteX949" fmla="*/ 4592639 w 7886700"/>
                <a:gd name="connsiteY949" fmla="*/ 2855225 h 6858000"/>
                <a:gd name="connsiteX950" fmla="*/ 4629945 w 7886700"/>
                <a:gd name="connsiteY950" fmla="*/ 2848079 h 6858000"/>
                <a:gd name="connsiteX951" fmla="*/ 4667252 w 7886700"/>
                <a:gd name="connsiteY951" fmla="*/ 2843314 h 6858000"/>
                <a:gd name="connsiteX952" fmla="*/ 4702970 w 7886700"/>
                <a:gd name="connsiteY952" fmla="*/ 2839344 h 6858000"/>
                <a:gd name="connsiteX953" fmla="*/ 4738689 w 7886700"/>
                <a:gd name="connsiteY953" fmla="*/ 2836168 h 6858000"/>
                <a:gd name="connsiteX954" fmla="*/ 4773614 w 7886700"/>
                <a:gd name="connsiteY954" fmla="*/ 2833786 h 6858000"/>
                <a:gd name="connsiteX955" fmla="*/ 4806952 w 7886700"/>
                <a:gd name="connsiteY955" fmla="*/ 2833786 h 6858000"/>
                <a:gd name="connsiteX956" fmla="*/ 4841083 w 7886700"/>
                <a:gd name="connsiteY956" fmla="*/ 2835374 h 6858000"/>
                <a:gd name="connsiteX957" fmla="*/ 4873627 w 7886700"/>
                <a:gd name="connsiteY957" fmla="*/ 2836962 h 6858000"/>
                <a:gd name="connsiteX958" fmla="*/ 4905377 w 7886700"/>
                <a:gd name="connsiteY958" fmla="*/ 2840138 h 6858000"/>
                <a:gd name="connsiteX959" fmla="*/ 4937127 w 7886700"/>
                <a:gd name="connsiteY959" fmla="*/ 2844109 h 6858000"/>
                <a:gd name="connsiteX960" fmla="*/ 4968083 w 7886700"/>
                <a:gd name="connsiteY960" fmla="*/ 2850461 h 6858000"/>
                <a:gd name="connsiteX961" fmla="*/ 4998245 w 7886700"/>
                <a:gd name="connsiteY961" fmla="*/ 2856020 h 6858000"/>
                <a:gd name="connsiteX962" fmla="*/ 5027614 w 7886700"/>
                <a:gd name="connsiteY962" fmla="*/ 2863166 h 6858000"/>
                <a:gd name="connsiteX963" fmla="*/ 5056983 w 7886700"/>
                <a:gd name="connsiteY963" fmla="*/ 2871107 h 6858000"/>
                <a:gd name="connsiteX964" fmla="*/ 5084764 w 7886700"/>
                <a:gd name="connsiteY964" fmla="*/ 2879048 h 6858000"/>
                <a:gd name="connsiteX965" fmla="*/ 5112545 w 7886700"/>
                <a:gd name="connsiteY965" fmla="*/ 2888576 h 6858000"/>
                <a:gd name="connsiteX966" fmla="*/ 5139533 w 7886700"/>
                <a:gd name="connsiteY966" fmla="*/ 2898899 h 6858000"/>
                <a:gd name="connsiteX967" fmla="*/ 5164933 w 7886700"/>
                <a:gd name="connsiteY967" fmla="*/ 2910016 h 6858000"/>
                <a:gd name="connsiteX968" fmla="*/ 5191127 w 7886700"/>
                <a:gd name="connsiteY968" fmla="*/ 2921927 h 6858000"/>
                <a:gd name="connsiteX969" fmla="*/ 5215733 w 7886700"/>
                <a:gd name="connsiteY969" fmla="*/ 2933838 h 6858000"/>
                <a:gd name="connsiteX970" fmla="*/ 5239545 w 7886700"/>
                <a:gd name="connsiteY970" fmla="*/ 2945749 h 6858000"/>
                <a:gd name="connsiteX971" fmla="*/ 5263358 w 7886700"/>
                <a:gd name="connsiteY971" fmla="*/ 2958454 h 6858000"/>
                <a:gd name="connsiteX972" fmla="*/ 5286377 w 7886700"/>
                <a:gd name="connsiteY972" fmla="*/ 2972747 h 6858000"/>
                <a:gd name="connsiteX973" fmla="*/ 5307808 w 7886700"/>
                <a:gd name="connsiteY973" fmla="*/ 2985452 h 6858000"/>
                <a:gd name="connsiteX974" fmla="*/ 5330033 w 7886700"/>
                <a:gd name="connsiteY974" fmla="*/ 3000540 h 6858000"/>
                <a:gd name="connsiteX975" fmla="*/ 5350670 w 7886700"/>
                <a:gd name="connsiteY975" fmla="*/ 3014039 h 6858000"/>
                <a:gd name="connsiteX976" fmla="*/ 5390358 w 7886700"/>
                <a:gd name="connsiteY976" fmla="*/ 3042625 h 6858000"/>
                <a:gd name="connsiteX977" fmla="*/ 5427664 w 7886700"/>
                <a:gd name="connsiteY977" fmla="*/ 3072800 h 6858000"/>
                <a:gd name="connsiteX978" fmla="*/ 5461002 w 7886700"/>
                <a:gd name="connsiteY978" fmla="*/ 3102974 h 6858000"/>
                <a:gd name="connsiteX979" fmla="*/ 5492752 w 7886700"/>
                <a:gd name="connsiteY979" fmla="*/ 3132355 h 6858000"/>
                <a:gd name="connsiteX980" fmla="*/ 5520533 w 7886700"/>
                <a:gd name="connsiteY980" fmla="*/ 3160941 h 6858000"/>
                <a:gd name="connsiteX981" fmla="*/ 5547520 w 7886700"/>
                <a:gd name="connsiteY981" fmla="*/ 3189528 h 6858000"/>
                <a:gd name="connsiteX982" fmla="*/ 5570539 w 7886700"/>
                <a:gd name="connsiteY982" fmla="*/ 3215732 h 6858000"/>
                <a:gd name="connsiteX983" fmla="*/ 5590383 w 7886700"/>
                <a:gd name="connsiteY983" fmla="*/ 3241142 h 6858000"/>
                <a:gd name="connsiteX984" fmla="*/ 5608639 w 7886700"/>
                <a:gd name="connsiteY984" fmla="*/ 3262582 h 6858000"/>
                <a:gd name="connsiteX985" fmla="*/ 5622927 w 7886700"/>
                <a:gd name="connsiteY985" fmla="*/ 3282434 h 6858000"/>
                <a:gd name="connsiteX986" fmla="*/ 5644358 w 7886700"/>
                <a:gd name="connsiteY986" fmla="*/ 3313402 h 6858000"/>
                <a:gd name="connsiteX987" fmla="*/ 5653883 w 7886700"/>
                <a:gd name="connsiteY987" fmla="*/ 3328490 h 6858000"/>
                <a:gd name="connsiteX988" fmla="*/ 5661027 w 7886700"/>
                <a:gd name="connsiteY988" fmla="*/ 3338018 h 6858000"/>
                <a:gd name="connsiteX989" fmla="*/ 5668964 w 7886700"/>
                <a:gd name="connsiteY989" fmla="*/ 3348341 h 6858000"/>
                <a:gd name="connsiteX990" fmla="*/ 5676902 w 7886700"/>
                <a:gd name="connsiteY990" fmla="*/ 3356282 h 6858000"/>
                <a:gd name="connsiteX991" fmla="*/ 5687220 w 7886700"/>
                <a:gd name="connsiteY991" fmla="*/ 3364223 h 6858000"/>
                <a:gd name="connsiteX992" fmla="*/ 5695952 w 7886700"/>
                <a:gd name="connsiteY992" fmla="*/ 3369781 h 6858000"/>
                <a:gd name="connsiteX993" fmla="*/ 5707064 w 7886700"/>
                <a:gd name="connsiteY993" fmla="*/ 3376134 h 6858000"/>
                <a:gd name="connsiteX994" fmla="*/ 5717383 w 7886700"/>
                <a:gd name="connsiteY994" fmla="*/ 3380104 h 6858000"/>
                <a:gd name="connsiteX995" fmla="*/ 5728495 w 7886700"/>
                <a:gd name="connsiteY995" fmla="*/ 3383280 h 6858000"/>
                <a:gd name="connsiteX996" fmla="*/ 5739608 w 7886700"/>
                <a:gd name="connsiteY996" fmla="*/ 3386456 h 6858000"/>
                <a:gd name="connsiteX997" fmla="*/ 5751514 w 7886700"/>
                <a:gd name="connsiteY997" fmla="*/ 3387250 h 6858000"/>
                <a:gd name="connsiteX998" fmla="*/ 5763420 w 7886700"/>
                <a:gd name="connsiteY998" fmla="*/ 3387250 h 6858000"/>
                <a:gd name="connsiteX999" fmla="*/ 5774533 w 7886700"/>
                <a:gd name="connsiteY999" fmla="*/ 3386456 h 6858000"/>
                <a:gd name="connsiteX1000" fmla="*/ 5786439 w 7886700"/>
                <a:gd name="connsiteY1000" fmla="*/ 3383280 h 6858000"/>
                <a:gd name="connsiteX1001" fmla="*/ 5798345 w 7886700"/>
                <a:gd name="connsiteY1001" fmla="*/ 3380104 h 6858000"/>
                <a:gd name="connsiteX1002" fmla="*/ 5809458 w 7886700"/>
                <a:gd name="connsiteY1002" fmla="*/ 3375339 h 6858000"/>
                <a:gd name="connsiteX1003" fmla="*/ 5819777 w 7886700"/>
                <a:gd name="connsiteY1003" fmla="*/ 3369781 h 6858000"/>
                <a:gd name="connsiteX1004" fmla="*/ 5830095 w 7886700"/>
                <a:gd name="connsiteY1004" fmla="*/ 3363428 h 6858000"/>
                <a:gd name="connsiteX1005" fmla="*/ 5839620 w 7886700"/>
                <a:gd name="connsiteY1005" fmla="*/ 3355488 h 6858000"/>
                <a:gd name="connsiteX1006" fmla="*/ 5847558 w 7886700"/>
                <a:gd name="connsiteY1006" fmla="*/ 3345959 h 6858000"/>
                <a:gd name="connsiteX1007" fmla="*/ 5854702 w 7886700"/>
                <a:gd name="connsiteY1007" fmla="*/ 3337224 h 6858000"/>
                <a:gd name="connsiteX1008" fmla="*/ 5861845 w 7886700"/>
                <a:gd name="connsiteY1008" fmla="*/ 3327695 h 6858000"/>
                <a:gd name="connsiteX1009" fmla="*/ 5866608 w 7886700"/>
                <a:gd name="connsiteY1009" fmla="*/ 3317373 h 6858000"/>
                <a:gd name="connsiteX1010" fmla="*/ 5872164 w 7886700"/>
                <a:gd name="connsiteY1010" fmla="*/ 3306256 h 6858000"/>
                <a:gd name="connsiteX1011" fmla="*/ 5874545 w 7886700"/>
                <a:gd name="connsiteY1011" fmla="*/ 3295933 h 6858000"/>
                <a:gd name="connsiteX1012" fmla="*/ 5876927 w 7886700"/>
                <a:gd name="connsiteY1012" fmla="*/ 3284022 h 6858000"/>
                <a:gd name="connsiteX1013" fmla="*/ 5878514 w 7886700"/>
                <a:gd name="connsiteY1013" fmla="*/ 3272905 h 6858000"/>
                <a:gd name="connsiteX1014" fmla="*/ 5878514 w 7886700"/>
                <a:gd name="connsiteY1014" fmla="*/ 3260994 h 6858000"/>
                <a:gd name="connsiteX1015" fmla="*/ 5877720 w 7886700"/>
                <a:gd name="connsiteY1015" fmla="*/ 3249083 h 6858000"/>
                <a:gd name="connsiteX1016" fmla="*/ 5874545 w 7886700"/>
                <a:gd name="connsiteY1016" fmla="*/ 3237172 h 6858000"/>
                <a:gd name="connsiteX1017" fmla="*/ 5872164 w 7886700"/>
                <a:gd name="connsiteY1017" fmla="*/ 3226055 h 6858000"/>
                <a:gd name="connsiteX1018" fmla="*/ 5866608 w 7886700"/>
                <a:gd name="connsiteY1018" fmla="*/ 3214938 h 6858000"/>
                <a:gd name="connsiteX1019" fmla="*/ 5861052 w 7886700"/>
                <a:gd name="connsiteY1019" fmla="*/ 3203821 h 6858000"/>
                <a:gd name="connsiteX1020" fmla="*/ 5853114 w 7886700"/>
                <a:gd name="connsiteY1020" fmla="*/ 3191116 h 6858000"/>
                <a:gd name="connsiteX1021" fmla="*/ 5830095 w 7886700"/>
                <a:gd name="connsiteY1021" fmla="*/ 3158559 h 6858000"/>
                <a:gd name="connsiteX1022" fmla="*/ 5814220 w 7886700"/>
                <a:gd name="connsiteY1022" fmla="*/ 3136325 h 6858000"/>
                <a:gd name="connsiteX1023" fmla="*/ 5794377 w 7886700"/>
                <a:gd name="connsiteY1023" fmla="*/ 3110915 h 6858000"/>
                <a:gd name="connsiteX1024" fmla="*/ 5770564 w 7886700"/>
                <a:gd name="connsiteY1024" fmla="*/ 3081535 h 6858000"/>
                <a:gd name="connsiteX1025" fmla="*/ 5743577 w 7886700"/>
                <a:gd name="connsiteY1025" fmla="*/ 3049772 h 6858000"/>
                <a:gd name="connsiteX1026" fmla="*/ 5713414 w 7886700"/>
                <a:gd name="connsiteY1026" fmla="*/ 3017215 h 6858000"/>
                <a:gd name="connsiteX1027" fmla="*/ 5680077 w 7886700"/>
                <a:gd name="connsiteY1027" fmla="*/ 2982276 h 6858000"/>
                <a:gd name="connsiteX1028" fmla="*/ 5642770 w 7886700"/>
                <a:gd name="connsiteY1028" fmla="*/ 2946543 h 6858000"/>
                <a:gd name="connsiteX1029" fmla="*/ 5602289 w 7886700"/>
                <a:gd name="connsiteY1029" fmla="*/ 2910016 h 6858000"/>
                <a:gd name="connsiteX1030" fmla="*/ 5558633 w 7886700"/>
                <a:gd name="connsiteY1030" fmla="*/ 2872695 h 6858000"/>
                <a:gd name="connsiteX1031" fmla="*/ 5535614 w 7886700"/>
                <a:gd name="connsiteY1031" fmla="*/ 2855225 h 6858000"/>
                <a:gd name="connsiteX1032" fmla="*/ 5511802 w 7886700"/>
                <a:gd name="connsiteY1032" fmla="*/ 2836168 h 6858000"/>
                <a:gd name="connsiteX1033" fmla="*/ 5487195 w 7886700"/>
                <a:gd name="connsiteY1033" fmla="*/ 2817904 h 6858000"/>
                <a:gd name="connsiteX1034" fmla="*/ 5461002 w 7886700"/>
                <a:gd name="connsiteY1034" fmla="*/ 2800435 h 6858000"/>
                <a:gd name="connsiteX1035" fmla="*/ 5435602 w 7886700"/>
                <a:gd name="connsiteY1035" fmla="*/ 2783759 h 6858000"/>
                <a:gd name="connsiteX1036" fmla="*/ 5408614 w 7886700"/>
                <a:gd name="connsiteY1036" fmla="*/ 2766290 h 6858000"/>
                <a:gd name="connsiteX1037" fmla="*/ 5380039 w 7886700"/>
                <a:gd name="connsiteY1037" fmla="*/ 2749615 h 6858000"/>
                <a:gd name="connsiteX1038" fmla="*/ 5352258 w 7886700"/>
                <a:gd name="connsiteY1038" fmla="*/ 2733733 h 6858000"/>
                <a:gd name="connsiteX1039" fmla="*/ 5322095 w 7886700"/>
                <a:gd name="connsiteY1039" fmla="*/ 2717852 h 6858000"/>
                <a:gd name="connsiteX1040" fmla="*/ 5291139 w 7886700"/>
                <a:gd name="connsiteY1040" fmla="*/ 2702765 h 6858000"/>
                <a:gd name="connsiteX1041" fmla="*/ 5260183 w 7886700"/>
                <a:gd name="connsiteY1041" fmla="*/ 2689265 h 6858000"/>
                <a:gd name="connsiteX1042" fmla="*/ 5228433 w 7886700"/>
                <a:gd name="connsiteY1042" fmla="*/ 2674972 h 6858000"/>
                <a:gd name="connsiteX1043" fmla="*/ 5195889 w 7886700"/>
                <a:gd name="connsiteY1043" fmla="*/ 2662267 h 6858000"/>
                <a:gd name="connsiteX1044" fmla="*/ 5161758 w 7886700"/>
                <a:gd name="connsiteY1044" fmla="*/ 2650356 h 6858000"/>
                <a:gd name="connsiteX1045" fmla="*/ 5128420 w 7886700"/>
                <a:gd name="connsiteY1045" fmla="*/ 2639239 h 6858000"/>
                <a:gd name="connsiteX1046" fmla="*/ 5092702 w 7886700"/>
                <a:gd name="connsiteY1046" fmla="*/ 2628916 h 6858000"/>
                <a:gd name="connsiteX1047" fmla="*/ 5056983 w 7886700"/>
                <a:gd name="connsiteY1047" fmla="*/ 2620182 h 6858000"/>
                <a:gd name="connsiteX1048" fmla="*/ 5021264 w 7886700"/>
                <a:gd name="connsiteY1048" fmla="*/ 2612241 h 6858000"/>
                <a:gd name="connsiteX1049" fmla="*/ 4983164 w 7886700"/>
                <a:gd name="connsiteY1049" fmla="*/ 2605094 h 6858000"/>
                <a:gd name="connsiteX1050" fmla="*/ 4945064 w 7886700"/>
                <a:gd name="connsiteY1050" fmla="*/ 2599536 h 6858000"/>
                <a:gd name="connsiteX1051" fmla="*/ 4905377 w 7886700"/>
                <a:gd name="connsiteY1051" fmla="*/ 2595566 h 6858000"/>
                <a:gd name="connsiteX1052" fmla="*/ 4865689 w 7886700"/>
                <a:gd name="connsiteY1052" fmla="*/ 2592389 h 6858000"/>
                <a:gd name="connsiteX1053" fmla="*/ 4854267 w 7886700"/>
                <a:gd name="connsiteY1053" fmla="*/ 2591932 h 6858000"/>
                <a:gd name="connsiteX1054" fmla="*/ 4856853 w 7886700"/>
                <a:gd name="connsiteY1054" fmla="*/ 2572545 h 6858000"/>
                <a:gd name="connsiteX1055" fmla="*/ 4863999 w 7886700"/>
                <a:gd name="connsiteY1055" fmla="*/ 2526508 h 6858000"/>
                <a:gd name="connsiteX1056" fmla="*/ 4872734 w 7886700"/>
                <a:gd name="connsiteY1056" fmla="*/ 2482852 h 6858000"/>
                <a:gd name="connsiteX1057" fmla="*/ 4881468 w 7886700"/>
                <a:gd name="connsiteY1057" fmla="*/ 2441577 h 6858000"/>
                <a:gd name="connsiteX1058" fmla="*/ 4892585 w 7886700"/>
                <a:gd name="connsiteY1058" fmla="*/ 2400302 h 6858000"/>
                <a:gd name="connsiteX1059" fmla="*/ 4904496 w 7886700"/>
                <a:gd name="connsiteY1059" fmla="*/ 2362202 h 6858000"/>
                <a:gd name="connsiteX1060" fmla="*/ 4917200 w 7886700"/>
                <a:gd name="connsiteY1060" fmla="*/ 2324895 h 6858000"/>
                <a:gd name="connsiteX1061" fmla="*/ 4931493 w 7886700"/>
                <a:gd name="connsiteY1061" fmla="*/ 2289177 h 6858000"/>
                <a:gd name="connsiteX1062" fmla="*/ 4946580 w 7886700"/>
                <a:gd name="connsiteY1062" fmla="*/ 2254252 h 6858000"/>
                <a:gd name="connsiteX1063" fmla="*/ 4962461 w 7886700"/>
                <a:gd name="connsiteY1063" fmla="*/ 2222502 h 6858000"/>
                <a:gd name="connsiteX1064" fmla="*/ 4978342 w 7886700"/>
                <a:gd name="connsiteY1064" fmla="*/ 2190752 h 6858000"/>
                <a:gd name="connsiteX1065" fmla="*/ 4995811 w 7886700"/>
                <a:gd name="connsiteY1065" fmla="*/ 2161383 h 6858000"/>
                <a:gd name="connsiteX1066" fmla="*/ 5014075 w 7886700"/>
                <a:gd name="connsiteY1066" fmla="*/ 2132014 h 6858000"/>
                <a:gd name="connsiteX1067" fmla="*/ 5033132 w 7886700"/>
                <a:gd name="connsiteY1067" fmla="*/ 2105027 h 6858000"/>
                <a:gd name="connsiteX1068" fmla="*/ 5051395 w 7886700"/>
                <a:gd name="connsiteY1068" fmla="*/ 2079627 h 6858000"/>
                <a:gd name="connsiteX1069" fmla="*/ 5071246 w 7886700"/>
                <a:gd name="connsiteY1069" fmla="*/ 2055020 h 6858000"/>
                <a:gd name="connsiteX1070" fmla="*/ 5091097 w 7886700"/>
                <a:gd name="connsiteY1070" fmla="*/ 2032002 h 6858000"/>
                <a:gd name="connsiteX1071" fmla="*/ 5112537 w 7886700"/>
                <a:gd name="connsiteY1071" fmla="*/ 2009777 h 6858000"/>
                <a:gd name="connsiteX1072" fmla="*/ 5133182 w 7886700"/>
                <a:gd name="connsiteY1072" fmla="*/ 1989139 h 6858000"/>
                <a:gd name="connsiteX1073" fmla="*/ 5155415 w 7886700"/>
                <a:gd name="connsiteY1073" fmla="*/ 1969295 h 6858000"/>
                <a:gd name="connsiteX1074" fmla="*/ 5176855 w 7886700"/>
                <a:gd name="connsiteY1074" fmla="*/ 1950245 h 6858000"/>
                <a:gd name="connsiteX1075" fmla="*/ 5199088 w 7886700"/>
                <a:gd name="connsiteY1075" fmla="*/ 1933577 h 6858000"/>
                <a:gd name="connsiteX1076" fmla="*/ 5220528 w 7886700"/>
                <a:gd name="connsiteY1076" fmla="*/ 1916908 h 6858000"/>
                <a:gd name="connsiteX1077" fmla="*/ 5242761 w 7886700"/>
                <a:gd name="connsiteY1077" fmla="*/ 1901033 h 6858000"/>
                <a:gd name="connsiteX1078" fmla="*/ 5264200 w 7886700"/>
                <a:gd name="connsiteY1078" fmla="*/ 1886745 h 6858000"/>
                <a:gd name="connsiteX1079" fmla="*/ 5287228 w 7886700"/>
                <a:gd name="connsiteY1079" fmla="*/ 1872458 h 6858000"/>
                <a:gd name="connsiteX1080" fmla="*/ 5309461 w 7886700"/>
                <a:gd name="connsiteY1080" fmla="*/ 1860552 h 6858000"/>
                <a:gd name="connsiteX1081" fmla="*/ 5330901 w 7886700"/>
                <a:gd name="connsiteY1081" fmla="*/ 1848645 h 6858000"/>
                <a:gd name="connsiteX1082" fmla="*/ 5353134 w 7886700"/>
                <a:gd name="connsiteY1082" fmla="*/ 1838327 h 6858000"/>
                <a:gd name="connsiteX1083" fmla="*/ 5374573 w 7886700"/>
                <a:gd name="connsiteY1083" fmla="*/ 1828008 h 6858000"/>
                <a:gd name="connsiteX1084" fmla="*/ 5406335 w 7886700"/>
                <a:gd name="connsiteY1084" fmla="*/ 1814514 h 6858000"/>
                <a:gd name="connsiteX1085" fmla="*/ 5439685 w 7886700"/>
                <a:gd name="connsiteY1085" fmla="*/ 1802608 h 6858000"/>
                <a:gd name="connsiteX1086" fmla="*/ 5472242 w 7886700"/>
                <a:gd name="connsiteY1086" fmla="*/ 1789908 h 6858000"/>
                <a:gd name="connsiteX1087" fmla="*/ 5506386 w 7886700"/>
                <a:gd name="connsiteY1087" fmla="*/ 1780383 h 6858000"/>
                <a:gd name="connsiteX1088" fmla="*/ 5538942 w 7886700"/>
                <a:gd name="connsiteY1088" fmla="*/ 1771652 h 6858000"/>
                <a:gd name="connsiteX1089" fmla="*/ 5573086 w 7886700"/>
                <a:gd name="connsiteY1089" fmla="*/ 1763714 h 6858000"/>
                <a:gd name="connsiteX1090" fmla="*/ 5606436 w 7886700"/>
                <a:gd name="connsiteY1090" fmla="*/ 1757364 h 6858000"/>
                <a:gd name="connsiteX1091" fmla="*/ 5640580 w 7886700"/>
                <a:gd name="connsiteY1091" fmla="*/ 1751808 h 6858000"/>
                <a:gd name="connsiteX1092" fmla="*/ 5673930 w 7886700"/>
                <a:gd name="connsiteY1092" fmla="*/ 1747839 h 6858000"/>
                <a:gd name="connsiteX1093" fmla="*/ 5707280 w 7886700"/>
                <a:gd name="connsiteY1093" fmla="*/ 1744664 h 6858000"/>
                <a:gd name="connsiteX1094" fmla="*/ 5740631 w 7886700"/>
                <a:gd name="connsiteY1094" fmla="*/ 1741489 h 6858000"/>
                <a:gd name="connsiteX1095" fmla="*/ 5773981 w 7886700"/>
                <a:gd name="connsiteY1095" fmla="*/ 1740695 h 6858000"/>
                <a:gd name="connsiteX1096" fmla="*/ 5806537 w 7886700"/>
                <a:gd name="connsiteY1096" fmla="*/ 1740695 h 6858000"/>
                <a:gd name="connsiteX1097" fmla="*/ 5839093 w 7886700"/>
                <a:gd name="connsiteY1097" fmla="*/ 1741489 h 6858000"/>
                <a:gd name="connsiteX1098" fmla="*/ 5870855 w 7886700"/>
                <a:gd name="connsiteY1098" fmla="*/ 1742283 h 6858000"/>
                <a:gd name="connsiteX1099" fmla="*/ 5902617 w 7886700"/>
                <a:gd name="connsiteY1099" fmla="*/ 1745458 h 6858000"/>
                <a:gd name="connsiteX1100" fmla="*/ 5934379 w 7886700"/>
                <a:gd name="connsiteY1100" fmla="*/ 1748633 h 6858000"/>
                <a:gd name="connsiteX1101" fmla="*/ 5964553 w 7886700"/>
                <a:gd name="connsiteY1101" fmla="*/ 1753395 h 6858000"/>
                <a:gd name="connsiteX1102" fmla="*/ 5995521 w 7886700"/>
                <a:gd name="connsiteY1102" fmla="*/ 1758158 h 6858000"/>
                <a:gd name="connsiteX1103" fmla="*/ 6024901 w 7886700"/>
                <a:gd name="connsiteY1103" fmla="*/ 1764508 h 6858000"/>
                <a:gd name="connsiteX1104" fmla="*/ 6054280 w 7886700"/>
                <a:gd name="connsiteY1104" fmla="*/ 1770064 h 6858000"/>
                <a:gd name="connsiteX1105" fmla="*/ 6082072 w 7886700"/>
                <a:gd name="connsiteY1105" fmla="*/ 1778002 h 6858000"/>
                <a:gd name="connsiteX1106" fmla="*/ 6109070 w 7886700"/>
                <a:gd name="connsiteY1106" fmla="*/ 1785939 h 6858000"/>
                <a:gd name="connsiteX1107" fmla="*/ 6135274 w 7886700"/>
                <a:gd name="connsiteY1107" fmla="*/ 1795464 h 6858000"/>
                <a:gd name="connsiteX1108" fmla="*/ 6161477 w 7886700"/>
                <a:gd name="connsiteY1108" fmla="*/ 1804989 h 6858000"/>
                <a:gd name="connsiteX1109" fmla="*/ 6185299 w 7886700"/>
                <a:gd name="connsiteY1109" fmla="*/ 1815308 h 6858000"/>
                <a:gd name="connsiteX1110" fmla="*/ 6209120 w 7886700"/>
                <a:gd name="connsiteY1110" fmla="*/ 1826420 h 6858000"/>
                <a:gd name="connsiteX1111" fmla="*/ 6232148 w 7886700"/>
                <a:gd name="connsiteY1111" fmla="*/ 1838327 h 6858000"/>
                <a:gd name="connsiteX1112" fmla="*/ 6252793 w 7886700"/>
                <a:gd name="connsiteY1112" fmla="*/ 1850233 h 6858000"/>
                <a:gd name="connsiteX1113" fmla="*/ 6273438 w 7886700"/>
                <a:gd name="connsiteY1113" fmla="*/ 1862933 h 6858000"/>
                <a:gd name="connsiteX1114" fmla="*/ 6292495 w 7886700"/>
                <a:gd name="connsiteY1114" fmla="*/ 1875633 h 6858000"/>
                <a:gd name="connsiteX1115" fmla="*/ 6310759 w 7886700"/>
                <a:gd name="connsiteY1115" fmla="*/ 1889920 h 6858000"/>
                <a:gd name="connsiteX1116" fmla="*/ 6330610 w 7886700"/>
                <a:gd name="connsiteY1116" fmla="*/ 1906589 h 6858000"/>
                <a:gd name="connsiteX1117" fmla="*/ 6349667 w 7886700"/>
                <a:gd name="connsiteY1117" fmla="*/ 1924845 h 6858000"/>
                <a:gd name="connsiteX1118" fmla="*/ 6367930 w 7886700"/>
                <a:gd name="connsiteY1118" fmla="*/ 1941514 h 6858000"/>
                <a:gd name="connsiteX1119" fmla="*/ 6385399 w 7886700"/>
                <a:gd name="connsiteY1119" fmla="*/ 1958977 h 6858000"/>
                <a:gd name="connsiteX1120" fmla="*/ 6402074 w 7886700"/>
                <a:gd name="connsiteY1120" fmla="*/ 1978027 h 6858000"/>
                <a:gd name="connsiteX1121" fmla="*/ 6417955 w 7886700"/>
                <a:gd name="connsiteY1121" fmla="*/ 1996283 h 6858000"/>
                <a:gd name="connsiteX1122" fmla="*/ 6433042 w 7886700"/>
                <a:gd name="connsiteY1122" fmla="*/ 2015333 h 6858000"/>
                <a:gd name="connsiteX1123" fmla="*/ 6446541 w 7886700"/>
                <a:gd name="connsiteY1123" fmla="*/ 2033589 h 6858000"/>
                <a:gd name="connsiteX1124" fmla="*/ 6460834 w 7886700"/>
                <a:gd name="connsiteY1124" fmla="*/ 2052639 h 6858000"/>
                <a:gd name="connsiteX1125" fmla="*/ 6473539 w 7886700"/>
                <a:gd name="connsiteY1125" fmla="*/ 2072483 h 6858000"/>
                <a:gd name="connsiteX1126" fmla="*/ 6485449 w 7886700"/>
                <a:gd name="connsiteY1126" fmla="*/ 2092327 h 6858000"/>
                <a:gd name="connsiteX1127" fmla="*/ 6496566 w 7886700"/>
                <a:gd name="connsiteY1127" fmla="*/ 2111377 h 6858000"/>
                <a:gd name="connsiteX1128" fmla="*/ 6507683 w 7886700"/>
                <a:gd name="connsiteY1128" fmla="*/ 2131220 h 6858000"/>
                <a:gd name="connsiteX1129" fmla="*/ 6517211 w 7886700"/>
                <a:gd name="connsiteY1129" fmla="*/ 2151064 h 6858000"/>
                <a:gd name="connsiteX1130" fmla="*/ 6526740 w 7886700"/>
                <a:gd name="connsiteY1130" fmla="*/ 2171702 h 6858000"/>
                <a:gd name="connsiteX1131" fmla="*/ 6535475 w 7886700"/>
                <a:gd name="connsiteY1131" fmla="*/ 2191545 h 6858000"/>
                <a:gd name="connsiteX1132" fmla="*/ 6551356 w 7886700"/>
                <a:gd name="connsiteY1132" fmla="*/ 2232820 h 6858000"/>
                <a:gd name="connsiteX1133" fmla="*/ 6564061 w 7886700"/>
                <a:gd name="connsiteY1133" fmla="*/ 2272508 h 6858000"/>
                <a:gd name="connsiteX1134" fmla="*/ 6575177 w 7886700"/>
                <a:gd name="connsiteY1134" fmla="*/ 2312989 h 6858000"/>
                <a:gd name="connsiteX1135" fmla="*/ 6583912 w 7886700"/>
                <a:gd name="connsiteY1135" fmla="*/ 2352677 h 6858000"/>
                <a:gd name="connsiteX1136" fmla="*/ 6591058 w 7886700"/>
                <a:gd name="connsiteY1136" fmla="*/ 2393952 h 6858000"/>
                <a:gd name="connsiteX1137" fmla="*/ 6596617 w 7886700"/>
                <a:gd name="connsiteY1137" fmla="*/ 2432845 h 6858000"/>
                <a:gd name="connsiteX1138" fmla="*/ 6600587 w 7886700"/>
                <a:gd name="connsiteY1138" fmla="*/ 2470945 h 6858000"/>
                <a:gd name="connsiteX1139" fmla="*/ 6602969 w 7886700"/>
                <a:gd name="connsiteY1139" fmla="*/ 2509045 h 6858000"/>
                <a:gd name="connsiteX1140" fmla="*/ 6603763 w 7886700"/>
                <a:gd name="connsiteY1140" fmla="*/ 2545558 h 6858000"/>
                <a:gd name="connsiteX1141" fmla="*/ 6603763 w 7886700"/>
                <a:gd name="connsiteY1141" fmla="*/ 2581277 h 6858000"/>
                <a:gd name="connsiteX1142" fmla="*/ 6602969 w 7886700"/>
                <a:gd name="connsiteY1142" fmla="*/ 2616202 h 6858000"/>
                <a:gd name="connsiteX1143" fmla="*/ 6600587 w 7886700"/>
                <a:gd name="connsiteY1143" fmla="*/ 2649539 h 6858000"/>
                <a:gd name="connsiteX1144" fmla="*/ 6598205 w 7886700"/>
                <a:gd name="connsiteY1144" fmla="*/ 2681289 h 6858000"/>
                <a:gd name="connsiteX1145" fmla="*/ 6595029 w 7886700"/>
                <a:gd name="connsiteY1145" fmla="*/ 2710658 h 6858000"/>
                <a:gd name="connsiteX1146" fmla="*/ 6591058 w 7886700"/>
                <a:gd name="connsiteY1146" fmla="*/ 2738439 h 6858000"/>
                <a:gd name="connsiteX1147" fmla="*/ 6587088 w 7886700"/>
                <a:gd name="connsiteY1147" fmla="*/ 2764633 h 6858000"/>
                <a:gd name="connsiteX1148" fmla="*/ 6579147 w 7886700"/>
                <a:gd name="connsiteY1148" fmla="*/ 2809083 h 6858000"/>
                <a:gd name="connsiteX1149" fmla="*/ 6571207 w 7886700"/>
                <a:gd name="connsiteY1149" fmla="*/ 2844008 h 6858000"/>
                <a:gd name="connsiteX1150" fmla="*/ 6564855 w 7886700"/>
                <a:gd name="connsiteY1150" fmla="*/ 2867820 h 6858000"/>
                <a:gd name="connsiteX1151" fmla="*/ 6562473 w 7886700"/>
                <a:gd name="connsiteY1151" fmla="*/ 2878933 h 6858000"/>
                <a:gd name="connsiteX1152" fmla="*/ 6559296 w 7886700"/>
                <a:gd name="connsiteY1152" fmla="*/ 2891633 h 6858000"/>
                <a:gd name="connsiteX1153" fmla="*/ 6556914 w 7886700"/>
                <a:gd name="connsiteY1153" fmla="*/ 2903539 h 6858000"/>
                <a:gd name="connsiteX1154" fmla="*/ 6556120 w 7886700"/>
                <a:gd name="connsiteY1154" fmla="*/ 2916239 h 6858000"/>
                <a:gd name="connsiteX1155" fmla="*/ 6556914 w 7886700"/>
                <a:gd name="connsiteY1155" fmla="*/ 2928145 h 6858000"/>
                <a:gd name="connsiteX1156" fmla="*/ 6559296 w 7886700"/>
                <a:gd name="connsiteY1156" fmla="*/ 2940052 h 6858000"/>
                <a:gd name="connsiteX1157" fmla="*/ 6562473 w 7886700"/>
                <a:gd name="connsiteY1157" fmla="*/ 2953545 h 6858000"/>
                <a:gd name="connsiteX1158" fmla="*/ 6567237 w 7886700"/>
                <a:gd name="connsiteY1158" fmla="*/ 2964658 h 6858000"/>
                <a:gd name="connsiteX1159" fmla="*/ 6572795 w 7886700"/>
                <a:gd name="connsiteY1159" fmla="*/ 2976564 h 6858000"/>
                <a:gd name="connsiteX1160" fmla="*/ 6579941 w 7886700"/>
                <a:gd name="connsiteY1160" fmla="*/ 2986089 h 6858000"/>
                <a:gd name="connsiteX1161" fmla="*/ 6587882 w 7886700"/>
                <a:gd name="connsiteY1161" fmla="*/ 2996408 h 6858000"/>
                <a:gd name="connsiteX1162" fmla="*/ 6595823 w 7886700"/>
                <a:gd name="connsiteY1162" fmla="*/ 3005139 h 6858000"/>
                <a:gd name="connsiteX1163" fmla="*/ 6606145 w 7886700"/>
                <a:gd name="connsiteY1163" fmla="*/ 3013077 h 6858000"/>
                <a:gd name="connsiteX1164" fmla="*/ 6617262 w 7886700"/>
                <a:gd name="connsiteY1164" fmla="*/ 3020220 h 6858000"/>
                <a:gd name="connsiteX1165" fmla="*/ 6627585 w 7886700"/>
                <a:gd name="connsiteY1165" fmla="*/ 3024983 h 6858000"/>
                <a:gd name="connsiteX1166" fmla="*/ 6638701 w 7886700"/>
                <a:gd name="connsiteY1166" fmla="*/ 3029745 h 6858000"/>
                <a:gd name="connsiteX1167" fmla="*/ 6651406 w 7886700"/>
                <a:gd name="connsiteY1167" fmla="*/ 3032920 h 6858000"/>
                <a:gd name="connsiteX1168" fmla="*/ 6664905 w 7886700"/>
                <a:gd name="connsiteY1168" fmla="*/ 3036889 h 6858000"/>
                <a:gd name="connsiteX1169" fmla="*/ 6678404 w 7886700"/>
                <a:gd name="connsiteY1169" fmla="*/ 3041652 h 6858000"/>
                <a:gd name="connsiteX1170" fmla="*/ 6696667 w 7886700"/>
                <a:gd name="connsiteY1170" fmla="*/ 3049589 h 6858000"/>
                <a:gd name="connsiteX1171" fmla="*/ 6718106 w 7886700"/>
                <a:gd name="connsiteY1171" fmla="*/ 3060702 h 6858000"/>
                <a:gd name="connsiteX1172" fmla="*/ 6743516 w 7886700"/>
                <a:gd name="connsiteY1172" fmla="*/ 3074989 h 6858000"/>
                <a:gd name="connsiteX1173" fmla="*/ 6756221 w 7886700"/>
                <a:gd name="connsiteY1173" fmla="*/ 3083720 h 6858000"/>
                <a:gd name="connsiteX1174" fmla="*/ 6769719 w 7886700"/>
                <a:gd name="connsiteY1174" fmla="*/ 3093245 h 6858000"/>
                <a:gd name="connsiteX1175" fmla="*/ 6784013 w 7886700"/>
                <a:gd name="connsiteY1175" fmla="*/ 3103564 h 6858000"/>
                <a:gd name="connsiteX1176" fmla="*/ 6797511 w 7886700"/>
                <a:gd name="connsiteY1176" fmla="*/ 3115470 h 6858000"/>
                <a:gd name="connsiteX1177" fmla="*/ 6812598 w 7886700"/>
                <a:gd name="connsiteY1177" fmla="*/ 3128170 h 6858000"/>
                <a:gd name="connsiteX1178" fmla="*/ 6826891 w 7886700"/>
                <a:gd name="connsiteY1178" fmla="*/ 3142458 h 6858000"/>
                <a:gd name="connsiteX1179" fmla="*/ 6841978 w 7886700"/>
                <a:gd name="connsiteY1179" fmla="*/ 3158333 h 6858000"/>
                <a:gd name="connsiteX1180" fmla="*/ 6855477 w 7886700"/>
                <a:gd name="connsiteY1180" fmla="*/ 3175002 h 6858000"/>
                <a:gd name="connsiteX1181" fmla="*/ 6869770 w 7886700"/>
                <a:gd name="connsiteY1181" fmla="*/ 3193258 h 6858000"/>
                <a:gd name="connsiteX1182" fmla="*/ 6883269 w 7886700"/>
                <a:gd name="connsiteY1182" fmla="*/ 3213102 h 6858000"/>
                <a:gd name="connsiteX1183" fmla="*/ 6897562 w 7886700"/>
                <a:gd name="connsiteY1183" fmla="*/ 3233739 h 6858000"/>
                <a:gd name="connsiteX1184" fmla="*/ 6910267 w 7886700"/>
                <a:gd name="connsiteY1184" fmla="*/ 3255170 h 6858000"/>
                <a:gd name="connsiteX1185" fmla="*/ 6922177 w 7886700"/>
                <a:gd name="connsiteY1185" fmla="*/ 3279777 h 6858000"/>
                <a:gd name="connsiteX1186" fmla="*/ 6934088 w 7886700"/>
                <a:gd name="connsiteY1186" fmla="*/ 3305177 h 6858000"/>
                <a:gd name="connsiteX1187" fmla="*/ 6945205 w 7886700"/>
                <a:gd name="connsiteY1187" fmla="*/ 3332958 h 6858000"/>
                <a:gd name="connsiteX1188" fmla="*/ 6956321 w 7886700"/>
                <a:gd name="connsiteY1188" fmla="*/ 3361533 h 6858000"/>
                <a:gd name="connsiteX1189" fmla="*/ 6965056 w 7886700"/>
                <a:gd name="connsiteY1189" fmla="*/ 3392489 h 6858000"/>
                <a:gd name="connsiteX1190" fmla="*/ 6973791 w 7886700"/>
                <a:gd name="connsiteY1190" fmla="*/ 3424239 h 6858000"/>
                <a:gd name="connsiteX1191" fmla="*/ 6980937 w 7886700"/>
                <a:gd name="connsiteY1191" fmla="*/ 3459164 h 6858000"/>
                <a:gd name="connsiteX1192" fmla="*/ 6986495 w 7886700"/>
                <a:gd name="connsiteY1192" fmla="*/ 3494883 h 6858000"/>
                <a:gd name="connsiteX1193" fmla="*/ 6990465 w 7886700"/>
                <a:gd name="connsiteY1193" fmla="*/ 3526633 h 6858000"/>
                <a:gd name="connsiteX1194" fmla="*/ 6992848 w 7886700"/>
                <a:gd name="connsiteY1194" fmla="*/ 3558383 h 6858000"/>
                <a:gd name="connsiteX1195" fmla="*/ 6992054 w 7886700"/>
                <a:gd name="connsiteY1195" fmla="*/ 3590927 h 6858000"/>
                <a:gd name="connsiteX1196" fmla="*/ 6988877 w 7886700"/>
                <a:gd name="connsiteY1196" fmla="*/ 3622677 h 6858000"/>
                <a:gd name="connsiteX1197" fmla="*/ 6984113 w 7886700"/>
                <a:gd name="connsiteY1197" fmla="*/ 3654427 h 6858000"/>
                <a:gd name="connsiteX1198" fmla="*/ 6976967 w 7886700"/>
                <a:gd name="connsiteY1198" fmla="*/ 3684589 h 6858000"/>
                <a:gd name="connsiteX1199" fmla="*/ 6968232 w 7886700"/>
                <a:gd name="connsiteY1199" fmla="*/ 3715545 h 6858000"/>
                <a:gd name="connsiteX1200" fmla="*/ 6957115 w 7886700"/>
                <a:gd name="connsiteY1200" fmla="*/ 3746502 h 6858000"/>
                <a:gd name="connsiteX1201" fmla="*/ 6944411 w 7886700"/>
                <a:gd name="connsiteY1201" fmla="*/ 3777458 h 6858000"/>
                <a:gd name="connsiteX1202" fmla="*/ 6929324 w 7886700"/>
                <a:gd name="connsiteY1202" fmla="*/ 3807620 h 6858000"/>
                <a:gd name="connsiteX1203" fmla="*/ 6911855 w 7886700"/>
                <a:gd name="connsiteY1203" fmla="*/ 3836195 h 6858000"/>
                <a:gd name="connsiteX1204" fmla="*/ 6893591 w 7886700"/>
                <a:gd name="connsiteY1204" fmla="*/ 3864770 h 6858000"/>
                <a:gd name="connsiteX1205" fmla="*/ 6872152 w 7886700"/>
                <a:gd name="connsiteY1205" fmla="*/ 3892552 h 6858000"/>
                <a:gd name="connsiteX1206" fmla="*/ 6849919 w 7886700"/>
                <a:gd name="connsiteY1206" fmla="*/ 3920333 h 6858000"/>
                <a:gd name="connsiteX1207" fmla="*/ 6826097 w 7886700"/>
                <a:gd name="connsiteY1207" fmla="*/ 3946527 h 6858000"/>
                <a:gd name="connsiteX1208" fmla="*/ 6799099 w 7886700"/>
                <a:gd name="connsiteY1208" fmla="*/ 3971927 h 6858000"/>
                <a:gd name="connsiteX1209" fmla="*/ 6784013 w 7886700"/>
                <a:gd name="connsiteY1209" fmla="*/ 3986214 h 6858000"/>
                <a:gd name="connsiteX1210" fmla="*/ 6768131 w 7886700"/>
                <a:gd name="connsiteY1210" fmla="*/ 3999708 h 6858000"/>
                <a:gd name="connsiteX1211" fmla="*/ 6751457 w 7886700"/>
                <a:gd name="connsiteY1211" fmla="*/ 4013202 h 6858000"/>
                <a:gd name="connsiteX1212" fmla="*/ 6735575 w 7886700"/>
                <a:gd name="connsiteY1212" fmla="*/ 4025902 h 6858000"/>
                <a:gd name="connsiteX1213" fmla="*/ 6700637 w 7886700"/>
                <a:gd name="connsiteY1213" fmla="*/ 4049714 h 6858000"/>
                <a:gd name="connsiteX1214" fmla="*/ 6665699 w 7886700"/>
                <a:gd name="connsiteY1214" fmla="*/ 4070352 h 6858000"/>
                <a:gd name="connsiteX1215" fmla="*/ 6629173 w 7886700"/>
                <a:gd name="connsiteY1215" fmla="*/ 4090195 h 6858000"/>
                <a:gd name="connsiteX1216" fmla="*/ 6591852 w 7886700"/>
                <a:gd name="connsiteY1216" fmla="*/ 4107658 h 6858000"/>
                <a:gd name="connsiteX1217" fmla="*/ 6555326 w 7886700"/>
                <a:gd name="connsiteY1217" fmla="*/ 4122739 h 6858000"/>
                <a:gd name="connsiteX1218" fmla="*/ 6516417 w 7886700"/>
                <a:gd name="connsiteY1218" fmla="*/ 4135439 h 6858000"/>
                <a:gd name="connsiteX1219" fmla="*/ 6478303 w 7886700"/>
                <a:gd name="connsiteY1219" fmla="*/ 4146552 h 6858000"/>
                <a:gd name="connsiteX1220" fmla="*/ 6440189 w 7886700"/>
                <a:gd name="connsiteY1220" fmla="*/ 4154489 h 6858000"/>
                <a:gd name="connsiteX1221" fmla="*/ 6401280 w 7886700"/>
                <a:gd name="connsiteY1221" fmla="*/ 4160045 h 6858000"/>
                <a:gd name="connsiteX1222" fmla="*/ 6382223 w 7886700"/>
                <a:gd name="connsiteY1222" fmla="*/ 4162427 h 6858000"/>
                <a:gd name="connsiteX1223" fmla="*/ 6363166 w 7886700"/>
                <a:gd name="connsiteY1223" fmla="*/ 4163220 h 6858000"/>
                <a:gd name="connsiteX1224" fmla="*/ 6344109 w 7886700"/>
                <a:gd name="connsiteY1224" fmla="*/ 4164014 h 6858000"/>
                <a:gd name="connsiteX1225" fmla="*/ 6325845 w 7886700"/>
                <a:gd name="connsiteY1225" fmla="*/ 4164014 h 6858000"/>
                <a:gd name="connsiteX1226" fmla="*/ 6306788 w 7886700"/>
                <a:gd name="connsiteY1226" fmla="*/ 4164014 h 6858000"/>
                <a:gd name="connsiteX1227" fmla="*/ 6287731 w 7886700"/>
                <a:gd name="connsiteY1227" fmla="*/ 4162427 h 6858000"/>
                <a:gd name="connsiteX1228" fmla="*/ 6268674 w 7886700"/>
                <a:gd name="connsiteY1228" fmla="*/ 4160839 h 6858000"/>
                <a:gd name="connsiteX1229" fmla="*/ 6249617 w 7886700"/>
                <a:gd name="connsiteY1229" fmla="*/ 4158458 h 6858000"/>
                <a:gd name="connsiteX1230" fmla="*/ 6232148 w 7886700"/>
                <a:gd name="connsiteY1230" fmla="*/ 4155283 h 6858000"/>
                <a:gd name="connsiteX1231" fmla="*/ 6213884 w 7886700"/>
                <a:gd name="connsiteY1231" fmla="*/ 4151314 h 6858000"/>
                <a:gd name="connsiteX1232" fmla="*/ 6184505 w 7886700"/>
                <a:gd name="connsiteY1232" fmla="*/ 4144170 h 6858000"/>
                <a:gd name="connsiteX1233" fmla="*/ 6155125 w 7886700"/>
                <a:gd name="connsiteY1233" fmla="*/ 4136233 h 6858000"/>
                <a:gd name="connsiteX1234" fmla="*/ 6126539 w 7886700"/>
                <a:gd name="connsiteY1234" fmla="*/ 4127502 h 6858000"/>
                <a:gd name="connsiteX1235" fmla="*/ 6098747 w 7886700"/>
                <a:gd name="connsiteY1235" fmla="*/ 4117183 h 6858000"/>
                <a:gd name="connsiteX1236" fmla="*/ 6071749 w 7886700"/>
                <a:gd name="connsiteY1236" fmla="*/ 4107658 h 6858000"/>
                <a:gd name="connsiteX1237" fmla="*/ 6046340 w 7886700"/>
                <a:gd name="connsiteY1237" fmla="*/ 4096545 h 6858000"/>
                <a:gd name="connsiteX1238" fmla="*/ 6020136 w 7886700"/>
                <a:gd name="connsiteY1238" fmla="*/ 4085433 h 6858000"/>
                <a:gd name="connsiteX1239" fmla="*/ 5994727 w 7886700"/>
                <a:gd name="connsiteY1239" fmla="*/ 4073527 h 6858000"/>
                <a:gd name="connsiteX1240" fmla="*/ 5944701 w 7886700"/>
                <a:gd name="connsiteY1240" fmla="*/ 4048127 h 6858000"/>
                <a:gd name="connsiteX1241" fmla="*/ 5896264 w 7886700"/>
                <a:gd name="connsiteY1241" fmla="*/ 4021139 h 6858000"/>
                <a:gd name="connsiteX1242" fmla="*/ 5847033 w 7886700"/>
                <a:gd name="connsiteY1242" fmla="*/ 3993358 h 6858000"/>
                <a:gd name="connsiteX1243" fmla="*/ 5799390 w 7886700"/>
                <a:gd name="connsiteY1243" fmla="*/ 3965577 h 6858000"/>
                <a:gd name="connsiteX1244" fmla="*/ 5719191 w 7886700"/>
                <a:gd name="connsiteY1244" fmla="*/ 3917952 h 6858000"/>
                <a:gd name="connsiteX1245" fmla="*/ 5677901 w 7886700"/>
                <a:gd name="connsiteY1245" fmla="*/ 3894933 h 6858000"/>
                <a:gd name="connsiteX1246" fmla="*/ 5635022 w 7886700"/>
                <a:gd name="connsiteY1246" fmla="*/ 3871914 h 6858000"/>
                <a:gd name="connsiteX1247" fmla="*/ 5590555 w 7886700"/>
                <a:gd name="connsiteY1247" fmla="*/ 3848895 h 6858000"/>
                <a:gd name="connsiteX1248" fmla="*/ 5545294 w 7886700"/>
                <a:gd name="connsiteY1248" fmla="*/ 3827464 h 6858000"/>
                <a:gd name="connsiteX1249" fmla="*/ 5496063 w 7886700"/>
                <a:gd name="connsiteY1249" fmla="*/ 3806033 h 6858000"/>
                <a:gd name="connsiteX1250" fmla="*/ 5446832 w 7886700"/>
                <a:gd name="connsiteY1250" fmla="*/ 3786189 h 6858000"/>
                <a:gd name="connsiteX1251" fmla="*/ 5392836 w 7886700"/>
                <a:gd name="connsiteY1251" fmla="*/ 3768727 h 6858000"/>
                <a:gd name="connsiteX1252" fmla="*/ 5365839 w 7886700"/>
                <a:gd name="connsiteY1252" fmla="*/ 3759202 h 6858000"/>
                <a:gd name="connsiteX1253" fmla="*/ 5338047 w 7886700"/>
                <a:gd name="connsiteY1253" fmla="*/ 3751264 h 6858000"/>
                <a:gd name="connsiteX1254" fmla="*/ 5309461 w 7886700"/>
                <a:gd name="connsiteY1254" fmla="*/ 3744914 h 6858000"/>
                <a:gd name="connsiteX1255" fmla="*/ 5279287 w 7886700"/>
                <a:gd name="connsiteY1255" fmla="*/ 3737770 h 6858000"/>
                <a:gd name="connsiteX1256" fmla="*/ 5248319 w 7886700"/>
                <a:gd name="connsiteY1256" fmla="*/ 3730627 h 6858000"/>
                <a:gd name="connsiteX1257" fmla="*/ 5217351 w 7886700"/>
                <a:gd name="connsiteY1257" fmla="*/ 3725070 h 6858000"/>
                <a:gd name="connsiteX1258" fmla="*/ 5185589 w 7886700"/>
                <a:gd name="connsiteY1258" fmla="*/ 3719514 h 6858000"/>
                <a:gd name="connsiteX1259" fmla="*/ 5153033 w 7886700"/>
                <a:gd name="connsiteY1259" fmla="*/ 3714752 h 6858000"/>
                <a:gd name="connsiteX1260" fmla="*/ 5118095 w 7886700"/>
                <a:gd name="connsiteY1260" fmla="*/ 3710783 h 6858000"/>
                <a:gd name="connsiteX1261" fmla="*/ 5084745 w 7886700"/>
                <a:gd name="connsiteY1261" fmla="*/ 3707608 h 6858000"/>
                <a:gd name="connsiteX1262" fmla="*/ 5049013 w 7886700"/>
                <a:gd name="connsiteY1262" fmla="*/ 3705227 h 6858000"/>
                <a:gd name="connsiteX1263" fmla="*/ 5011692 w 7886700"/>
                <a:gd name="connsiteY1263" fmla="*/ 3702845 h 6858000"/>
                <a:gd name="connsiteX1264" fmla="*/ 4974372 w 7886700"/>
                <a:gd name="connsiteY1264" fmla="*/ 3702052 h 6858000"/>
                <a:gd name="connsiteX1265" fmla="*/ 4935464 w 7886700"/>
                <a:gd name="connsiteY1265" fmla="*/ 3701258 h 6858000"/>
                <a:gd name="connsiteX1266" fmla="*/ 4897349 w 7886700"/>
                <a:gd name="connsiteY1266" fmla="*/ 3702052 h 6858000"/>
                <a:gd name="connsiteX1267" fmla="*/ 4861617 w 7886700"/>
                <a:gd name="connsiteY1267" fmla="*/ 3703639 h 6858000"/>
                <a:gd name="connsiteX1268" fmla="*/ 4825885 w 7886700"/>
                <a:gd name="connsiteY1268" fmla="*/ 3706814 h 6858000"/>
                <a:gd name="connsiteX1269" fmla="*/ 4790946 w 7886700"/>
                <a:gd name="connsiteY1269" fmla="*/ 3710783 h 6858000"/>
                <a:gd name="connsiteX1270" fmla="*/ 4757596 w 7886700"/>
                <a:gd name="connsiteY1270" fmla="*/ 3715545 h 6858000"/>
                <a:gd name="connsiteX1271" fmla="*/ 4723452 w 7886700"/>
                <a:gd name="connsiteY1271" fmla="*/ 3721895 h 6858000"/>
                <a:gd name="connsiteX1272" fmla="*/ 4690896 w 7886700"/>
                <a:gd name="connsiteY1272" fmla="*/ 3729039 h 6858000"/>
                <a:gd name="connsiteX1273" fmla="*/ 4659134 w 7886700"/>
                <a:gd name="connsiteY1273" fmla="*/ 3736977 h 6858000"/>
                <a:gd name="connsiteX1274" fmla="*/ 4628166 w 7886700"/>
                <a:gd name="connsiteY1274" fmla="*/ 3745708 h 6858000"/>
                <a:gd name="connsiteX1275" fmla="*/ 4597198 w 7886700"/>
                <a:gd name="connsiteY1275" fmla="*/ 3755233 h 6858000"/>
                <a:gd name="connsiteX1276" fmla="*/ 4566230 w 7886700"/>
                <a:gd name="connsiteY1276" fmla="*/ 3765552 h 6858000"/>
                <a:gd name="connsiteX1277" fmla="*/ 4537644 w 7886700"/>
                <a:gd name="connsiteY1277" fmla="*/ 3776664 h 6858000"/>
                <a:gd name="connsiteX1278" fmla="*/ 4509059 w 7886700"/>
                <a:gd name="connsiteY1278" fmla="*/ 3788570 h 6858000"/>
                <a:gd name="connsiteX1279" fmla="*/ 4479679 w 7886700"/>
                <a:gd name="connsiteY1279" fmla="*/ 3801270 h 6858000"/>
                <a:gd name="connsiteX1280" fmla="*/ 4451887 w 7886700"/>
                <a:gd name="connsiteY1280" fmla="*/ 3813970 h 6858000"/>
                <a:gd name="connsiteX1281" fmla="*/ 4424889 w 7886700"/>
                <a:gd name="connsiteY1281" fmla="*/ 3827464 h 6858000"/>
                <a:gd name="connsiteX1282" fmla="*/ 4398686 w 7886700"/>
                <a:gd name="connsiteY1282" fmla="*/ 3841752 h 6858000"/>
                <a:gd name="connsiteX1283" fmla="*/ 4371688 w 7886700"/>
                <a:gd name="connsiteY1283" fmla="*/ 3856039 h 6858000"/>
                <a:gd name="connsiteX1284" fmla="*/ 4320869 w 7886700"/>
                <a:gd name="connsiteY1284" fmla="*/ 3886995 h 6858000"/>
                <a:gd name="connsiteX1285" fmla="*/ 4272432 w 7886700"/>
                <a:gd name="connsiteY1285" fmla="*/ 3917952 h 6858000"/>
                <a:gd name="connsiteX1286" fmla="*/ 4225583 w 7886700"/>
                <a:gd name="connsiteY1286" fmla="*/ 3950495 h 6858000"/>
                <a:gd name="connsiteX1287" fmla="*/ 4179528 w 7886700"/>
                <a:gd name="connsiteY1287" fmla="*/ 3983039 h 6858000"/>
                <a:gd name="connsiteX1288" fmla="*/ 4135855 w 7886700"/>
                <a:gd name="connsiteY1288" fmla="*/ 4016377 h 6858000"/>
                <a:gd name="connsiteX1289" fmla="*/ 4052480 w 7886700"/>
                <a:gd name="connsiteY1289" fmla="*/ 4080670 h 6858000"/>
                <a:gd name="connsiteX1290" fmla="*/ 3995308 w 7886700"/>
                <a:gd name="connsiteY1290" fmla="*/ 4125120 h 6858000"/>
                <a:gd name="connsiteX1291" fmla="*/ 3940519 w 7886700"/>
                <a:gd name="connsiteY1291" fmla="*/ 4167189 h 6858000"/>
                <a:gd name="connsiteX1292" fmla="*/ 3914315 w 7886700"/>
                <a:gd name="connsiteY1292" fmla="*/ 4187033 h 6858000"/>
                <a:gd name="connsiteX1293" fmla="*/ 3887317 w 7886700"/>
                <a:gd name="connsiteY1293" fmla="*/ 4204495 h 6858000"/>
                <a:gd name="connsiteX1294" fmla="*/ 3860319 w 7886700"/>
                <a:gd name="connsiteY1294" fmla="*/ 4222752 h 6858000"/>
                <a:gd name="connsiteX1295" fmla="*/ 3834116 w 7886700"/>
                <a:gd name="connsiteY1295" fmla="*/ 4238627 h 6858000"/>
                <a:gd name="connsiteX1296" fmla="*/ 3808706 w 7886700"/>
                <a:gd name="connsiteY1296" fmla="*/ 4253708 h 6858000"/>
                <a:gd name="connsiteX1297" fmla="*/ 3782503 w 7886700"/>
                <a:gd name="connsiteY1297" fmla="*/ 4266408 h 6858000"/>
                <a:gd name="connsiteX1298" fmla="*/ 3757093 w 7886700"/>
                <a:gd name="connsiteY1298" fmla="*/ 4278314 h 6858000"/>
                <a:gd name="connsiteX1299" fmla="*/ 3730889 w 7886700"/>
                <a:gd name="connsiteY1299" fmla="*/ 4287045 h 6858000"/>
                <a:gd name="connsiteX1300" fmla="*/ 3705480 w 7886700"/>
                <a:gd name="connsiteY1300" fmla="*/ 4294983 h 6858000"/>
                <a:gd name="connsiteX1301" fmla="*/ 3679276 w 7886700"/>
                <a:gd name="connsiteY1301" fmla="*/ 4301333 h 6858000"/>
                <a:gd name="connsiteX1302" fmla="*/ 3654660 w 7886700"/>
                <a:gd name="connsiteY1302" fmla="*/ 4304508 h 6858000"/>
                <a:gd name="connsiteX1303" fmla="*/ 3641956 w 7886700"/>
                <a:gd name="connsiteY1303" fmla="*/ 4305302 h 6858000"/>
                <a:gd name="connsiteX1304" fmla="*/ 3628457 w 7886700"/>
                <a:gd name="connsiteY1304" fmla="*/ 4306095 h 6858000"/>
                <a:gd name="connsiteX1305" fmla="*/ 3601459 w 7886700"/>
                <a:gd name="connsiteY1305" fmla="*/ 4305302 h 6858000"/>
                <a:gd name="connsiteX1306" fmla="*/ 3576844 w 7886700"/>
                <a:gd name="connsiteY1306" fmla="*/ 4302920 h 6858000"/>
                <a:gd name="connsiteX1307" fmla="*/ 3553022 w 7886700"/>
                <a:gd name="connsiteY1307" fmla="*/ 4298952 h 6858000"/>
                <a:gd name="connsiteX1308" fmla="*/ 3529995 w 7886700"/>
                <a:gd name="connsiteY1308" fmla="*/ 4294189 h 6858000"/>
                <a:gd name="connsiteX1309" fmla="*/ 3508555 w 7886700"/>
                <a:gd name="connsiteY1309" fmla="*/ 4289427 h 6858000"/>
                <a:gd name="connsiteX1310" fmla="*/ 3488704 w 7886700"/>
                <a:gd name="connsiteY1310" fmla="*/ 4282283 h 6858000"/>
                <a:gd name="connsiteX1311" fmla="*/ 3469647 w 7886700"/>
                <a:gd name="connsiteY1311" fmla="*/ 4274345 h 6858000"/>
                <a:gd name="connsiteX1312" fmla="*/ 3451384 w 7886700"/>
                <a:gd name="connsiteY1312" fmla="*/ 4265614 h 6858000"/>
                <a:gd name="connsiteX1313" fmla="*/ 3434709 w 7886700"/>
                <a:gd name="connsiteY1313" fmla="*/ 4255295 h 6858000"/>
                <a:gd name="connsiteX1314" fmla="*/ 3418828 w 7886700"/>
                <a:gd name="connsiteY1314" fmla="*/ 4245770 h 6858000"/>
                <a:gd name="connsiteX1315" fmla="*/ 3403741 w 7886700"/>
                <a:gd name="connsiteY1315" fmla="*/ 4234658 h 6858000"/>
                <a:gd name="connsiteX1316" fmla="*/ 3391036 w 7886700"/>
                <a:gd name="connsiteY1316" fmla="*/ 4222752 h 6858000"/>
                <a:gd name="connsiteX1317" fmla="*/ 3378331 w 7886700"/>
                <a:gd name="connsiteY1317" fmla="*/ 4210845 h 6858000"/>
                <a:gd name="connsiteX1318" fmla="*/ 3366420 w 7886700"/>
                <a:gd name="connsiteY1318" fmla="*/ 4198939 h 6858000"/>
                <a:gd name="connsiteX1319" fmla="*/ 3355304 w 7886700"/>
                <a:gd name="connsiteY1319" fmla="*/ 4186239 h 6858000"/>
                <a:gd name="connsiteX1320" fmla="*/ 3344981 w 7886700"/>
                <a:gd name="connsiteY1320" fmla="*/ 4172745 h 6858000"/>
                <a:gd name="connsiteX1321" fmla="*/ 3336246 w 7886700"/>
                <a:gd name="connsiteY1321" fmla="*/ 4160839 h 6858000"/>
                <a:gd name="connsiteX1322" fmla="*/ 3327512 w 7886700"/>
                <a:gd name="connsiteY1322" fmla="*/ 4148139 h 6858000"/>
                <a:gd name="connsiteX1323" fmla="*/ 3313219 w 7886700"/>
                <a:gd name="connsiteY1323" fmla="*/ 4122739 h 6858000"/>
                <a:gd name="connsiteX1324" fmla="*/ 3301308 w 7886700"/>
                <a:gd name="connsiteY1324" fmla="*/ 4098133 h 6858000"/>
                <a:gd name="connsiteX1325" fmla="*/ 3292574 w 7886700"/>
                <a:gd name="connsiteY1325" fmla="*/ 4075908 h 6858000"/>
                <a:gd name="connsiteX1326" fmla="*/ 3285427 w 7886700"/>
                <a:gd name="connsiteY1326" fmla="*/ 4056064 h 6858000"/>
                <a:gd name="connsiteX1327" fmla="*/ 3280663 w 7886700"/>
                <a:gd name="connsiteY1327" fmla="*/ 4040189 h 6858000"/>
                <a:gd name="connsiteX1328" fmla="*/ 3275898 w 7886700"/>
                <a:gd name="connsiteY1328" fmla="*/ 4018758 h 6858000"/>
                <a:gd name="connsiteX1329" fmla="*/ 3272722 w 7886700"/>
                <a:gd name="connsiteY1329" fmla="*/ 4006852 h 6858000"/>
                <a:gd name="connsiteX1330" fmla="*/ 3268752 w 7886700"/>
                <a:gd name="connsiteY1330" fmla="*/ 3994945 h 6858000"/>
                <a:gd name="connsiteX1331" fmla="*/ 3263988 w 7886700"/>
                <a:gd name="connsiteY1331" fmla="*/ 3983833 h 6858000"/>
                <a:gd name="connsiteX1332" fmla="*/ 3257635 w 7886700"/>
                <a:gd name="connsiteY1332" fmla="*/ 3974308 h 6858000"/>
                <a:gd name="connsiteX1333" fmla="*/ 3250489 w 7886700"/>
                <a:gd name="connsiteY1333" fmla="*/ 3963989 h 6858000"/>
                <a:gd name="connsiteX1334" fmla="*/ 3244136 w 7886700"/>
                <a:gd name="connsiteY1334" fmla="*/ 3956052 h 6858000"/>
                <a:gd name="connsiteX1335" fmla="*/ 3234608 w 7886700"/>
                <a:gd name="connsiteY1335" fmla="*/ 3948114 h 6858000"/>
                <a:gd name="connsiteX1336" fmla="*/ 3225873 w 7886700"/>
                <a:gd name="connsiteY1336" fmla="*/ 3940177 h 6858000"/>
                <a:gd name="connsiteX1337" fmla="*/ 3216345 w 7886700"/>
                <a:gd name="connsiteY1337" fmla="*/ 3934620 h 6858000"/>
                <a:gd name="connsiteX1338" fmla="*/ 3206022 w 7886700"/>
                <a:gd name="connsiteY1338" fmla="*/ 3929858 h 6858000"/>
                <a:gd name="connsiteX1339" fmla="*/ 3194905 w 7886700"/>
                <a:gd name="connsiteY1339" fmla="*/ 3925889 h 6858000"/>
                <a:gd name="connsiteX1340" fmla="*/ 3183789 w 7886700"/>
                <a:gd name="connsiteY1340" fmla="*/ 3922714 h 6858000"/>
                <a:gd name="connsiteX1341" fmla="*/ 3171878 w 7886700"/>
                <a:gd name="connsiteY1341" fmla="*/ 3919539 h 6858000"/>
                <a:gd name="connsiteX1342" fmla="*/ 3159967 w 7886700"/>
                <a:gd name="connsiteY1342" fmla="*/ 3918745 h 6858000"/>
                <a:gd name="connsiteX1343" fmla="*/ 3148056 w 7886700"/>
                <a:gd name="connsiteY1343" fmla="*/ 3919539 h 6858000"/>
                <a:gd name="connsiteX1344" fmla="*/ 3136146 w 7886700"/>
                <a:gd name="connsiteY1344" fmla="*/ 3920333 h 6858000"/>
                <a:gd name="connsiteX1345" fmla="*/ 3123441 w 7886700"/>
                <a:gd name="connsiteY1345" fmla="*/ 3923508 h 6858000"/>
                <a:gd name="connsiteX1346" fmla="*/ 3112324 w 7886700"/>
                <a:gd name="connsiteY1346" fmla="*/ 3927477 h 6858000"/>
                <a:gd name="connsiteX1347" fmla="*/ 3102001 w 7886700"/>
                <a:gd name="connsiteY1347" fmla="*/ 3932239 h 6858000"/>
                <a:gd name="connsiteX1348" fmla="*/ 3090885 w 7886700"/>
                <a:gd name="connsiteY1348" fmla="*/ 3937795 h 6858000"/>
                <a:gd name="connsiteX1349" fmla="*/ 3081356 w 7886700"/>
                <a:gd name="connsiteY1349" fmla="*/ 3944145 h 6858000"/>
                <a:gd name="connsiteX1350" fmla="*/ 3072622 w 7886700"/>
                <a:gd name="connsiteY1350" fmla="*/ 3952083 h 6858000"/>
                <a:gd name="connsiteX1351" fmla="*/ 3064681 w 7886700"/>
                <a:gd name="connsiteY1351" fmla="*/ 3961608 h 6858000"/>
                <a:gd name="connsiteX1352" fmla="*/ 3057535 w 7886700"/>
                <a:gd name="connsiteY1352" fmla="*/ 3970339 h 6858000"/>
                <a:gd name="connsiteX1353" fmla="*/ 3051182 w 7886700"/>
                <a:gd name="connsiteY1353" fmla="*/ 3979864 h 6858000"/>
                <a:gd name="connsiteX1354" fmla="*/ 3045624 w 7886700"/>
                <a:gd name="connsiteY1354" fmla="*/ 3990183 h 6858000"/>
                <a:gd name="connsiteX1355" fmla="*/ 3041654 w 7886700"/>
                <a:gd name="connsiteY1355" fmla="*/ 4001295 h 6858000"/>
                <a:gd name="connsiteX1356" fmla="*/ 3039272 w 7886700"/>
                <a:gd name="connsiteY1356" fmla="*/ 4012408 h 6858000"/>
                <a:gd name="connsiteX1357" fmla="*/ 3036095 w 7886700"/>
                <a:gd name="connsiteY1357" fmla="*/ 4024314 h 6858000"/>
                <a:gd name="connsiteX1358" fmla="*/ 3035301 w 7886700"/>
                <a:gd name="connsiteY1358" fmla="*/ 4036220 h 6858000"/>
                <a:gd name="connsiteX1359" fmla="*/ 3036095 w 7886700"/>
                <a:gd name="connsiteY1359" fmla="*/ 4048127 h 6858000"/>
                <a:gd name="connsiteX1360" fmla="*/ 3036889 w 7886700"/>
                <a:gd name="connsiteY1360" fmla="*/ 4060827 h 6858000"/>
                <a:gd name="connsiteX1361" fmla="*/ 3040066 w 7886700"/>
                <a:gd name="connsiteY1361" fmla="*/ 4076702 h 6858000"/>
                <a:gd name="connsiteX1362" fmla="*/ 3044036 w 7886700"/>
                <a:gd name="connsiteY1362" fmla="*/ 4093370 h 6858000"/>
                <a:gd name="connsiteX1363" fmla="*/ 3048800 w 7886700"/>
                <a:gd name="connsiteY1363" fmla="*/ 4111627 h 6858000"/>
                <a:gd name="connsiteX1364" fmla="*/ 3055153 w 7886700"/>
                <a:gd name="connsiteY1364" fmla="*/ 4129089 h 6858000"/>
                <a:gd name="connsiteX1365" fmla="*/ 3060711 w 7886700"/>
                <a:gd name="connsiteY1365" fmla="*/ 4148139 h 6858000"/>
                <a:gd name="connsiteX1366" fmla="*/ 3067857 w 7886700"/>
                <a:gd name="connsiteY1366" fmla="*/ 4167983 h 6858000"/>
                <a:gd name="connsiteX1367" fmla="*/ 3076592 w 7886700"/>
                <a:gd name="connsiteY1367" fmla="*/ 4187827 h 6858000"/>
                <a:gd name="connsiteX1368" fmla="*/ 3085326 w 7886700"/>
                <a:gd name="connsiteY1368" fmla="*/ 4207670 h 6858000"/>
                <a:gd name="connsiteX1369" fmla="*/ 3095649 w 7886700"/>
                <a:gd name="connsiteY1369" fmla="*/ 4227514 h 6858000"/>
                <a:gd name="connsiteX1370" fmla="*/ 3106766 w 7886700"/>
                <a:gd name="connsiteY1370" fmla="*/ 4247358 h 6858000"/>
                <a:gd name="connsiteX1371" fmla="*/ 3118677 w 7886700"/>
                <a:gd name="connsiteY1371" fmla="*/ 4268789 h 6858000"/>
                <a:gd name="connsiteX1372" fmla="*/ 3131381 w 7886700"/>
                <a:gd name="connsiteY1372" fmla="*/ 4288633 h 6858000"/>
                <a:gd name="connsiteX1373" fmla="*/ 3145674 w 7886700"/>
                <a:gd name="connsiteY1373" fmla="*/ 4309270 h 6858000"/>
                <a:gd name="connsiteX1374" fmla="*/ 3159967 w 7886700"/>
                <a:gd name="connsiteY1374" fmla="*/ 4329114 h 6858000"/>
                <a:gd name="connsiteX1375" fmla="*/ 3175848 w 7886700"/>
                <a:gd name="connsiteY1375" fmla="*/ 4348164 h 6858000"/>
                <a:gd name="connsiteX1376" fmla="*/ 3193317 w 7886700"/>
                <a:gd name="connsiteY1376" fmla="*/ 4367214 h 6858000"/>
                <a:gd name="connsiteX1377" fmla="*/ 3210786 w 7886700"/>
                <a:gd name="connsiteY1377" fmla="*/ 4385470 h 6858000"/>
                <a:gd name="connsiteX1378" fmla="*/ 3230638 w 7886700"/>
                <a:gd name="connsiteY1378" fmla="*/ 4403727 h 6858000"/>
                <a:gd name="connsiteX1379" fmla="*/ 3250489 w 7886700"/>
                <a:gd name="connsiteY1379" fmla="*/ 4421189 h 6858000"/>
                <a:gd name="connsiteX1380" fmla="*/ 3272722 w 7886700"/>
                <a:gd name="connsiteY1380" fmla="*/ 4438652 h 6858000"/>
                <a:gd name="connsiteX1381" fmla="*/ 3295750 w 7886700"/>
                <a:gd name="connsiteY1381" fmla="*/ 4453733 h 6858000"/>
                <a:gd name="connsiteX1382" fmla="*/ 3319571 w 7886700"/>
                <a:gd name="connsiteY1382" fmla="*/ 4468020 h 6858000"/>
                <a:gd name="connsiteX1383" fmla="*/ 3344187 w 7886700"/>
                <a:gd name="connsiteY1383" fmla="*/ 4482308 h 6858000"/>
                <a:gd name="connsiteX1384" fmla="*/ 3371185 w 7886700"/>
                <a:gd name="connsiteY1384" fmla="*/ 4495008 h 6858000"/>
                <a:gd name="connsiteX1385" fmla="*/ 3398182 w 7886700"/>
                <a:gd name="connsiteY1385" fmla="*/ 4506914 h 6858000"/>
                <a:gd name="connsiteX1386" fmla="*/ 3426768 w 7886700"/>
                <a:gd name="connsiteY1386" fmla="*/ 4517233 h 6858000"/>
                <a:gd name="connsiteX1387" fmla="*/ 3457736 w 7886700"/>
                <a:gd name="connsiteY1387" fmla="*/ 4525964 h 6858000"/>
                <a:gd name="connsiteX1388" fmla="*/ 3488704 w 7886700"/>
                <a:gd name="connsiteY1388" fmla="*/ 4533902 h 6858000"/>
                <a:gd name="connsiteX1389" fmla="*/ 3521260 w 7886700"/>
                <a:gd name="connsiteY1389" fmla="*/ 4540252 h 6858000"/>
                <a:gd name="connsiteX1390" fmla="*/ 3556198 w 7886700"/>
                <a:gd name="connsiteY1390" fmla="*/ 4544220 h 6858000"/>
                <a:gd name="connsiteX1391" fmla="*/ 3591930 w 7886700"/>
                <a:gd name="connsiteY1391" fmla="*/ 4546602 h 6858000"/>
                <a:gd name="connsiteX1392" fmla="*/ 3628457 w 7886700"/>
                <a:gd name="connsiteY1392" fmla="*/ 4548189 h 6858000"/>
                <a:gd name="connsiteX1393" fmla="*/ 3648308 w 7886700"/>
                <a:gd name="connsiteY1393" fmla="*/ 4548189 h 6858000"/>
                <a:gd name="connsiteX1394" fmla="*/ 3669747 w 7886700"/>
                <a:gd name="connsiteY1394" fmla="*/ 4545808 h 6858000"/>
                <a:gd name="connsiteX1395" fmla="*/ 3689599 w 7886700"/>
                <a:gd name="connsiteY1395" fmla="*/ 4545014 h 6858000"/>
                <a:gd name="connsiteX1396" fmla="*/ 3709450 w 7886700"/>
                <a:gd name="connsiteY1396" fmla="*/ 4541839 h 6858000"/>
                <a:gd name="connsiteX1397" fmla="*/ 3729301 w 7886700"/>
                <a:gd name="connsiteY1397" fmla="*/ 4538664 h 6858000"/>
                <a:gd name="connsiteX1398" fmla="*/ 3748358 w 7886700"/>
                <a:gd name="connsiteY1398" fmla="*/ 4534695 h 6858000"/>
                <a:gd name="connsiteX1399" fmla="*/ 3766622 w 7886700"/>
                <a:gd name="connsiteY1399" fmla="*/ 4529933 h 6858000"/>
                <a:gd name="connsiteX1400" fmla="*/ 3785679 w 7886700"/>
                <a:gd name="connsiteY1400" fmla="*/ 4525170 h 6858000"/>
                <a:gd name="connsiteX1401" fmla="*/ 3804736 w 7886700"/>
                <a:gd name="connsiteY1401" fmla="*/ 4518820 h 6858000"/>
                <a:gd name="connsiteX1402" fmla="*/ 3822205 w 7886700"/>
                <a:gd name="connsiteY1402" fmla="*/ 4511677 h 6858000"/>
                <a:gd name="connsiteX1403" fmla="*/ 3859525 w 7886700"/>
                <a:gd name="connsiteY1403" fmla="*/ 4498183 h 6858000"/>
                <a:gd name="connsiteX1404" fmla="*/ 3895258 w 7886700"/>
                <a:gd name="connsiteY1404" fmla="*/ 4481514 h 6858000"/>
                <a:gd name="connsiteX1405" fmla="*/ 3930196 w 7886700"/>
                <a:gd name="connsiteY1405" fmla="*/ 4463258 h 6858000"/>
                <a:gd name="connsiteX1406" fmla="*/ 3965134 w 7886700"/>
                <a:gd name="connsiteY1406" fmla="*/ 4442620 h 6858000"/>
                <a:gd name="connsiteX1407" fmla="*/ 3999278 w 7886700"/>
                <a:gd name="connsiteY1407" fmla="*/ 4421189 h 6858000"/>
                <a:gd name="connsiteX1408" fmla="*/ 4033422 w 7886700"/>
                <a:gd name="connsiteY1408" fmla="*/ 4398964 h 6858000"/>
                <a:gd name="connsiteX1409" fmla="*/ 4067567 w 7886700"/>
                <a:gd name="connsiteY1409" fmla="*/ 4375152 h 6858000"/>
                <a:gd name="connsiteX1410" fmla="*/ 4100917 w 7886700"/>
                <a:gd name="connsiteY1410" fmla="*/ 4349752 h 6858000"/>
                <a:gd name="connsiteX1411" fmla="*/ 4135061 w 7886700"/>
                <a:gd name="connsiteY1411" fmla="*/ 4324352 h 6858000"/>
                <a:gd name="connsiteX1412" fmla="*/ 4201761 w 7886700"/>
                <a:gd name="connsiteY1412" fmla="*/ 4271170 h 6858000"/>
                <a:gd name="connsiteX1413" fmla="*/ 4278784 w 7886700"/>
                <a:gd name="connsiteY1413" fmla="*/ 4210845 h 6858000"/>
                <a:gd name="connsiteX1414" fmla="*/ 4318486 w 7886700"/>
                <a:gd name="connsiteY1414" fmla="*/ 4180683 h 6858000"/>
                <a:gd name="connsiteX1415" fmla="*/ 4358189 w 7886700"/>
                <a:gd name="connsiteY1415" fmla="*/ 4152108 h 6858000"/>
                <a:gd name="connsiteX1416" fmla="*/ 4399480 w 7886700"/>
                <a:gd name="connsiteY1416" fmla="*/ 4123533 h 6858000"/>
                <a:gd name="connsiteX1417" fmla="*/ 4440770 w 7886700"/>
                <a:gd name="connsiteY1417" fmla="*/ 4096545 h 6858000"/>
                <a:gd name="connsiteX1418" fmla="*/ 4483649 w 7886700"/>
                <a:gd name="connsiteY1418" fmla="*/ 4070352 h 6858000"/>
                <a:gd name="connsiteX1419" fmla="*/ 4527322 w 7886700"/>
                <a:gd name="connsiteY1419" fmla="*/ 4046539 h 6858000"/>
                <a:gd name="connsiteX1420" fmla="*/ 4549555 w 7886700"/>
                <a:gd name="connsiteY1420" fmla="*/ 4034633 h 6858000"/>
                <a:gd name="connsiteX1421" fmla="*/ 4572583 w 7886700"/>
                <a:gd name="connsiteY1421" fmla="*/ 4024314 h 6858000"/>
                <a:gd name="connsiteX1422" fmla="*/ 4595610 w 7886700"/>
                <a:gd name="connsiteY1422" fmla="*/ 4013995 h 6858000"/>
                <a:gd name="connsiteX1423" fmla="*/ 4619432 w 7886700"/>
                <a:gd name="connsiteY1423" fmla="*/ 4003677 h 6858000"/>
                <a:gd name="connsiteX1424" fmla="*/ 4641665 w 7886700"/>
                <a:gd name="connsiteY1424" fmla="*/ 3994945 h 6858000"/>
                <a:gd name="connsiteX1425" fmla="*/ 4667075 w 7886700"/>
                <a:gd name="connsiteY1425" fmla="*/ 3986214 h 6858000"/>
                <a:gd name="connsiteX1426" fmla="*/ 4691690 w 7886700"/>
                <a:gd name="connsiteY1426" fmla="*/ 3979070 h 6858000"/>
                <a:gd name="connsiteX1427" fmla="*/ 4716306 w 7886700"/>
                <a:gd name="connsiteY1427" fmla="*/ 3971133 h 6858000"/>
                <a:gd name="connsiteX1428" fmla="*/ 4741715 w 7886700"/>
                <a:gd name="connsiteY1428" fmla="*/ 3965577 h 6858000"/>
                <a:gd name="connsiteX1429" fmla="*/ 4767919 w 7886700"/>
                <a:gd name="connsiteY1429" fmla="*/ 3959227 h 6858000"/>
                <a:gd name="connsiteX1430" fmla="*/ 4794123 w 7886700"/>
                <a:gd name="connsiteY1430" fmla="*/ 3954464 h 6858000"/>
                <a:gd name="connsiteX1431" fmla="*/ 4821120 w 7886700"/>
                <a:gd name="connsiteY1431" fmla="*/ 3950495 h 6858000"/>
                <a:gd name="connsiteX1432" fmla="*/ 4848912 w 7886700"/>
                <a:gd name="connsiteY1432" fmla="*/ 3947320 h 6858000"/>
                <a:gd name="connsiteX1433" fmla="*/ 4876704 w 7886700"/>
                <a:gd name="connsiteY1433" fmla="*/ 3945733 h 6858000"/>
                <a:gd name="connsiteX1434" fmla="*/ 4905290 w 7886700"/>
                <a:gd name="connsiteY1434" fmla="*/ 3943352 h 6858000"/>
                <a:gd name="connsiteX1435" fmla="*/ 4935464 w 7886700"/>
                <a:gd name="connsiteY1435" fmla="*/ 3943352 h 6858000"/>
                <a:gd name="connsiteX1436" fmla="*/ 4968020 w 7886700"/>
                <a:gd name="connsiteY1436" fmla="*/ 3943352 h 6858000"/>
                <a:gd name="connsiteX1437" fmla="*/ 4998988 w 7886700"/>
                <a:gd name="connsiteY1437" fmla="*/ 3944145 h 6858000"/>
                <a:gd name="connsiteX1438" fmla="*/ 5029956 w 7886700"/>
                <a:gd name="connsiteY1438" fmla="*/ 3945733 h 6858000"/>
                <a:gd name="connsiteX1439" fmla="*/ 5059335 w 7886700"/>
                <a:gd name="connsiteY1439" fmla="*/ 3948114 h 6858000"/>
                <a:gd name="connsiteX1440" fmla="*/ 5089509 w 7886700"/>
                <a:gd name="connsiteY1440" fmla="*/ 3950495 h 6858000"/>
                <a:gd name="connsiteX1441" fmla="*/ 5117301 w 7886700"/>
                <a:gd name="connsiteY1441" fmla="*/ 3954464 h 6858000"/>
                <a:gd name="connsiteX1442" fmla="*/ 5145093 w 7886700"/>
                <a:gd name="connsiteY1442" fmla="*/ 3958433 h 6858000"/>
                <a:gd name="connsiteX1443" fmla="*/ 5172090 w 7886700"/>
                <a:gd name="connsiteY1443" fmla="*/ 3962402 h 6858000"/>
                <a:gd name="connsiteX1444" fmla="*/ 5197500 w 7886700"/>
                <a:gd name="connsiteY1444" fmla="*/ 3967164 h 6858000"/>
                <a:gd name="connsiteX1445" fmla="*/ 5222910 w 7886700"/>
                <a:gd name="connsiteY1445" fmla="*/ 3971927 h 6858000"/>
                <a:gd name="connsiteX1446" fmla="*/ 5271347 w 7886700"/>
                <a:gd name="connsiteY1446" fmla="*/ 3983833 h 6858000"/>
                <a:gd name="connsiteX1447" fmla="*/ 5318196 w 7886700"/>
                <a:gd name="connsiteY1447" fmla="*/ 3998120 h 6858000"/>
                <a:gd name="connsiteX1448" fmla="*/ 5362663 w 7886700"/>
                <a:gd name="connsiteY1448" fmla="*/ 4013995 h 6858000"/>
                <a:gd name="connsiteX1449" fmla="*/ 5405541 w 7886700"/>
                <a:gd name="connsiteY1449" fmla="*/ 4029870 h 6858000"/>
                <a:gd name="connsiteX1450" fmla="*/ 5446832 w 7886700"/>
                <a:gd name="connsiteY1450" fmla="*/ 4048127 h 6858000"/>
                <a:gd name="connsiteX1451" fmla="*/ 5486534 w 7886700"/>
                <a:gd name="connsiteY1451" fmla="*/ 4067970 h 6858000"/>
                <a:gd name="connsiteX1452" fmla="*/ 5524649 w 7886700"/>
                <a:gd name="connsiteY1452" fmla="*/ 4087814 h 6858000"/>
                <a:gd name="connsiteX1453" fmla="*/ 5563557 w 7886700"/>
                <a:gd name="connsiteY1453" fmla="*/ 4107658 h 6858000"/>
                <a:gd name="connsiteX1454" fmla="*/ 5600878 w 7886700"/>
                <a:gd name="connsiteY1454" fmla="*/ 4129089 h 6858000"/>
                <a:gd name="connsiteX1455" fmla="*/ 5675518 w 7886700"/>
                <a:gd name="connsiteY1455" fmla="*/ 4172745 h 6858000"/>
                <a:gd name="connsiteX1456" fmla="*/ 5728720 w 7886700"/>
                <a:gd name="connsiteY1456" fmla="*/ 4203702 h 6858000"/>
                <a:gd name="connsiteX1457" fmla="*/ 5782715 w 7886700"/>
                <a:gd name="connsiteY1457" fmla="*/ 4235452 h 6858000"/>
                <a:gd name="connsiteX1458" fmla="*/ 5838299 w 7886700"/>
                <a:gd name="connsiteY1458" fmla="*/ 4265614 h 6858000"/>
                <a:gd name="connsiteX1459" fmla="*/ 5866885 w 7886700"/>
                <a:gd name="connsiteY1459" fmla="*/ 4280695 h 6858000"/>
                <a:gd name="connsiteX1460" fmla="*/ 5896264 w 7886700"/>
                <a:gd name="connsiteY1460" fmla="*/ 4294189 h 6858000"/>
                <a:gd name="connsiteX1461" fmla="*/ 5925644 w 7886700"/>
                <a:gd name="connsiteY1461" fmla="*/ 4308477 h 6858000"/>
                <a:gd name="connsiteX1462" fmla="*/ 5956612 w 7886700"/>
                <a:gd name="connsiteY1462" fmla="*/ 4321970 h 6858000"/>
                <a:gd name="connsiteX1463" fmla="*/ 5988374 w 7886700"/>
                <a:gd name="connsiteY1463" fmla="*/ 4333877 h 6858000"/>
                <a:gd name="connsiteX1464" fmla="*/ 6020136 w 7886700"/>
                <a:gd name="connsiteY1464" fmla="*/ 4347370 h 6858000"/>
                <a:gd name="connsiteX1465" fmla="*/ 6054280 w 7886700"/>
                <a:gd name="connsiteY1465" fmla="*/ 4357689 h 6858000"/>
                <a:gd name="connsiteX1466" fmla="*/ 6089219 w 7886700"/>
                <a:gd name="connsiteY1466" fmla="*/ 4368802 h 6858000"/>
                <a:gd name="connsiteX1467" fmla="*/ 6123363 w 7886700"/>
                <a:gd name="connsiteY1467" fmla="*/ 4379120 h 6858000"/>
                <a:gd name="connsiteX1468" fmla="*/ 6160683 w 7886700"/>
                <a:gd name="connsiteY1468" fmla="*/ 4387852 h 6858000"/>
                <a:gd name="connsiteX1469" fmla="*/ 6186093 w 7886700"/>
                <a:gd name="connsiteY1469" fmla="*/ 4392614 h 6858000"/>
                <a:gd name="connsiteX1470" fmla="*/ 6212296 w 7886700"/>
                <a:gd name="connsiteY1470" fmla="*/ 4397377 h 6858000"/>
                <a:gd name="connsiteX1471" fmla="*/ 6237706 w 7886700"/>
                <a:gd name="connsiteY1471" fmla="*/ 4400552 h 6858000"/>
                <a:gd name="connsiteX1472" fmla="*/ 6263909 w 7886700"/>
                <a:gd name="connsiteY1472" fmla="*/ 4403727 h 6858000"/>
                <a:gd name="connsiteX1473" fmla="*/ 6290113 w 7886700"/>
                <a:gd name="connsiteY1473" fmla="*/ 4405314 h 6858000"/>
                <a:gd name="connsiteX1474" fmla="*/ 6316317 w 7886700"/>
                <a:gd name="connsiteY1474" fmla="*/ 4406902 h 6858000"/>
                <a:gd name="connsiteX1475" fmla="*/ 6342521 w 7886700"/>
                <a:gd name="connsiteY1475" fmla="*/ 4406902 h 6858000"/>
                <a:gd name="connsiteX1476" fmla="*/ 6369518 w 7886700"/>
                <a:gd name="connsiteY1476" fmla="*/ 4405314 h 6858000"/>
                <a:gd name="connsiteX1477" fmla="*/ 6394928 w 7886700"/>
                <a:gd name="connsiteY1477" fmla="*/ 4403727 h 6858000"/>
                <a:gd name="connsiteX1478" fmla="*/ 6421925 w 7886700"/>
                <a:gd name="connsiteY1478" fmla="*/ 4401345 h 6858000"/>
                <a:gd name="connsiteX1479" fmla="*/ 6448923 w 7886700"/>
                <a:gd name="connsiteY1479" fmla="*/ 4398964 h 6858000"/>
                <a:gd name="connsiteX1480" fmla="*/ 6474333 w 7886700"/>
                <a:gd name="connsiteY1480" fmla="*/ 4393408 h 6858000"/>
                <a:gd name="connsiteX1481" fmla="*/ 6501331 w 7886700"/>
                <a:gd name="connsiteY1481" fmla="*/ 4389439 h 6858000"/>
                <a:gd name="connsiteX1482" fmla="*/ 6527534 w 7886700"/>
                <a:gd name="connsiteY1482" fmla="*/ 4383883 h 6858000"/>
                <a:gd name="connsiteX1483" fmla="*/ 6554532 w 7886700"/>
                <a:gd name="connsiteY1483" fmla="*/ 4376739 h 6858000"/>
                <a:gd name="connsiteX1484" fmla="*/ 6579941 w 7886700"/>
                <a:gd name="connsiteY1484" fmla="*/ 4369595 h 6858000"/>
                <a:gd name="connsiteX1485" fmla="*/ 6606145 w 7886700"/>
                <a:gd name="connsiteY1485" fmla="*/ 4361658 h 6858000"/>
                <a:gd name="connsiteX1486" fmla="*/ 6631555 w 7886700"/>
                <a:gd name="connsiteY1486" fmla="*/ 4352927 h 6858000"/>
                <a:gd name="connsiteX1487" fmla="*/ 6657759 w 7886700"/>
                <a:gd name="connsiteY1487" fmla="*/ 4343402 h 6858000"/>
                <a:gd name="connsiteX1488" fmla="*/ 6682374 w 7886700"/>
                <a:gd name="connsiteY1488" fmla="*/ 4333083 h 6858000"/>
                <a:gd name="connsiteX1489" fmla="*/ 6706989 w 7886700"/>
                <a:gd name="connsiteY1489" fmla="*/ 4321177 h 6858000"/>
                <a:gd name="connsiteX1490" fmla="*/ 6733193 w 7886700"/>
                <a:gd name="connsiteY1490" fmla="*/ 4309270 h 6858000"/>
                <a:gd name="connsiteX1491" fmla="*/ 6757015 w 7886700"/>
                <a:gd name="connsiteY1491" fmla="*/ 4297364 h 6858000"/>
                <a:gd name="connsiteX1492" fmla="*/ 6781630 w 7886700"/>
                <a:gd name="connsiteY1492" fmla="*/ 4283077 h 6858000"/>
                <a:gd name="connsiteX1493" fmla="*/ 6805452 w 7886700"/>
                <a:gd name="connsiteY1493" fmla="*/ 4269583 h 6858000"/>
                <a:gd name="connsiteX1494" fmla="*/ 6830067 w 7886700"/>
                <a:gd name="connsiteY1494" fmla="*/ 4254502 h 6858000"/>
                <a:gd name="connsiteX1495" fmla="*/ 6852301 w 7886700"/>
                <a:gd name="connsiteY1495" fmla="*/ 4238627 h 6858000"/>
                <a:gd name="connsiteX1496" fmla="*/ 6876122 w 7886700"/>
                <a:gd name="connsiteY1496" fmla="*/ 4222752 h 6858000"/>
                <a:gd name="connsiteX1497" fmla="*/ 6898356 w 7886700"/>
                <a:gd name="connsiteY1497" fmla="*/ 4204495 h 6858000"/>
                <a:gd name="connsiteX1498" fmla="*/ 6921383 w 7886700"/>
                <a:gd name="connsiteY1498" fmla="*/ 4187033 h 6858000"/>
                <a:gd name="connsiteX1499" fmla="*/ 6942029 w 7886700"/>
                <a:gd name="connsiteY1499" fmla="*/ 4168777 h 6858000"/>
                <a:gd name="connsiteX1500" fmla="*/ 6964262 w 7886700"/>
                <a:gd name="connsiteY1500" fmla="*/ 4150520 h 6858000"/>
                <a:gd name="connsiteX1501" fmla="*/ 6982525 w 7886700"/>
                <a:gd name="connsiteY1501" fmla="*/ 4132264 h 6858000"/>
                <a:gd name="connsiteX1502" fmla="*/ 7000788 w 7886700"/>
                <a:gd name="connsiteY1502" fmla="*/ 4113214 h 6858000"/>
                <a:gd name="connsiteX1503" fmla="*/ 7018257 w 7886700"/>
                <a:gd name="connsiteY1503" fmla="*/ 4094164 h 6858000"/>
                <a:gd name="connsiteX1504" fmla="*/ 7035727 w 7886700"/>
                <a:gd name="connsiteY1504" fmla="*/ 4075908 h 6858000"/>
                <a:gd name="connsiteX1505" fmla="*/ 7051607 w 7886700"/>
                <a:gd name="connsiteY1505" fmla="*/ 4056858 h 6858000"/>
                <a:gd name="connsiteX1506" fmla="*/ 7067489 w 7886700"/>
                <a:gd name="connsiteY1506" fmla="*/ 4037014 h 6858000"/>
                <a:gd name="connsiteX1507" fmla="*/ 7082575 w 7886700"/>
                <a:gd name="connsiteY1507" fmla="*/ 4017170 h 6858000"/>
                <a:gd name="connsiteX1508" fmla="*/ 7096074 w 7886700"/>
                <a:gd name="connsiteY1508" fmla="*/ 3997327 h 6858000"/>
                <a:gd name="connsiteX1509" fmla="*/ 7110367 w 7886700"/>
                <a:gd name="connsiteY1509" fmla="*/ 3975895 h 6858000"/>
                <a:gd name="connsiteX1510" fmla="*/ 7123072 w 7886700"/>
                <a:gd name="connsiteY1510" fmla="*/ 3955258 h 6858000"/>
                <a:gd name="connsiteX1511" fmla="*/ 7134983 w 7886700"/>
                <a:gd name="connsiteY1511" fmla="*/ 3934620 h 6858000"/>
                <a:gd name="connsiteX1512" fmla="*/ 7146893 w 7886700"/>
                <a:gd name="connsiteY1512" fmla="*/ 3913983 h 6858000"/>
                <a:gd name="connsiteX1513" fmla="*/ 7158010 w 7886700"/>
                <a:gd name="connsiteY1513" fmla="*/ 3892552 h 6858000"/>
                <a:gd name="connsiteX1514" fmla="*/ 7167539 w 7886700"/>
                <a:gd name="connsiteY1514" fmla="*/ 3871120 h 6858000"/>
                <a:gd name="connsiteX1515" fmla="*/ 7177067 w 7886700"/>
                <a:gd name="connsiteY1515" fmla="*/ 3848895 h 6858000"/>
                <a:gd name="connsiteX1516" fmla="*/ 7185802 w 7886700"/>
                <a:gd name="connsiteY1516" fmla="*/ 3827464 h 6858000"/>
                <a:gd name="connsiteX1517" fmla="*/ 7193743 w 7886700"/>
                <a:gd name="connsiteY1517" fmla="*/ 3804445 h 6858000"/>
                <a:gd name="connsiteX1518" fmla="*/ 7201683 w 7886700"/>
                <a:gd name="connsiteY1518" fmla="*/ 3782220 h 6858000"/>
                <a:gd name="connsiteX1519" fmla="*/ 7207241 w 7886700"/>
                <a:gd name="connsiteY1519" fmla="*/ 3759202 h 6858000"/>
                <a:gd name="connsiteX1520" fmla="*/ 7213594 w 7886700"/>
                <a:gd name="connsiteY1520" fmla="*/ 3737770 h 6858000"/>
                <a:gd name="connsiteX1521" fmla="*/ 7218358 w 7886700"/>
                <a:gd name="connsiteY1521" fmla="*/ 3714752 h 6858000"/>
                <a:gd name="connsiteX1522" fmla="*/ 7223122 w 7886700"/>
                <a:gd name="connsiteY1522" fmla="*/ 3691733 h 6858000"/>
                <a:gd name="connsiteX1523" fmla="*/ 7227093 w 7886700"/>
                <a:gd name="connsiteY1523" fmla="*/ 3668714 h 6858000"/>
                <a:gd name="connsiteX1524" fmla="*/ 7230269 w 7886700"/>
                <a:gd name="connsiteY1524" fmla="*/ 3644902 h 6858000"/>
                <a:gd name="connsiteX1525" fmla="*/ 7232651 w 7886700"/>
                <a:gd name="connsiteY1525" fmla="*/ 3622677 h 6858000"/>
                <a:gd name="connsiteX1526" fmla="*/ 7233445 w 7886700"/>
                <a:gd name="connsiteY1526" fmla="*/ 3599658 h 6858000"/>
                <a:gd name="connsiteX1527" fmla="*/ 7234239 w 7886700"/>
                <a:gd name="connsiteY1527" fmla="*/ 3575845 h 6858000"/>
                <a:gd name="connsiteX1528" fmla="*/ 7234239 w 7886700"/>
                <a:gd name="connsiteY1528" fmla="*/ 3552827 h 6858000"/>
                <a:gd name="connsiteX1529" fmla="*/ 7233445 w 7886700"/>
                <a:gd name="connsiteY1529" fmla="*/ 3529808 h 6858000"/>
                <a:gd name="connsiteX1530" fmla="*/ 7232651 w 7886700"/>
                <a:gd name="connsiteY1530" fmla="*/ 3505995 h 6858000"/>
                <a:gd name="connsiteX1531" fmla="*/ 7229475 w 7886700"/>
                <a:gd name="connsiteY1531" fmla="*/ 3482977 h 6858000"/>
                <a:gd name="connsiteX1532" fmla="*/ 7226299 w 7886700"/>
                <a:gd name="connsiteY1532" fmla="*/ 3459164 h 6858000"/>
                <a:gd name="connsiteX1533" fmla="*/ 7220740 w 7886700"/>
                <a:gd name="connsiteY1533" fmla="*/ 3424239 h 6858000"/>
                <a:gd name="connsiteX1534" fmla="*/ 7214388 w 7886700"/>
                <a:gd name="connsiteY1534" fmla="*/ 3390902 h 6858000"/>
                <a:gd name="connsiteX1535" fmla="*/ 7206447 w 7886700"/>
                <a:gd name="connsiteY1535" fmla="*/ 3357564 h 6858000"/>
                <a:gd name="connsiteX1536" fmla="*/ 7198507 w 7886700"/>
                <a:gd name="connsiteY1536" fmla="*/ 3325814 h 6858000"/>
                <a:gd name="connsiteX1537" fmla="*/ 7189772 w 7886700"/>
                <a:gd name="connsiteY1537" fmla="*/ 3295652 h 6858000"/>
                <a:gd name="connsiteX1538" fmla="*/ 7179449 w 7886700"/>
                <a:gd name="connsiteY1538" fmla="*/ 3266283 h 6858000"/>
                <a:gd name="connsiteX1539" fmla="*/ 7169127 w 7886700"/>
                <a:gd name="connsiteY1539" fmla="*/ 3238502 h 6858000"/>
                <a:gd name="connsiteX1540" fmla="*/ 7158010 w 7886700"/>
                <a:gd name="connsiteY1540" fmla="*/ 3211514 h 6858000"/>
                <a:gd name="connsiteX1541" fmla="*/ 7146099 w 7886700"/>
                <a:gd name="connsiteY1541" fmla="*/ 3186114 h 6858000"/>
                <a:gd name="connsiteX1542" fmla="*/ 7134189 w 7886700"/>
                <a:gd name="connsiteY1542" fmla="*/ 3160714 h 6858000"/>
                <a:gd name="connsiteX1543" fmla="*/ 7120690 w 7886700"/>
                <a:gd name="connsiteY1543" fmla="*/ 3136902 h 6858000"/>
                <a:gd name="connsiteX1544" fmla="*/ 7107985 w 7886700"/>
                <a:gd name="connsiteY1544" fmla="*/ 3114677 h 6858000"/>
                <a:gd name="connsiteX1545" fmla="*/ 7095280 w 7886700"/>
                <a:gd name="connsiteY1545" fmla="*/ 3092452 h 6858000"/>
                <a:gd name="connsiteX1546" fmla="*/ 7080987 w 7886700"/>
                <a:gd name="connsiteY1546" fmla="*/ 3071814 h 6858000"/>
                <a:gd name="connsiteX1547" fmla="*/ 7066695 w 7886700"/>
                <a:gd name="connsiteY1547" fmla="*/ 3051970 h 6858000"/>
                <a:gd name="connsiteX1548" fmla="*/ 7052401 w 7886700"/>
                <a:gd name="connsiteY1548" fmla="*/ 3032920 h 6858000"/>
                <a:gd name="connsiteX1549" fmla="*/ 7037315 w 7886700"/>
                <a:gd name="connsiteY1549" fmla="*/ 3014664 h 6858000"/>
                <a:gd name="connsiteX1550" fmla="*/ 7022227 w 7886700"/>
                <a:gd name="connsiteY1550" fmla="*/ 2997995 h 6858000"/>
                <a:gd name="connsiteX1551" fmla="*/ 7007935 w 7886700"/>
                <a:gd name="connsiteY1551" fmla="*/ 2982120 h 6858000"/>
                <a:gd name="connsiteX1552" fmla="*/ 6992848 w 7886700"/>
                <a:gd name="connsiteY1552" fmla="*/ 2966245 h 6858000"/>
                <a:gd name="connsiteX1553" fmla="*/ 6977761 w 7886700"/>
                <a:gd name="connsiteY1553" fmla="*/ 2951958 h 6858000"/>
                <a:gd name="connsiteX1554" fmla="*/ 6961880 w 7886700"/>
                <a:gd name="connsiteY1554" fmla="*/ 2938464 h 6858000"/>
                <a:gd name="connsiteX1555" fmla="*/ 6932500 w 7886700"/>
                <a:gd name="connsiteY1555" fmla="*/ 2913858 h 6858000"/>
                <a:gd name="connsiteX1556" fmla="*/ 6902326 w 7886700"/>
                <a:gd name="connsiteY1556" fmla="*/ 2890839 h 6858000"/>
                <a:gd name="connsiteX1557" fmla="*/ 6873740 w 7886700"/>
                <a:gd name="connsiteY1557" fmla="*/ 2871789 h 6858000"/>
                <a:gd name="connsiteX1558" fmla="*/ 6845949 w 7886700"/>
                <a:gd name="connsiteY1558" fmla="*/ 2855120 h 6858000"/>
                <a:gd name="connsiteX1559" fmla="*/ 6818951 w 7886700"/>
                <a:gd name="connsiteY1559" fmla="*/ 2840833 h 6858000"/>
                <a:gd name="connsiteX1560" fmla="*/ 6827685 w 7886700"/>
                <a:gd name="connsiteY1560" fmla="*/ 2794002 h 6858000"/>
                <a:gd name="connsiteX1561" fmla="*/ 6834832 w 7886700"/>
                <a:gd name="connsiteY1561" fmla="*/ 2740820 h 6858000"/>
                <a:gd name="connsiteX1562" fmla="*/ 6838008 w 7886700"/>
                <a:gd name="connsiteY1562" fmla="*/ 2711452 h 6858000"/>
                <a:gd name="connsiteX1563" fmla="*/ 6840390 w 7886700"/>
                <a:gd name="connsiteY1563" fmla="*/ 2681289 h 6858000"/>
                <a:gd name="connsiteX1564" fmla="*/ 6842772 w 7886700"/>
                <a:gd name="connsiteY1564" fmla="*/ 2649539 h 6858000"/>
                <a:gd name="connsiteX1565" fmla="*/ 6844360 w 7886700"/>
                <a:gd name="connsiteY1565" fmla="*/ 2616202 h 6858000"/>
                <a:gd name="connsiteX1566" fmla="*/ 6845949 w 7886700"/>
                <a:gd name="connsiteY1566" fmla="*/ 2582864 h 6858000"/>
                <a:gd name="connsiteX1567" fmla="*/ 6845949 w 7886700"/>
                <a:gd name="connsiteY1567" fmla="*/ 2547939 h 6858000"/>
                <a:gd name="connsiteX1568" fmla="*/ 6844360 w 7886700"/>
                <a:gd name="connsiteY1568" fmla="*/ 2512220 h 6858000"/>
                <a:gd name="connsiteX1569" fmla="*/ 6843566 w 7886700"/>
                <a:gd name="connsiteY1569" fmla="*/ 2474914 h 6858000"/>
                <a:gd name="connsiteX1570" fmla="*/ 6840390 w 7886700"/>
                <a:gd name="connsiteY1570" fmla="*/ 2437608 h 6858000"/>
                <a:gd name="connsiteX1571" fmla="*/ 6836420 w 7886700"/>
                <a:gd name="connsiteY1571" fmla="*/ 2399508 h 6858000"/>
                <a:gd name="connsiteX1572" fmla="*/ 6830861 w 7886700"/>
                <a:gd name="connsiteY1572" fmla="*/ 2360614 h 6858000"/>
                <a:gd name="connsiteX1573" fmla="*/ 6824509 w 7886700"/>
                <a:gd name="connsiteY1573" fmla="*/ 2320927 h 6858000"/>
                <a:gd name="connsiteX1574" fmla="*/ 6816569 w 7886700"/>
                <a:gd name="connsiteY1574" fmla="*/ 2281239 h 6858000"/>
                <a:gd name="connsiteX1575" fmla="*/ 6807040 w 7886700"/>
                <a:gd name="connsiteY1575" fmla="*/ 2241552 h 6858000"/>
                <a:gd name="connsiteX1576" fmla="*/ 6795923 w 7886700"/>
                <a:gd name="connsiteY1576" fmla="*/ 2201864 h 6858000"/>
                <a:gd name="connsiteX1577" fmla="*/ 6783219 w 7886700"/>
                <a:gd name="connsiteY1577" fmla="*/ 2161383 h 6858000"/>
                <a:gd name="connsiteX1578" fmla="*/ 6768131 w 7886700"/>
                <a:gd name="connsiteY1578" fmla="*/ 2121695 h 6858000"/>
                <a:gd name="connsiteX1579" fmla="*/ 6752251 w 7886700"/>
                <a:gd name="connsiteY1579" fmla="*/ 2080420 h 6858000"/>
                <a:gd name="connsiteX1580" fmla="*/ 6733193 w 7886700"/>
                <a:gd name="connsiteY1580" fmla="*/ 2040733 h 6858000"/>
                <a:gd name="connsiteX1581" fmla="*/ 6712548 w 7886700"/>
                <a:gd name="connsiteY1581" fmla="*/ 2001045 h 6858000"/>
                <a:gd name="connsiteX1582" fmla="*/ 6690315 w 7886700"/>
                <a:gd name="connsiteY1582" fmla="*/ 1961358 h 6858000"/>
                <a:gd name="connsiteX1583" fmla="*/ 6665699 w 7886700"/>
                <a:gd name="connsiteY1583" fmla="*/ 1922464 h 6858000"/>
                <a:gd name="connsiteX1584" fmla="*/ 6637907 w 7886700"/>
                <a:gd name="connsiteY1584" fmla="*/ 1883570 h 6858000"/>
                <a:gd name="connsiteX1585" fmla="*/ 6607733 w 7886700"/>
                <a:gd name="connsiteY1585" fmla="*/ 1846264 h 6858000"/>
                <a:gd name="connsiteX1586" fmla="*/ 6591852 w 7886700"/>
                <a:gd name="connsiteY1586" fmla="*/ 1827214 h 6858000"/>
                <a:gd name="connsiteX1587" fmla="*/ 6575971 w 7886700"/>
                <a:gd name="connsiteY1587" fmla="*/ 1808958 h 6858000"/>
                <a:gd name="connsiteX1588" fmla="*/ 6559296 w 7886700"/>
                <a:gd name="connsiteY1588" fmla="*/ 1789908 h 6858000"/>
                <a:gd name="connsiteX1589" fmla="*/ 6541033 w 7886700"/>
                <a:gd name="connsiteY1589" fmla="*/ 1772445 h 6858000"/>
                <a:gd name="connsiteX1590" fmla="*/ 6523564 w 7886700"/>
                <a:gd name="connsiteY1590" fmla="*/ 1754189 h 6858000"/>
                <a:gd name="connsiteX1591" fmla="*/ 6503713 w 7886700"/>
                <a:gd name="connsiteY1591" fmla="*/ 1736727 h 6858000"/>
                <a:gd name="connsiteX1592" fmla="*/ 6483861 w 7886700"/>
                <a:gd name="connsiteY1592" fmla="*/ 1720058 h 6858000"/>
                <a:gd name="connsiteX1593" fmla="*/ 6464010 w 7886700"/>
                <a:gd name="connsiteY1593" fmla="*/ 1702595 h 6858000"/>
                <a:gd name="connsiteX1594" fmla="*/ 6440189 w 7886700"/>
                <a:gd name="connsiteY1594" fmla="*/ 1683545 h 6858000"/>
                <a:gd name="connsiteX1595" fmla="*/ 6414779 w 7886700"/>
                <a:gd name="connsiteY1595" fmla="*/ 1666083 h 6858000"/>
                <a:gd name="connsiteX1596" fmla="*/ 6387781 w 7886700"/>
                <a:gd name="connsiteY1596" fmla="*/ 1649414 h 6858000"/>
                <a:gd name="connsiteX1597" fmla="*/ 6359989 w 7886700"/>
                <a:gd name="connsiteY1597" fmla="*/ 1633539 h 6858000"/>
                <a:gd name="connsiteX1598" fmla="*/ 6331404 w 7886700"/>
                <a:gd name="connsiteY1598" fmla="*/ 1618458 h 6858000"/>
                <a:gd name="connsiteX1599" fmla="*/ 6300436 w 7886700"/>
                <a:gd name="connsiteY1599" fmla="*/ 1603377 h 6858000"/>
                <a:gd name="connsiteX1600" fmla="*/ 6268674 w 7886700"/>
                <a:gd name="connsiteY1600" fmla="*/ 1589883 h 6858000"/>
                <a:gd name="connsiteX1601" fmla="*/ 6236118 w 7886700"/>
                <a:gd name="connsiteY1601" fmla="*/ 1576389 h 6858000"/>
                <a:gd name="connsiteX1602" fmla="*/ 6201974 w 7886700"/>
                <a:gd name="connsiteY1602" fmla="*/ 1564483 h 6858000"/>
                <a:gd name="connsiteX1603" fmla="*/ 6167036 w 7886700"/>
                <a:gd name="connsiteY1603" fmla="*/ 1553370 h 6858000"/>
                <a:gd name="connsiteX1604" fmla="*/ 6131303 w 7886700"/>
                <a:gd name="connsiteY1604" fmla="*/ 1543052 h 6858000"/>
                <a:gd name="connsiteX1605" fmla="*/ 6094777 w 7886700"/>
                <a:gd name="connsiteY1605" fmla="*/ 1533527 h 6858000"/>
                <a:gd name="connsiteX1606" fmla="*/ 6058251 w 7886700"/>
                <a:gd name="connsiteY1606" fmla="*/ 1525589 h 6858000"/>
                <a:gd name="connsiteX1607" fmla="*/ 6019342 w 7886700"/>
                <a:gd name="connsiteY1607" fmla="*/ 1519239 h 6858000"/>
                <a:gd name="connsiteX1608" fmla="*/ 5980434 w 7886700"/>
                <a:gd name="connsiteY1608" fmla="*/ 1512889 h 6858000"/>
                <a:gd name="connsiteX1609" fmla="*/ 5940731 w 7886700"/>
                <a:gd name="connsiteY1609" fmla="*/ 1508127 h 6858000"/>
                <a:gd name="connsiteX1610" fmla="*/ 5901029 w 7886700"/>
                <a:gd name="connsiteY1610" fmla="*/ 1504158 h 6858000"/>
                <a:gd name="connsiteX1611" fmla="*/ 5859738 w 7886700"/>
                <a:gd name="connsiteY1611" fmla="*/ 1500983 h 6858000"/>
                <a:gd name="connsiteX1612" fmla="*/ 5819241 w 7886700"/>
                <a:gd name="connsiteY1612" fmla="*/ 1500189 h 6858000"/>
                <a:gd name="connsiteX1613" fmla="*/ 5778745 w 7886700"/>
                <a:gd name="connsiteY1613" fmla="*/ 1500189 h 6858000"/>
                <a:gd name="connsiteX1614" fmla="*/ 5736660 w 7886700"/>
                <a:gd name="connsiteY1614" fmla="*/ 1500983 h 6858000"/>
                <a:gd name="connsiteX1615" fmla="*/ 5693782 w 7886700"/>
                <a:gd name="connsiteY1615" fmla="*/ 1503364 h 6858000"/>
                <a:gd name="connsiteX1616" fmla="*/ 5652491 w 7886700"/>
                <a:gd name="connsiteY1616" fmla="*/ 1507333 h 6858000"/>
                <a:gd name="connsiteX1617" fmla="*/ 5610406 w 7886700"/>
                <a:gd name="connsiteY1617" fmla="*/ 1512095 h 6858000"/>
                <a:gd name="connsiteX1618" fmla="*/ 5567528 w 7886700"/>
                <a:gd name="connsiteY1618" fmla="*/ 1519239 h 6858000"/>
                <a:gd name="connsiteX1619" fmla="*/ 5526237 w 7886700"/>
                <a:gd name="connsiteY1619" fmla="*/ 1527177 h 6858000"/>
                <a:gd name="connsiteX1620" fmla="*/ 5483358 w 7886700"/>
                <a:gd name="connsiteY1620" fmla="*/ 1536702 h 6858000"/>
                <a:gd name="connsiteX1621" fmla="*/ 5441274 w 7886700"/>
                <a:gd name="connsiteY1621" fmla="*/ 1547814 h 6858000"/>
                <a:gd name="connsiteX1622" fmla="*/ 5399983 w 7886700"/>
                <a:gd name="connsiteY1622" fmla="*/ 1559720 h 6858000"/>
                <a:gd name="connsiteX1623" fmla="*/ 5386563 w 7886700"/>
                <a:gd name="connsiteY1623" fmla="*/ 1564530 h 6858000"/>
                <a:gd name="connsiteX1624" fmla="*/ 5377644 w 7886700"/>
                <a:gd name="connsiteY1624" fmla="*/ 1527736 h 6858000"/>
                <a:gd name="connsiteX1625" fmla="*/ 5369703 w 7886700"/>
                <a:gd name="connsiteY1625" fmla="*/ 1496761 h 6858000"/>
                <a:gd name="connsiteX1626" fmla="*/ 5359380 w 7886700"/>
                <a:gd name="connsiteY1626" fmla="*/ 1464992 h 6858000"/>
                <a:gd name="connsiteX1627" fmla="*/ 5349057 w 7886700"/>
                <a:gd name="connsiteY1627" fmla="*/ 1430046 h 6858000"/>
                <a:gd name="connsiteX1628" fmla="*/ 5337145 w 7886700"/>
                <a:gd name="connsiteY1628" fmla="*/ 1394305 h 6858000"/>
                <a:gd name="connsiteX1629" fmla="*/ 5322851 w 7886700"/>
                <a:gd name="connsiteY1629" fmla="*/ 1356182 h 6858000"/>
                <a:gd name="connsiteX1630" fmla="*/ 5307763 w 7886700"/>
                <a:gd name="connsiteY1630" fmla="*/ 1317265 h 6858000"/>
                <a:gd name="connsiteX1631" fmla="*/ 5291087 w 7886700"/>
                <a:gd name="connsiteY1631" fmla="*/ 1277554 h 6858000"/>
                <a:gd name="connsiteX1632" fmla="*/ 5272029 w 7886700"/>
                <a:gd name="connsiteY1632" fmla="*/ 1237048 h 6858000"/>
                <a:gd name="connsiteX1633" fmla="*/ 5252176 w 7886700"/>
                <a:gd name="connsiteY1633" fmla="*/ 1196542 h 6858000"/>
                <a:gd name="connsiteX1634" fmla="*/ 5229147 w 7886700"/>
                <a:gd name="connsiteY1634" fmla="*/ 1154448 h 6858000"/>
                <a:gd name="connsiteX1635" fmla="*/ 5205324 w 7886700"/>
                <a:gd name="connsiteY1635" fmla="*/ 1113942 h 6858000"/>
                <a:gd name="connsiteX1636" fmla="*/ 5179913 w 7886700"/>
                <a:gd name="connsiteY1636" fmla="*/ 1071848 h 6858000"/>
                <a:gd name="connsiteX1637" fmla="*/ 5152119 w 7886700"/>
                <a:gd name="connsiteY1637" fmla="*/ 1031342 h 6858000"/>
                <a:gd name="connsiteX1638" fmla="*/ 5121149 w 7886700"/>
                <a:gd name="connsiteY1638" fmla="*/ 990042 h 6858000"/>
                <a:gd name="connsiteX1639" fmla="*/ 5089385 w 7886700"/>
                <a:gd name="connsiteY1639" fmla="*/ 950331 h 6858000"/>
                <a:gd name="connsiteX1640" fmla="*/ 5071915 w 7886700"/>
                <a:gd name="connsiteY1640" fmla="*/ 931269 h 6858000"/>
                <a:gd name="connsiteX1641" fmla="*/ 5054445 w 7886700"/>
                <a:gd name="connsiteY1641" fmla="*/ 911414 h 6858000"/>
                <a:gd name="connsiteX1642" fmla="*/ 5036180 w 7886700"/>
                <a:gd name="connsiteY1642" fmla="*/ 893146 h 6858000"/>
                <a:gd name="connsiteX1643" fmla="*/ 5017916 w 7886700"/>
                <a:gd name="connsiteY1643" fmla="*/ 874879 h 6858000"/>
                <a:gd name="connsiteX1644" fmla="*/ 4997269 w 7886700"/>
                <a:gd name="connsiteY1644" fmla="*/ 855818 h 6858000"/>
                <a:gd name="connsiteX1645" fmla="*/ 4977417 w 7886700"/>
                <a:gd name="connsiteY1645" fmla="*/ 838345 h 6858000"/>
                <a:gd name="connsiteX1646" fmla="*/ 4956770 w 7886700"/>
                <a:gd name="connsiteY1646" fmla="*/ 820872 h 6858000"/>
                <a:gd name="connsiteX1647" fmla="*/ 4936124 w 7886700"/>
                <a:gd name="connsiteY1647" fmla="*/ 804193 h 6858000"/>
                <a:gd name="connsiteX1648" fmla="*/ 4913889 w 7886700"/>
                <a:gd name="connsiteY1648" fmla="*/ 788308 h 6858000"/>
                <a:gd name="connsiteX1649" fmla="*/ 4890860 w 7886700"/>
                <a:gd name="connsiteY1649" fmla="*/ 772424 h 6858000"/>
                <a:gd name="connsiteX1650" fmla="*/ 4868625 w 7886700"/>
                <a:gd name="connsiteY1650" fmla="*/ 756539 h 6858000"/>
                <a:gd name="connsiteX1651" fmla="*/ 4844802 w 7886700"/>
                <a:gd name="connsiteY1651" fmla="*/ 741449 h 6858000"/>
                <a:gd name="connsiteX1652" fmla="*/ 4819391 w 7886700"/>
                <a:gd name="connsiteY1652" fmla="*/ 727947 h 6858000"/>
                <a:gd name="connsiteX1653" fmla="*/ 4794773 w 7886700"/>
                <a:gd name="connsiteY1653" fmla="*/ 713651 h 6858000"/>
                <a:gd name="connsiteX1654" fmla="*/ 4768568 w 7886700"/>
                <a:gd name="connsiteY1654" fmla="*/ 700943 h 6858000"/>
                <a:gd name="connsiteX1655" fmla="*/ 4742363 w 7886700"/>
                <a:gd name="connsiteY1655" fmla="*/ 689029 h 6858000"/>
                <a:gd name="connsiteX1656" fmla="*/ 4715363 w 7886700"/>
                <a:gd name="connsiteY1656" fmla="*/ 677116 h 6858000"/>
                <a:gd name="connsiteX1657" fmla="*/ 4687570 w 7886700"/>
                <a:gd name="connsiteY1657" fmla="*/ 666791 h 6858000"/>
                <a:gd name="connsiteX1658" fmla="*/ 4644688 w 7886700"/>
                <a:gd name="connsiteY1658" fmla="*/ 652495 h 6858000"/>
                <a:gd name="connsiteX1659" fmla="*/ 4601807 w 7886700"/>
                <a:gd name="connsiteY1659" fmla="*/ 638993 h 6858000"/>
                <a:gd name="connsiteX1660" fmla="*/ 4558925 w 7886700"/>
                <a:gd name="connsiteY1660" fmla="*/ 627874 h 6858000"/>
                <a:gd name="connsiteX1661" fmla="*/ 4515250 w 7886700"/>
                <a:gd name="connsiteY1661" fmla="*/ 619137 h 6858000"/>
                <a:gd name="connsiteX1662" fmla="*/ 4472368 w 7886700"/>
                <a:gd name="connsiteY1662" fmla="*/ 611989 h 6858000"/>
                <a:gd name="connsiteX1663" fmla="*/ 4429487 w 7886700"/>
                <a:gd name="connsiteY1663" fmla="*/ 606430 h 6858000"/>
                <a:gd name="connsiteX1664" fmla="*/ 4387399 w 7886700"/>
                <a:gd name="connsiteY1664" fmla="*/ 603253 h 6858000"/>
                <a:gd name="connsiteX1665" fmla="*/ 4345312 w 7886700"/>
                <a:gd name="connsiteY1665" fmla="*/ 601664 h 6858000"/>
                <a:gd name="connsiteX1666" fmla="*/ 4302430 w 7886700"/>
                <a:gd name="connsiteY1666" fmla="*/ 601664 h 6858000"/>
                <a:gd name="connsiteX1667" fmla="*/ 4260343 w 7886700"/>
                <a:gd name="connsiteY1667" fmla="*/ 603253 h 6858000"/>
                <a:gd name="connsiteX1668" fmla="*/ 4218255 w 7886700"/>
                <a:gd name="connsiteY1668" fmla="*/ 607224 h 6858000"/>
                <a:gd name="connsiteX1669" fmla="*/ 4176962 w 7886700"/>
                <a:gd name="connsiteY1669" fmla="*/ 611989 h 6858000"/>
                <a:gd name="connsiteX1670" fmla="*/ 4135669 w 7886700"/>
                <a:gd name="connsiteY1670" fmla="*/ 619931 h 6858000"/>
                <a:gd name="connsiteX1671" fmla="*/ 4094376 w 7886700"/>
                <a:gd name="connsiteY1671" fmla="*/ 629462 h 6858000"/>
                <a:gd name="connsiteX1672" fmla="*/ 4053876 w 7886700"/>
                <a:gd name="connsiteY1672" fmla="*/ 638993 h 6858000"/>
                <a:gd name="connsiteX1673" fmla="*/ 4014171 w 7886700"/>
                <a:gd name="connsiteY1673" fmla="*/ 652495 h 6858000"/>
                <a:gd name="connsiteX1674" fmla="*/ 3974466 w 7886700"/>
                <a:gd name="connsiteY1674" fmla="*/ 665997 h 6858000"/>
                <a:gd name="connsiteX1675" fmla="*/ 3935555 w 7886700"/>
                <a:gd name="connsiteY1675" fmla="*/ 681087 h 6858000"/>
                <a:gd name="connsiteX1676" fmla="*/ 3896644 w 7886700"/>
                <a:gd name="connsiteY1676" fmla="*/ 698560 h 6858000"/>
                <a:gd name="connsiteX1677" fmla="*/ 3859321 w 7886700"/>
                <a:gd name="connsiteY1677" fmla="*/ 717622 h 6858000"/>
                <a:gd name="connsiteX1678" fmla="*/ 3821205 w 7886700"/>
                <a:gd name="connsiteY1678" fmla="*/ 737477 h 6858000"/>
                <a:gd name="connsiteX1679" fmla="*/ 3785470 w 7886700"/>
                <a:gd name="connsiteY1679" fmla="*/ 760510 h 6858000"/>
                <a:gd name="connsiteX1680" fmla="*/ 3748941 w 7886700"/>
                <a:gd name="connsiteY1680" fmla="*/ 784337 h 6858000"/>
                <a:gd name="connsiteX1681" fmla="*/ 3714001 w 7886700"/>
                <a:gd name="connsiteY1681" fmla="*/ 808958 h 6858000"/>
                <a:gd name="connsiteX1682" fmla="*/ 3679060 w 7886700"/>
                <a:gd name="connsiteY1682" fmla="*/ 835962 h 6858000"/>
                <a:gd name="connsiteX1683" fmla="*/ 3646502 w 7886700"/>
                <a:gd name="connsiteY1683" fmla="*/ 865348 h 6858000"/>
                <a:gd name="connsiteX1684" fmla="*/ 3613150 w 7886700"/>
                <a:gd name="connsiteY1684" fmla="*/ 894735 h 6858000"/>
                <a:gd name="connsiteX1685" fmla="*/ 3581386 w 7886700"/>
                <a:gd name="connsiteY1685" fmla="*/ 925710 h 6858000"/>
                <a:gd name="connsiteX1686" fmla="*/ 3550416 w 7886700"/>
                <a:gd name="connsiteY1686" fmla="*/ 958273 h 6858000"/>
                <a:gd name="connsiteX1687" fmla="*/ 3521034 w 7886700"/>
                <a:gd name="connsiteY1687" fmla="*/ 993219 h 6858000"/>
                <a:gd name="connsiteX1688" fmla="*/ 3491652 w 7886700"/>
                <a:gd name="connsiteY1688" fmla="*/ 1028960 h 6858000"/>
                <a:gd name="connsiteX1689" fmla="*/ 3463859 w 7886700"/>
                <a:gd name="connsiteY1689" fmla="*/ 1067083 h 6858000"/>
                <a:gd name="connsiteX1690" fmla="*/ 3413830 w 7886700"/>
                <a:gd name="connsiteY1690" fmla="*/ 1040079 h 6858000"/>
                <a:gd name="connsiteX1691" fmla="*/ 3360625 w 7886700"/>
                <a:gd name="connsiteY1691" fmla="*/ 1015458 h 6858000"/>
                <a:gd name="connsiteX1692" fmla="*/ 3332832 w 7886700"/>
                <a:gd name="connsiteY1692" fmla="*/ 1003544 h 6858000"/>
                <a:gd name="connsiteX1693" fmla="*/ 3305038 w 7886700"/>
                <a:gd name="connsiteY1693" fmla="*/ 991631 h 6858000"/>
                <a:gd name="connsiteX1694" fmla="*/ 3277245 w 7886700"/>
                <a:gd name="connsiteY1694" fmla="*/ 980512 h 6858000"/>
                <a:gd name="connsiteX1695" fmla="*/ 3247069 w 7886700"/>
                <a:gd name="connsiteY1695" fmla="*/ 969392 h 6858000"/>
                <a:gd name="connsiteX1696" fmla="*/ 3218481 w 7886700"/>
                <a:gd name="connsiteY1696" fmla="*/ 959862 h 6858000"/>
                <a:gd name="connsiteX1697" fmla="*/ 3188305 w 7886700"/>
                <a:gd name="connsiteY1697" fmla="*/ 949537 h 6858000"/>
                <a:gd name="connsiteX1698" fmla="*/ 3158923 w 7886700"/>
                <a:gd name="connsiteY1698" fmla="*/ 940800 h 6858000"/>
                <a:gd name="connsiteX1699" fmla="*/ 3127953 w 7886700"/>
                <a:gd name="connsiteY1699" fmla="*/ 932858 h 6858000"/>
                <a:gd name="connsiteX1700" fmla="*/ 3096983 w 7886700"/>
                <a:gd name="connsiteY1700" fmla="*/ 924916 h 6858000"/>
                <a:gd name="connsiteX1701" fmla="*/ 3065219 w 7886700"/>
                <a:gd name="connsiteY1701" fmla="*/ 917768 h 6858000"/>
                <a:gd name="connsiteX1702" fmla="*/ 3034249 w 7886700"/>
                <a:gd name="connsiteY1702" fmla="*/ 911414 h 6858000"/>
                <a:gd name="connsiteX1703" fmla="*/ 3002485 w 7886700"/>
                <a:gd name="connsiteY1703" fmla="*/ 905854 h 6858000"/>
                <a:gd name="connsiteX1704" fmla="*/ 2969927 w 7886700"/>
                <a:gd name="connsiteY1704" fmla="*/ 901089 h 6858000"/>
                <a:gd name="connsiteX1705" fmla="*/ 2938163 w 7886700"/>
                <a:gd name="connsiteY1705" fmla="*/ 897118 h 6858000"/>
                <a:gd name="connsiteX1706" fmla="*/ 2905605 w 7886700"/>
                <a:gd name="connsiteY1706" fmla="*/ 893941 h 6858000"/>
                <a:gd name="connsiteX1707" fmla="*/ 2873047 w 7886700"/>
                <a:gd name="connsiteY1707" fmla="*/ 891558 h 6858000"/>
                <a:gd name="connsiteX1708" fmla="*/ 2840489 w 7886700"/>
                <a:gd name="connsiteY1708" fmla="*/ 890764 h 6858000"/>
                <a:gd name="connsiteX1709" fmla="*/ 2807930 w 7886700"/>
                <a:gd name="connsiteY1709" fmla="*/ 889970 h 6858000"/>
                <a:gd name="connsiteX1710" fmla="*/ 2775372 w 7886700"/>
                <a:gd name="connsiteY1710" fmla="*/ 890764 h 6858000"/>
                <a:gd name="connsiteX1711" fmla="*/ 2742020 w 7886700"/>
                <a:gd name="connsiteY1711" fmla="*/ 891558 h 6858000"/>
                <a:gd name="connsiteX1712" fmla="*/ 2709462 w 7886700"/>
                <a:gd name="connsiteY1712" fmla="*/ 894735 h 6858000"/>
                <a:gd name="connsiteX1713" fmla="*/ 2676904 w 7886700"/>
                <a:gd name="connsiteY1713" fmla="*/ 898706 h 6858000"/>
                <a:gd name="connsiteX1714" fmla="*/ 2643551 w 7886700"/>
                <a:gd name="connsiteY1714" fmla="*/ 903471 h 6858000"/>
                <a:gd name="connsiteX1715" fmla="*/ 2610993 w 7886700"/>
                <a:gd name="connsiteY1715" fmla="*/ 909825 h 6858000"/>
                <a:gd name="connsiteX1716" fmla="*/ 2578435 w 7886700"/>
                <a:gd name="connsiteY1716" fmla="*/ 917768 h 6858000"/>
                <a:gd name="connsiteX1717" fmla="*/ 2545083 w 7886700"/>
                <a:gd name="connsiteY1717" fmla="*/ 925710 h 6858000"/>
                <a:gd name="connsiteX1718" fmla="*/ 2513319 w 7886700"/>
                <a:gd name="connsiteY1718" fmla="*/ 935241 h 6858000"/>
                <a:gd name="connsiteX1719" fmla="*/ 2480760 w 7886700"/>
                <a:gd name="connsiteY1719" fmla="*/ 946360 h 6858000"/>
                <a:gd name="connsiteX1720" fmla="*/ 2452173 w 7886700"/>
                <a:gd name="connsiteY1720" fmla="*/ 957479 h 6858000"/>
                <a:gd name="connsiteX1721" fmla="*/ 2423585 w 7886700"/>
                <a:gd name="connsiteY1721" fmla="*/ 969392 h 6858000"/>
                <a:gd name="connsiteX1722" fmla="*/ 2395791 w 7886700"/>
                <a:gd name="connsiteY1722" fmla="*/ 982100 h 6858000"/>
                <a:gd name="connsiteX1723" fmla="*/ 2367998 w 7886700"/>
                <a:gd name="connsiteY1723" fmla="*/ 997191 h 6858000"/>
                <a:gd name="connsiteX1724" fmla="*/ 2340998 w 7886700"/>
                <a:gd name="connsiteY1724" fmla="*/ 1012281 h 6858000"/>
                <a:gd name="connsiteX1725" fmla="*/ 2315587 w 7886700"/>
                <a:gd name="connsiteY1725" fmla="*/ 1027371 h 6858000"/>
                <a:gd name="connsiteX1726" fmla="*/ 2289382 w 7886700"/>
                <a:gd name="connsiteY1726" fmla="*/ 1044050 h 6858000"/>
                <a:gd name="connsiteX1727" fmla="*/ 2264765 w 7886700"/>
                <a:gd name="connsiteY1727" fmla="*/ 1062317 h 6858000"/>
                <a:gd name="connsiteX1728" fmla="*/ 2240147 w 7886700"/>
                <a:gd name="connsiteY1728" fmla="*/ 1080585 h 6858000"/>
                <a:gd name="connsiteX1729" fmla="*/ 2216324 w 7886700"/>
                <a:gd name="connsiteY1729" fmla="*/ 1099646 h 6858000"/>
                <a:gd name="connsiteX1730" fmla="*/ 2193295 w 7886700"/>
                <a:gd name="connsiteY1730" fmla="*/ 1120296 h 6858000"/>
                <a:gd name="connsiteX1731" fmla="*/ 2170267 w 7886700"/>
                <a:gd name="connsiteY1731" fmla="*/ 1142535 h 6858000"/>
                <a:gd name="connsiteX1732" fmla="*/ 2147238 w 7886700"/>
                <a:gd name="connsiteY1732" fmla="*/ 1164773 h 6858000"/>
                <a:gd name="connsiteX1733" fmla="*/ 2125797 w 7886700"/>
                <a:gd name="connsiteY1733" fmla="*/ 1187011 h 6858000"/>
                <a:gd name="connsiteX1734" fmla="*/ 2104356 w 7886700"/>
                <a:gd name="connsiteY1734" fmla="*/ 1212427 h 6858000"/>
                <a:gd name="connsiteX1735" fmla="*/ 2083709 w 7886700"/>
                <a:gd name="connsiteY1735" fmla="*/ 1237048 h 6858000"/>
                <a:gd name="connsiteX1736" fmla="*/ 2063857 w 7886700"/>
                <a:gd name="connsiteY1736" fmla="*/ 1262463 h 6858000"/>
                <a:gd name="connsiteX1737" fmla="*/ 2044004 w 7886700"/>
                <a:gd name="connsiteY1737" fmla="*/ 1289467 h 6858000"/>
                <a:gd name="connsiteX1738" fmla="*/ 2024946 w 7886700"/>
                <a:gd name="connsiteY1738" fmla="*/ 1317265 h 6858000"/>
                <a:gd name="connsiteX1739" fmla="*/ 2007475 w 7886700"/>
                <a:gd name="connsiteY1739" fmla="*/ 1346652 h 6858000"/>
                <a:gd name="connsiteX1740" fmla="*/ 1989211 w 7886700"/>
                <a:gd name="connsiteY1740" fmla="*/ 1376038 h 6858000"/>
                <a:gd name="connsiteX1741" fmla="*/ 1971741 w 7886700"/>
                <a:gd name="connsiteY1741" fmla="*/ 1407013 h 6858000"/>
                <a:gd name="connsiteX1742" fmla="*/ 1954271 w 7886700"/>
                <a:gd name="connsiteY1742" fmla="*/ 1437988 h 6858000"/>
                <a:gd name="connsiteX1743" fmla="*/ 1938389 w 7886700"/>
                <a:gd name="connsiteY1743" fmla="*/ 1470551 h 6858000"/>
                <a:gd name="connsiteX1744" fmla="*/ 1922507 w 7886700"/>
                <a:gd name="connsiteY1744" fmla="*/ 1503909 h 6858000"/>
                <a:gd name="connsiteX1745" fmla="*/ 1907419 w 7886700"/>
                <a:gd name="connsiteY1745" fmla="*/ 1538061 h 6858000"/>
                <a:gd name="connsiteX1746" fmla="*/ 1893919 w 7886700"/>
                <a:gd name="connsiteY1746" fmla="*/ 1573007 h 6858000"/>
                <a:gd name="connsiteX1747" fmla="*/ 1879625 w 7886700"/>
                <a:gd name="connsiteY1747" fmla="*/ 1608747 h 6858000"/>
                <a:gd name="connsiteX1748" fmla="*/ 1873339 w 7886700"/>
                <a:gd name="connsiteY1748" fmla="*/ 1626131 h 6858000"/>
                <a:gd name="connsiteX1749" fmla="*/ 1848198 w 7886700"/>
                <a:gd name="connsiteY1749" fmla="*/ 1619269 h 6858000"/>
                <a:gd name="connsiteX1750" fmla="*/ 1812492 w 7886700"/>
                <a:gd name="connsiteY1750" fmla="*/ 1610534 h 6858000"/>
                <a:gd name="connsiteX1751" fmla="*/ 1777579 w 7886700"/>
                <a:gd name="connsiteY1751" fmla="*/ 1603387 h 6858000"/>
                <a:gd name="connsiteX1752" fmla="*/ 1744254 w 7886700"/>
                <a:gd name="connsiteY1752" fmla="*/ 1597034 h 6858000"/>
                <a:gd name="connsiteX1753" fmla="*/ 1710134 w 7886700"/>
                <a:gd name="connsiteY1753" fmla="*/ 1591476 h 6858000"/>
                <a:gd name="connsiteX1754" fmla="*/ 1677602 w 7886700"/>
                <a:gd name="connsiteY1754" fmla="*/ 1586711 h 6858000"/>
                <a:gd name="connsiteX1755" fmla="*/ 1645864 w 7886700"/>
                <a:gd name="connsiteY1755" fmla="*/ 1583535 h 6858000"/>
                <a:gd name="connsiteX1756" fmla="*/ 1614125 w 7886700"/>
                <a:gd name="connsiteY1756" fmla="*/ 1580359 h 6858000"/>
                <a:gd name="connsiteX1757" fmla="*/ 1583180 w 7886700"/>
                <a:gd name="connsiteY1757" fmla="*/ 1578770 h 6858000"/>
                <a:gd name="connsiteX1758" fmla="*/ 1553029 w 7886700"/>
                <a:gd name="connsiteY1758" fmla="*/ 1577976 h 6858000"/>
                <a:gd name="connsiteX1759" fmla="*/ 1496692 w 7886700"/>
                <a:gd name="connsiteY1759" fmla="*/ 1577976 h 6858000"/>
                <a:gd name="connsiteX1760" fmla="*/ 1445117 w 7886700"/>
                <a:gd name="connsiteY1760" fmla="*/ 1578770 h 6858000"/>
                <a:gd name="connsiteX1761" fmla="*/ 1397509 w 7886700"/>
                <a:gd name="connsiteY1761" fmla="*/ 1581947 h 6858000"/>
                <a:gd name="connsiteX1762" fmla="*/ 1355456 w 7886700"/>
                <a:gd name="connsiteY1762" fmla="*/ 1586711 h 6858000"/>
                <a:gd name="connsiteX1763" fmla="*/ 1318957 w 7886700"/>
                <a:gd name="connsiteY1763" fmla="*/ 1590682 h 6858000"/>
                <a:gd name="connsiteX1764" fmla="*/ 1292772 w 7886700"/>
                <a:gd name="connsiteY1764" fmla="*/ 1595446 h 6858000"/>
                <a:gd name="connsiteX1765" fmla="*/ 1265794 w 7886700"/>
                <a:gd name="connsiteY1765" fmla="*/ 1601005 h 6858000"/>
                <a:gd name="connsiteX1766" fmla="*/ 1239610 w 7886700"/>
                <a:gd name="connsiteY1766" fmla="*/ 1606563 h 6858000"/>
                <a:gd name="connsiteX1767" fmla="*/ 1213425 w 7886700"/>
                <a:gd name="connsiteY1767" fmla="*/ 1614504 h 6858000"/>
                <a:gd name="connsiteX1768" fmla="*/ 1188034 w 7886700"/>
                <a:gd name="connsiteY1768" fmla="*/ 1622445 h 6858000"/>
                <a:gd name="connsiteX1769" fmla="*/ 1161850 w 7886700"/>
                <a:gd name="connsiteY1769" fmla="*/ 1631180 h 6858000"/>
                <a:gd name="connsiteX1770" fmla="*/ 1135666 w 7886700"/>
                <a:gd name="connsiteY1770" fmla="*/ 1640709 h 6858000"/>
                <a:gd name="connsiteX1771" fmla="*/ 1111068 w 7886700"/>
                <a:gd name="connsiteY1771" fmla="*/ 1651032 h 6858000"/>
                <a:gd name="connsiteX1772" fmla="*/ 1086471 w 7886700"/>
                <a:gd name="connsiteY1772" fmla="*/ 1662944 h 6858000"/>
                <a:gd name="connsiteX1773" fmla="*/ 1062667 w 7886700"/>
                <a:gd name="connsiteY1773" fmla="*/ 1674855 h 6858000"/>
                <a:gd name="connsiteX1774" fmla="*/ 1038863 w 7886700"/>
                <a:gd name="connsiteY1774" fmla="*/ 1688355 h 6858000"/>
                <a:gd name="connsiteX1775" fmla="*/ 1015059 w 7886700"/>
                <a:gd name="connsiteY1775" fmla="*/ 1701854 h 6858000"/>
                <a:gd name="connsiteX1776" fmla="*/ 992049 w 7886700"/>
                <a:gd name="connsiteY1776" fmla="*/ 1716942 h 6858000"/>
                <a:gd name="connsiteX1777" fmla="*/ 969038 w 7886700"/>
                <a:gd name="connsiteY1777" fmla="*/ 1732030 h 6858000"/>
                <a:gd name="connsiteX1778" fmla="*/ 946028 w 7886700"/>
                <a:gd name="connsiteY1778" fmla="*/ 1747911 h 6858000"/>
                <a:gd name="connsiteX1779" fmla="*/ 925398 w 7886700"/>
                <a:gd name="connsiteY1779" fmla="*/ 1764587 h 6858000"/>
                <a:gd name="connsiteX1780" fmla="*/ 903181 w 7886700"/>
                <a:gd name="connsiteY1780" fmla="*/ 1782851 h 6858000"/>
                <a:gd name="connsiteX1781" fmla="*/ 882551 w 7886700"/>
                <a:gd name="connsiteY1781" fmla="*/ 1800321 h 6858000"/>
                <a:gd name="connsiteX1782" fmla="*/ 862714 w 7886700"/>
                <a:gd name="connsiteY1782" fmla="*/ 1819379 h 6858000"/>
                <a:gd name="connsiteX1783" fmla="*/ 842877 w 7886700"/>
                <a:gd name="connsiteY1783" fmla="*/ 1839232 h 6858000"/>
                <a:gd name="connsiteX1784" fmla="*/ 823834 w 7886700"/>
                <a:gd name="connsiteY1784" fmla="*/ 1859084 h 6858000"/>
                <a:gd name="connsiteX1785" fmla="*/ 806378 w 7886700"/>
                <a:gd name="connsiteY1785" fmla="*/ 1879730 h 6858000"/>
                <a:gd name="connsiteX1786" fmla="*/ 788128 w 7886700"/>
                <a:gd name="connsiteY1786" fmla="*/ 1901171 h 6858000"/>
                <a:gd name="connsiteX1787" fmla="*/ 771465 w 7886700"/>
                <a:gd name="connsiteY1787" fmla="*/ 1922611 h 6858000"/>
                <a:gd name="connsiteX1788" fmla="*/ 754803 w 7886700"/>
                <a:gd name="connsiteY1788" fmla="*/ 1945640 h 6858000"/>
                <a:gd name="connsiteX1789" fmla="*/ 738140 w 7886700"/>
                <a:gd name="connsiteY1789" fmla="*/ 1968668 h 6858000"/>
                <a:gd name="connsiteX1790" fmla="*/ 723858 w 7886700"/>
                <a:gd name="connsiteY1790" fmla="*/ 1991697 h 6858000"/>
                <a:gd name="connsiteX1791" fmla="*/ 709575 w 7886700"/>
                <a:gd name="connsiteY1791" fmla="*/ 2015519 h 6858000"/>
                <a:gd name="connsiteX1792" fmla="*/ 696086 w 7886700"/>
                <a:gd name="connsiteY1792" fmla="*/ 2040136 h 6858000"/>
                <a:gd name="connsiteX1793" fmla="*/ 684184 w 7886700"/>
                <a:gd name="connsiteY1793" fmla="*/ 2064753 h 6858000"/>
                <a:gd name="connsiteX1794" fmla="*/ 672282 w 7886700"/>
                <a:gd name="connsiteY1794" fmla="*/ 2090958 h 6858000"/>
                <a:gd name="connsiteX1795" fmla="*/ 661174 w 7886700"/>
                <a:gd name="connsiteY1795" fmla="*/ 2117163 h 6858000"/>
                <a:gd name="connsiteX1796" fmla="*/ 650859 w 7886700"/>
                <a:gd name="connsiteY1796" fmla="*/ 2140986 h 6858000"/>
                <a:gd name="connsiteX1797" fmla="*/ 642924 w 7886700"/>
                <a:gd name="connsiteY1797" fmla="*/ 2164808 h 6858000"/>
                <a:gd name="connsiteX1798" fmla="*/ 634989 w 7886700"/>
                <a:gd name="connsiteY1798" fmla="*/ 2188631 h 6858000"/>
                <a:gd name="connsiteX1799" fmla="*/ 627848 w 7886700"/>
                <a:gd name="connsiteY1799" fmla="*/ 2212454 h 6858000"/>
                <a:gd name="connsiteX1800" fmla="*/ 622294 w 7886700"/>
                <a:gd name="connsiteY1800" fmla="*/ 2236276 h 6858000"/>
                <a:gd name="connsiteX1801" fmla="*/ 615946 w 7886700"/>
                <a:gd name="connsiteY1801" fmla="*/ 2260893 h 6858000"/>
                <a:gd name="connsiteX1802" fmla="*/ 611979 w 7886700"/>
                <a:gd name="connsiteY1802" fmla="*/ 2284716 h 6858000"/>
                <a:gd name="connsiteX1803" fmla="*/ 608012 w 7886700"/>
                <a:gd name="connsiteY1803" fmla="*/ 2308538 h 6858000"/>
                <a:gd name="connsiteX1804" fmla="*/ 605631 w 7886700"/>
                <a:gd name="connsiteY1804" fmla="*/ 2332361 h 6858000"/>
                <a:gd name="connsiteX1805" fmla="*/ 603251 w 7886700"/>
                <a:gd name="connsiteY1805" fmla="*/ 2356184 h 6858000"/>
                <a:gd name="connsiteX1806" fmla="*/ 601664 w 7886700"/>
                <a:gd name="connsiteY1806" fmla="*/ 2380006 h 6858000"/>
                <a:gd name="connsiteX1807" fmla="*/ 601664 w 7886700"/>
                <a:gd name="connsiteY1807" fmla="*/ 2403829 h 6858000"/>
                <a:gd name="connsiteX1808" fmla="*/ 601664 w 7886700"/>
                <a:gd name="connsiteY1808" fmla="*/ 2428446 h 6858000"/>
                <a:gd name="connsiteX1809" fmla="*/ 602457 w 7886700"/>
                <a:gd name="connsiteY1809" fmla="*/ 2452269 h 6858000"/>
                <a:gd name="connsiteX1810" fmla="*/ 604044 w 7886700"/>
                <a:gd name="connsiteY1810" fmla="*/ 2476091 h 6858000"/>
                <a:gd name="connsiteX1811" fmla="*/ 606425 w 7886700"/>
                <a:gd name="connsiteY1811" fmla="*/ 2499914 h 6858000"/>
                <a:gd name="connsiteX1812" fmla="*/ 609599 w 7886700"/>
                <a:gd name="connsiteY1812" fmla="*/ 2522148 h 6858000"/>
                <a:gd name="connsiteX1813" fmla="*/ 613566 w 7886700"/>
                <a:gd name="connsiteY1813" fmla="*/ 2545177 h 6858000"/>
                <a:gd name="connsiteX1814" fmla="*/ 618327 w 7886700"/>
                <a:gd name="connsiteY1814" fmla="*/ 2569000 h 6858000"/>
                <a:gd name="connsiteX1815" fmla="*/ 623881 w 7886700"/>
                <a:gd name="connsiteY1815" fmla="*/ 2592028 h 6858000"/>
                <a:gd name="connsiteX1816" fmla="*/ 630229 w 7886700"/>
                <a:gd name="connsiteY1816" fmla="*/ 2614263 h 6858000"/>
                <a:gd name="connsiteX1817" fmla="*/ 637370 w 7886700"/>
                <a:gd name="connsiteY1817" fmla="*/ 2636497 h 6858000"/>
                <a:gd name="connsiteX1818" fmla="*/ 645304 w 7886700"/>
                <a:gd name="connsiteY1818" fmla="*/ 2659526 h 6858000"/>
                <a:gd name="connsiteX1819" fmla="*/ 654033 w 7886700"/>
                <a:gd name="connsiteY1819" fmla="*/ 2681760 h 6858000"/>
                <a:gd name="connsiteX1820" fmla="*/ 664348 w 7886700"/>
                <a:gd name="connsiteY1820" fmla="*/ 2703201 h 6858000"/>
                <a:gd name="connsiteX1821" fmla="*/ 673869 w 7886700"/>
                <a:gd name="connsiteY1821" fmla="*/ 2725435 h 6858000"/>
                <a:gd name="connsiteX1822" fmla="*/ 684978 w 7886700"/>
                <a:gd name="connsiteY1822" fmla="*/ 2746082 h 6858000"/>
                <a:gd name="connsiteX1823" fmla="*/ 696880 w 7886700"/>
                <a:gd name="connsiteY1823" fmla="*/ 2767522 h 6858000"/>
                <a:gd name="connsiteX1824" fmla="*/ 708782 w 7886700"/>
                <a:gd name="connsiteY1824" fmla="*/ 2788168 h 6858000"/>
                <a:gd name="connsiteX1825" fmla="*/ 722271 w 7886700"/>
                <a:gd name="connsiteY1825" fmla="*/ 2808815 h 6858000"/>
                <a:gd name="connsiteX1826" fmla="*/ 736553 w 7886700"/>
                <a:gd name="connsiteY1826" fmla="*/ 2828667 h 6858000"/>
                <a:gd name="connsiteX1827" fmla="*/ 750835 w 7886700"/>
                <a:gd name="connsiteY1827" fmla="*/ 2848519 h 6858000"/>
                <a:gd name="connsiteX1828" fmla="*/ 779400 w 7886700"/>
                <a:gd name="connsiteY1828" fmla="*/ 2883459 h 6858000"/>
                <a:gd name="connsiteX1829" fmla="*/ 807965 w 7886700"/>
                <a:gd name="connsiteY1829" fmla="*/ 2916017 h 6858000"/>
                <a:gd name="connsiteX1830" fmla="*/ 838116 w 7886700"/>
                <a:gd name="connsiteY1830" fmla="*/ 2946192 h 6858000"/>
                <a:gd name="connsiteX1831" fmla="*/ 867475 w 7886700"/>
                <a:gd name="connsiteY1831" fmla="*/ 2973191 h 6858000"/>
                <a:gd name="connsiteX1832" fmla="*/ 899213 w 7886700"/>
                <a:gd name="connsiteY1832" fmla="*/ 2997808 h 6858000"/>
                <a:gd name="connsiteX1833" fmla="*/ 930952 w 7886700"/>
                <a:gd name="connsiteY1833" fmla="*/ 3020837 h 6858000"/>
                <a:gd name="connsiteX1834" fmla="*/ 963484 w 7886700"/>
                <a:gd name="connsiteY1834" fmla="*/ 3041483 h 6858000"/>
                <a:gd name="connsiteX1835" fmla="*/ 996016 w 7886700"/>
                <a:gd name="connsiteY1835" fmla="*/ 3060541 h 6858000"/>
                <a:gd name="connsiteX1836" fmla="*/ 1028548 w 7886700"/>
                <a:gd name="connsiteY1836" fmla="*/ 3076423 h 6858000"/>
                <a:gd name="connsiteX1837" fmla="*/ 1062667 w 7886700"/>
                <a:gd name="connsiteY1837" fmla="*/ 3091510 h 6858000"/>
                <a:gd name="connsiteX1838" fmla="*/ 1095199 w 7886700"/>
                <a:gd name="connsiteY1838" fmla="*/ 3104216 h 6858000"/>
                <a:gd name="connsiteX1839" fmla="*/ 1129318 w 7886700"/>
                <a:gd name="connsiteY1839" fmla="*/ 3115333 h 6858000"/>
                <a:gd name="connsiteX1840" fmla="*/ 1162644 w 7886700"/>
                <a:gd name="connsiteY1840" fmla="*/ 3124068 h 6858000"/>
                <a:gd name="connsiteX1841" fmla="*/ 1196763 w 7886700"/>
                <a:gd name="connsiteY1841" fmla="*/ 3131215 h 6858000"/>
                <a:gd name="connsiteX1842" fmla="*/ 1229295 w 7886700"/>
                <a:gd name="connsiteY1842" fmla="*/ 3136774 h 6858000"/>
                <a:gd name="connsiteX1843" fmla="*/ 1263414 w 7886700"/>
                <a:gd name="connsiteY1843" fmla="*/ 3142332 h 6858000"/>
                <a:gd name="connsiteX1844" fmla="*/ 1295946 w 7886700"/>
                <a:gd name="connsiteY1844" fmla="*/ 3144714 h 6858000"/>
                <a:gd name="connsiteX1845" fmla="*/ 1328478 w 7886700"/>
                <a:gd name="connsiteY1845" fmla="*/ 3147097 h 6858000"/>
                <a:gd name="connsiteX1846" fmla="*/ 1360216 w 7886700"/>
                <a:gd name="connsiteY1846" fmla="*/ 3147891 h 6858000"/>
                <a:gd name="connsiteX1847" fmla="*/ 1392748 w 7886700"/>
                <a:gd name="connsiteY1847" fmla="*/ 3147097 h 6858000"/>
                <a:gd name="connsiteX1848" fmla="*/ 1424487 w 7886700"/>
                <a:gd name="connsiteY1848" fmla="*/ 3146303 h 6858000"/>
                <a:gd name="connsiteX1849" fmla="*/ 1453845 w 7886700"/>
                <a:gd name="connsiteY1849" fmla="*/ 3143126 h 6858000"/>
                <a:gd name="connsiteX1850" fmla="*/ 1483997 w 7886700"/>
                <a:gd name="connsiteY1850" fmla="*/ 3139950 h 6858000"/>
                <a:gd name="connsiteX1851" fmla="*/ 1512562 w 7886700"/>
                <a:gd name="connsiteY1851" fmla="*/ 3135185 h 6858000"/>
                <a:gd name="connsiteX1852" fmla="*/ 1540333 w 7886700"/>
                <a:gd name="connsiteY1852" fmla="*/ 3130421 h 6858000"/>
                <a:gd name="connsiteX1853" fmla="*/ 1568105 w 7886700"/>
                <a:gd name="connsiteY1853" fmla="*/ 3124068 h 6858000"/>
                <a:gd name="connsiteX1854" fmla="*/ 1594289 w 7886700"/>
                <a:gd name="connsiteY1854" fmla="*/ 3118510 h 6858000"/>
                <a:gd name="connsiteX1855" fmla="*/ 1618886 w 7886700"/>
                <a:gd name="connsiteY1855" fmla="*/ 3111363 h 6858000"/>
                <a:gd name="connsiteX1856" fmla="*/ 1642690 w 7886700"/>
                <a:gd name="connsiteY1856" fmla="*/ 3104216 h 6858000"/>
                <a:gd name="connsiteX1857" fmla="*/ 1664907 w 7886700"/>
                <a:gd name="connsiteY1857" fmla="*/ 3096275 h 6858000"/>
                <a:gd name="connsiteX1858" fmla="*/ 1685537 w 7886700"/>
                <a:gd name="connsiteY1858" fmla="*/ 3088334 h 6858000"/>
                <a:gd name="connsiteX1859" fmla="*/ 1705374 w 7886700"/>
                <a:gd name="connsiteY1859" fmla="*/ 3080393 h 6858000"/>
                <a:gd name="connsiteX1860" fmla="*/ 1716482 w 7886700"/>
                <a:gd name="connsiteY1860" fmla="*/ 3074835 h 6858000"/>
                <a:gd name="connsiteX1861" fmla="*/ 1727591 w 7886700"/>
                <a:gd name="connsiteY1861" fmla="*/ 3067688 h 6858000"/>
                <a:gd name="connsiteX1862" fmla="*/ 1736319 w 7886700"/>
                <a:gd name="connsiteY1862" fmla="*/ 3060541 h 6858000"/>
                <a:gd name="connsiteX1863" fmla="*/ 1745047 w 7886700"/>
                <a:gd name="connsiteY1863" fmla="*/ 3052600 h 6858000"/>
                <a:gd name="connsiteX1864" fmla="*/ 1752188 w 7886700"/>
                <a:gd name="connsiteY1864" fmla="*/ 3043865 h 6858000"/>
                <a:gd name="connsiteX1865" fmla="*/ 1759329 w 7886700"/>
                <a:gd name="connsiteY1865" fmla="*/ 3033542 h 6858000"/>
                <a:gd name="connsiteX1866" fmla="*/ 1764884 w 7886700"/>
                <a:gd name="connsiteY1866" fmla="*/ 3024013 h 6858000"/>
                <a:gd name="connsiteX1867" fmla="*/ 1769645 w 7886700"/>
                <a:gd name="connsiteY1867" fmla="*/ 3012896 h 6858000"/>
                <a:gd name="connsiteX1868" fmla="*/ 1772818 w 7886700"/>
                <a:gd name="connsiteY1868" fmla="*/ 3001778 h 6858000"/>
                <a:gd name="connsiteX1869" fmla="*/ 1775992 w 7886700"/>
                <a:gd name="connsiteY1869" fmla="*/ 2990661 h 6858000"/>
                <a:gd name="connsiteX1870" fmla="*/ 1777579 w 7886700"/>
                <a:gd name="connsiteY1870" fmla="*/ 2978750 h 6858000"/>
                <a:gd name="connsiteX1871" fmla="*/ 1777579 w 7886700"/>
                <a:gd name="connsiteY1871" fmla="*/ 2966838 h 6858000"/>
                <a:gd name="connsiteX1872" fmla="*/ 1776785 w 7886700"/>
                <a:gd name="connsiteY1872" fmla="*/ 2956515 h 6858000"/>
                <a:gd name="connsiteX1873" fmla="*/ 1775199 w 7886700"/>
                <a:gd name="connsiteY1873" fmla="*/ 2943810 h 6858000"/>
                <a:gd name="connsiteX1874" fmla="*/ 1772025 w 7886700"/>
                <a:gd name="connsiteY1874" fmla="*/ 2931899 h 6858000"/>
                <a:gd name="connsiteX1875" fmla="*/ 1768057 w 7886700"/>
                <a:gd name="connsiteY1875" fmla="*/ 2919987 h 6858000"/>
                <a:gd name="connsiteX1876" fmla="*/ 1761710 w 7886700"/>
                <a:gd name="connsiteY1876" fmla="*/ 2909664 h 6858000"/>
                <a:gd name="connsiteX1877" fmla="*/ 1756155 w 7886700"/>
                <a:gd name="connsiteY1877" fmla="*/ 2899341 h 6858000"/>
                <a:gd name="connsiteX1878" fmla="*/ 1748221 w 7886700"/>
                <a:gd name="connsiteY1878" fmla="*/ 2889812 h 6858000"/>
                <a:gd name="connsiteX1879" fmla="*/ 1740286 w 7886700"/>
                <a:gd name="connsiteY1879" fmla="*/ 2881871 h 6858000"/>
                <a:gd name="connsiteX1880" fmla="*/ 1731558 w 7886700"/>
                <a:gd name="connsiteY1880" fmla="*/ 2873930 h 6858000"/>
                <a:gd name="connsiteX1881" fmla="*/ 1721243 w 7886700"/>
                <a:gd name="connsiteY1881" fmla="*/ 2866783 h 6858000"/>
                <a:gd name="connsiteX1882" fmla="*/ 1711722 w 7886700"/>
                <a:gd name="connsiteY1882" fmla="*/ 2860430 h 6858000"/>
                <a:gd name="connsiteX1883" fmla="*/ 1700613 w 7886700"/>
                <a:gd name="connsiteY1883" fmla="*/ 2856460 h 6858000"/>
                <a:gd name="connsiteX1884" fmla="*/ 1689504 w 7886700"/>
                <a:gd name="connsiteY1884" fmla="*/ 2852490 h 6858000"/>
                <a:gd name="connsiteX1885" fmla="*/ 1678396 w 7886700"/>
                <a:gd name="connsiteY1885" fmla="*/ 2850107 h 6858000"/>
                <a:gd name="connsiteX1886" fmla="*/ 1666494 w 7886700"/>
                <a:gd name="connsiteY1886" fmla="*/ 2848519 h 6858000"/>
                <a:gd name="connsiteX1887" fmla="*/ 1655385 w 7886700"/>
                <a:gd name="connsiteY1887" fmla="*/ 2847725 h 6858000"/>
                <a:gd name="connsiteX1888" fmla="*/ 1643484 w 7886700"/>
                <a:gd name="connsiteY1888" fmla="*/ 2848519 h 6858000"/>
                <a:gd name="connsiteX1889" fmla="*/ 1631581 w 7886700"/>
                <a:gd name="connsiteY1889" fmla="*/ 2850901 h 6858000"/>
                <a:gd name="connsiteX1890" fmla="*/ 1619679 w 7886700"/>
                <a:gd name="connsiteY1890" fmla="*/ 2854078 h 6858000"/>
                <a:gd name="connsiteX1891" fmla="*/ 1607777 w 7886700"/>
                <a:gd name="connsiteY1891" fmla="*/ 2858842 h 6858000"/>
                <a:gd name="connsiteX1892" fmla="*/ 1588734 w 7886700"/>
                <a:gd name="connsiteY1892" fmla="*/ 2865989 h 6858000"/>
                <a:gd name="connsiteX1893" fmla="*/ 1567311 w 7886700"/>
                <a:gd name="connsiteY1893" fmla="*/ 2872342 h 6858000"/>
                <a:gd name="connsiteX1894" fmla="*/ 1538746 w 7886700"/>
                <a:gd name="connsiteY1894" fmla="*/ 2881871 h 6858000"/>
                <a:gd name="connsiteX1895" fmla="*/ 1503834 w 7886700"/>
                <a:gd name="connsiteY1895" fmla="*/ 2889812 h 6858000"/>
                <a:gd name="connsiteX1896" fmla="*/ 1483997 w 7886700"/>
                <a:gd name="connsiteY1896" fmla="*/ 2893782 h 6858000"/>
                <a:gd name="connsiteX1897" fmla="*/ 1462574 w 7886700"/>
                <a:gd name="connsiteY1897" fmla="*/ 2897753 h 6858000"/>
                <a:gd name="connsiteX1898" fmla="*/ 1441150 w 7886700"/>
                <a:gd name="connsiteY1898" fmla="*/ 2900135 h 6858000"/>
                <a:gd name="connsiteX1899" fmla="*/ 1418139 w 7886700"/>
                <a:gd name="connsiteY1899" fmla="*/ 2902517 h 6858000"/>
                <a:gd name="connsiteX1900" fmla="*/ 1394336 w 7886700"/>
                <a:gd name="connsiteY1900" fmla="*/ 2904105 h 6858000"/>
                <a:gd name="connsiteX1901" fmla="*/ 1369738 w 7886700"/>
                <a:gd name="connsiteY1901" fmla="*/ 2905694 h 6858000"/>
                <a:gd name="connsiteX1902" fmla="*/ 1343554 w 7886700"/>
                <a:gd name="connsiteY1902" fmla="*/ 2905694 h 6858000"/>
                <a:gd name="connsiteX1903" fmla="*/ 1318163 w 7886700"/>
                <a:gd name="connsiteY1903" fmla="*/ 2904105 h 6858000"/>
                <a:gd name="connsiteX1904" fmla="*/ 1291185 w 7886700"/>
                <a:gd name="connsiteY1904" fmla="*/ 2901723 h 6858000"/>
                <a:gd name="connsiteX1905" fmla="*/ 1264207 w 7886700"/>
                <a:gd name="connsiteY1905" fmla="*/ 2897753 h 6858000"/>
                <a:gd name="connsiteX1906" fmla="*/ 1236436 w 7886700"/>
                <a:gd name="connsiteY1906" fmla="*/ 2892194 h 6858000"/>
                <a:gd name="connsiteX1907" fmla="*/ 1208665 w 7886700"/>
                <a:gd name="connsiteY1907" fmla="*/ 2885841 h 6858000"/>
                <a:gd name="connsiteX1908" fmla="*/ 1180893 w 7886700"/>
                <a:gd name="connsiteY1908" fmla="*/ 2877900 h 6858000"/>
                <a:gd name="connsiteX1909" fmla="*/ 1153915 w 7886700"/>
                <a:gd name="connsiteY1909" fmla="*/ 2866783 h 6858000"/>
                <a:gd name="connsiteX1910" fmla="*/ 1126144 w 7886700"/>
                <a:gd name="connsiteY1910" fmla="*/ 2854872 h 6858000"/>
                <a:gd name="connsiteX1911" fmla="*/ 1098373 w 7886700"/>
                <a:gd name="connsiteY1911" fmla="*/ 2839784 h 6858000"/>
                <a:gd name="connsiteX1912" fmla="*/ 1071395 w 7886700"/>
                <a:gd name="connsiteY1912" fmla="*/ 2823108 h 6858000"/>
                <a:gd name="connsiteX1913" fmla="*/ 1044417 w 7886700"/>
                <a:gd name="connsiteY1913" fmla="*/ 2804050 h 6858000"/>
                <a:gd name="connsiteX1914" fmla="*/ 1017440 w 7886700"/>
                <a:gd name="connsiteY1914" fmla="*/ 2783404 h 6858000"/>
                <a:gd name="connsiteX1915" fmla="*/ 1004744 w 7886700"/>
                <a:gd name="connsiteY1915" fmla="*/ 2771492 h 6858000"/>
                <a:gd name="connsiteX1916" fmla="*/ 992049 w 7886700"/>
                <a:gd name="connsiteY1916" fmla="*/ 2757993 h 6858000"/>
                <a:gd name="connsiteX1917" fmla="*/ 980147 w 7886700"/>
                <a:gd name="connsiteY1917" fmla="*/ 2745288 h 6858000"/>
                <a:gd name="connsiteX1918" fmla="*/ 967451 w 7886700"/>
                <a:gd name="connsiteY1918" fmla="*/ 2730994 h 6858000"/>
                <a:gd name="connsiteX1919" fmla="*/ 954756 w 7886700"/>
                <a:gd name="connsiteY1919" fmla="*/ 2717494 h 6858000"/>
                <a:gd name="connsiteX1920" fmla="*/ 942854 w 7886700"/>
                <a:gd name="connsiteY1920" fmla="*/ 2702407 h 6858000"/>
                <a:gd name="connsiteX1921" fmla="*/ 923017 w 7886700"/>
                <a:gd name="connsiteY1921" fmla="*/ 2675408 h 6858000"/>
                <a:gd name="connsiteX1922" fmla="*/ 906354 w 7886700"/>
                <a:gd name="connsiteY1922" fmla="*/ 2647615 h 6858000"/>
                <a:gd name="connsiteX1923" fmla="*/ 891279 w 7886700"/>
                <a:gd name="connsiteY1923" fmla="*/ 2619027 h 6858000"/>
                <a:gd name="connsiteX1924" fmla="*/ 878583 w 7886700"/>
                <a:gd name="connsiteY1924" fmla="*/ 2590440 h 6858000"/>
                <a:gd name="connsiteX1925" fmla="*/ 867475 w 7886700"/>
                <a:gd name="connsiteY1925" fmla="*/ 2560265 h 6858000"/>
                <a:gd name="connsiteX1926" fmla="*/ 858747 w 7886700"/>
                <a:gd name="connsiteY1926" fmla="*/ 2529295 h 6858000"/>
                <a:gd name="connsiteX1927" fmla="*/ 851605 w 7886700"/>
                <a:gd name="connsiteY1927" fmla="*/ 2498326 h 6858000"/>
                <a:gd name="connsiteX1928" fmla="*/ 846845 w 7886700"/>
                <a:gd name="connsiteY1928" fmla="*/ 2466562 h 6858000"/>
                <a:gd name="connsiteX1929" fmla="*/ 843671 w 7886700"/>
                <a:gd name="connsiteY1929" fmla="*/ 2434799 h 6858000"/>
                <a:gd name="connsiteX1930" fmla="*/ 843671 w 7886700"/>
                <a:gd name="connsiteY1930" fmla="*/ 2403035 h 6858000"/>
                <a:gd name="connsiteX1931" fmla="*/ 844464 w 7886700"/>
                <a:gd name="connsiteY1931" fmla="*/ 2370477 h 6858000"/>
                <a:gd name="connsiteX1932" fmla="*/ 848431 w 7886700"/>
                <a:gd name="connsiteY1932" fmla="*/ 2338714 h 6858000"/>
                <a:gd name="connsiteX1933" fmla="*/ 854779 w 7886700"/>
                <a:gd name="connsiteY1933" fmla="*/ 2305362 h 6858000"/>
                <a:gd name="connsiteX1934" fmla="*/ 862714 w 7886700"/>
                <a:gd name="connsiteY1934" fmla="*/ 2272804 h 6858000"/>
                <a:gd name="connsiteX1935" fmla="*/ 873029 w 7886700"/>
                <a:gd name="connsiteY1935" fmla="*/ 2240247 h 6858000"/>
                <a:gd name="connsiteX1936" fmla="*/ 884931 w 7886700"/>
                <a:gd name="connsiteY1936" fmla="*/ 2208483 h 6858000"/>
                <a:gd name="connsiteX1937" fmla="*/ 892866 w 7886700"/>
                <a:gd name="connsiteY1937" fmla="*/ 2189425 h 6858000"/>
                <a:gd name="connsiteX1938" fmla="*/ 901594 w 7886700"/>
                <a:gd name="connsiteY1938" fmla="*/ 2171161 h 6858000"/>
                <a:gd name="connsiteX1939" fmla="*/ 910322 w 7886700"/>
                <a:gd name="connsiteY1939" fmla="*/ 2152897 h 6858000"/>
                <a:gd name="connsiteX1940" fmla="*/ 919050 w 7886700"/>
                <a:gd name="connsiteY1940" fmla="*/ 2135427 h 6858000"/>
                <a:gd name="connsiteX1941" fmla="*/ 930158 w 7886700"/>
                <a:gd name="connsiteY1941" fmla="*/ 2117957 h 6858000"/>
                <a:gd name="connsiteX1942" fmla="*/ 940474 w 7886700"/>
                <a:gd name="connsiteY1942" fmla="*/ 2100487 h 6858000"/>
                <a:gd name="connsiteX1943" fmla="*/ 952375 w 7886700"/>
                <a:gd name="connsiteY1943" fmla="*/ 2084605 h 6858000"/>
                <a:gd name="connsiteX1944" fmla="*/ 964277 w 7886700"/>
                <a:gd name="connsiteY1944" fmla="*/ 2068724 h 6858000"/>
                <a:gd name="connsiteX1945" fmla="*/ 976180 w 7886700"/>
                <a:gd name="connsiteY1945" fmla="*/ 2052842 h 6858000"/>
                <a:gd name="connsiteX1946" fmla="*/ 988875 w 7886700"/>
                <a:gd name="connsiteY1946" fmla="*/ 2036960 h 6858000"/>
                <a:gd name="connsiteX1947" fmla="*/ 1001570 w 7886700"/>
                <a:gd name="connsiteY1947" fmla="*/ 2023460 h 6858000"/>
                <a:gd name="connsiteX1948" fmla="*/ 1015059 w 7886700"/>
                <a:gd name="connsiteY1948" fmla="*/ 2008373 h 6858000"/>
                <a:gd name="connsiteX1949" fmla="*/ 1028548 w 7886700"/>
                <a:gd name="connsiteY1949" fmla="*/ 1994079 h 6858000"/>
                <a:gd name="connsiteX1950" fmla="*/ 1043624 w 7886700"/>
                <a:gd name="connsiteY1950" fmla="*/ 1980579 h 6858000"/>
                <a:gd name="connsiteX1951" fmla="*/ 1058700 w 7886700"/>
                <a:gd name="connsiteY1951" fmla="*/ 1967874 h 6858000"/>
                <a:gd name="connsiteX1952" fmla="*/ 1073776 w 7886700"/>
                <a:gd name="connsiteY1952" fmla="*/ 1955963 h 6858000"/>
                <a:gd name="connsiteX1953" fmla="*/ 1089645 w 7886700"/>
                <a:gd name="connsiteY1953" fmla="*/ 1942463 h 6858000"/>
                <a:gd name="connsiteX1954" fmla="*/ 1105514 w 7886700"/>
                <a:gd name="connsiteY1954" fmla="*/ 1932140 h 6858000"/>
                <a:gd name="connsiteX1955" fmla="*/ 1121383 w 7886700"/>
                <a:gd name="connsiteY1955" fmla="*/ 1921023 h 6858000"/>
                <a:gd name="connsiteX1956" fmla="*/ 1137253 w 7886700"/>
                <a:gd name="connsiteY1956" fmla="*/ 1909905 h 6858000"/>
                <a:gd name="connsiteX1957" fmla="*/ 1153915 w 7886700"/>
                <a:gd name="connsiteY1957" fmla="*/ 1900376 h 6858000"/>
                <a:gd name="connsiteX1958" fmla="*/ 1170578 w 7886700"/>
                <a:gd name="connsiteY1958" fmla="*/ 1890847 h 6858000"/>
                <a:gd name="connsiteX1959" fmla="*/ 1188828 w 7886700"/>
                <a:gd name="connsiteY1959" fmla="*/ 1882112 h 6858000"/>
                <a:gd name="connsiteX1960" fmla="*/ 1206284 w 7886700"/>
                <a:gd name="connsiteY1960" fmla="*/ 1874172 h 6858000"/>
                <a:gd name="connsiteX1961" fmla="*/ 1223740 w 7886700"/>
                <a:gd name="connsiteY1961" fmla="*/ 1866231 h 6858000"/>
                <a:gd name="connsiteX1962" fmla="*/ 1241990 w 7886700"/>
                <a:gd name="connsiteY1962" fmla="*/ 1859084 h 6858000"/>
                <a:gd name="connsiteX1963" fmla="*/ 1260240 w 7886700"/>
                <a:gd name="connsiteY1963" fmla="*/ 1851937 h 6858000"/>
                <a:gd name="connsiteX1964" fmla="*/ 1279283 w 7886700"/>
                <a:gd name="connsiteY1964" fmla="*/ 1847172 h 6858000"/>
                <a:gd name="connsiteX1965" fmla="*/ 1296739 w 7886700"/>
                <a:gd name="connsiteY1965" fmla="*/ 1842408 h 6858000"/>
                <a:gd name="connsiteX1966" fmla="*/ 1315782 w 7886700"/>
                <a:gd name="connsiteY1966" fmla="*/ 1837643 h 6858000"/>
                <a:gd name="connsiteX1967" fmla="*/ 1334825 w 7886700"/>
                <a:gd name="connsiteY1967" fmla="*/ 1833673 h 6858000"/>
                <a:gd name="connsiteX1968" fmla="*/ 1353869 w 7886700"/>
                <a:gd name="connsiteY1968" fmla="*/ 1830497 h 6858000"/>
                <a:gd name="connsiteX1969" fmla="*/ 1383227 w 7886700"/>
                <a:gd name="connsiteY1969" fmla="*/ 1826526 h 6858000"/>
                <a:gd name="connsiteX1970" fmla="*/ 1417346 w 7886700"/>
                <a:gd name="connsiteY1970" fmla="*/ 1823350 h 6858000"/>
                <a:gd name="connsiteX1971" fmla="*/ 1456226 w 7886700"/>
                <a:gd name="connsiteY1971" fmla="*/ 1820173 h 6858000"/>
                <a:gd name="connsiteX1972" fmla="*/ 1497486 w 7886700"/>
                <a:gd name="connsiteY1972" fmla="*/ 1819379 h 6858000"/>
                <a:gd name="connsiteX1973" fmla="*/ 1543507 w 7886700"/>
                <a:gd name="connsiteY1973" fmla="*/ 1819379 h 6858000"/>
                <a:gd name="connsiteX1974" fmla="*/ 1592702 w 7886700"/>
                <a:gd name="connsiteY1974" fmla="*/ 1822556 h 6858000"/>
                <a:gd name="connsiteX1975" fmla="*/ 1618092 w 7886700"/>
                <a:gd name="connsiteY1975" fmla="*/ 1824144 h 6858000"/>
                <a:gd name="connsiteX1976" fmla="*/ 1643484 w 7886700"/>
                <a:gd name="connsiteY1976" fmla="*/ 1826526 h 6858000"/>
                <a:gd name="connsiteX1977" fmla="*/ 1670461 w 7886700"/>
                <a:gd name="connsiteY1977" fmla="*/ 1830497 h 6858000"/>
                <a:gd name="connsiteX1978" fmla="*/ 1697439 w 7886700"/>
                <a:gd name="connsiteY1978" fmla="*/ 1834467 h 6858000"/>
                <a:gd name="connsiteX1979" fmla="*/ 1725210 w 7886700"/>
                <a:gd name="connsiteY1979" fmla="*/ 1839232 h 6858000"/>
                <a:gd name="connsiteX1980" fmla="*/ 1752982 w 7886700"/>
                <a:gd name="connsiteY1980" fmla="*/ 1845584 h 6858000"/>
                <a:gd name="connsiteX1981" fmla="*/ 1781546 w 7886700"/>
                <a:gd name="connsiteY1981" fmla="*/ 1851937 h 6858000"/>
                <a:gd name="connsiteX1982" fmla="*/ 1809318 w 7886700"/>
                <a:gd name="connsiteY1982" fmla="*/ 1859084 h 6858000"/>
                <a:gd name="connsiteX1983" fmla="*/ 1838676 w 7886700"/>
                <a:gd name="connsiteY1983" fmla="*/ 1867819 h 6858000"/>
                <a:gd name="connsiteX1984" fmla="*/ 1854281 w 7886700"/>
                <a:gd name="connsiteY1984" fmla="*/ 1873306 h 6858000"/>
                <a:gd name="connsiteX1985" fmla="*/ 1862155 w 7886700"/>
                <a:gd name="connsiteY1985" fmla="*/ 1882757 h 6858000"/>
                <a:gd name="connsiteX1986" fmla="*/ 1870890 w 7886700"/>
                <a:gd name="connsiteY1986" fmla="*/ 1889110 h 6858000"/>
                <a:gd name="connsiteX1987" fmla="*/ 1879625 w 7886700"/>
                <a:gd name="connsiteY1987" fmla="*/ 1896258 h 6858000"/>
                <a:gd name="connsiteX1988" fmla="*/ 1890742 w 7886700"/>
                <a:gd name="connsiteY1988" fmla="*/ 1902612 h 6858000"/>
                <a:gd name="connsiteX1989" fmla="*/ 1901860 w 7886700"/>
                <a:gd name="connsiteY1989" fmla="*/ 1907378 h 6858000"/>
                <a:gd name="connsiteX1990" fmla="*/ 1913771 w 7886700"/>
                <a:gd name="connsiteY1990" fmla="*/ 1911349 h 6858000"/>
                <a:gd name="connsiteX1991" fmla="*/ 1921712 w 7886700"/>
                <a:gd name="connsiteY1991" fmla="*/ 1913731 h 6858000"/>
                <a:gd name="connsiteX1992" fmla="*/ 1929654 w 7886700"/>
                <a:gd name="connsiteY1992" fmla="*/ 1915320 h 6858000"/>
                <a:gd name="connsiteX1993" fmla="*/ 1946330 w 7886700"/>
                <a:gd name="connsiteY1993" fmla="*/ 1916114 h 6858000"/>
                <a:gd name="connsiteX1994" fmla="*/ 1956653 w 7886700"/>
                <a:gd name="connsiteY1994" fmla="*/ 1916114 h 6858000"/>
                <a:gd name="connsiteX1995" fmla="*/ 1957315 w 7886700"/>
                <a:gd name="connsiteY1995" fmla="*/ 1915994 h 6858000"/>
                <a:gd name="connsiteX1996" fmla="*/ 1984674 w 7886700"/>
                <a:gd name="connsiteY1996" fmla="*/ 1928964 h 6858000"/>
                <a:gd name="connsiteX1997" fmla="*/ 2013238 w 7886700"/>
                <a:gd name="connsiteY1997" fmla="*/ 1944845 h 6858000"/>
                <a:gd name="connsiteX1998" fmla="*/ 2042597 w 7886700"/>
                <a:gd name="connsiteY1998" fmla="*/ 1962315 h 6858000"/>
                <a:gd name="connsiteX1999" fmla="*/ 2071161 w 7886700"/>
                <a:gd name="connsiteY1999" fmla="*/ 1980579 h 6858000"/>
                <a:gd name="connsiteX2000" fmla="*/ 2098933 w 7886700"/>
                <a:gd name="connsiteY2000" fmla="*/ 2001226 h 6858000"/>
                <a:gd name="connsiteX2001" fmla="*/ 2127497 w 7886700"/>
                <a:gd name="connsiteY2001" fmla="*/ 2023460 h 6858000"/>
                <a:gd name="connsiteX2002" fmla="*/ 2155269 w 7886700"/>
                <a:gd name="connsiteY2002" fmla="*/ 2046489 h 6858000"/>
                <a:gd name="connsiteX2003" fmla="*/ 2181453 w 7886700"/>
                <a:gd name="connsiteY2003" fmla="*/ 2070312 h 6858000"/>
                <a:gd name="connsiteX2004" fmla="*/ 2206050 w 7886700"/>
                <a:gd name="connsiteY2004" fmla="*/ 2094134 h 6858000"/>
                <a:gd name="connsiteX2005" fmla="*/ 2229854 w 7886700"/>
                <a:gd name="connsiteY2005" fmla="*/ 2119545 h 6858000"/>
                <a:gd name="connsiteX2006" fmla="*/ 2253658 w 7886700"/>
                <a:gd name="connsiteY2006" fmla="*/ 2146544 h 6858000"/>
                <a:gd name="connsiteX2007" fmla="*/ 2275875 w 7886700"/>
                <a:gd name="connsiteY2007" fmla="*/ 2174337 h 6858000"/>
                <a:gd name="connsiteX2008" fmla="*/ 2297299 w 7886700"/>
                <a:gd name="connsiteY2008" fmla="*/ 2202924 h 6858000"/>
                <a:gd name="connsiteX2009" fmla="*/ 2318722 w 7886700"/>
                <a:gd name="connsiteY2009" fmla="*/ 2233100 h 6858000"/>
                <a:gd name="connsiteX2010" fmla="*/ 2338559 w 7886700"/>
                <a:gd name="connsiteY2010" fmla="*/ 2264069 h 6858000"/>
                <a:gd name="connsiteX2011" fmla="*/ 2358396 w 7886700"/>
                <a:gd name="connsiteY2011" fmla="*/ 2295833 h 6858000"/>
                <a:gd name="connsiteX2012" fmla="*/ 2375852 w 7886700"/>
                <a:gd name="connsiteY2012" fmla="*/ 2328391 h 6858000"/>
                <a:gd name="connsiteX2013" fmla="*/ 2394102 w 7886700"/>
                <a:gd name="connsiteY2013" fmla="*/ 2362536 h 6858000"/>
                <a:gd name="connsiteX2014" fmla="*/ 2410764 w 7886700"/>
                <a:gd name="connsiteY2014" fmla="*/ 2397476 h 6858000"/>
                <a:gd name="connsiteX2015" fmla="*/ 2426634 w 7886700"/>
                <a:gd name="connsiteY2015" fmla="*/ 2433210 h 6858000"/>
                <a:gd name="connsiteX2016" fmla="*/ 2441710 w 7886700"/>
                <a:gd name="connsiteY2016" fmla="*/ 2470533 h 6858000"/>
                <a:gd name="connsiteX2017" fmla="*/ 2455992 w 7886700"/>
                <a:gd name="connsiteY2017" fmla="*/ 2508649 h 6858000"/>
                <a:gd name="connsiteX2018" fmla="*/ 2469481 w 7886700"/>
                <a:gd name="connsiteY2018" fmla="*/ 2547559 h 6858000"/>
                <a:gd name="connsiteX2019" fmla="*/ 2481383 w 7886700"/>
                <a:gd name="connsiteY2019" fmla="*/ 2588058 h 6858000"/>
                <a:gd name="connsiteX2020" fmla="*/ 2493285 w 7886700"/>
                <a:gd name="connsiteY2020" fmla="*/ 2628556 h 6858000"/>
                <a:gd name="connsiteX2021" fmla="*/ 2504393 w 7886700"/>
                <a:gd name="connsiteY2021" fmla="*/ 2671437 h 6858000"/>
                <a:gd name="connsiteX2022" fmla="*/ 2513915 w 7886700"/>
                <a:gd name="connsiteY2022" fmla="*/ 2714318 h 6858000"/>
                <a:gd name="connsiteX2023" fmla="*/ 2524230 w 7886700"/>
                <a:gd name="connsiteY2023" fmla="*/ 2759581 h 6858000"/>
                <a:gd name="connsiteX2024" fmla="*/ 2532165 w 7886700"/>
                <a:gd name="connsiteY2024" fmla="*/ 2804050 h 6858000"/>
                <a:gd name="connsiteX2025" fmla="*/ 2540099 w 7886700"/>
                <a:gd name="connsiteY2025" fmla="*/ 2850901 h 6858000"/>
                <a:gd name="connsiteX2026" fmla="*/ 2545653 w 7886700"/>
                <a:gd name="connsiteY2026" fmla="*/ 2898547 h 6858000"/>
                <a:gd name="connsiteX2027" fmla="*/ 2552001 w 7886700"/>
                <a:gd name="connsiteY2027" fmla="*/ 2946192 h 6858000"/>
                <a:gd name="connsiteX2028" fmla="*/ 2556762 w 7886700"/>
                <a:gd name="connsiteY2028" fmla="*/ 2996220 h 6858000"/>
                <a:gd name="connsiteX2029" fmla="*/ 2562316 w 7886700"/>
                <a:gd name="connsiteY2029" fmla="*/ 3046247 h 6858000"/>
                <a:gd name="connsiteX2030" fmla="*/ 2564697 w 7886700"/>
                <a:gd name="connsiteY2030" fmla="*/ 3097069 h 6858000"/>
                <a:gd name="connsiteX2031" fmla="*/ 2567870 w 7886700"/>
                <a:gd name="connsiteY2031" fmla="*/ 3150273 h 6858000"/>
                <a:gd name="connsiteX2032" fmla="*/ 2568664 w 7886700"/>
                <a:gd name="connsiteY2032" fmla="*/ 3203477 h 6858000"/>
                <a:gd name="connsiteX2033" fmla="*/ 2570251 w 7886700"/>
                <a:gd name="connsiteY2033" fmla="*/ 3257475 h 6858000"/>
                <a:gd name="connsiteX2034" fmla="*/ 2570251 w 7886700"/>
                <a:gd name="connsiteY2034" fmla="*/ 3263835 h 6858000"/>
                <a:gd name="connsiteX2035" fmla="*/ 2552702 w 7886700"/>
                <a:gd name="connsiteY2035" fmla="*/ 3267346 h 6858000"/>
                <a:gd name="connsiteX2036" fmla="*/ 2505870 w 7886700"/>
                <a:gd name="connsiteY2036" fmla="*/ 3280051 h 6858000"/>
                <a:gd name="connsiteX2037" fmla="*/ 2459039 w 7886700"/>
                <a:gd name="connsiteY2037" fmla="*/ 3292756 h 6858000"/>
                <a:gd name="connsiteX2038" fmla="*/ 2412208 w 7886700"/>
                <a:gd name="connsiteY2038" fmla="*/ 3308638 h 6858000"/>
                <a:gd name="connsiteX2039" fmla="*/ 2366964 w 7886700"/>
                <a:gd name="connsiteY2039" fmla="*/ 3326107 h 6858000"/>
                <a:gd name="connsiteX2040" fmla="*/ 2321720 w 7886700"/>
                <a:gd name="connsiteY2040" fmla="*/ 3345165 h 6858000"/>
                <a:gd name="connsiteX2041" fmla="*/ 2277270 w 7886700"/>
                <a:gd name="connsiteY2041" fmla="*/ 3367399 h 6858000"/>
                <a:gd name="connsiteX2042" fmla="*/ 2233614 w 7886700"/>
                <a:gd name="connsiteY2042" fmla="*/ 3391221 h 6858000"/>
                <a:gd name="connsiteX2043" fmla="*/ 2189958 w 7886700"/>
                <a:gd name="connsiteY2043" fmla="*/ 3416631 h 6858000"/>
                <a:gd name="connsiteX2044" fmla="*/ 2147889 w 7886700"/>
                <a:gd name="connsiteY2044" fmla="*/ 3443629 h 6858000"/>
                <a:gd name="connsiteX2045" fmla="*/ 2107408 w 7886700"/>
                <a:gd name="connsiteY2045" fmla="*/ 3473804 h 6858000"/>
                <a:gd name="connsiteX2046" fmla="*/ 2067720 w 7886700"/>
                <a:gd name="connsiteY2046" fmla="*/ 3504772 h 6858000"/>
                <a:gd name="connsiteX2047" fmla="*/ 2028827 w 7886700"/>
                <a:gd name="connsiteY2047" fmla="*/ 3538123 h 6858000"/>
                <a:gd name="connsiteX2048" fmla="*/ 1990727 w 7886700"/>
                <a:gd name="connsiteY2048" fmla="*/ 3573062 h 6858000"/>
                <a:gd name="connsiteX2049" fmla="*/ 1954214 w 7886700"/>
                <a:gd name="connsiteY2049" fmla="*/ 3609589 h 6858000"/>
                <a:gd name="connsiteX2050" fmla="*/ 1919289 w 7886700"/>
                <a:gd name="connsiteY2050" fmla="*/ 3649293 h 6858000"/>
                <a:gd name="connsiteX2051" fmla="*/ 1903414 w 7886700"/>
                <a:gd name="connsiteY2051" fmla="*/ 3669144 h 6858000"/>
                <a:gd name="connsiteX2052" fmla="*/ 1886745 w 7886700"/>
                <a:gd name="connsiteY2052" fmla="*/ 3690584 h 6858000"/>
                <a:gd name="connsiteX2053" fmla="*/ 1870870 w 7886700"/>
                <a:gd name="connsiteY2053" fmla="*/ 3711230 h 6858000"/>
                <a:gd name="connsiteX2054" fmla="*/ 1854996 w 7886700"/>
                <a:gd name="connsiteY2054" fmla="*/ 3733464 h 6858000"/>
                <a:gd name="connsiteX2055" fmla="*/ 1839914 w 7886700"/>
                <a:gd name="connsiteY2055" fmla="*/ 3754904 h 6858000"/>
                <a:gd name="connsiteX2056" fmla="*/ 1824833 w 7886700"/>
                <a:gd name="connsiteY2056" fmla="*/ 3777932 h 6858000"/>
                <a:gd name="connsiteX2057" fmla="*/ 1811339 w 7886700"/>
                <a:gd name="connsiteY2057" fmla="*/ 3800959 h 6858000"/>
                <a:gd name="connsiteX2058" fmla="*/ 1797052 w 7886700"/>
                <a:gd name="connsiteY2058" fmla="*/ 3823987 h 6858000"/>
                <a:gd name="connsiteX2059" fmla="*/ 1783558 w 7886700"/>
                <a:gd name="connsiteY2059" fmla="*/ 3847809 h 6858000"/>
                <a:gd name="connsiteX2060" fmla="*/ 1770064 w 7886700"/>
                <a:gd name="connsiteY2060" fmla="*/ 3872426 h 6858000"/>
                <a:gd name="connsiteX2061" fmla="*/ 1758158 w 7886700"/>
                <a:gd name="connsiteY2061" fmla="*/ 3897042 h 6858000"/>
                <a:gd name="connsiteX2062" fmla="*/ 1745458 w 7886700"/>
                <a:gd name="connsiteY2062" fmla="*/ 3922452 h 6858000"/>
                <a:gd name="connsiteX2063" fmla="*/ 1734345 w 7886700"/>
                <a:gd name="connsiteY2063" fmla="*/ 3947862 h 6858000"/>
                <a:gd name="connsiteX2064" fmla="*/ 1728806 w 7886700"/>
                <a:gd name="connsiteY2064" fmla="*/ 3962356 h 6858000"/>
                <a:gd name="connsiteX2065" fmla="*/ 1722438 w 7886700"/>
                <a:gd name="connsiteY2065" fmla="*/ 3963194 h 6858000"/>
                <a:gd name="connsiteX2066" fmla="*/ 1691481 w 7886700"/>
                <a:gd name="connsiteY2066" fmla="*/ 3967956 h 6858000"/>
                <a:gd name="connsiteX2067" fmla="*/ 1662113 w 7886700"/>
                <a:gd name="connsiteY2067" fmla="*/ 3971131 h 6858000"/>
                <a:gd name="connsiteX2068" fmla="*/ 1631156 w 7886700"/>
                <a:gd name="connsiteY2068" fmla="*/ 3974306 h 6858000"/>
                <a:gd name="connsiteX2069" fmla="*/ 1600200 w 7886700"/>
                <a:gd name="connsiteY2069" fmla="*/ 3975894 h 6858000"/>
                <a:gd name="connsiteX2070" fmla="*/ 1568450 w 7886700"/>
                <a:gd name="connsiteY2070" fmla="*/ 3978275 h 6858000"/>
                <a:gd name="connsiteX2071" fmla="*/ 1537494 w 7886700"/>
                <a:gd name="connsiteY2071" fmla="*/ 3979069 h 6858000"/>
                <a:gd name="connsiteX2072" fmla="*/ 1505744 w 7886700"/>
                <a:gd name="connsiteY2072" fmla="*/ 3979069 h 6858000"/>
                <a:gd name="connsiteX2073" fmla="*/ 1466850 w 7886700"/>
                <a:gd name="connsiteY2073" fmla="*/ 3979069 h 6858000"/>
                <a:gd name="connsiteX2074" fmla="*/ 1428750 w 7886700"/>
                <a:gd name="connsiteY2074" fmla="*/ 3977481 h 6858000"/>
                <a:gd name="connsiteX2075" fmla="*/ 1390650 w 7886700"/>
                <a:gd name="connsiteY2075" fmla="*/ 3975100 h 6858000"/>
                <a:gd name="connsiteX2076" fmla="*/ 1351756 w 7886700"/>
                <a:gd name="connsiteY2076" fmla="*/ 3971131 h 6858000"/>
                <a:gd name="connsiteX2077" fmla="*/ 1314450 w 7886700"/>
                <a:gd name="connsiteY2077" fmla="*/ 3967163 h 6858000"/>
                <a:gd name="connsiteX2078" fmla="*/ 1277144 w 7886700"/>
                <a:gd name="connsiteY2078" fmla="*/ 3962400 h 6858000"/>
                <a:gd name="connsiteX2079" fmla="*/ 1239838 w 7886700"/>
                <a:gd name="connsiteY2079" fmla="*/ 3955256 h 6858000"/>
                <a:gd name="connsiteX2080" fmla="*/ 1202531 w 7886700"/>
                <a:gd name="connsiteY2080" fmla="*/ 3948113 h 6858000"/>
                <a:gd name="connsiteX2081" fmla="*/ 1166019 w 7886700"/>
                <a:gd name="connsiteY2081" fmla="*/ 3940175 h 6858000"/>
                <a:gd name="connsiteX2082" fmla="*/ 1130300 w 7886700"/>
                <a:gd name="connsiteY2082" fmla="*/ 3931444 h 6858000"/>
                <a:gd name="connsiteX2083" fmla="*/ 1094581 w 7886700"/>
                <a:gd name="connsiteY2083" fmla="*/ 3922713 h 6858000"/>
                <a:gd name="connsiteX2084" fmla="*/ 1058863 w 7886700"/>
                <a:gd name="connsiteY2084" fmla="*/ 3911600 h 6858000"/>
                <a:gd name="connsiteX2085" fmla="*/ 1023144 w 7886700"/>
                <a:gd name="connsiteY2085" fmla="*/ 3900488 h 6858000"/>
                <a:gd name="connsiteX2086" fmla="*/ 988219 w 7886700"/>
                <a:gd name="connsiteY2086" fmla="*/ 3887788 h 6858000"/>
                <a:gd name="connsiteX2087" fmla="*/ 954088 w 7886700"/>
                <a:gd name="connsiteY2087" fmla="*/ 3875088 h 6858000"/>
                <a:gd name="connsiteX2088" fmla="*/ 920750 w 7886700"/>
                <a:gd name="connsiteY2088" fmla="*/ 3860800 h 6858000"/>
                <a:gd name="connsiteX2089" fmla="*/ 886619 w 7886700"/>
                <a:gd name="connsiteY2089" fmla="*/ 3845719 h 6858000"/>
                <a:gd name="connsiteX2090" fmla="*/ 853281 w 7886700"/>
                <a:gd name="connsiteY2090" fmla="*/ 3831431 h 6858000"/>
                <a:gd name="connsiteX2091" fmla="*/ 820738 w 7886700"/>
                <a:gd name="connsiteY2091" fmla="*/ 3813969 h 6858000"/>
                <a:gd name="connsiteX2092" fmla="*/ 788194 w 7886700"/>
                <a:gd name="connsiteY2092" fmla="*/ 3797300 h 6858000"/>
                <a:gd name="connsiteX2093" fmla="*/ 756444 w 7886700"/>
                <a:gd name="connsiteY2093" fmla="*/ 3779044 h 6858000"/>
                <a:gd name="connsiteX2094" fmla="*/ 725488 w 7886700"/>
                <a:gd name="connsiteY2094" fmla="*/ 3761581 h 6858000"/>
                <a:gd name="connsiteX2095" fmla="*/ 694531 w 7886700"/>
                <a:gd name="connsiteY2095" fmla="*/ 3741738 h 6858000"/>
                <a:gd name="connsiteX2096" fmla="*/ 664369 w 7886700"/>
                <a:gd name="connsiteY2096" fmla="*/ 3721894 h 6858000"/>
                <a:gd name="connsiteX2097" fmla="*/ 634206 w 7886700"/>
                <a:gd name="connsiteY2097" fmla="*/ 3702050 h 6858000"/>
                <a:gd name="connsiteX2098" fmla="*/ 605631 w 7886700"/>
                <a:gd name="connsiteY2098" fmla="*/ 3679825 h 6858000"/>
                <a:gd name="connsiteX2099" fmla="*/ 576263 w 7886700"/>
                <a:gd name="connsiteY2099" fmla="*/ 3658394 h 6858000"/>
                <a:gd name="connsiteX2100" fmla="*/ 548481 w 7886700"/>
                <a:gd name="connsiteY2100" fmla="*/ 3635375 h 6858000"/>
                <a:gd name="connsiteX2101" fmla="*/ 520700 w 7886700"/>
                <a:gd name="connsiteY2101" fmla="*/ 3612356 h 6858000"/>
                <a:gd name="connsiteX2102" fmla="*/ 493713 w 7886700"/>
                <a:gd name="connsiteY2102" fmla="*/ 3588544 h 6858000"/>
                <a:gd name="connsiteX2103" fmla="*/ 467519 w 7886700"/>
                <a:gd name="connsiteY2103" fmla="*/ 3563938 h 6858000"/>
                <a:gd name="connsiteX2104" fmla="*/ 441325 w 7886700"/>
                <a:gd name="connsiteY2104" fmla="*/ 3537744 h 6858000"/>
                <a:gd name="connsiteX2105" fmla="*/ 416719 w 7886700"/>
                <a:gd name="connsiteY2105" fmla="*/ 3512344 h 6858000"/>
                <a:gd name="connsiteX2106" fmla="*/ 391319 w 7886700"/>
                <a:gd name="connsiteY2106" fmla="*/ 3486150 h 6858000"/>
                <a:gd name="connsiteX2107" fmla="*/ 367506 w 7886700"/>
                <a:gd name="connsiteY2107" fmla="*/ 3459163 h 6858000"/>
                <a:gd name="connsiteX2108" fmla="*/ 343694 w 7886700"/>
                <a:gd name="connsiteY2108" fmla="*/ 3431381 h 6858000"/>
                <a:gd name="connsiteX2109" fmla="*/ 321469 w 7886700"/>
                <a:gd name="connsiteY2109" fmla="*/ 3403600 h 6858000"/>
                <a:gd name="connsiteX2110" fmla="*/ 299244 w 7886700"/>
                <a:gd name="connsiteY2110" fmla="*/ 3375025 h 6858000"/>
                <a:gd name="connsiteX2111" fmla="*/ 278606 w 7886700"/>
                <a:gd name="connsiteY2111" fmla="*/ 3344863 h 6858000"/>
                <a:gd name="connsiteX2112" fmla="*/ 257175 w 7886700"/>
                <a:gd name="connsiteY2112" fmla="*/ 3315494 h 6858000"/>
                <a:gd name="connsiteX2113" fmla="*/ 237331 w 7886700"/>
                <a:gd name="connsiteY2113" fmla="*/ 3285331 h 6858000"/>
                <a:gd name="connsiteX2114" fmla="*/ 219075 w 7886700"/>
                <a:gd name="connsiteY2114" fmla="*/ 3254375 h 6858000"/>
                <a:gd name="connsiteX2115" fmla="*/ 200025 w 7886700"/>
                <a:gd name="connsiteY2115" fmla="*/ 3222625 h 6858000"/>
                <a:gd name="connsiteX2116" fmla="*/ 181769 w 7886700"/>
                <a:gd name="connsiteY2116" fmla="*/ 3190875 h 6858000"/>
                <a:gd name="connsiteX2117" fmla="*/ 165100 w 7886700"/>
                <a:gd name="connsiteY2117" fmla="*/ 3159125 h 6858000"/>
                <a:gd name="connsiteX2118" fmla="*/ 149225 w 7886700"/>
                <a:gd name="connsiteY2118" fmla="*/ 3126581 h 6858000"/>
                <a:gd name="connsiteX2119" fmla="*/ 133350 w 7886700"/>
                <a:gd name="connsiteY2119" fmla="*/ 3093244 h 6858000"/>
                <a:gd name="connsiteX2120" fmla="*/ 118269 w 7886700"/>
                <a:gd name="connsiteY2120" fmla="*/ 3059906 h 6858000"/>
                <a:gd name="connsiteX2121" fmla="*/ 103981 w 7886700"/>
                <a:gd name="connsiteY2121" fmla="*/ 3025775 h 6858000"/>
                <a:gd name="connsiteX2122" fmla="*/ 91281 w 7886700"/>
                <a:gd name="connsiteY2122" fmla="*/ 2990850 h 6858000"/>
                <a:gd name="connsiteX2123" fmla="*/ 79375 w 7886700"/>
                <a:gd name="connsiteY2123" fmla="*/ 2956719 h 6858000"/>
                <a:gd name="connsiteX2124" fmla="*/ 67469 w 7886700"/>
                <a:gd name="connsiteY2124" fmla="*/ 2921794 h 6858000"/>
                <a:gd name="connsiteX2125" fmla="*/ 57944 w 7886700"/>
                <a:gd name="connsiteY2125" fmla="*/ 2886075 h 6858000"/>
                <a:gd name="connsiteX2126" fmla="*/ 47625 w 7886700"/>
                <a:gd name="connsiteY2126" fmla="*/ 2850356 h 6858000"/>
                <a:gd name="connsiteX2127" fmla="*/ 38894 w 7886700"/>
                <a:gd name="connsiteY2127" fmla="*/ 2813050 h 6858000"/>
                <a:gd name="connsiteX2128" fmla="*/ 30956 w 7886700"/>
                <a:gd name="connsiteY2128" fmla="*/ 2777331 h 6858000"/>
                <a:gd name="connsiteX2129" fmla="*/ 23813 w 7886700"/>
                <a:gd name="connsiteY2129" fmla="*/ 2739231 h 6858000"/>
                <a:gd name="connsiteX2130" fmla="*/ 18256 w 7886700"/>
                <a:gd name="connsiteY2130" fmla="*/ 2702719 h 6858000"/>
                <a:gd name="connsiteX2131" fmla="*/ 12700 w 7886700"/>
                <a:gd name="connsiteY2131" fmla="*/ 2665413 h 6858000"/>
                <a:gd name="connsiteX2132" fmla="*/ 7938 w 7886700"/>
                <a:gd name="connsiteY2132" fmla="*/ 2627313 h 6858000"/>
                <a:gd name="connsiteX2133" fmla="*/ 4763 w 7886700"/>
                <a:gd name="connsiteY2133" fmla="*/ 2589213 h 6858000"/>
                <a:gd name="connsiteX2134" fmla="*/ 2381 w 7886700"/>
                <a:gd name="connsiteY2134" fmla="*/ 2551113 h 6858000"/>
                <a:gd name="connsiteX2135" fmla="*/ 794 w 7886700"/>
                <a:gd name="connsiteY2135" fmla="*/ 2512219 h 6858000"/>
                <a:gd name="connsiteX2136" fmla="*/ 0 w 7886700"/>
                <a:gd name="connsiteY2136" fmla="*/ 2473325 h 6858000"/>
                <a:gd name="connsiteX2137" fmla="*/ 794 w 7886700"/>
                <a:gd name="connsiteY2137" fmla="*/ 2438400 h 6858000"/>
                <a:gd name="connsiteX2138" fmla="*/ 2381 w 7886700"/>
                <a:gd name="connsiteY2138" fmla="*/ 2403475 h 6858000"/>
                <a:gd name="connsiteX2139" fmla="*/ 3969 w 7886700"/>
                <a:gd name="connsiteY2139" fmla="*/ 2370138 h 6858000"/>
                <a:gd name="connsiteX2140" fmla="*/ 7144 w 7886700"/>
                <a:gd name="connsiteY2140" fmla="*/ 2335213 h 6858000"/>
                <a:gd name="connsiteX2141" fmla="*/ 10319 w 7886700"/>
                <a:gd name="connsiteY2141" fmla="*/ 2301081 h 6858000"/>
                <a:gd name="connsiteX2142" fmla="*/ 14288 w 7886700"/>
                <a:gd name="connsiteY2142" fmla="*/ 2267744 h 6858000"/>
                <a:gd name="connsiteX2143" fmla="*/ 19050 w 7886700"/>
                <a:gd name="connsiteY2143" fmla="*/ 2233613 h 6858000"/>
                <a:gd name="connsiteX2144" fmla="*/ 24606 w 7886700"/>
                <a:gd name="connsiteY2144" fmla="*/ 2199481 h 6858000"/>
                <a:gd name="connsiteX2145" fmla="*/ 31750 w 7886700"/>
                <a:gd name="connsiteY2145" fmla="*/ 2166938 h 6858000"/>
                <a:gd name="connsiteX2146" fmla="*/ 38894 w 7886700"/>
                <a:gd name="connsiteY2146" fmla="*/ 2134394 h 6858000"/>
                <a:gd name="connsiteX2147" fmla="*/ 46831 w 7886700"/>
                <a:gd name="connsiteY2147" fmla="*/ 2101056 h 6858000"/>
                <a:gd name="connsiteX2148" fmla="*/ 55563 w 7886700"/>
                <a:gd name="connsiteY2148" fmla="*/ 2069306 h 6858000"/>
                <a:gd name="connsiteX2149" fmla="*/ 64294 w 7886700"/>
                <a:gd name="connsiteY2149" fmla="*/ 2037556 h 6858000"/>
                <a:gd name="connsiteX2150" fmla="*/ 74613 w 7886700"/>
                <a:gd name="connsiteY2150" fmla="*/ 2005806 h 6858000"/>
                <a:gd name="connsiteX2151" fmla="*/ 85725 w 7886700"/>
                <a:gd name="connsiteY2151" fmla="*/ 1974056 h 6858000"/>
                <a:gd name="connsiteX2152" fmla="*/ 96044 w 7886700"/>
                <a:gd name="connsiteY2152" fmla="*/ 1943100 h 6858000"/>
                <a:gd name="connsiteX2153" fmla="*/ 108744 w 7886700"/>
                <a:gd name="connsiteY2153" fmla="*/ 1912938 h 6858000"/>
                <a:gd name="connsiteX2154" fmla="*/ 121444 w 7886700"/>
                <a:gd name="connsiteY2154" fmla="*/ 1881981 h 6858000"/>
                <a:gd name="connsiteX2155" fmla="*/ 134144 w 7886700"/>
                <a:gd name="connsiteY2155" fmla="*/ 1851819 h 6858000"/>
                <a:gd name="connsiteX2156" fmla="*/ 148431 w 7886700"/>
                <a:gd name="connsiteY2156" fmla="*/ 1822450 h 6858000"/>
                <a:gd name="connsiteX2157" fmla="*/ 162719 w 7886700"/>
                <a:gd name="connsiteY2157" fmla="*/ 1793081 h 6858000"/>
                <a:gd name="connsiteX2158" fmla="*/ 177800 w 7886700"/>
                <a:gd name="connsiteY2158" fmla="*/ 1763713 h 6858000"/>
                <a:gd name="connsiteX2159" fmla="*/ 193675 w 7886700"/>
                <a:gd name="connsiteY2159" fmla="*/ 1735931 h 6858000"/>
                <a:gd name="connsiteX2160" fmla="*/ 209550 w 7886700"/>
                <a:gd name="connsiteY2160" fmla="*/ 1706563 h 6858000"/>
                <a:gd name="connsiteX2161" fmla="*/ 227013 w 7886700"/>
                <a:gd name="connsiteY2161" fmla="*/ 1678781 h 6858000"/>
                <a:gd name="connsiteX2162" fmla="*/ 244475 w 7886700"/>
                <a:gd name="connsiteY2162" fmla="*/ 1651794 h 6858000"/>
                <a:gd name="connsiteX2163" fmla="*/ 262731 w 7886700"/>
                <a:gd name="connsiteY2163" fmla="*/ 1624013 h 6858000"/>
                <a:gd name="connsiteX2164" fmla="*/ 280988 w 7886700"/>
                <a:gd name="connsiteY2164" fmla="*/ 1598613 h 6858000"/>
                <a:gd name="connsiteX2165" fmla="*/ 300038 w 7886700"/>
                <a:gd name="connsiteY2165" fmla="*/ 1571625 h 6858000"/>
                <a:gd name="connsiteX2166" fmla="*/ 319881 w 7886700"/>
                <a:gd name="connsiteY2166" fmla="*/ 1545431 h 6858000"/>
                <a:gd name="connsiteX2167" fmla="*/ 339725 w 7886700"/>
                <a:gd name="connsiteY2167" fmla="*/ 1520825 h 6858000"/>
                <a:gd name="connsiteX2168" fmla="*/ 361156 w 7886700"/>
                <a:gd name="connsiteY2168" fmla="*/ 1496219 h 6858000"/>
                <a:gd name="connsiteX2169" fmla="*/ 382588 w 7886700"/>
                <a:gd name="connsiteY2169" fmla="*/ 1470819 h 6858000"/>
                <a:gd name="connsiteX2170" fmla="*/ 404813 w 7886700"/>
                <a:gd name="connsiteY2170" fmla="*/ 1447006 h 6858000"/>
                <a:gd name="connsiteX2171" fmla="*/ 426244 w 7886700"/>
                <a:gd name="connsiteY2171" fmla="*/ 1423194 h 6858000"/>
                <a:gd name="connsiteX2172" fmla="*/ 449263 w 7886700"/>
                <a:gd name="connsiteY2172" fmla="*/ 1400969 h 6858000"/>
                <a:gd name="connsiteX2173" fmla="*/ 473075 w 7886700"/>
                <a:gd name="connsiteY2173" fmla="*/ 1378744 h 6858000"/>
                <a:gd name="connsiteX2174" fmla="*/ 496888 w 7886700"/>
                <a:gd name="connsiteY2174" fmla="*/ 1356519 h 6858000"/>
                <a:gd name="connsiteX2175" fmla="*/ 520700 w 7886700"/>
                <a:gd name="connsiteY2175" fmla="*/ 1335088 h 6858000"/>
                <a:gd name="connsiteX2176" fmla="*/ 546100 w 7886700"/>
                <a:gd name="connsiteY2176" fmla="*/ 1314450 h 6858000"/>
                <a:gd name="connsiteX2177" fmla="*/ 570706 w 7886700"/>
                <a:gd name="connsiteY2177" fmla="*/ 1293019 h 6858000"/>
                <a:gd name="connsiteX2178" fmla="*/ 596106 w 7886700"/>
                <a:gd name="connsiteY2178" fmla="*/ 1273175 h 6858000"/>
                <a:gd name="connsiteX2179" fmla="*/ 622300 w 7886700"/>
                <a:gd name="connsiteY2179" fmla="*/ 1254125 h 6858000"/>
                <a:gd name="connsiteX2180" fmla="*/ 649288 w 7886700"/>
                <a:gd name="connsiteY2180" fmla="*/ 1235869 h 6858000"/>
                <a:gd name="connsiteX2181" fmla="*/ 676275 w 7886700"/>
                <a:gd name="connsiteY2181" fmla="*/ 1217613 h 6858000"/>
                <a:gd name="connsiteX2182" fmla="*/ 704056 w 7886700"/>
                <a:gd name="connsiteY2182" fmla="*/ 1200150 h 6858000"/>
                <a:gd name="connsiteX2183" fmla="*/ 731838 w 7886700"/>
                <a:gd name="connsiteY2183" fmla="*/ 1182688 h 6858000"/>
                <a:gd name="connsiteX2184" fmla="*/ 759619 w 7886700"/>
                <a:gd name="connsiteY2184" fmla="*/ 1166019 h 6858000"/>
                <a:gd name="connsiteX2185" fmla="*/ 788194 w 7886700"/>
                <a:gd name="connsiteY2185" fmla="*/ 1150144 h 6858000"/>
                <a:gd name="connsiteX2186" fmla="*/ 816769 w 7886700"/>
                <a:gd name="connsiteY2186" fmla="*/ 1135063 h 6858000"/>
                <a:gd name="connsiteX2187" fmla="*/ 846138 w 7886700"/>
                <a:gd name="connsiteY2187" fmla="*/ 1119981 h 6858000"/>
                <a:gd name="connsiteX2188" fmla="*/ 875506 w 7886700"/>
                <a:gd name="connsiteY2188" fmla="*/ 1106488 h 6858000"/>
                <a:gd name="connsiteX2189" fmla="*/ 905669 w 7886700"/>
                <a:gd name="connsiteY2189" fmla="*/ 1092200 h 6858000"/>
                <a:gd name="connsiteX2190" fmla="*/ 936625 w 7886700"/>
                <a:gd name="connsiteY2190" fmla="*/ 1079500 h 6858000"/>
                <a:gd name="connsiteX2191" fmla="*/ 965994 w 7886700"/>
                <a:gd name="connsiteY2191" fmla="*/ 1067594 h 6858000"/>
                <a:gd name="connsiteX2192" fmla="*/ 997744 w 7886700"/>
                <a:gd name="connsiteY2192" fmla="*/ 1055688 h 6858000"/>
                <a:gd name="connsiteX2193" fmla="*/ 1028700 w 7886700"/>
                <a:gd name="connsiteY2193" fmla="*/ 1044575 h 6858000"/>
                <a:gd name="connsiteX2194" fmla="*/ 1060450 w 7886700"/>
                <a:gd name="connsiteY2194" fmla="*/ 1035050 h 6858000"/>
                <a:gd name="connsiteX2195" fmla="*/ 1092200 w 7886700"/>
                <a:gd name="connsiteY2195" fmla="*/ 1025525 h 6858000"/>
                <a:gd name="connsiteX2196" fmla="*/ 1123950 w 7886700"/>
                <a:gd name="connsiteY2196" fmla="*/ 1016794 h 6858000"/>
                <a:gd name="connsiteX2197" fmla="*/ 1157288 w 7886700"/>
                <a:gd name="connsiteY2197" fmla="*/ 1008856 h 6858000"/>
                <a:gd name="connsiteX2198" fmla="*/ 1189831 w 7886700"/>
                <a:gd name="connsiteY2198" fmla="*/ 1000919 h 6858000"/>
                <a:gd name="connsiteX2199" fmla="*/ 1222375 w 7886700"/>
                <a:gd name="connsiteY2199" fmla="*/ 995363 h 6858000"/>
                <a:gd name="connsiteX2200" fmla="*/ 1256506 w 7886700"/>
                <a:gd name="connsiteY2200" fmla="*/ 989013 h 6858000"/>
                <a:gd name="connsiteX2201" fmla="*/ 1276350 w 7886700"/>
                <a:gd name="connsiteY2201" fmla="*/ 944563 h 6858000"/>
                <a:gd name="connsiteX2202" fmla="*/ 1296988 w 7886700"/>
                <a:gd name="connsiteY2202" fmla="*/ 901700 h 6858000"/>
                <a:gd name="connsiteX2203" fmla="*/ 1320006 w 7886700"/>
                <a:gd name="connsiteY2203" fmla="*/ 858838 h 6858000"/>
                <a:gd name="connsiteX2204" fmla="*/ 1344613 w 7886700"/>
                <a:gd name="connsiteY2204" fmla="*/ 818356 h 6858000"/>
                <a:gd name="connsiteX2205" fmla="*/ 1370806 w 7886700"/>
                <a:gd name="connsiteY2205" fmla="*/ 777081 h 6858000"/>
                <a:gd name="connsiteX2206" fmla="*/ 1397794 w 7886700"/>
                <a:gd name="connsiteY2206" fmla="*/ 737394 h 6858000"/>
                <a:gd name="connsiteX2207" fmla="*/ 1426369 w 7886700"/>
                <a:gd name="connsiteY2207" fmla="*/ 700088 h 6858000"/>
                <a:gd name="connsiteX2208" fmla="*/ 1456531 w 7886700"/>
                <a:gd name="connsiteY2208" fmla="*/ 661988 h 6858000"/>
                <a:gd name="connsiteX2209" fmla="*/ 1486694 w 7886700"/>
                <a:gd name="connsiteY2209" fmla="*/ 626269 h 6858000"/>
                <a:gd name="connsiteX2210" fmla="*/ 1520031 w 7886700"/>
                <a:gd name="connsiteY2210" fmla="*/ 591344 h 6858000"/>
                <a:gd name="connsiteX2211" fmla="*/ 1552575 w 7886700"/>
                <a:gd name="connsiteY2211" fmla="*/ 558006 h 6858000"/>
                <a:gd name="connsiteX2212" fmla="*/ 1587500 w 7886700"/>
                <a:gd name="connsiteY2212" fmla="*/ 524669 h 6858000"/>
                <a:gd name="connsiteX2213" fmla="*/ 1624013 w 7886700"/>
                <a:gd name="connsiteY2213" fmla="*/ 492919 h 6858000"/>
                <a:gd name="connsiteX2214" fmla="*/ 1661319 w 7886700"/>
                <a:gd name="connsiteY2214" fmla="*/ 463550 h 6858000"/>
                <a:gd name="connsiteX2215" fmla="*/ 1698625 w 7886700"/>
                <a:gd name="connsiteY2215" fmla="*/ 434181 h 6858000"/>
                <a:gd name="connsiteX2216" fmla="*/ 1738313 w 7886700"/>
                <a:gd name="connsiteY2216" fmla="*/ 406400 h 6858000"/>
                <a:gd name="connsiteX2217" fmla="*/ 1778000 w 7886700"/>
                <a:gd name="connsiteY2217" fmla="*/ 381000 h 6858000"/>
                <a:gd name="connsiteX2218" fmla="*/ 1820069 w 7886700"/>
                <a:gd name="connsiteY2218" fmla="*/ 357188 h 6858000"/>
                <a:gd name="connsiteX2219" fmla="*/ 1862138 w 7886700"/>
                <a:gd name="connsiteY2219" fmla="*/ 333375 h 6858000"/>
                <a:gd name="connsiteX2220" fmla="*/ 1904206 w 7886700"/>
                <a:gd name="connsiteY2220" fmla="*/ 311944 h 6858000"/>
                <a:gd name="connsiteX2221" fmla="*/ 1949450 w 7886700"/>
                <a:gd name="connsiteY2221" fmla="*/ 291306 h 6858000"/>
                <a:gd name="connsiteX2222" fmla="*/ 1993900 w 7886700"/>
                <a:gd name="connsiteY2222" fmla="*/ 273050 h 6858000"/>
                <a:gd name="connsiteX2223" fmla="*/ 2039144 w 7886700"/>
                <a:gd name="connsiteY2223" fmla="*/ 256381 h 6858000"/>
                <a:gd name="connsiteX2224" fmla="*/ 2085181 w 7886700"/>
                <a:gd name="connsiteY2224" fmla="*/ 240506 h 6858000"/>
                <a:gd name="connsiteX2225" fmla="*/ 2132013 w 7886700"/>
                <a:gd name="connsiteY2225" fmla="*/ 227806 h 6858000"/>
                <a:gd name="connsiteX2226" fmla="*/ 2179638 w 7886700"/>
                <a:gd name="connsiteY2226" fmla="*/ 215900 h 6858000"/>
                <a:gd name="connsiteX2227" fmla="*/ 2228850 w 7886700"/>
                <a:gd name="connsiteY2227" fmla="*/ 204788 h 6858000"/>
                <a:gd name="connsiteX2228" fmla="*/ 2278063 w 7886700"/>
                <a:gd name="connsiteY2228" fmla="*/ 196850 h 6858000"/>
                <a:gd name="connsiteX2229" fmla="*/ 2327275 w 7886700"/>
                <a:gd name="connsiteY2229" fmla="*/ 189706 h 6858000"/>
                <a:gd name="connsiteX2230" fmla="*/ 2378075 w 7886700"/>
                <a:gd name="connsiteY2230" fmla="*/ 184944 h 6858000"/>
                <a:gd name="connsiteX2231" fmla="*/ 2428081 w 7886700"/>
                <a:gd name="connsiteY2231" fmla="*/ 181769 h 6858000"/>
                <a:gd name="connsiteX2232" fmla="*/ 2480469 w 7886700"/>
                <a:gd name="connsiteY2232" fmla="*/ 181769 h 6858000"/>
                <a:gd name="connsiteX2233" fmla="*/ 2526506 w 7886700"/>
                <a:gd name="connsiteY2233" fmla="*/ 181769 h 6858000"/>
                <a:gd name="connsiteX2234" fmla="*/ 2572544 w 7886700"/>
                <a:gd name="connsiteY2234" fmla="*/ 184944 h 6858000"/>
                <a:gd name="connsiteX2235" fmla="*/ 2619375 w 7886700"/>
                <a:gd name="connsiteY2235" fmla="*/ 188913 h 6858000"/>
                <a:gd name="connsiteX2236" fmla="*/ 2665413 w 7886700"/>
                <a:gd name="connsiteY2236" fmla="*/ 193675 h 6858000"/>
                <a:gd name="connsiteX2237" fmla="*/ 2709863 w 7886700"/>
                <a:gd name="connsiteY2237" fmla="*/ 200819 h 6858000"/>
                <a:gd name="connsiteX2238" fmla="*/ 2754313 w 7886700"/>
                <a:gd name="connsiteY2238" fmla="*/ 209550 h 6858000"/>
                <a:gd name="connsiteX2239" fmla="*/ 2797969 w 7886700"/>
                <a:gd name="connsiteY2239" fmla="*/ 219869 h 6858000"/>
                <a:gd name="connsiteX2240" fmla="*/ 2841625 w 7886700"/>
                <a:gd name="connsiteY2240" fmla="*/ 231775 h 6858000"/>
                <a:gd name="connsiteX2241" fmla="*/ 2884488 w 7886700"/>
                <a:gd name="connsiteY2241" fmla="*/ 244475 h 6858000"/>
                <a:gd name="connsiteX2242" fmla="*/ 2926556 w 7886700"/>
                <a:gd name="connsiteY2242" fmla="*/ 258763 h 6858000"/>
                <a:gd name="connsiteX2243" fmla="*/ 2967831 w 7886700"/>
                <a:gd name="connsiteY2243" fmla="*/ 274638 h 6858000"/>
                <a:gd name="connsiteX2244" fmla="*/ 3009106 w 7886700"/>
                <a:gd name="connsiteY2244" fmla="*/ 291306 h 6858000"/>
                <a:gd name="connsiteX2245" fmla="*/ 3049588 w 7886700"/>
                <a:gd name="connsiteY2245" fmla="*/ 308769 h 6858000"/>
                <a:gd name="connsiteX2246" fmla="*/ 3089275 w 7886700"/>
                <a:gd name="connsiteY2246" fmla="*/ 329406 h 6858000"/>
                <a:gd name="connsiteX2247" fmla="*/ 3127375 w 7886700"/>
                <a:gd name="connsiteY2247" fmla="*/ 350044 h 6858000"/>
                <a:gd name="connsiteX2248" fmla="*/ 3166269 w 7886700"/>
                <a:gd name="connsiteY2248" fmla="*/ 371475 h 6858000"/>
                <a:gd name="connsiteX2249" fmla="*/ 3190875 w 7886700"/>
                <a:gd name="connsiteY2249" fmla="*/ 350044 h 6858000"/>
                <a:gd name="connsiteX2250" fmla="*/ 3215481 w 7886700"/>
                <a:gd name="connsiteY2250" fmla="*/ 329406 h 6858000"/>
                <a:gd name="connsiteX2251" fmla="*/ 3241675 w 7886700"/>
                <a:gd name="connsiteY2251" fmla="*/ 308769 h 6858000"/>
                <a:gd name="connsiteX2252" fmla="*/ 3267075 w 7886700"/>
                <a:gd name="connsiteY2252" fmla="*/ 288925 h 6858000"/>
                <a:gd name="connsiteX2253" fmla="*/ 3294063 w 7886700"/>
                <a:gd name="connsiteY2253" fmla="*/ 270669 h 6858000"/>
                <a:gd name="connsiteX2254" fmla="*/ 3321050 w 7886700"/>
                <a:gd name="connsiteY2254" fmla="*/ 251619 h 6858000"/>
                <a:gd name="connsiteX2255" fmla="*/ 3348831 w 7886700"/>
                <a:gd name="connsiteY2255" fmla="*/ 233363 h 6858000"/>
                <a:gd name="connsiteX2256" fmla="*/ 3376613 w 7886700"/>
                <a:gd name="connsiteY2256" fmla="*/ 215900 h 6858000"/>
                <a:gd name="connsiteX2257" fmla="*/ 3405188 w 7886700"/>
                <a:gd name="connsiteY2257" fmla="*/ 198438 h 6858000"/>
                <a:gd name="connsiteX2258" fmla="*/ 3434556 w 7886700"/>
                <a:gd name="connsiteY2258" fmla="*/ 182563 h 6858000"/>
                <a:gd name="connsiteX2259" fmla="*/ 3463131 w 7886700"/>
                <a:gd name="connsiteY2259" fmla="*/ 166688 h 6858000"/>
                <a:gd name="connsiteX2260" fmla="*/ 3493294 w 7886700"/>
                <a:gd name="connsiteY2260" fmla="*/ 152400 h 6858000"/>
                <a:gd name="connsiteX2261" fmla="*/ 3522663 w 7886700"/>
                <a:gd name="connsiteY2261" fmla="*/ 138113 h 6858000"/>
                <a:gd name="connsiteX2262" fmla="*/ 3552825 w 7886700"/>
                <a:gd name="connsiteY2262" fmla="*/ 124619 h 6858000"/>
                <a:gd name="connsiteX2263" fmla="*/ 3583781 w 7886700"/>
                <a:gd name="connsiteY2263" fmla="*/ 111125 h 6858000"/>
                <a:gd name="connsiteX2264" fmla="*/ 3613944 w 7886700"/>
                <a:gd name="connsiteY2264" fmla="*/ 99219 h 6858000"/>
                <a:gd name="connsiteX2265" fmla="*/ 3644900 w 7886700"/>
                <a:gd name="connsiteY2265" fmla="*/ 87313 h 6858000"/>
                <a:gd name="connsiteX2266" fmla="*/ 3676650 w 7886700"/>
                <a:gd name="connsiteY2266" fmla="*/ 76200 h 6858000"/>
                <a:gd name="connsiteX2267" fmla="*/ 3708400 w 7886700"/>
                <a:gd name="connsiteY2267" fmla="*/ 66675 h 6858000"/>
                <a:gd name="connsiteX2268" fmla="*/ 3741738 w 7886700"/>
                <a:gd name="connsiteY2268" fmla="*/ 56356 h 6858000"/>
                <a:gd name="connsiteX2269" fmla="*/ 3773488 w 7886700"/>
                <a:gd name="connsiteY2269" fmla="*/ 47625 h 6858000"/>
                <a:gd name="connsiteX2270" fmla="*/ 3806031 w 7886700"/>
                <a:gd name="connsiteY2270" fmla="*/ 39688 h 6858000"/>
                <a:gd name="connsiteX2271" fmla="*/ 3840163 w 7886700"/>
                <a:gd name="connsiteY2271" fmla="*/ 31750 h 6858000"/>
                <a:gd name="connsiteX2272" fmla="*/ 3872706 w 7886700"/>
                <a:gd name="connsiteY2272" fmla="*/ 26194 h 6858000"/>
                <a:gd name="connsiteX2273" fmla="*/ 3906838 w 7886700"/>
                <a:gd name="connsiteY2273" fmla="*/ 19844 h 6858000"/>
                <a:gd name="connsiteX2274" fmla="*/ 3940175 w 7886700"/>
                <a:gd name="connsiteY2274" fmla="*/ 15081 h 6858000"/>
                <a:gd name="connsiteX2275" fmla="*/ 3975100 w 7886700"/>
                <a:gd name="connsiteY2275" fmla="*/ 10319 h 6858000"/>
                <a:gd name="connsiteX2276" fmla="*/ 4009231 w 7886700"/>
                <a:gd name="connsiteY2276" fmla="*/ 7144 h 6858000"/>
                <a:gd name="connsiteX2277" fmla="*/ 4043363 w 7886700"/>
                <a:gd name="connsiteY2277" fmla="*/ 3969 h 6858000"/>
                <a:gd name="connsiteX2278" fmla="*/ 4078288 w 7886700"/>
                <a:gd name="connsiteY2278" fmla="*/ 23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Lst>
              <a:rect l="l" t="t" r="r" b="b"/>
              <a:pathLst>
                <a:path w="7886700" h="6858000">
                  <a:moveTo>
                    <a:pt x="4327048" y="843111"/>
                  </a:moveTo>
                  <a:lnTo>
                    <a:pt x="4365165" y="843905"/>
                  </a:lnTo>
                  <a:lnTo>
                    <a:pt x="4404076" y="847082"/>
                  </a:lnTo>
                  <a:lnTo>
                    <a:pt x="4442987" y="851848"/>
                  </a:lnTo>
                  <a:lnTo>
                    <a:pt x="4482692" y="858996"/>
                  </a:lnTo>
                  <a:lnTo>
                    <a:pt x="4522398" y="869321"/>
                  </a:lnTo>
                  <a:lnTo>
                    <a:pt x="4562897" y="879646"/>
                  </a:lnTo>
                  <a:lnTo>
                    <a:pt x="4604190" y="893942"/>
                  </a:lnTo>
                  <a:lnTo>
                    <a:pt x="4625631" y="901884"/>
                  </a:lnTo>
                  <a:lnTo>
                    <a:pt x="4646277" y="910621"/>
                  </a:lnTo>
                  <a:lnTo>
                    <a:pt x="4666130" y="920945"/>
                  </a:lnTo>
                  <a:lnTo>
                    <a:pt x="4687571" y="930476"/>
                  </a:lnTo>
                  <a:lnTo>
                    <a:pt x="4706629" y="941595"/>
                  </a:lnTo>
                  <a:lnTo>
                    <a:pt x="4724894" y="953509"/>
                  </a:lnTo>
                  <a:lnTo>
                    <a:pt x="4743952" y="964628"/>
                  </a:lnTo>
                  <a:lnTo>
                    <a:pt x="4762216" y="977336"/>
                  </a:lnTo>
                  <a:lnTo>
                    <a:pt x="4778892" y="990043"/>
                  </a:lnTo>
                  <a:lnTo>
                    <a:pt x="4797157" y="1003545"/>
                  </a:lnTo>
                  <a:lnTo>
                    <a:pt x="4813039" y="1017047"/>
                  </a:lnTo>
                  <a:lnTo>
                    <a:pt x="4828921" y="1031343"/>
                  </a:lnTo>
                  <a:lnTo>
                    <a:pt x="4859097" y="1059936"/>
                  </a:lnTo>
                  <a:lnTo>
                    <a:pt x="4888479" y="1090911"/>
                  </a:lnTo>
                  <a:lnTo>
                    <a:pt x="4915478" y="1121886"/>
                  </a:lnTo>
                  <a:lnTo>
                    <a:pt x="4940889" y="1154449"/>
                  </a:lnTo>
                  <a:lnTo>
                    <a:pt x="4964712" y="1187012"/>
                  </a:lnTo>
                  <a:lnTo>
                    <a:pt x="4986947" y="1221164"/>
                  </a:lnTo>
                  <a:lnTo>
                    <a:pt x="5006800" y="1254522"/>
                  </a:lnTo>
                  <a:lnTo>
                    <a:pt x="5026652" y="1288674"/>
                  </a:lnTo>
                  <a:lnTo>
                    <a:pt x="5043328" y="1322826"/>
                  </a:lnTo>
                  <a:lnTo>
                    <a:pt x="5059210" y="1356183"/>
                  </a:lnTo>
                  <a:lnTo>
                    <a:pt x="5074298" y="1390335"/>
                  </a:lnTo>
                  <a:lnTo>
                    <a:pt x="5087798" y="1422104"/>
                  </a:lnTo>
                  <a:lnTo>
                    <a:pt x="5099710" y="1453873"/>
                  </a:lnTo>
                  <a:lnTo>
                    <a:pt x="5110827" y="1484848"/>
                  </a:lnTo>
                  <a:lnTo>
                    <a:pt x="5121150" y="1513441"/>
                  </a:lnTo>
                  <a:lnTo>
                    <a:pt x="5129886" y="1542033"/>
                  </a:lnTo>
                  <a:lnTo>
                    <a:pt x="5144179" y="1592864"/>
                  </a:lnTo>
                  <a:lnTo>
                    <a:pt x="5153709" y="1634958"/>
                  </a:lnTo>
                  <a:lnTo>
                    <a:pt x="5161275" y="1665985"/>
                  </a:lnTo>
                  <a:lnTo>
                    <a:pt x="5129213" y="1685928"/>
                  </a:lnTo>
                  <a:lnTo>
                    <a:pt x="5095069" y="1708946"/>
                  </a:lnTo>
                  <a:lnTo>
                    <a:pt x="5062513" y="1731965"/>
                  </a:lnTo>
                  <a:lnTo>
                    <a:pt x="5030751" y="1756571"/>
                  </a:lnTo>
                  <a:lnTo>
                    <a:pt x="4999783" y="1783559"/>
                  </a:lnTo>
                  <a:lnTo>
                    <a:pt x="4970403" y="1810546"/>
                  </a:lnTo>
                  <a:lnTo>
                    <a:pt x="4942611" y="1838328"/>
                  </a:lnTo>
                  <a:lnTo>
                    <a:pt x="4914819" y="1867696"/>
                  </a:lnTo>
                  <a:lnTo>
                    <a:pt x="4887822" y="1897859"/>
                  </a:lnTo>
                  <a:lnTo>
                    <a:pt x="4862412" y="1929609"/>
                  </a:lnTo>
                  <a:lnTo>
                    <a:pt x="4837796" y="1961359"/>
                  </a:lnTo>
                  <a:lnTo>
                    <a:pt x="4814769" y="1994696"/>
                  </a:lnTo>
                  <a:lnTo>
                    <a:pt x="4793330" y="2029621"/>
                  </a:lnTo>
                  <a:lnTo>
                    <a:pt x="4771890" y="2065340"/>
                  </a:lnTo>
                  <a:lnTo>
                    <a:pt x="4752039" y="2101059"/>
                  </a:lnTo>
                  <a:lnTo>
                    <a:pt x="4734570" y="2139159"/>
                  </a:lnTo>
                  <a:lnTo>
                    <a:pt x="4716307" y="2178053"/>
                  </a:lnTo>
                  <a:lnTo>
                    <a:pt x="4700426" y="2216946"/>
                  </a:lnTo>
                  <a:lnTo>
                    <a:pt x="4685339" y="2257428"/>
                  </a:lnTo>
                  <a:lnTo>
                    <a:pt x="4671840" y="2297909"/>
                  </a:lnTo>
                  <a:lnTo>
                    <a:pt x="4659135" y="2340771"/>
                  </a:lnTo>
                  <a:lnTo>
                    <a:pt x="4648018" y="2383634"/>
                  </a:lnTo>
                  <a:lnTo>
                    <a:pt x="4636902" y="2427290"/>
                  </a:lnTo>
                  <a:lnTo>
                    <a:pt x="4628167" y="2472534"/>
                  </a:lnTo>
                  <a:lnTo>
                    <a:pt x="4620227" y="2517778"/>
                  </a:lnTo>
                  <a:lnTo>
                    <a:pt x="4613874" y="2564609"/>
                  </a:lnTo>
                  <a:lnTo>
                    <a:pt x="4609174" y="2604882"/>
                  </a:lnTo>
                  <a:lnTo>
                    <a:pt x="4567240" y="2612242"/>
                  </a:lnTo>
                  <a:lnTo>
                    <a:pt x="4521996" y="2620977"/>
                  </a:lnTo>
                  <a:lnTo>
                    <a:pt x="4475165" y="2632888"/>
                  </a:lnTo>
                  <a:lnTo>
                    <a:pt x="4427540" y="2646387"/>
                  </a:lnTo>
                  <a:lnTo>
                    <a:pt x="4379915" y="2661474"/>
                  </a:lnTo>
                  <a:lnTo>
                    <a:pt x="4330703" y="2678944"/>
                  </a:lnTo>
                  <a:lnTo>
                    <a:pt x="4282284" y="2698001"/>
                  </a:lnTo>
                  <a:lnTo>
                    <a:pt x="4231484" y="2719441"/>
                  </a:lnTo>
                  <a:lnTo>
                    <a:pt x="4180684" y="2742469"/>
                  </a:lnTo>
                  <a:lnTo>
                    <a:pt x="4129090" y="2768673"/>
                  </a:lnTo>
                  <a:lnTo>
                    <a:pt x="4099721" y="2751998"/>
                  </a:lnTo>
                  <a:lnTo>
                    <a:pt x="4068765" y="2734528"/>
                  </a:lnTo>
                  <a:lnTo>
                    <a:pt x="4038603" y="2718647"/>
                  </a:lnTo>
                  <a:lnTo>
                    <a:pt x="4007646" y="2703560"/>
                  </a:lnTo>
                  <a:lnTo>
                    <a:pt x="3977484" y="2690061"/>
                  </a:lnTo>
                  <a:lnTo>
                    <a:pt x="3946528" y="2677355"/>
                  </a:lnTo>
                  <a:lnTo>
                    <a:pt x="3915571" y="2665444"/>
                  </a:lnTo>
                  <a:lnTo>
                    <a:pt x="3884615" y="2654327"/>
                  </a:lnTo>
                  <a:lnTo>
                    <a:pt x="3853659" y="2643211"/>
                  </a:lnTo>
                  <a:lnTo>
                    <a:pt x="3821909" y="2634476"/>
                  </a:lnTo>
                  <a:lnTo>
                    <a:pt x="3790953" y="2626535"/>
                  </a:lnTo>
                  <a:lnTo>
                    <a:pt x="3760790" y="2618594"/>
                  </a:lnTo>
                  <a:lnTo>
                    <a:pt x="3728246" y="2611448"/>
                  </a:lnTo>
                  <a:lnTo>
                    <a:pt x="3698084" y="2606683"/>
                  </a:lnTo>
                  <a:lnTo>
                    <a:pt x="3667128" y="2601125"/>
                  </a:lnTo>
                  <a:lnTo>
                    <a:pt x="3636171" y="2597155"/>
                  </a:lnTo>
                  <a:lnTo>
                    <a:pt x="3605215" y="2594772"/>
                  </a:lnTo>
                  <a:lnTo>
                    <a:pt x="3573465" y="2593184"/>
                  </a:lnTo>
                  <a:lnTo>
                    <a:pt x="3542509" y="2592390"/>
                  </a:lnTo>
                  <a:lnTo>
                    <a:pt x="3513140" y="2592390"/>
                  </a:lnTo>
                  <a:lnTo>
                    <a:pt x="3482184" y="2593184"/>
                  </a:lnTo>
                  <a:lnTo>
                    <a:pt x="3451228" y="2595567"/>
                  </a:lnTo>
                  <a:lnTo>
                    <a:pt x="3421859" y="2597155"/>
                  </a:lnTo>
                  <a:lnTo>
                    <a:pt x="3390903" y="2601125"/>
                  </a:lnTo>
                  <a:lnTo>
                    <a:pt x="3360740" y="2606683"/>
                  </a:lnTo>
                  <a:lnTo>
                    <a:pt x="3331371" y="2612242"/>
                  </a:lnTo>
                  <a:lnTo>
                    <a:pt x="3302003" y="2618594"/>
                  </a:lnTo>
                  <a:lnTo>
                    <a:pt x="3272634" y="2626535"/>
                  </a:lnTo>
                  <a:lnTo>
                    <a:pt x="3243265" y="2635270"/>
                  </a:lnTo>
                  <a:lnTo>
                    <a:pt x="3214690" y="2644005"/>
                  </a:lnTo>
                  <a:lnTo>
                    <a:pt x="3186115" y="2655122"/>
                  </a:lnTo>
                  <a:lnTo>
                    <a:pt x="3158334" y="2666239"/>
                  </a:lnTo>
                  <a:lnTo>
                    <a:pt x="3134521" y="2677355"/>
                  </a:lnTo>
                  <a:lnTo>
                    <a:pt x="3111503" y="2687678"/>
                  </a:lnTo>
                  <a:lnTo>
                    <a:pt x="3088484" y="2699589"/>
                  </a:lnTo>
                  <a:lnTo>
                    <a:pt x="3065465" y="2711500"/>
                  </a:lnTo>
                  <a:lnTo>
                    <a:pt x="3044034" y="2724999"/>
                  </a:lnTo>
                  <a:lnTo>
                    <a:pt x="3022603" y="2737705"/>
                  </a:lnTo>
                  <a:lnTo>
                    <a:pt x="3001965" y="2751998"/>
                  </a:lnTo>
                  <a:lnTo>
                    <a:pt x="2981328" y="2765497"/>
                  </a:lnTo>
                  <a:lnTo>
                    <a:pt x="2961484" y="2780584"/>
                  </a:lnTo>
                  <a:lnTo>
                    <a:pt x="2942434" y="2796466"/>
                  </a:lnTo>
                  <a:lnTo>
                    <a:pt x="2922590" y="2812347"/>
                  </a:lnTo>
                  <a:lnTo>
                    <a:pt x="2904334" y="2828228"/>
                  </a:lnTo>
                  <a:lnTo>
                    <a:pt x="2886871" y="2844904"/>
                  </a:lnTo>
                  <a:lnTo>
                    <a:pt x="2868615" y="2863167"/>
                  </a:lnTo>
                  <a:lnTo>
                    <a:pt x="2851946" y="2880637"/>
                  </a:lnTo>
                  <a:lnTo>
                    <a:pt x="2835278" y="2898900"/>
                  </a:lnTo>
                  <a:lnTo>
                    <a:pt x="2819403" y="2917958"/>
                  </a:lnTo>
                  <a:lnTo>
                    <a:pt x="2804321" y="2937809"/>
                  </a:lnTo>
                  <a:lnTo>
                    <a:pt x="2795589" y="2949304"/>
                  </a:lnTo>
                  <a:lnTo>
                    <a:pt x="2790835" y="2901724"/>
                  </a:lnTo>
                  <a:lnTo>
                    <a:pt x="2783694" y="2846932"/>
                  </a:lnTo>
                  <a:lnTo>
                    <a:pt x="2775759" y="2792934"/>
                  </a:lnTo>
                  <a:lnTo>
                    <a:pt x="2766238" y="2740524"/>
                  </a:lnTo>
                  <a:lnTo>
                    <a:pt x="2755923" y="2689702"/>
                  </a:lnTo>
                  <a:lnTo>
                    <a:pt x="2744814" y="2638881"/>
                  </a:lnTo>
                  <a:lnTo>
                    <a:pt x="2732912" y="2588853"/>
                  </a:lnTo>
                  <a:lnTo>
                    <a:pt x="2720217" y="2541208"/>
                  </a:lnTo>
                  <a:lnTo>
                    <a:pt x="2705934" y="2494356"/>
                  </a:lnTo>
                  <a:lnTo>
                    <a:pt x="2690859" y="2448299"/>
                  </a:lnTo>
                  <a:lnTo>
                    <a:pt x="2674196" y="2403036"/>
                  </a:lnTo>
                  <a:lnTo>
                    <a:pt x="2657533" y="2359361"/>
                  </a:lnTo>
                  <a:lnTo>
                    <a:pt x="2639283" y="2316480"/>
                  </a:lnTo>
                  <a:lnTo>
                    <a:pt x="2620240" y="2275188"/>
                  </a:lnTo>
                  <a:lnTo>
                    <a:pt x="2600403" y="2235483"/>
                  </a:lnTo>
                  <a:lnTo>
                    <a:pt x="2578980" y="2194985"/>
                  </a:lnTo>
                  <a:lnTo>
                    <a:pt x="2556763" y="2157662"/>
                  </a:lnTo>
                  <a:lnTo>
                    <a:pt x="2533752" y="2119546"/>
                  </a:lnTo>
                  <a:lnTo>
                    <a:pt x="2509948" y="2083812"/>
                  </a:lnTo>
                  <a:lnTo>
                    <a:pt x="2485351" y="2048872"/>
                  </a:lnTo>
                  <a:lnTo>
                    <a:pt x="2458373" y="2015520"/>
                  </a:lnTo>
                  <a:lnTo>
                    <a:pt x="2431395" y="1982169"/>
                  </a:lnTo>
                  <a:lnTo>
                    <a:pt x="2403624" y="1951993"/>
                  </a:lnTo>
                  <a:lnTo>
                    <a:pt x="2375059" y="1921024"/>
                  </a:lnTo>
                  <a:lnTo>
                    <a:pt x="2345701" y="1891643"/>
                  </a:lnTo>
                  <a:lnTo>
                    <a:pt x="2314756" y="1863849"/>
                  </a:lnTo>
                  <a:lnTo>
                    <a:pt x="2279844" y="1834468"/>
                  </a:lnTo>
                  <a:lnTo>
                    <a:pt x="2244138" y="1807469"/>
                  </a:lnTo>
                  <a:lnTo>
                    <a:pt x="2208432" y="1781264"/>
                  </a:lnTo>
                  <a:lnTo>
                    <a:pt x="2172726" y="1759030"/>
                  </a:lnTo>
                  <a:lnTo>
                    <a:pt x="2137020" y="1736795"/>
                  </a:lnTo>
                  <a:lnTo>
                    <a:pt x="2099727" y="1716943"/>
                  </a:lnTo>
                  <a:lnTo>
                    <a:pt x="2098342" y="1716204"/>
                  </a:lnTo>
                  <a:lnTo>
                    <a:pt x="2102769" y="1703262"/>
                  </a:lnTo>
                  <a:lnTo>
                    <a:pt x="2113886" y="1674669"/>
                  </a:lnTo>
                  <a:lnTo>
                    <a:pt x="2125798" y="1646077"/>
                  </a:lnTo>
                  <a:lnTo>
                    <a:pt x="2137709" y="1618279"/>
                  </a:lnTo>
                  <a:lnTo>
                    <a:pt x="2149621" y="1591275"/>
                  </a:lnTo>
                  <a:lnTo>
                    <a:pt x="2162326" y="1565066"/>
                  </a:lnTo>
                  <a:lnTo>
                    <a:pt x="2175032" y="1539650"/>
                  </a:lnTo>
                  <a:lnTo>
                    <a:pt x="2189326" y="1514235"/>
                  </a:lnTo>
                  <a:lnTo>
                    <a:pt x="2202826" y="1490408"/>
                  </a:lnTo>
                  <a:lnTo>
                    <a:pt x="2217120" y="1467375"/>
                  </a:lnTo>
                  <a:lnTo>
                    <a:pt x="2232207" y="1445137"/>
                  </a:lnTo>
                  <a:lnTo>
                    <a:pt x="2247295" y="1422899"/>
                  </a:lnTo>
                  <a:lnTo>
                    <a:pt x="2263177" y="1402249"/>
                  </a:lnTo>
                  <a:lnTo>
                    <a:pt x="2279059" y="1382393"/>
                  </a:lnTo>
                  <a:lnTo>
                    <a:pt x="2294942" y="1363331"/>
                  </a:lnTo>
                  <a:lnTo>
                    <a:pt x="2311618" y="1344270"/>
                  </a:lnTo>
                  <a:lnTo>
                    <a:pt x="2328294" y="1326797"/>
                  </a:lnTo>
                  <a:lnTo>
                    <a:pt x="2346558" y="1309324"/>
                  </a:lnTo>
                  <a:lnTo>
                    <a:pt x="2364028" y="1293439"/>
                  </a:lnTo>
                  <a:lnTo>
                    <a:pt x="2382293" y="1277555"/>
                  </a:lnTo>
                  <a:lnTo>
                    <a:pt x="2401351" y="1262464"/>
                  </a:lnTo>
                  <a:lnTo>
                    <a:pt x="2419616" y="1248962"/>
                  </a:lnTo>
                  <a:lnTo>
                    <a:pt x="2438674" y="1236255"/>
                  </a:lnTo>
                  <a:lnTo>
                    <a:pt x="2458527" y="1224341"/>
                  </a:lnTo>
                  <a:lnTo>
                    <a:pt x="2479967" y="1212428"/>
                  </a:lnTo>
                  <a:lnTo>
                    <a:pt x="2499820" y="1201309"/>
                  </a:lnTo>
                  <a:lnTo>
                    <a:pt x="2521261" y="1190984"/>
                  </a:lnTo>
                  <a:lnTo>
                    <a:pt x="2541907" y="1182247"/>
                  </a:lnTo>
                  <a:lnTo>
                    <a:pt x="2564142" y="1174305"/>
                  </a:lnTo>
                  <a:lnTo>
                    <a:pt x="2595112" y="1163185"/>
                  </a:lnTo>
                  <a:lnTo>
                    <a:pt x="2626082" y="1154449"/>
                  </a:lnTo>
                  <a:lnTo>
                    <a:pt x="2656258" y="1147301"/>
                  </a:lnTo>
                  <a:lnTo>
                    <a:pt x="2688816" y="1141741"/>
                  </a:lnTo>
                  <a:lnTo>
                    <a:pt x="2718992" y="1137770"/>
                  </a:lnTo>
                  <a:lnTo>
                    <a:pt x="2750756" y="1134593"/>
                  </a:lnTo>
                  <a:lnTo>
                    <a:pt x="2781726" y="1132210"/>
                  </a:lnTo>
                  <a:lnTo>
                    <a:pt x="2813490" y="1131416"/>
                  </a:lnTo>
                  <a:lnTo>
                    <a:pt x="2844460" y="1132210"/>
                  </a:lnTo>
                  <a:lnTo>
                    <a:pt x="2876224" y="1134593"/>
                  </a:lnTo>
                  <a:lnTo>
                    <a:pt x="2907194" y="1137770"/>
                  </a:lnTo>
                  <a:lnTo>
                    <a:pt x="2938164" y="1141741"/>
                  </a:lnTo>
                  <a:lnTo>
                    <a:pt x="2969134" y="1145712"/>
                  </a:lnTo>
                  <a:lnTo>
                    <a:pt x="2998516" y="1151272"/>
                  </a:lnTo>
                  <a:lnTo>
                    <a:pt x="3028692" y="1157626"/>
                  </a:lnTo>
                  <a:lnTo>
                    <a:pt x="3057279" y="1164774"/>
                  </a:lnTo>
                  <a:lnTo>
                    <a:pt x="3085867" y="1172716"/>
                  </a:lnTo>
                  <a:lnTo>
                    <a:pt x="3115249" y="1181453"/>
                  </a:lnTo>
                  <a:lnTo>
                    <a:pt x="3143042" y="1190189"/>
                  </a:lnTo>
                  <a:lnTo>
                    <a:pt x="3170042" y="1198926"/>
                  </a:lnTo>
                  <a:lnTo>
                    <a:pt x="3196247" y="1210045"/>
                  </a:lnTo>
                  <a:lnTo>
                    <a:pt x="3222453" y="1220370"/>
                  </a:lnTo>
                  <a:lnTo>
                    <a:pt x="3272481" y="1241814"/>
                  </a:lnTo>
                  <a:lnTo>
                    <a:pt x="3319333" y="1264053"/>
                  </a:lnTo>
                  <a:lnTo>
                    <a:pt x="3361420" y="1287085"/>
                  </a:lnTo>
                  <a:lnTo>
                    <a:pt x="3399537" y="1309324"/>
                  </a:lnTo>
                  <a:lnTo>
                    <a:pt x="3434478" y="1331562"/>
                  </a:lnTo>
                  <a:lnTo>
                    <a:pt x="3445595" y="1337122"/>
                  </a:lnTo>
                  <a:lnTo>
                    <a:pt x="3455919" y="1343476"/>
                  </a:lnTo>
                  <a:lnTo>
                    <a:pt x="3467830" y="1347447"/>
                  </a:lnTo>
                  <a:lnTo>
                    <a:pt x="3479742" y="1350624"/>
                  </a:lnTo>
                  <a:lnTo>
                    <a:pt x="3491653" y="1351418"/>
                  </a:lnTo>
                  <a:lnTo>
                    <a:pt x="3503565" y="1352212"/>
                  </a:lnTo>
                  <a:lnTo>
                    <a:pt x="3517064" y="1351418"/>
                  </a:lnTo>
                  <a:lnTo>
                    <a:pt x="3528976" y="1349035"/>
                  </a:lnTo>
                  <a:lnTo>
                    <a:pt x="3540887" y="1345064"/>
                  </a:lnTo>
                  <a:lnTo>
                    <a:pt x="3552799" y="1341093"/>
                  </a:lnTo>
                  <a:lnTo>
                    <a:pt x="3563916" y="1335533"/>
                  </a:lnTo>
                  <a:lnTo>
                    <a:pt x="3573446" y="1328385"/>
                  </a:lnTo>
                  <a:lnTo>
                    <a:pt x="3583769" y="1320443"/>
                  </a:lnTo>
                  <a:lnTo>
                    <a:pt x="3591710" y="1311706"/>
                  </a:lnTo>
                  <a:lnTo>
                    <a:pt x="3599651" y="1302970"/>
                  </a:lnTo>
                  <a:lnTo>
                    <a:pt x="3606004" y="1291851"/>
                  </a:lnTo>
                  <a:lnTo>
                    <a:pt x="3624268" y="1262464"/>
                  </a:lnTo>
                  <a:lnTo>
                    <a:pt x="3643327" y="1233872"/>
                  </a:lnTo>
                  <a:lnTo>
                    <a:pt x="3663179" y="1206074"/>
                  </a:lnTo>
                  <a:lnTo>
                    <a:pt x="3683826" y="1178276"/>
                  </a:lnTo>
                  <a:lnTo>
                    <a:pt x="3706061" y="1151272"/>
                  </a:lnTo>
                  <a:lnTo>
                    <a:pt x="3728296" y="1124268"/>
                  </a:lnTo>
                  <a:lnTo>
                    <a:pt x="3752913" y="1099647"/>
                  </a:lnTo>
                  <a:lnTo>
                    <a:pt x="3777530" y="1075026"/>
                  </a:lnTo>
                  <a:lnTo>
                    <a:pt x="3802941" y="1051199"/>
                  </a:lnTo>
                  <a:lnTo>
                    <a:pt x="3829941" y="1028166"/>
                  </a:lnTo>
                  <a:lnTo>
                    <a:pt x="3857734" y="1007517"/>
                  </a:lnTo>
                  <a:lnTo>
                    <a:pt x="3887116" y="986072"/>
                  </a:lnTo>
                  <a:lnTo>
                    <a:pt x="3916498" y="966217"/>
                  </a:lnTo>
                  <a:lnTo>
                    <a:pt x="3946674" y="948744"/>
                  </a:lnTo>
                  <a:lnTo>
                    <a:pt x="3978438" y="930476"/>
                  </a:lnTo>
                  <a:lnTo>
                    <a:pt x="4010202" y="915386"/>
                  </a:lnTo>
                  <a:lnTo>
                    <a:pt x="4042760" y="901090"/>
                  </a:lnTo>
                  <a:lnTo>
                    <a:pt x="4076112" y="887588"/>
                  </a:lnTo>
                  <a:lnTo>
                    <a:pt x="4109464" y="877263"/>
                  </a:lnTo>
                  <a:lnTo>
                    <a:pt x="4144405" y="866938"/>
                  </a:lnTo>
                  <a:lnTo>
                    <a:pt x="4180140" y="858996"/>
                  </a:lnTo>
                  <a:lnTo>
                    <a:pt x="4215874" y="851848"/>
                  </a:lnTo>
                  <a:lnTo>
                    <a:pt x="4252403" y="847082"/>
                  </a:lnTo>
                  <a:lnTo>
                    <a:pt x="4289726" y="843905"/>
                  </a:lnTo>
                  <a:close/>
                  <a:moveTo>
                    <a:pt x="4113213" y="0"/>
                  </a:moveTo>
                  <a:lnTo>
                    <a:pt x="4148931" y="0"/>
                  </a:lnTo>
                  <a:lnTo>
                    <a:pt x="4192588" y="794"/>
                  </a:lnTo>
                  <a:lnTo>
                    <a:pt x="4235450" y="3175"/>
                  </a:lnTo>
                  <a:lnTo>
                    <a:pt x="4279106" y="6350"/>
                  </a:lnTo>
                  <a:lnTo>
                    <a:pt x="4321969" y="10319"/>
                  </a:lnTo>
                  <a:lnTo>
                    <a:pt x="4364038" y="15875"/>
                  </a:lnTo>
                  <a:lnTo>
                    <a:pt x="4405313" y="22225"/>
                  </a:lnTo>
                  <a:lnTo>
                    <a:pt x="4447381" y="30163"/>
                  </a:lnTo>
                  <a:lnTo>
                    <a:pt x="4489450" y="38894"/>
                  </a:lnTo>
                  <a:lnTo>
                    <a:pt x="4529931" y="48419"/>
                  </a:lnTo>
                  <a:lnTo>
                    <a:pt x="4569619" y="60325"/>
                  </a:lnTo>
                  <a:lnTo>
                    <a:pt x="4609306" y="72231"/>
                  </a:lnTo>
                  <a:lnTo>
                    <a:pt x="4648994" y="86519"/>
                  </a:lnTo>
                  <a:lnTo>
                    <a:pt x="4687888" y="100013"/>
                  </a:lnTo>
                  <a:lnTo>
                    <a:pt x="4725988" y="116681"/>
                  </a:lnTo>
                  <a:lnTo>
                    <a:pt x="4763294" y="132556"/>
                  </a:lnTo>
                  <a:lnTo>
                    <a:pt x="4800600" y="150019"/>
                  </a:lnTo>
                  <a:lnTo>
                    <a:pt x="4837113" y="169069"/>
                  </a:lnTo>
                  <a:lnTo>
                    <a:pt x="4873625" y="188119"/>
                  </a:lnTo>
                  <a:lnTo>
                    <a:pt x="4908550" y="208756"/>
                  </a:lnTo>
                  <a:lnTo>
                    <a:pt x="4943475" y="229394"/>
                  </a:lnTo>
                  <a:lnTo>
                    <a:pt x="4976813" y="252413"/>
                  </a:lnTo>
                  <a:lnTo>
                    <a:pt x="5010944" y="275431"/>
                  </a:lnTo>
                  <a:lnTo>
                    <a:pt x="5043488" y="299244"/>
                  </a:lnTo>
                  <a:lnTo>
                    <a:pt x="5076825" y="323850"/>
                  </a:lnTo>
                  <a:lnTo>
                    <a:pt x="5106988" y="350044"/>
                  </a:lnTo>
                  <a:lnTo>
                    <a:pt x="5137944" y="377031"/>
                  </a:lnTo>
                  <a:lnTo>
                    <a:pt x="5168106" y="404813"/>
                  </a:lnTo>
                  <a:lnTo>
                    <a:pt x="5197475" y="432594"/>
                  </a:lnTo>
                  <a:lnTo>
                    <a:pt x="5226050" y="461169"/>
                  </a:lnTo>
                  <a:lnTo>
                    <a:pt x="5253831" y="491331"/>
                  </a:lnTo>
                  <a:lnTo>
                    <a:pt x="5280025" y="521494"/>
                  </a:lnTo>
                  <a:lnTo>
                    <a:pt x="5306219" y="554038"/>
                  </a:lnTo>
                  <a:lnTo>
                    <a:pt x="5350669" y="550069"/>
                  </a:lnTo>
                  <a:lnTo>
                    <a:pt x="5395913" y="546894"/>
                  </a:lnTo>
                  <a:lnTo>
                    <a:pt x="5440363" y="544513"/>
                  </a:lnTo>
                  <a:lnTo>
                    <a:pt x="5484813" y="544513"/>
                  </a:lnTo>
                  <a:lnTo>
                    <a:pt x="5526881" y="544513"/>
                  </a:lnTo>
                  <a:lnTo>
                    <a:pt x="5568950" y="546100"/>
                  </a:lnTo>
                  <a:lnTo>
                    <a:pt x="5610225" y="548481"/>
                  </a:lnTo>
                  <a:lnTo>
                    <a:pt x="5651500" y="551656"/>
                  </a:lnTo>
                  <a:lnTo>
                    <a:pt x="5691981" y="555625"/>
                  </a:lnTo>
                  <a:lnTo>
                    <a:pt x="5732463" y="560388"/>
                  </a:lnTo>
                  <a:lnTo>
                    <a:pt x="5772150" y="566738"/>
                  </a:lnTo>
                  <a:lnTo>
                    <a:pt x="5811838" y="573881"/>
                  </a:lnTo>
                  <a:lnTo>
                    <a:pt x="5851525" y="581819"/>
                  </a:lnTo>
                  <a:lnTo>
                    <a:pt x="5890419" y="590550"/>
                  </a:lnTo>
                  <a:lnTo>
                    <a:pt x="5930106" y="599281"/>
                  </a:lnTo>
                  <a:lnTo>
                    <a:pt x="5968206" y="609600"/>
                  </a:lnTo>
                  <a:lnTo>
                    <a:pt x="6007100" y="619919"/>
                  </a:lnTo>
                  <a:lnTo>
                    <a:pt x="6044406" y="631825"/>
                  </a:lnTo>
                  <a:lnTo>
                    <a:pt x="6082506" y="645319"/>
                  </a:lnTo>
                  <a:lnTo>
                    <a:pt x="6119019" y="658813"/>
                  </a:lnTo>
                  <a:lnTo>
                    <a:pt x="6156325" y="673100"/>
                  </a:lnTo>
                  <a:lnTo>
                    <a:pt x="6192838" y="688181"/>
                  </a:lnTo>
                  <a:lnTo>
                    <a:pt x="6228556" y="704056"/>
                  </a:lnTo>
                  <a:lnTo>
                    <a:pt x="6264275" y="720725"/>
                  </a:lnTo>
                  <a:lnTo>
                    <a:pt x="6299200" y="737394"/>
                  </a:lnTo>
                  <a:lnTo>
                    <a:pt x="6334125" y="755650"/>
                  </a:lnTo>
                  <a:lnTo>
                    <a:pt x="6369050" y="774700"/>
                  </a:lnTo>
                  <a:lnTo>
                    <a:pt x="6402388" y="794544"/>
                  </a:lnTo>
                  <a:lnTo>
                    <a:pt x="6435725" y="814388"/>
                  </a:lnTo>
                  <a:lnTo>
                    <a:pt x="6468269" y="835025"/>
                  </a:lnTo>
                  <a:lnTo>
                    <a:pt x="6500812" y="857250"/>
                  </a:lnTo>
                  <a:lnTo>
                    <a:pt x="6532562" y="878681"/>
                  </a:lnTo>
                  <a:lnTo>
                    <a:pt x="6564312" y="901700"/>
                  </a:lnTo>
                  <a:lnTo>
                    <a:pt x="6595269" y="925513"/>
                  </a:lnTo>
                  <a:lnTo>
                    <a:pt x="6625431" y="949325"/>
                  </a:lnTo>
                  <a:lnTo>
                    <a:pt x="6654800" y="973931"/>
                  </a:lnTo>
                  <a:lnTo>
                    <a:pt x="6684962" y="999331"/>
                  </a:lnTo>
                  <a:lnTo>
                    <a:pt x="6713538" y="1025525"/>
                  </a:lnTo>
                  <a:lnTo>
                    <a:pt x="6741319" y="1051719"/>
                  </a:lnTo>
                  <a:lnTo>
                    <a:pt x="6769100" y="1079500"/>
                  </a:lnTo>
                  <a:lnTo>
                    <a:pt x="6796088" y="1107281"/>
                  </a:lnTo>
                  <a:lnTo>
                    <a:pt x="6822281" y="1135063"/>
                  </a:lnTo>
                  <a:lnTo>
                    <a:pt x="6847681" y="1165225"/>
                  </a:lnTo>
                  <a:lnTo>
                    <a:pt x="6873875" y="1193800"/>
                  </a:lnTo>
                  <a:lnTo>
                    <a:pt x="6897688" y="1224756"/>
                  </a:lnTo>
                  <a:lnTo>
                    <a:pt x="6921500" y="1254125"/>
                  </a:lnTo>
                  <a:lnTo>
                    <a:pt x="6945312" y="1286669"/>
                  </a:lnTo>
                  <a:lnTo>
                    <a:pt x="6968331" y="1316831"/>
                  </a:lnTo>
                  <a:lnTo>
                    <a:pt x="6989762" y="1350169"/>
                  </a:lnTo>
                  <a:lnTo>
                    <a:pt x="7011194" y="1382713"/>
                  </a:lnTo>
                  <a:lnTo>
                    <a:pt x="7031831" y="1415256"/>
                  </a:lnTo>
                  <a:lnTo>
                    <a:pt x="7051675" y="1449388"/>
                  </a:lnTo>
                  <a:lnTo>
                    <a:pt x="7070725" y="1483519"/>
                  </a:lnTo>
                  <a:lnTo>
                    <a:pt x="7089775" y="1516856"/>
                  </a:lnTo>
                  <a:lnTo>
                    <a:pt x="7106444" y="1552575"/>
                  </a:lnTo>
                  <a:lnTo>
                    <a:pt x="7123906" y="1587500"/>
                  </a:lnTo>
                  <a:lnTo>
                    <a:pt x="7139781" y="1623219"/>
                  </a:lnTo>
                  <a:lnTo>
                    <a:pt x="7156450" y="1659731"/>
                  </a:lnTo>
                  <a:lnTo>
                    <a:pt x="7169944" y="1696244"/>
                  </a:lnTo>
                  <a:lnTo>
                    <a:pt x="7184231" y="1732756"/>
                  </a:lnTo>
                  <a:lnTo>
                    <a:pt x="7197725" y="1770063"/>
                  </a:lnTo>
                  <a:lnTo>
                    <a:pt x="7209631" y="1808163"/>
                  </a:lnTo>
                  <a:lnTo>
                    <a:pt x="7221538" y="1846263"/>
                  </a:lnTo>
                  <a:lnTo>
                    <a:pt x="7231856" y="1884363"/>
                  </a:lnTo>
                  <a:lnTo>
                    <a:pt x="7241381" y="1923256"/>
                  </a:lnTo>
                  <a:lnTo>
                    <a:pt x="7250906" y="1962150"/>
                  </a:lnTo>
                  <a:lnTo>
                    <a:pt x="7259638" y="2001838"/>
                  </a:lnTo>
                  <a:lnTo>
                    <a:pt x="7266781" y="2041525"/>
                  </a:lnTo>
                  <a:lnTo>
                    <a:pt x="7300912" y="2071688"/>
                  </a:lnTo>
                  <a:lnTo>
                    <a:pt x="7335838" y="2102644"/>
                  </a:lnTo>
                  <a:lnTo>
                    <a:pt x="7369175" y="2134394"/>
                  </a:lnTo>
                  <a:lnTo>
                    <a:pt x="7401719" y="2166938"/>
                  </a:lnTo>
                  <a:lnTo>
                    <a:pt x="7433469" y="2201069"/>
                  </a:lnTo>
                  <a:lnTo>
                    <a:pt x="7464425" y="2234406"/>
                  </a:lnTo>
                  <a:lnTo>
                    <a:pt x="7493794" y="2270125"/>
                  </a:lnTo>
                  <a:lnTo>
                    <a:pt x="7523162" y="2305844"/>
                  </a:lnTo>
                  <a:lnTo>
                    <a:pt x="7550944" y="2343150"/>
                  </a:lnTo>
                  <a:lnTo>
                    <a:pt x="7577931" y="2380456"/>
                  </a:lnTo>
                  <a:lnTo>
                    <a:pt x="7604125" y="2418556"/>
                  </a:lnTo>
                  <a:lnTo>
                    <a:pt x="7629525" y="2458244"/>
                  </a:lnTo>
                  <a:lnTo>
                    <a:pt x="7653338" y="2497931"/>
                  </a:lnTo>
                  <a:lnTo>
                    <a:pt x="7676356" y="2537619"/>
                  </a:lnTo>
                  <a:lnTo>
                    <a:pt x="7697788" y="2579688"/>
                  </a:lnTo>
                  <a:lnTo>
                    <a:pt x="7718425" y="2620963"/>
                  </a:lnTo>
                  <a:lnTo>
                    <a:pt x="7737475" y="2663031"/>
                  </a:lnTo>
                  <a:lnTo>
                    <a:pt x="7756525" y="2706688"/>
                  </a:lnTo>
                  <a:lnTo>
                    <a:pt x="7773194" y="2749550"/>
                  </a:lnTo>
                  <a:lnTo>
                    <a:pt x="7790656" y="2794000"/>
                  </a:lnTo>
                  <a:lnTo>
                    <a:pt x="7804944" y="2839244"/>
                  </a:lnTo>
                  <a:lnTo>
                    <a:pt x="7819231" y="2883694"/>
                  </a:lnTo>
                  <a:lnTo>
                    <a:pt x="7831138" y="2930525"/>
                  </a:lnTo>
                  <a:lnTo>
                    <a:pt x="7843044" y="2976563"/>
                  </a:lnTo>
                  <a:lnTo>
                    <a:pt x="7852569" y="3022600"/>
                  </a:lnTo>
                  <a:lnTo>
                    <a:pt x="7862094" y="3071019"/>
                  </a:lnTo>
                  <a:lnTo>
                    <a:pt x="7868444" y="3118644"/>
                  </a:lnTo>
                  <a:lnTo>
                    <a:pt x="7874794" y="3166269"/>
                  </a:lnTo>
                  <a:lnTo>
                    <a:pt x="7879556" y="3214688"/>
                  </a:lnTo>
                  <a:lnTo>
                    <a:pt x="7883525" y="3263106"/>
                  </a:lnTo>
                  <a:lnTo>
                    <a:pt x="7885906" y="3313113"/>
                  </a:lnTo>
                  <a:lnTo>
                    <a:pt x="7886700" y="3363119"/>
                  </a:lnTo>
                  <a:lnTo>
                    <a:pt x="7884319" y="3426619"/>
                  </a:lnTo>
                  <a:lnTo>
                    <a:pt x="7881938" y="3490119"/>
                  </a:lnTo>
                  <a:lnTo>
                    <a:pt x="7875588" y="3552825"/>
                  </a:lnTo>
                  <a:lnTo>
                    <a:pt x="7867650" y="3615531"/>
                  </a:lnTo>
                  <a:lnTo>
                    <a:pt x="7858125" y="3675856"/>
                  </a:lnTo>
                  <a:lnTo>
                    <a:pt x="7844631" y="3736975"/>
                  </a:lnTo>
                  <a:lnTo>
                    <a:pt x="7831138" y="3797300"/>
                  </a:lnTo>
                  <a:lnTo>
                    <a:pt x="7814469" y="3856038"/>
                  </a:lnTo>
                  <a:lnTo>
                    <a:pt x="7796212" y="3914775"/>
                  </a:lnTo>
                  <a:lnTo>
                    <a:pt x="7775575" y="3971131"/>
                  </a:lnTo>
                  <a:lnTo>
                    <a:pt x="7752556" y="4028281"/>
                  </a:lnTo>
                  <a:lnTo>
                    <a:pt x="7728744" y="4082256"/>
                  </a:lnTo>
                  <a:lnTo>
                    <a:pt x="7701756" y="4137025"/>
                  </a:lnTo>
                  <a:lnTo>
                    <a:pt x="7673975" y="4190206"/>
                  </a:lnTo>
                  <a:lnTo>
                    <a:pt x="7643812" y="4242594"/>
                  </a:lnTo>
                  <a:lnTo>
                    <a:pt x="7612062" y="4293394"/>
                  </a:lnTo>
                  <a:lnTo>
                    <a:pt x="7578725" y="4343400"/>
                  </a:lnTo>
                  <a:lnTo>
                    <a:pt x="7543800" y="4391819"/>
                  </a:lnTo>
                  <a:lnTo>
                    <a:pt x="7507288" y="4438650"/>
                  </a:lnTo>
                  <a:lnTo>
                    <a:pt x="7469188" y="4483894"/>
                  </a:lnTo>
                  <a:lnTo>
                    <a:pt x="7429500" y="4529138"/>
                  </a:lnTo>
                  <a:lnTo>
                    <a:pt x="7387431" y="4572000"/>
                  </a:lnTo>
                  <a:lnTo>
                    <a:pt x="7344569" y="4613275"/>
                  </a:lnTo>
                  <a:lnTo>
                    <a:pt x="7300912" y="4652963"/>
                  </a:lnTo>
                  <a:lnTo>
                    <a:pt x="7255669" y="4691856"/>
                  </a:lnTo>
                  <a:lnTo>
                    <a:pt x="7208838" y="4728369"/>
                  </a:lnTo>
                  <a:lnTo>
                    <a:pt x="7161212" y="4764881"/>
                  </a:lnTo>
                  <a:lnTo>
                    <a:pt x="7111206" y="4798219"/>
                  </a:lnTo>
                  <a:lnTo>
                    <a:pt x="7060406" y="4829969"/>
                  </a:lnTo>
                  <a:lnTo>
                    <a:pt x="7008812" y="4860925"/>
                  </a:lnTo>
                  <a:lnTo>
                    <a:pt x="6956425" y="4888706"/>
                  </a:lnTo>
                  <a:lnTo>
                    <a:pt x="6901656" y="4915694"/>
                  </a:lnTo>
                  <a:lnTo>
                    <a:pt x="6911181" y="4950619"/>
                  </a:lnTo>
                  <a:lnTo>
                    <a:pt x="6919119" y="4986338"/>
                  </a:lnTo>
                  <a:lnTo>
                    <a:pt x="6926262" y="5022056"/>
                  </a:lnTo>
                  <a:lnTo>
                    <a:pt x="6932612" y="5057775"/>
                  </a:lnTo>
                  <a:lnTo>
                    <a:pt x="6937375" y="5094288"/>
                  </a:lnTo>
                  <a:lnTo>
                    <a:pt x="6940550" y="5132388"/>
                  </a:lnTo>
                  <a:lnTo>
                    <a:pt x="6942138" y="5168900"/>
                  </a:lnTo>
                  <a:lnTo>
                    <a:pt x="6943725" y="5207000"/>
                  </a:lnTo>
                  <a:lnTo>
                    <a:pt x="6942138" y="5249863"/>
                  </a:lnTo>
                  <a:lnTo>
                    <a:pt x="6939756" y="5292725"/>
                  </a:lnTo>
                  <a:lnTo>
                    <a:pt x="6935788" y="5334000"/>
                  </a:lnTo>
                  <a:lnTo>
                    <a:pt x="6929438" y="5374481"/>
                  </a:lnTo>
                  <a:lnTo>
                    <a:pt x="6922294" y="5415756"/>
                  </a:lnTo>
                  <a:lnTo>
                    <a:pt x="6913562" y="5456238"/>
                  </a:lnTo>
                  <a:lnTo>
                    <a:pt x="6902450" y="5495925"/>
                  </a:lnTo>
                  <a:lnTo>
                    <a:pt x="6890544" y="5534819"/>
                  </a:lnTo>
                  <a:lnTo>
                    <a:pt x="6877844" y="5573713"/>
                  </a:lnTo>
                  <a:lnTo>
                    <a:pt x="6862762" y="5611813"/>
                  </a:lnTo>
                  <a:lnTo>
                    <a:pt x="6846888" y="5648325"/>
                  </a:lnTo>
                  <a:lnTo>
                    <a:pt x="6829425" y="5684044"/>
                  </a:lnTo>
                  <a:lnTo>
                    <a:pt x="6810375" y="5719763"/>
                  </a:lnTo>
                  <a:lnTo>
                    <a:pt x="6790531" y="5754688"/>
                  </a:lnTo>
                  <a:lnTo>
                    <a:pt x="6769100" y="5788025"/>
                  </a:lnTo>
                  <a:lnTo>
                    <a:pt x="6746875" y="5821363"/>
                  </a:lnTo>
                  <a:lnTo>
                    <a:pt x="6723062" y="5853113"/>
                  </a:lnTo>
                  <a:lnTo>
                    <a:pt x="6697662" y="5884863"/>
                  </a:lnTo>
                  <a:lnTo>
                    <a:pt x="6672262" y="5915025"/>
                  </a:lnTo>
                  <a:lnTo>
                    <a:pt x="6644481" y="5943600"/>
                  </a:lnTo>
                  <a:lnTo>
                    <a:pt x="6616700" y="5971381"/>
                  </a:lnTo>
                  <a:lnTo>
                    <a:pt x="6587331" y="5998369"/>
                  </a:lnTo>
                  <a:lnTo>
                    <a:pt x="6556375" y="6023769"/>
                  </a:lnTo>
                  <a:lnTo>
                    <a:pt x="6526212" y="6049169"/>
                  </a:lnTo>
                  <a:lnTo>
                    <a:pt x="6492875" y="6072981"/>
                  </a:lnTo>
                  <a:lnTo>
                    <a:pt x="6460331" y="6095206"/>
                  </a:lnTo>
                  <a:lnTo>
                    <a:pt x="6426200" y="6116638"/>
                  </a:lnTo>
                  <a:lnTo>
                    <a:pt x="6391275" y="6136481"/>
                  </a:lnTo>
                  <a:lnTo>
                    <a:pt x="6355556" y="6155531"/>
                  </a:lnTo>
                  <a:lnTo>
                    <a:pt x="6319044" y="6172200"/>
                  </a:lnTo>
                  <a:lnTo>
                    <a:pt x="6282531" y="6188075"/>
                  </a:lnTo>
                  <a:lnTo>
                    <a:pt x="6244431" y="6203156"/>
                  </a:lnTo>
                  <a:lnTo>
                    <a:pt x="6223794" y="6238875"/>
                  </a:lnTo>
                  <a:lnTo>
                    <a:pt x="6200775" y="6274594"/>
                  </a:lnTo>
                  <a:lnTo>
                    <a:pt x="6176963" y="6309519"/>
                  </a:lnTo>
                  <a:lnTo>
                    <a:pt x="6153150" y="6342856"/>
                  </a:lnTo>
                  <a:lnTo>
                    <a:pt x="6126956" y="6376194"/>
                  </a:lnTo>
                  <a:lnTo>
                    <a:pt x="6100763" y="6408738"/>
                  </a:lnTo>
                  <a:lnTo>
                    <a:pt x="6072188" y="6439694"/>
                  </a:lnTo>
                  <a:lnTo>
                    <a:pt x="6043613" y="6470650"/>
                  </a:lnTo>
                  <a:lnTo>
                    <a:pt x="6014244" y="6499225"/>
                  </a:lnTo>
                  <a:lnTo>
                    <a:pt x="5983288" y="6527800"/>
                  </a:lnTo>
                  <a:lnTo>
                    <a:pt x="5952331" y="6555581"/>
                  </a:lnTo>
                  <a:lnTo>
                    <a:pt x="5919788" y="6581775"/>
                  </a:lnTo>
                  <a:lnTo>
                    <a:pt x="5885656" y="6607175"/>
                  </a:lnTo>
                  <a:lnTo>
                    <a:pt x="5851525" y="6630988"/>
                  </a:lnTo>
                  <a:lnTo>
                    <a:pt x="5817394" y="6655594"/>
                  </a:lnTo>
                  <a:lnTo>
                    <a:pt x="5781675" y="6677025"/>
                  </a:lnTo>
                  <a:lnTo>
                    <a:pt x="5744369" y="6697663"/>
                  </a:lnTo>
                  <a:lnTo>
                    <a:pt x="5707856" y="6717506"/>
                  </a:lnTo>
                  <a:lnTo>
                    <a:pt x="5669756" y="6736556"/>
                  </a:lnTo>
                  <a:lnTo>
                    <a:pt x="5630863" y="6754019"/>
                  </a:lnTo>
                  <a:lnTo>
                    <a:pt x="5591175" y="6769894"/>
                  </a:lnTo>
                  <a:lnTo>
                    <a:pt x="5551488" y="6784181"/>
                  </a:lnTo>
                  <a:lnTo>
                    <a:pt x="5511006" y="6798469"/>
                  </a:lnTo>
                  <a:lnTo>
                    <a:pt x="5470525" y="6810375"/>
                  </a:lnTo>
                  <a:lnTo>
                    <a:pt x="5428456" y="6821488"/>
                  </a:lnTo>
                  <a:lnTo>
                    <a:pt x="5385594" y="6831013"/>
                  </a:lnTo>
                  <a:lnTo>
                    <a:pt x="5342731" y="6838950"/>
                  </a:lnTo>
                  <a:lnTo>
                    <a:pt x="5299869" y="6846094"/>
                  </a:lnTo>
                  <a:lnTo>
                    <a:pt x="5256213" y="6850856"/>
                  </a:lnTo>
                  <a:lnTo>
                    <a:pt x="5211763" y="6854825"/>
                  </a:lnTo>
                  <a:lnTo>
                    <a:pt x="5168106" y="6857206"/>
                  </a:lnTo>
                  <a:lnTo>
                    <a:pt x="5122069" y="6858000"/>
                  </a:lnTo>
                  <a:lnTo>
                    <a:pt x="5091113" y="6858000"/>
                  </a:lnTo>
                  <a:lnTo>
                    <a:pt x="5059363" y="6855619"/>
                  </a:lnTo>
                  <a:lnTo>
                    <a:pt x="5027613" y="6854825"/>
                  </a:lnTo>
                  <a:lnTo>
                    <a:pt x="4996656" y="6851650"/>
                  </a:lnTo>
                  <a:lnTo>
                    <a:pt x="4966494" y="6849269"/>
                  </a:lnTo>
                  <a:lnTo>
                    <a:pt x="4935538" y="6843713"/>
                  </a:lnTo>
                  <a:lnTo>
                    <a:pt x="4905375" y="6839744"/>
                  </a:lnTo>
                  <a:lnTo>
                    <a:pt x="4876006" y="6834188"/>
                  </a:lnTo>
                  <a:lnTo>
                    <a:pt x="4845050" y="6827838"/>
                  </a:lnTo>
                  <a:lnTo>
                    <a:pt x="4816475" y="6821488"/>
                  </a:lnTo>
                  <a:lnTo>
                    <a:pt x="4786313" y="6813550"/>
                  </a:lnTo>
                  <a:lnTo>
                    <a:pt x="4757738" y="6805613"/>
                  </a:lnTo>
                  <a:lnTo>
                    <a:pt x="4728369" y="6796088"/>
                  </a:lnTo>
                  <a:lnTo>
                    <a:pt x="4699794" y="6787356"/>
                  </a:lnTo>
                  <a:lnTo>
                    <a:pt x="4672013" y="6776244"/>
                  </a:lnTo>
                  <a:lnTo>
                    <a:pt x="4644231" y="6765925"/>
                  </a:lnTo>
                  <a:lnTo>
                    <a:pt x="4616450" y="6754813"/>
                  </a:lnTo>
                  <a:lnTo>
                    <a:pt x="4589463" y="6742906"/>
                  </a:lnTo>
                  <a:lnTo>
                    <a:pt x="4561681" y="6729413"/>
                  </a:lnTo>
                  <a:lnTo>
                    <a:pt x="4535488" y="6716713"/>
                  </a:lnTo>
                  <a:lnTo>
                    <a:pt x="4509294" y="6703219"/>
                  </a:lnTo>
                  <a:lnTo>
                    <a:pt x="4483100" y="6688138"/>
                  </a:lnTo>
                  <a:lnTo>
                    <a:pt x="4458494" y="6673056"/>
                  </a:lnTo>
                  <a:lnTo>
                    <a:pt x="4432300" y="6657975"/>
                  </a:lnTo>
                  <a:lnTo>
                    <a:pt x="4408488" y="6641306"/>
                  </a:lnTo>
                  <a:lnTo>
                    <a:pt x="4383881" y="6625431"/>
                  </a:lnTo>
                  <a:lnTo>
                    <a:pt x="4360069" y="6607175"/>
                  </a:lnTo>
                  <a:lnTo>
                    <a:pt x="4336256" y="6589713"/>
                  </a:lnTo>
                  <a:lnTo>
                    <a:pt x="4313238" y="6571456"/>
                  </a:lnTo>
                  <a:lnTo>
                    <a:pt x="4290219" y="6553200"/>
                  </a:lnTo>
                  <a:lnTo>
                    <a:pt x="4268788" y="6534150"/>
                  </a:lnTo>
                  <a:lnTo>
                    <a:pt x="4246563" y="6514306"/>
                  </a:lnTo>
                  <a:lnTo>
                    <a:pt x="4225925" y="6494463"/>
                  </a:lnTo>
                  <a:lnTo>
                    <a:pt x="4204494" y="6473031"/>
                  </a:lnTo>
                  <a:lnTo>
                    <a:pt x="4183856" y="6451600"/>
                  </a:lnTo>
                  <a:lnTo>
                    <a:pt x="4164013" y="6430169"/>
                  </a:lnTo>
                  <a:lnTo>
                    <a:pt x="4144963" y="6407944"/>
                  </a:lnTo>
                  <a:lnTo>
                    <a:pt x="4125913" y="6385719"/>
                  </a:lnTo>
                  <a:lnTo>
                    <a:pt x="4107656" y="6362700"/>
                  </a:lnTo>
                  <a:lnTo>
                    <a:pt x="4089400" y="6338888"/>
                  </a:lnTo>
                  <a:lnTo>
                    <a:pt x="4072731" y="6315075"/>
                  </a:lnTo>
                  <a:lnTo>
                    <a:pt x="4056063" y="6291263"/>
                  </a:lnTo>
                  <a:lnTo>
                    <a:pt x="4038600" y="6266656"/>
                  </a:lnTo>
                  <a:lnTo>
                    <a:pt x="4023519" y="6242050"/>
                  </a:lnTo>
                  <a:lnTo>
                    <a:pt x="4007644" y="6215856"/>
                  </a:lnTo>
                  <a:lnTo>
                    <a:pt x="3994150" y="6189663"/>
                  </a:lnTo>
                  <a:lnTo>
                    <a:pt x="3981201" y="6166641"/>
                  </a:lnTo>
                  <a:lnTo>
                    <a:pt x="4007644" y="6169816"/>
                  </a:lnTo>
                  <a:lnTo>
                    <a:pt x="4067969" y="6174581"/>
                  </a:lnTo>
                  <a:lnTo>
                    <a:pt x="4127500" y="6177757"/>
                  </a:lnTo>
                  <a:lnTo>
                    <a:pt x="4187825" y="6178551"/>
                  </a:lnTo>
                  <a:lnTo>
                    <a:pt x="4225925" y="6178551"/>
                  </a:lnTo>
                  <a:lnTo>
                    <a:pt x="4263231" y="6177757"/>
                  </a:lnTo>
                  <a:lnTo>
                    <a:pt x="4302125" y="6176169"/>
                  </a:lnTo>
                  <a:lnTo>
                    <a:pt x="4340225" y="6172992"/>
                  </a:lnTo>
                  <a:lnTo>
                    <a:pt x="4377531" y="6169022"/>
                  </a:lnTo>
                  <a:lnTo>
                    <a:pt x="4415631" y="6165051"/>
                  </a:lnTo>
                  <a:lnTo>
                    <a:pt x="4452938" y="6158698"/>
                  </a:lnTo>
                  <a:lnTo>
                    <a:pt x="4491038" y="6153139"/>
                  </a:lnTo>
                  <a:lnTo>
                    <a:pt x="4529138" y="6145992"/>
                  </a:lnTo>
                  <a:lnTo>
                    <a:pt x="4566444" y="6138050"/>
                  </a:lnTo>
                  <a:lnTo>
                    <a:pt x="4603750" y="6130109"/>
                  </a:lnTo>
                  <a:lnTo>
                    <a:pt x="4640263" y="6119785"/>
                  </a:lnTo>
                  <a:lnTo>
                    <a:pt x="4676775" y="6110256"/>
                  </a:lnTo>
                  <a:lnTo>
                    <a:pt x="4714081" y="6099138"/>
                  </a:lnTo>
                  <a:lnTo>
                    <a:pt x="4749800" y="6087226"/>
                  </a:lnTo>
                  <a:lnTo>
                    <a:pt x="4786313" y="6074519"/>
                  </a:lnTo>
                  <a:lnTo>
                    <a:pt x="4818063" y="6062607"/>
                  </a:lnTo>
                  <a:lnTo>
                    <a:pt x="4849813" y="6049901"/>
                  </a:lnTo>
                  <a:lnTo>
                    <a:pt x="4880769" y="6036401"/>
                  </a:lnTo>
                  <a:lnTo>
                    <a:pt x="4911725" y="6022901"/>
                  </a:lnTo>
                  <a:lnTo>
                    <a:pt x="4941094" y="6007812"/>
                  </a:lnTo>
                  <a:lnTo>
                    <a:pt x="4970463" y="5992724"/>
                  </a:lnTo>
                  <a:lnTo>
                    <a:pt x="4999038" y="5976841"/>
                  </a:lnTo>
                  <a:lnTo>
                    <a:pt x="5026819" y="5960958"/>
                  </a:lnTo>
                  <a:lnTo>
                    <a:pt x="5053806" y="5945075"/>
                  </a:lnTo>
                  <a:lnTo>
                    <a:pt x="5079206" y="5928399"/>
                  </a:lnTo>
                  <a:lnTo>
                    <a:pt x="5105400" y="5910133"/>
                  </a:lnTo>
                  <a:lnTo>
                    <a:pt x="5130006" y="5892662"/>
                  </a:lnTo>
                  <a:lnTo>
                    <a:pt x="5155406" y="5873603"/>
                  </a:lnTo>
                  <a:lnTo>
                    <a:pt x="5177631" y="5854544"/>
                  </a:lnTo>
                  <a:lnTo>
                    <a:pt x="5200650" y="5835485"/>
                  </a:lnTo>
                  <a:lnTo>
                    <a:pt x="5222875" y="5815631"/>
                  </a:lnTo>
                  <a:lnTo>
                    <a:pt x="5243513" y="5795778"/>
                  </a:lnTo>
                  <a:lnTo>
                    <a:pt x="5263356" y="5775925"/>
                  </a:lnTo>
                  <a:lnTo>
                    <a:pt x="5283200" y="5755277"/>
                  </a:lnTo>
                  <a:lnTo>
                    <a:pt x="5302250" y="5733041"/>
                  </a:lnTo>
                  <a:lnTo>
                    <a:pt x="5319713" y="5711600"/>
                  </a:lnTo>
                  <a:lnTo>
                    <a:pt x="5337175" y="5689364"/>
                  </a:lnTo>
                  <a:lnTo>
                    <a:pt x="5353050" y="5667922"/>
                  </a:lnTo>
                  <a:lnTo>
                    <a:pt x="5368131" y="5644892"/>
                  </a:lnTo>
                  <a:lnTo>
                    <a:pt x="5381625" y="5621862"/>
                  </a:lnTo>
                  <a:lnTo>
                    <a:pt x="5395913" y="5598832"/>
                  </a:lnTo>
                  <a:lnTo>
                    <a:pt x="5407819" y="5575008"/>
                  </a:lnTo>
                  <a:lnTo>
                    <a:pt x="5419725" y="5551184"/>
                  </a:lnTo>
                  <a:lnTo>
                    <a:pt x="5430044" y="5527360"/>
                  </a:lnTo>
                  <a:lnTo>
                    <a:pt x="5440363" y="5502742"/>
                  </a:lnTo>
                  <a:lnTo>
                    <a:pt x="5448300" y="5477330"/>
                  </a:lnTo>
                  <a:lnTo>
                    <a:pt x="5456238" y="5452711"/>
                  </a:lnTo>
                  <a:lnTo>
                    <a:pt x="5470525" y="5403475"/>
                  </a:lnTo>
                  <a:lnTo>
                    <a:pt x="5480844" y="5354239"/>
                  </a:lnTo>
                  <a:lnTo>
                    <a:pt x="5488781" y="5306591"/>
                  </a:lnTo>
                  <a:lnTo>
                    <a:pt x="5494338" y="5260531"/>
                  </a:lnTo>
                  <a:lnTo>
                    <a:pt x="5498306" y="5216853"/>
                  </a:lnTo>
                  <a:lnTo>
                    <a:pt x="5499100" y="5174764"/>
                  </a:lnTo>
                  <a:lnTo>
                    <a:pt x="5498306" y="5132675"/>
                  </a:lnTo>
                  <a:lnTo>
                    <a:pt x="5495131" y="5092968"/>
                  </a:lnTo>
                  <a:lnTo>
                    <a:pt x="5490369" y="5054056"/>
                  </a:lnTo>
                  <a:lnTo>
                    <a:pt x="5483225" y="5017525"/>
                  </a:lnTo>
                  <a:lnTo>
                    <a:pt x="5474494" y="4982583"/>
                  </a:lnTo>
                  <a:lnTo>
                    <a:pt x="5464175" y="4947641"/>
                  </a:lnTo>
                  <a:lnTo>
                    <a:pt x="5452269" y="4915082"/>
                  </a:lnTo>
                  <a:lnTo>
                    <a:pt x="5439569" y="4884111"/>
                  </a:lnTo>
                  <a:lnTo>
                    <a:pt x="5425281" y="4853933"/>
                  </a:lnTo>
                  <a:lnTo>
                    <a:pt x="5409406" y="4825345"/>
                  </a:lnTo>
                  <a:lnTo>
                    <a:pt x="5393531" y="4798344"/>
                  </a:lnTo>
                  <a:lnTo>
                    <a:pt x="5376069" y="4772932"/>
                  </a:lnTo>
                  <a:lnTo>
                    <a:pt x="5357813" y="4747519"/>
                  </a:lnTo>
                  <a:lnTo>
                    <a:pt x="5338763" y="4724489"/>
                  </a:lnTo>
                  <a:lnTo>
                    <a:pt x="5319713" y="4703048"/>
                  </a:lnTo>
                  <a:lnTo>
                    <a:pt x="5299869" y="4683194"/>
                  </a:lnTo>
                  <a:lnTo>
                    <a:pt x="5279231" y="4664135"/>
                  </a:lnTo>
                  <a:lnTo>
                    <a:pt x="5259388" y="4646664"/>
                  </a:lnTo>
                  <a:lnTo>
                    <a:pt x="5238750" y="4629193"/>
                  </a:lnTo>
                  <a:lnTo>
                    <a:pt x="5217319" y="4614105"/>
                  </a:lnTo>
                  <a:lnTo>
                    <a:pt x="5196681" y="4600604"/>
                  </a:lnTo>
                  <a:lnTo>
                    <a:pt x="5176838" y="4587898"/>
                  </a:lnTo>
                  <a:lnTo>
                    <a:pt x="5156994" y="4576780"/>
                  </a:lnTo>
                  <a:lnTo>
                    <a:pt x="5137150" y="4566456"/>
                  </a:lnTo>
                  <a:lnTo>
                    <a:pt x="5118100" y="4557721"/>
                  </a:lnTo>
                  <a:lnTo>
                    <a:pt x="5099050" y="4549780"/>
                  </a:lnTo>
                  <a:lnTo>
                    <a:pt x="5087144" y="4545809"/>
                  </a:lnTo>
                  <a:lnTo>
                    <a:pt x="5076825" y="4544221"/>
                  </a:lnTo>
                  <a:lnTo>
                    <a:pt x="5064919" y="4541838"/>
                  </a:lnTo>
                  <a:lnTo>
                    <a:pt x="5053013" y="4541838"/>
                  </a:lnTo>
                  <a:lnTo>
                    <a:pt x="5041106" y="4542632"/>
                  </a:lnTo>
                  <a:lnTo>
                    <a:pt x="5029200" y="4545015"/>
                  </a:lnTo>
                  <a:lnTo>
                    <a:pt x="5018088" y="4548191"/>
                  </a:lnTo>
                  <a:lnTo>
                    <a:pt x="5006975" y="4552162"/>
                  </a:lnTo>
                  <a:lnTo>
                    <a:pt x="4996656" y="4557721"/>
                  </a:lnTo>
                  <a:lnTo>
                    <a:pt x="4987131" y="4564074"/>
                  </a:lnTo>
                  <a:lnTo>
                    <a:pt x="4978400" y="4570427"/>
                  </a:lnTo>
                  <a:lnTo>
                    <a:pt x="4968875" y="4578368"/>
                  </a:lnTo>
                  <a:lnTo>
                    <a:pt x="4960938" y="4587898"/>
                  </a:lnTo>
                  <a:lnTo>
                    <a:pt x="4954588" y="4597428"/>
                  </a:lnTo>
                  <a:lnTo>
                    <a:pt x="4948238" y="4607751"/>
                  </a:lnTo>
                  <a:lnTo>
                    <a:pt x="4943475" y="4619664"/>
                  </a:lnTo>
                  <a:lnTo>
                    <a:pt x="4939506" y="4631576"/>
                  </a:lnTo>
                  <a:lnTo>
                    <a:pt x="4936331" y="4641899"/>
                  </a:lnTo>
                  <a:lnTo>
                    <a:pt x="4935538" y="4654605"/>
                  </a:lnTo>
                  <a:lnTo>
                    <a:pt x="4935538" y="4666517"/>
                  </a:lnTo>
                  <a:lnTo>
                    <a:pt x="4936331" y="4678430"/>
                  </a:lnTo>
                  <a:lnTo>
                    <a:pt x="4938713" y="4690342"/>
                  </a:lnTo>
                  <a:lnTo>
                    <a:pt x="4941094" y="4700665"/>
                  </a:lnTo>
                  <a:lnTo>
                    <a:pt x="4945063" y="4711783"/>
                  </a:lnTo>
                  <a:lnTo>
                    <a:pt x="4950619" y="4722107"/>
                  </a:lnTo>
                  <a:lnTo>
                    <a:pt x="4956969" y="4731637"/>
                  </a:lnTo>
                  <a:lnTo>
                    <a:pt x="4964113" y="4740372"/>
                  </a:lnTo>
                  <a:lnTo>
                    <a:pt x="4972050" y="4749902"/>
                  </a:lnTo>
                  <a:lnTo>
                    <a:pt x="4980781" y="4757843"/>
                  </a:lnTo>
                  <a:lnTo>
                    <a:pt x="4991100" y="4764990"/>
                  </a:lnTo>
                  <a:lnTo>
                    <a:pt x="5000625" y="4770549"/>
                  </a:lnTo>
                  <a:lnTo>
                    <a:pt x="5013325" y="4775314"/>
                  </a:lnTo>
                  <a:lnTo>
                    <a:pt x="5018881" y="4778491"/>
                  </a:lnTo>
                  <a:lnTo>
                    <a:pt x="5030788" y="4784844"/>
                  </a:lnTo>
                  <a:lnTo>
                    <a:pt x="5049044" y="4793579"/>
                  </a:lnTo>
                  <a:lnTo>
                    <a:pt x="5070475" y="4807079"/>
                  </a:lnTo>
                  <a:lnTo>
                    <a:pt x="5095081" y="4825345"/>
                  </a:lnTo>
                  <a:lnTo>
                    <a:pt x="5108575" y="4834874"/>
                  </a:lnTo>
                  <a:lnTo>
                    <a:pt x="5121275" y="4846786"/>
                  </a:lnTo>
                  <a:lnTo>
                    <a:pt x="5135563" y="4860287"/>
                  </a:lnTo>
                  <a:lnTo>
                    <a:pt x="5149056" y="4873787"/>
                  </a:lnTo>
                  <a:lnTo>
                    <a:pt x="5161756" y="4889670"/>
                  </a:lnTo>
                  <a:lnTo>
                    <a:pt x="5175250" y="4907141"/>
                  </a:lnTo>
                  <a:lnTo>
                    <a:pt x="5187950" y="4924611"/>
                  </a:lnTo>
                  <a:lnTo>
                    <a:pt x="5199856" y="4944465"/>
                  </a:lnTo>
                  <a:lnTo>
                    <a:pt x="5210969" y="4965907"/>
                  </a:lnTo>
                  <a:lnTo>
                    <a:pt x="5220494" y="4987348"/>
                  </a:lnTo>
                  <a:lnTo>
                    <a:pt x="5230813" y="5011172"/>
                  </a:lnTo>
                  <a:lnTo>
                    <a:pt x="5238750" y="5037379"/>
                  </a:lnTo>
                  <a:lnTo>
                    <a:pt x="5245894" y="5063585"/>
                  </a:lnTo>
                  <a:lnTo>
                    <a:pt x="5250656" y="5092968"/>
                  </a:lnTo>
                  <a:lnTo>
                    <a:pt x="5254625" y="5123939"/>
                  </a:lnTo>
                  <a:lnTo>
                    <a:pt x="5256213" y="5155705"/>
                  </a:lnTo>
                  <a:lnTo>
                    <a:pt x="5256213" y="5189059"/>
                  </a:lnTo>
                  <a:lnTo>
                    <a:pt x="5254625" y="5224795"/>
                  </a:lnTo>
                  <a:lnTo>
                    <a:pt x="5250656" y="5262119"/>
                  </a:lnTo>
                  <a:lnTo>
                    <a:pt x="5244306" y="5301032"/>
                  </a:lnTo>
                  <a:lnTo>
                    <a:pt x="5235575" y="5342327"/>
                  </a:lnTo>
                  <a:lnTo>
                    <a:pt x="5224463" y="5385210"/>
                  </a:lnTo>
                  <a:lnTo>
                    <a:pt x="5218906" y="5403475"/>
                  </a:lnTo>
                  <a:lnTo>
                    <a:pt x="5211763" y="5420946"/>
                  </a:lnTo>
                  <a:lnTo>
                    <a:pt x="5204619" y="5439211"/>
                  </a:lnTo>
                  <a:lnTo>
                    <a:pt x="5196681" y="5455888"/>
                  </a:lnTo>
                  <a:lnTo>
                    <a:pt x="5187950" y="5473359"/>
                  </a:lnTo>
                  <a:lnTo>
                    <a:pt x="5179219" y="5490830"/>
                  </a:lnTo>
                  <a:lnTo>
                    <a:pt x="5168900" y="5507507"/>
                  </a:lnTo>
                  <a:lnTo>
                    <a:pt x="5157788" y="5524184"/>
                  </a:lnTo>
                  <a:lnTo>
                    <a:pt x="5145881" y="5541655"/>
                  </a:lnTo>
                  <a:lnTo>
                    <a:pt x="5133975" y="5557537"/>
                  </a:lnTo>
                  <a:lnTo>
                    <a:pt x="5120481" y="5573420"/>
                  </a:lnTo>
                  <a:lnTo>
                    <a:pt x="5106988" y="5589303"/>
                  </a:lnTo>
                  <a:lnTo>
                    <a:pt x="5092700" y="5605185"/>
                  </a:lnTo>
                  <a:lnTo>
                    <a:pt x="5077619" y="5621068"/>
                  </a:lnTo>
                  <a:lnTo>
                    <a:pt x="5061744" y="5636157"/>
                  </a:lnTo>
                  <a:lnTo>
                    <a:pt x="5045869" y="5650451"/>
                  </a:lnTo>
                  <a:lnTo>
                    <a:pt x="5029200" y="5665540"/>
                  </a:lnTo>
                  <a:lnTo>
                    <a:pt x="5010944" y="5679834"/>
                  </a:lnTo>
                  <a:lnTo>
                    <a:pt x="4992688" y="5693334"/>
                  </a:lnTo>
                  <a:lnTo>
                    <a:pt x="4974431" y="5707629"/>
                  </a:lnTo>
                  <a:lnTo>
                    <a:pt x="4934744" y="5734630"/>
                  </a:lnTo>
                  <a:lnTo>
                    <a:pt x="4892675" y="5760042"/>
                  </a:lnTo>
                  <a:lnTo>
                    <a:pt x="4848225" y="5783866"/>
                  </a:lnTo>
                  <a:lnTo>
                    <a:pt x="4802188" y="5806896"/>
                  </a:lnTo>
                  <a:lnTo>
                    <a:pt x="4753769" y="5827543"/>
                  </a:lnTo>
                  <a:lnTo>
                    <a:pt x="4702969" y="5847397"/>
                  </a:lnTo>
                  <a:lnTo>
                    <a:pt x="4663281" y="5861691"/>
                  </a:lnTo>
                  <a:lnTo>
                    <a:pt x="4622006" y="5874397"/>
                  </a:lnTo>
                  <a:lnTo>
                    <a:pt x="4581525" y="5885515"/>
                  </a:lnTo>
                  <a:lnTo>
                    <a:pt x="4541044" y="5896633"/>
                  </a:lnTo>
                  <a:lnTo>
                    <a:pt x="4498975" y="5905369"/>
                  </a:lnTo>
                  <a:lnTo>
                    <a:pt x="4456906" y="5913310"/>
                  </a:lnTo>
                  <a:lnTo>
                    <a:pt x="4415631" y="5920457"/>
                  </a:lnTo>
                  <a:lnTo>
                    <a:pt x="4373563" y="5926016"/>
                  </a:lnTo>
                  <a:lnTo>
                    <a:pt x="4332288" y="5931575"/>
                  </a:lnTo>
                  <a:lnTo>
                    <a:pt x="4289425" y="5933957"/>
                  </a:lnTo>
                  <a:lnTo>
                    <a:pt x="4247356" y="5936340"/>
                  </a:lnTo>
                  <a:lnTo>
                    <a:pt x="4204494" y="5937928"/>
                  </a:lnTo>
                  <a:lnTo>
                    <a:pt x="4163219" y="5937134"/>
                  </a:lnTo>
                  <a:lnTo>
                    <a:pt x="4121150" y="5936340"/>
                  </a:lnTo>
                  <a:lnTo>
                    <a:pt x="4079875" y="5933957"/>
                  </a:lnTo>
                  <a:lnTo>
                    <a:pt x="4037806" y="5929987"/>
                  </a:lnTo>
                  <a:lnTo>
                    <a:pt x="3995738" y="5926016"/>
                  </a:lnTo>
                  <a:lnTo>
                    <a:pt x="3955256" y="5920457"/>
                  </a:lnTo>
                  <a:lnTo>
                    <a:pt x="3914775" y="5913310"/>
                  </a:lnTo>
                  <a:lnTo>
                    <a:pt x="3879518" y="5906527"/>
                  </a:lnTo>
                  <a:lnTo>
                    <a:pt x="3873500" y="5884863"/>
                  </a:lnTo>
                  <a:lnTo>
                    <a:pt x="3867150" y="5854700"/>
                  </a:lnTo>
                  <a:lnTo>
                    <a:pt x="3860006" y="5825331"/>
                  </a:lnTo>
                  <a:lnTo>
                    <a:pt x="3855244" y="5795169"/>
                  </a:lnTo>
                  <a:lnTo>
                    <a:pt x="3849688" y="5764213"/>
                  </a:lnTo>
                  <a:lnTo>
                    <a:pt x="3844925" y="5734050"/>
                  </a:lnTo>
                  <a:lnTo>
                    <a:pt x="3841750" y="5703888"/>
                  </a:lnTo>
                  <a:lnTo>
                    <a:pt x="3839369" y="5672138"/>
                  </a:lnTo>
                  <a:lnTo>
                    <a:pt x="3833813" y="5672931"/>
                  </a:lnTo>
                  <a:lnTo>
                    <a:pt x="3802856" y="5672138"/>
                  </a:lnTo>
                  <a:lnTo>
                    <a:pt x="3772694" y="5669756"/>
                  </a:lnTo>
                  <a:lnTo>
                    <a:pt x="3742531" y="5667375"/>
                  </a:lnTo>
                  <a:lnTo>
                    <a:pt x="3712369" y="5663406"/>
                  </a:lnTo>
                  <a:lnTo>
                    <a:pt x="3683000" y="5657850"/>
                  </a:lnTo>
                  <a:lnTo>
                    <a:pt x="3652838" y="5652294"/>
                  </a:lnTo>
                  <a:lnTo>
                    <a:pt x="3624263" y="5645150"/>
                  </a:lnTo>
                  <a:lnTo>
                    <a:pt x="3596481" y="5637213"/>
                  </a:lnTo>
                  <a:lnTo>
                    <a:pt x="3567906" y="5627688"/>
                  </a:lnTo>
                  <a:lnTo>
                    <a:pt x="3540919" y="5617369"/>
                  </a:lnTo>
                  <a:lnTo>
                    <a:pt x="3513138" y="5606256"/>
                  </a:lnTo>
                  <a:lnTo>
                    <a:pt x="3486944" y="5594350"/>
                  </a:lnTo>
                  <a:lnTo>
                    <a:pt x="3459956" y="5581650"/>
                  </a:lnTo>
                  <a:lnTo>
                    <a:pt x="3435350" y="5567363"/>
                  </a:lnTo>
                  <a:lnTo>
                    <a:pt x="3409156" y="5553075"/>
                  </a:lnTo>
                  <a:lnTo>
                    <a:pt x="3385344" y="5537200"/>
                  </a:lnTo>
                  <a:lnTo>
                    <a:pt x="3361531" y="5519738"/>
                  </a:lnTo>
                  <a:lnTo>
                    <a:pt x="3339306" y="5503069"/>
                  </a:lnTo>
                  <a:lnTo>
                    <a:pt x="3316288" y="5484813"/>
                  </a:lnTo>
                  <a:lnTo>
                    <a:pt x="3294063" y="5466556"/>
                  </a:lnTo>
                  <a:lnTo>
                    <a:pt x="3273425" y="5446713"/>
                  </a:lnTo>
                  <a:lnTo>
                    <a:pt x="3252788" y="5425281"/>
                  </a:lnTo>
                  <a:lnTo>
                    <a:pt x="3232944" y="5404644"/>
                  </a:lnTo>
                  <a:lnTo>
                    <a:pt x="3213894" y="5383213"/>
                  </a:lnTo>
                  <a:lnTo>
                    <a:pt x="3195638" y="5360988"/>
                  </a:lnTo>
                  <a:lnTo>
                    <a:pt x="3178969" y="5337969"/>
                  </a:lnTo>
                  <a:lnTo>
                    <a:pt x="3162300" y="5314156"/>
                  </a:lnTo>
                  <a:lnTo>
                    <a:pt x="3146425" y="5289550"/>
                  </a:lnTo>
                  <a:lnTo>
                    <a:pt x="3131344" y="5264150"/>
                  </a:lnTo>
                  <a:lnTo>
                    <a:pt x="3117056" y="5238750"/>
                  </a:lnTo>
                  <a:lnTo>
                    <a:pt x="3104356" y="5212556"/>
                  </a:lnTo>
                  <a:lnTo>
                    <a:pt x="3092450" y="5187156"/>
                  </a:lnTo>
                  <a:lnTo>
                    <a:pt x="3050381" y="5192713"/>
                  </a:lnTo>
                  <a:lnTo>
                    <a:pt x="3009106" y="5198269"/>
                  </a:lnTo>
                  <a:lnTo>
                    <a:pt x="2967038" y="5200650"/>
                  </a:lnTo>
                  <a:lnTo>
                    <a:pt x="2924175" y="5202238"/>
                  </a:lnTo>
                  <a:lnTo>
                    <a:pt x="2899569" y="5202238"/>
                  </a:lnTo>
                  <a:lnTo>
                    <a:pt x="2873375" y="5200650"/>
                  </a:lnTo>
                  <a:lnTo>
                    <a:pt x="2848769" y="5199063"/>
                  </a:lnTo>
                  <a:lnTo>
                    <a:pt x="2824163" y="5196681"/>
                  </a:lnTo>
                  <a:lnTo>
                    <a:pt x="2799556" y="5194300"/>
                  </a:lnTo>
                  <a:lnTo>
                    <a:pt x="2774156" y="5190331"/>
                  </a:lnTo>
                  <a:lnTo>
                    <a:pt x="2749550" y="5186363"/>
                  </a:lnTo>
                  <a:lnTo>
                    <a:pt x="2725738" y="5182394"/>
                  </a:lnTo>
                  <a:lnTo>
                    <a:pt x="2701925" y="5176044"/>
                  </a:lnTo>
                  <a:lnTo>
                    <a:pt x="2678113" y="5171281"/>
                  </a:lnTo>
                  <a:lnTo>
                    <a:pt x="2654300" y="5164138"/>
                  </a:lnTo>
                  <a:lnTo>
                    <a:pt x="2630488" y="5156994"/>
                  </a:lnTo>
                  <a:lnTo>
                    <a:pt x="2607469" y="5149850"/>
                  </a:lnTo>
                  <a:lnTo>
                    <a:pt x="2584450" y="5141119"/>
                  </a:lnTo>
                  <a:lnTo>
                    <a:pt x="2540000" y="5124450"/>
                  </a:lnTo>
                  <a:lnTo>
                    <a:pt x="2496344" y="5104606"/>
                  </a:lnTo>
                  <a:lnTo>
                    <a:pt x="2453481" y="5082381"/>
                  </a:lnTo>
                  <a:lnTo>
                    <a:pt x="2411413" y="5058569"/>
                  </a:lnTo>
                  <a:lnTo>
                    <a:pt x="2371725" y="5033169"/>
                  </a:lnTo>
                  <a:lnTo>
                    <a:pt x="2332831" y="5005388"/>
                  </a:lnTo>
                  <a:lnTo>
                    <a:pt x="2295525" y="4976019"/>
                  </a:lnTo>
                  <a:lnTo>
                    <a:pt x="2259806" y="4944269"/>
                  </a:lnTo>
                  <a:lnTo>
                    <a:pt x="2225675" y="4911725"/>
                  </a:lnTo>
                  <a:lnTo>
                    <a:pt x="2193131" y="4877594"/>
                  </a:lnTo>
                  <a:lnTo>
                    <a:pt x="2161381" y="4841875"/>
                  </a:lnTo>
                  <a:lnTo>
                    <a:pt x="2132013" y="4804569"/>
                  </a:lnTo>
                  <a:lnTo>
                    <a:pt x="2104231" y="4765675"/>
                  </a:lnTo>
                  <a:lnTo>
                    <a:pt x="2078831" y="4725988"/>
                  </a:lnTo>
                  <a:lnTo>
                    <a:pt x="2055019" y="4683919"/>
                  </a:lnTo>
                  <a:lnTo>
                    <a:pt x="2032794" y="4641056"/>
                  </a:lnTo>
                  <a:lnTo>
                    <a:pt x="2012950" y="4597400"/>
                  </a:lnTo>
                  <a:lnTo>
                    <a:pt x="1996281" y="4552950"/>
                  </a:lnTo>
                  <a:lnTo>
                    <a:pt x="1986756" y="4529931"/>
                  </a:lnTo>
                  <a:lnTo>
                    <a:pt x="1980406" y="4506913"/>
                  </a:lnTo>
                  <a:lnTo>
                    <a:pt x="1973263" y="4483100"/>
                  </a:lnTo>
                  <a:lnTo>
                    <a:pt x="1966913" y="4459288"/>
                  </a:lnTo>
                  <a:lnTo>
                    <a:pt x="1961356" y="4435475"/>
                  </a:lnTo>
                  <a:lnTo>
                    <a:pt x="1955006" y="4411663"/>
                  </a:lnTo>
                  <a:lnTo>
                    <a:pt x="1951038" y="4387850"/>
                  </a:lnTo>
                  <a:lnTo>
                    <a:pt x="1947069" y="4363244"/>
                  </a:lnTo>
                  <a:lnTo>
                    <a:pt x="1943100" y="4337844"/>
                  </a:lnTo>
                  <a:lnTo>
                    <a:pt x="1940719" y="4313238"/>
                  </a:lnTo>
                  <a:lnTo>
                    <a:pt x="1938338" y="4288631"/>
                  </a:lnTo>
                  <a:lnTo>
                    <a:pt x="1936750" y="4263231"/>
                  </a:lnTo>
                  <a:lnTo>
                    <a:pt x="1936750" y="4237831"/>
                  </a:lnTo>
                  <a:lnTo>
                    <a:pt x="1935163" y="4212431"/>
                  </a:lnTo>
                  <a:lnTo>
                    <a:pt x="1936750" y="4171950"/>
                  </a:lnTo>
                  <a:lnTo>
                    <a:pt x="1939131" y="4131469"/>
                  </a:lnTo>
                  <a:lnTo>
                    <a:pt x="1943100" y="4091781"/>
                  </a:lnTo>
                  <a:lnTo>
                    <a:pt x="1945789" y="4075311"/>
                  </a:lnTo>
                  <a:lnTo>
                    <a:pt x="1954214" y="4053473"/>
                  </a:lnTo>
                  <a:lnTo>
                    <a:pt x="1974058" y="4009799"/>
                  </a:lnTo>
                  <a:lnTo>
                    <a:pt x="1994695" y="3967714"/>
                  </a:lnTo>
                  <a:lnTo>
                    <a:pt x="2018508" y="3927216"/>
                  </a:lnTo>
                  <a:lnTo>
                    <a:pt x="2043908" y="3889101"/>
                  </a:lnTo>
                  <a:lnTo>
                    <a:pt x="2069308" y="3851780"/>
                  </a:lnTo>
                  <a:lnTo>
                    <a:pt x="2097089" y="3816841"/>
                  </a:lnTo>
                  <a:lnTo>
                    <a:pt x="2126458" y="3782696"/>
                  </a:lnTo>
                  <a:lnTo>
                    <a:pt x="2157414" y="3750933"/>
                  </a:lnTo>
                  <a:lnTo>
                    <a:pt x="2189164" y="3721553"/>
                  </a:lnTo>
                  <a:lnTo>
                    <a:pt x="2221708" y="3692172"/>
                  </a:lnTo>
                  <a:lnTo>
                    <a:pt x="2255839" y="3666762"/>
                  </a:lnTo>
                  <a:lnTo>
                    <a:pt x="2289970" y="3641352"/>
                  </a:lnTo>
                  <a:lnTo>
                    <a:pt x="2324895" y="3619118"/>
                  </a:lnTo>
                  <a:lnTo>
                    <a:pt x="2362202" y="3596884"/>
                  </a:lnTo>
                  <a:lnTo>
                    <a:pt x="2398714" y="3577033"/>
                  </a:lnTo>
                  <a:lnTo>
                    <a:pt x="2436020" y="3560357"/>
                  </a:lnTo>
                  <a:lnTo>
                    <a:pt x="2474914" y="3544476"/>
                  </a:lnTo>
                  <a:lnTo>
                    <a:pt x="2513808" y="3529388"/>
                  </a:lnTo>
                  <a:lnTo>
                    <a:pt x="2552702" y="3517477"/>
                  </a:lnTo>
                  <a:lnTo>
                    <a:pt x="2592389" y="3507155"/>
                  </a:lnTo>
                  <a:lnTo>
                    <a:pt x="2632077" y="3498420"/>
                  </a:lnTo>
                  <a:lnTo>
                    <a:pt x="2671764" y="3491273"/>
                  </a:lnTo>
                  <a:lnTo>
                    <a:pt x="2713039" y="3486509"/>
                  </a:lnTo>
                  <a:lnTo>
                    <a:pt x="2752727" y="3483333"/>
                  </a:lnTo>
                  <a:lnTo>
                    <a:pt x="2762252" y="3482539"/>
                  </a:lnTo>
                  <a:lnTo>
                    <a:pt x="2772570" y="3480156"/>
                  </a:lnTo>
                  <a:lnTo>
                    <a:pt x="2782095" y="3478568"/>
                  </a:lnTo>
                  <a:lnTo>
                    <a:pt x="2792414" y="3474598"/>
                  </a:lnTo>
                  <a:lnTo>
                    <a:pt x="2801145" y="3470628"/>
                  </a:lnTo>
                  <a:lnTo>
                    <a:pt x="2809877" y="3465863"/>
                  </a:lnTo>
                  <a:lnTo>
                    <a:pt x="2817814" y="3459511"/>
                  </a:lnTo>
                  <a:lnTo>
                    <a:pt x="2825752" y="3453952"/>
                  </a:lnTo>
                  <a:lnTo>
                    <a:pt x="2832895" y="3446806"/>
                  </a:lnTo>
                  <a:lnTo>
                    <a:pt x="2840039" y="3438865"/>
                  </a:lnTo>
                  <a:lnTo>
                    <a:pt x="2845595" y="3430924"/>
                  </a:lnTo>
                  <a:lnTo>
                    <a:pt x="2851152" y="3422983"/>
                  </a:lnTo>
                  <a:lnTo>
                    <a:pt x="2855914" y="3414249"/>
                  </a:lnTo>
                  <a:lnTo>
                    <a:pt x="2859883" y="3403926"/>
                  </a:lnTo>
                  <a:lnTo>
                    <a:pt x="2863058" y="3394397"/>
                  </a:lnTo>
                  <a:lnTo>
                    <a:pt x="2864645" y="3384074"/>
                  </a:lnTo>
                  <a:lnTo>
                    <a:pt x="2868614" y="3363428"/>
                  </a:lnTo>
                  <a:lnTo>
                    <a:pt x="2873377" y="3341989"/>
                  </a:lnTo>
                  <a:lnTo>
                    <a:pt x="2878933" y="3321343"/>
                  </a:lnTo>
                  <a:lnTo>
                    <a:pt x="2884489" y="3301491"/>
                  </a:lnTo>
                  <a:lnTo>
                    <a:pt x="2891633" y="3281640"/>
                  </a:lnTo>
                  <a:lnTo>
                    <a:pt x="2898777" y="3261788"/>
                  </a:lnTo>
                  <a:lnTo>
                    <a:pt x="2905920" y="3241936"/>
                  </a:lnTo>
                  <a:lnTo>
                    <a:pt x="2913858" y="3222879"/>
                  </a:lnTo>
                  <a:lnTo>
                    <a:pt x="2922589" y="3203821"/>
                  </a:lnTo>
                  <a:lnTo>
                    <a:pt x="2931320" y="3186351"/>
                  </a:lnTo>
                  <a:lnTo>
                    <a:pt x="2941639" y="3168088"/>
                  </a:lnTo>
                  <a:lnTo>
                    <a:pt x="2951164" y="3150618"/>
                  </a:lnTo>
                  <a:lnTo>
                    <a:pt x="2962277" y="3133149"/>
                  </a:lnTo>
                  <a:lnTo>
                    <a:pt x="2973389" y="3116474"/>
                  </a:lnTo>
                  <a:lnTo>
                    <a:pt x="2985295" y="3100592"/>
                  </a:lnTo>
                  <a:lnTo>
                    <a:pt x="2997202" y="3083917"/>
                  </a:lnTo>
                  <a:lnTo>
                    <a:pt x="3009902" y="3068830"/>
                  </a:lnTo>
                  <a:lnTo>
                    <a:pt x="3022602" y="3052948"/>
                  </a:lnTo>
                  <a:lnTo>
                    <a:pt x="3036095" y="3038655"/>
                  </a:lnTo>
                  <a:lnTo>
                    <a:pt x="3049589" y="3024362"/>
                  </a:lnTo>
                  <a:lnTo>
                    <a:pt x="3064670" y="3010069"/>
                  </a:lnTo>
                  <a:lnTo>
                    <a:pt x="3079752" y="2997364"/>
                  </a:lnTo>
                  <a:lnTo>
                    <a:pt x="3095627" y="2984658"/>
                  </a:lnTo>
                  <a:lnTo>
                    <a:pt x="3110708" y="2971159"/>
                  </a:lnTo>
                  <a:lnTo>
                    <a:pt x="3127377" y="2959248"/>
                  </a:lnTo>
                  <a:lnTo>
                    <a:pt x="3144045" y="2947337"/>
                  </a:lnTo>
                  <a:lnTo>
                    <a:pt x="3160714" y="2936220"/>
                  </a:lnTo>
                  <a:lnTo>
                    <a:pt x="3178177" y="2926692"/>
                  </a:lnTo>
                  <a:lnTo>
                    <a:pt x="3195639" y="2915575"/>
                  </a:lnTo>
                  <a:lnTo>
                    <a:pt x="3214689" y="2906840"/>
                  </a:lnTo>
                  <a:lnTo>
                    <a:pt x="3233739" y="2898105"/>
                  </a:lnTo>
                  <a:lnTo>
                    <a:pt x="3252789" y="2888576"/>
                  </a:lnTo>
                  <a:lnTo>
                    <a:pt x="3275014" y="2879842"/>
                  </a:lnTo>
                  <a:lnTo>
                    <a:pt x="3298033" y="2871901"/>
                  </a:lnTo>
                  <a:lnTo>
                    <a:pt x="3321845" y="2863960"/>
                  </a:lnTo>
                  <a:lnTo>
                    <a:pt x="3345658" y="2856814"/>
                  </a:lnTo>
                  <a:lnTo>
                    <a:pt x="3369470" y="2851255"/>
                  </a:lnTo>
                  <a:lnTo>
                    <a:pt x="3393283" y="2845697"/>
                  </a:lnTo>
                  <a:lnTo>
                    <a:pt x="3418683" y="2841726"/>
                  </a:lnTo>
                  <a:lnTo>
                    <a:pt x="3443289" y="2839344"/>
                  </a:lnTo>
                  <a:lnTo>
                    <a:pt x="3467895" y="2836962"/>
                  </a:lnTo>
                  <a:lnTo>
                    <a:pt x="3493295" y="2835374"/>
                  </a:lnTo>
                  <a:lnTo>
                    <a:pt x="3517902" y="2833786"/>
                  </a:lnTo>
                  <a:lnTo>
                    <a:pt x="3542508" y="2833786"/>
                  </a:lnTo>
                  <a:lnTo>
                    <a:pt x="3568702" y="2835374"/>
                  </a:lnTo>
                  <a:lnTo>
                    <a:pt x="3594102" y="2836962"/>
                  </a:lnTo>
                  <a:lnTo>
                    <a:pt x="3619502" y="2840138"/>
                  </a:lnTo>
                  <a:lnTo>
                    <a:pt x="3644902" y="2843314"/>
                  </a:lnTo>
                  <a:lnTo>
                    <a:pt x="3671095" y="2847285"/>
                  </a:lnTo>
                  <a:lnTo>
                    <a:pt x="3696495" y="2852049"/>
                  </a:lnTo>
                  <a:lnTo>
                    <a:pt x="3722689" y="2858402"/>
                  </a:lnTo>
                  <a:lnTo>
                    <a:pt x="3748883" y="2864754"/>
                  </a:lnTo>
                  <a:lnTo>
                    <a:pt x="3774283" y="2872695"/>
                  </a:lnTo>
                  <a:lnTo>
                    <a:pt x="3801270" y="2880636"/>
                  </a:lnTo>
                  <a:lnTo>
                    <a:pt x="3826670" y="2890164"/>
                  </a:lnTo>
                  <a:lnTo>
                    <a:pt x="3852864" y="2900487"/>
                  </a:lnTo>
                  <a:lnTo>
                    <a:pt x="3879058" y="2910810"/>
                  </a:lnTo>
                  <a:lnTo>
                    <a:pt x="3904458" y="2922721"/>
                  </a:lnTo>
                  <a:lnTo>
                    <a:pt x="3930652" y="2935426"/>
                  </a:lnTo>
                  <a:lnTo>
                    <a:pt x="3956052" y="2948131"/>
                  </a:lnTo>
                  <a:lnTo>
                    <a:pt x="3981452" y="2962425"/>
                  </a:lnTo>
                  <a:lnTo>
                    <a:pt x="4006852" y="2977512"/>
                  </a:lnTo>
                  <a:lnTo>
                    <a:pt x="4031458" y="2993393"/>
                  </a:lnTo>
                  <a:lnTo>
                    <a:pt x="4057652" y="3009275"/>
                  </a:lnTo>
                  <a:lnTo>
                    <a:pt x="4064795" y="3014039"/>
                  </a:lnTo>
                  <a:lnTo>
                    <a:pt x="4072733" y="3018009"/>
                  </a:lnTo>
                  <a:lnTo>
                    <a:pt x="4087814" y="3024362"/>
                  </a:lnTo>
                  <a:lnTo>
                    <a:pt x="4103689" y="3028332"/>
                  </a:lnTo>
                  <a:lnTo>
                    <a:pt x="4120358" y="3029920"/>
                  </a:lnTo>
                  <a:lnTo>
                    <a:pt x="4137027" y="3029126"/>
                  </a:lnTo>
                  <a:lnTo>
                    <a:pt x="4152902" y="3026744"/>
                  </a:lnTo>
                  <a:lnTo>
                    <a:pt x="4168777" y="3021980"/>
                  </a:lnTo>
                  <a:lnTo>
                    <a:pt x="4176714" y="3018009"/>
                  </a:lnTo>
                  <a:lnTo>
                    <a:pt x="4183858" y="3014039"/>
                  </a:lnTo>
                  <a:lnTo>
                    <a:pt x="4227514" y="2990217"/>
                  </a:lnTo>
                  <a:lnTo>
                    <a:pt x="4271170" y="2968777"/>
                  </a:lnTo>
                  <a:lnTo>
                    <a:pt x="4313239" y="2948131"/>
                  </a:lnTo>
                  <a:lnTo>
                    <a:pt x="4356102" y="2929868"/>
                  </a:lnTo>
                  <a:lnTo>
                    <a:pt x="4396583" y="2913986"/>
                  </a:lnTo>
                  <a:lnTo>
                    <a:pt x="4437064" y="2898899"/>
                  </a:lnTo>
                  <a:lnTo>
                    <a:pt x="4477545" y="2884606"/>
                  </a:lnTo>
                  <a:lnTo>
                    <a:pt x="4515645" y="2874283"/>
                  </a:lnTo>
                  <a:lnTo>
                    <a:pt x="4554539" y="2863960"/>
                  </a:lnTo>
                  <a:lnTo>
                    <a:pt x="4592639" y="2855225"/>
                  </a:lnTo>
                  <a:lnTo>
                    <a:pt x="4629945" y="2848079"/>
                  </a:lnTo>
                  <a:lnTo>
                    <a:pt x="4667252" y="2843314"/>
                  </a:lnTo>
                  <a:lnTo>
                    <a:pt x="4702970" y="2839344"/>
                  </a:lnTo>
                  <a:lnTo>
                    <a:pt x="4738689" y="2836168"/>
                  </a:lnTo>
                  <a:lnTo>
                    <a:pt x="4773614" y="2833786"/>
                  </a:lnTo>
                  <a:lnTo>
                    <a:pt x="4806952" y="2833786"/>
                  </a:lnTo>
                  <a:lnTo>
                    <a:pt x="4841083" y="2835374"/>
                  </a:lnTo>
                  <a:lnTo>
                    <a:pt x="4873627" y="2836962"/>
                  </a:lnTo>
                  <a:lnTo>
                    <a:pt x="4905377" y="2840138"/>
                  </a:lnTo>
                  <a:lnTo>
                    <a:pt x="4937127" y="2844109"/>
                  </a:lnTo>
                  <a:lnTo>
                    <a:pt x="4968083" y="2850461"/>
                  </a:lnTo>
                  <a:lnTo>
                    <a:pt x="4998245" y="2856020"/>
                  </a:lnTo>
                  <a:lnTo>
                    <a:pt x="5027614" y="2863166"/>
                  </a:lnTo>
                  <a:lnTo>
                    <a:pt x="5056983" y="2871107"/>
                  </a:lnTo>
                  <a:lnTo>
                    <a:pt x="5084764" y="2879048"/>
                  </a:lnTo>
                  <a:lnTo>
                    <a:pt x="5112545" y="2888576"/>
                  </a:lnTo>
                  <a:lnTo>
                    <a:pt x="5139533" y="2898899"/>
                  </a:lnTo>
                  <a:lnTo>
                    <a:pt x="5164933" y="2910016"/>
                  </a:lnTo>
                  <a:lnTo>
                    <a:pt x="5191127" y="2921927"/>
                  </a:lnTo>
                  <a:lnTo>
                    <a:pt x="5215733" y="2933838"/>
                  </a:lnTo>
                  <a:lnTo>
                    <a:pt x="5239545" y="2945749"/>
                  </a:lnTo>
                  <a:lnTo>
                    <a:pt x="5263358" y="2958454"/>
                  </a:lnTo>
                  <a:lnTo>
                    <a:pt x="5286377" y="2972747"/>
                  </a:lnTo>
                  <a:lnTo>
                    <a:pt x="5307808" y="2985452"/>
                  </a:lnTo>
                  <a:lnTo>
                    <a:pt x="5330033" y="3000540"/>
                  </a:lnTo>
                  <a:lnTo>
                    <a:pt x="5350670" y="3014039"/>
                  </a:lnTo>
                  <a:lnTo>
                    <a:pt x="5390358" y="3042625"/>
                  </a:lnTo>
                  <a:lnTo>
                    <a:pt x="5427664" y="3072800"/>
                  </a:lnTo>
                  <a:lnTo>
                    <a:pt x="5461002" y="3102974"/>
                  </a:lnTo>
                  <a:lnTo>
                    <a:pt x="5492752" y="3132355"/>
                  </a:lnTo>
                  <a:lnTo>
                    <a:pt x="5520533" y="3160941"/>
                  </a:lnTo>
                  <a:lnTo>
                    <a:pt x="5547520" y="3189528"/>
                  </a:lnTo>
                  <a:lnTo>
                    <a:pt x="5570539" y="3215732"/>
                  </a:lnTo>
                  <a:lnTo>
                    <a:pt x="5590383" y="3241142"/>
                  </a:lnTo>
                  <a:lnTo>
                    <a:pt x="5608639" y="3262582"/>
                  </a:lnTo>
                  <a:lnTo>
                    <a:pt x="5622927" y="3282434"/>
                  </a:lnTo>
                  <a:lnTo>
                    <a:pt x="5644358" y="3313402"/>
                  </a:lnTo>
                  <a:lnTo>
                    <a:pt x="5653883" y="3328490"/>
                  </a:lnTo>
                  <a:lnTo>
                    <a:pt x="5661027" y="3338018"/>
                  </a:lnTo>
                  <a:lnTo>
                    <a:pt x="5668964" y="3348341"/>
                  </a:lnTo>
                  <a:lnTo>
                    <a:pt x="5676902" y="3356282"/>
                  </a:lnTo>
                  <a:lnTo>
                    <a:pt x="5687220" y="3364223"/>
                  </a:lnTo>
                  <a:lnTo>
                    <a:pt x="5695952" y="3369781"/>
                  </a:lnTo>
                  <a:lnTo>
                    <a:pt x="5707064" y="3376134"/>
                  </a:lnTo>
                  <a:lnTo>
                    <a:pt x="5717383" y="3380104"/>
                  </a:lnTo>
                  <a:lnTo>
                    <a:pt x="5728495" y="3383280"/>
                  </a:lnTo>
                  <a:lnTo>
                    <a:pt x="5739608" y="3386456"/>
                  </a:lnTo>
                  <a:lnTo>
                    <a:pt x="5751514" y="3387250"/>
                  </a:lnTo>
                  <a:lnTo>
                    <a:pt x="5763420" y="3387250"/>
                  </a:lnTo>
                  <a:lnTo>
                    <a:pt x="5774533" y="3386456"/>
                  </a:lnTo>
                  <a:lnTo>
                    <a:pt x="5786439" y="3383280"/>
                  </a:lnTo>
                  <a:lnTo>
                    <a:pt x="5798345" y="3380104"/>
                  </a:lnTo>
                  <a:lnTo>
                    <a:pt x="5809458" y="3375339"/>
                  </a:lnTo>
                  <a:lnTo>
                    <a:pt x="5819777" y="3369781"/>
                  </a:lnTo>
                  <a:lnTo>
                    <a:pt x="5830095" y="3363428"/>
                  </a:lnTo>
                  <a:lnTo>
                    <a:pt x="5839620" y="3355488"/>
                  </a:lnTo>
                  <a:lnTo>
                    <a:pt x="5847558" y="3345959"/>
                  </a:lnTo>
                  <a:lnTo>
                    <a:pt x="5854702" y="3337224"/>
                  </a:lnTo>
                  <a:lnTo>
                    <a:pt x="5861845" y="3327695"/>
                  </a:lnTo>
                  <a:lnTo>
                    <a:pt x="5866608" y="3317373"/>
                  </a:lnTo>
                  <a:lnTo>
                    <a:pt x="5872164" y="3306256"/>
                  </a:lnTo>
                  <a:lnTo>
                    <a:pt x="5874545" y="3295933"/>
                  </a:lnTo>
                  <a:lnTo>
                    <a:pt x="5876927" y="3284022"/>
                  </a:lnTo>
                  <a:lnTo>
                    <a:pt x="5878514" y="3272905"/>
                  </a:lnTo>
                  <a:lnTo>
                    <a:pt x="5878514" y="3260994"/>
                  </a:lnTo>
                  <a:lnTo>
                    <a:pt x="5877720" y="3249083"/>
                  </a:lnTo>
                  <a:lnTo>
                    <a:pt x="5874545" y="3237172"/>
                  </a:lnTo>
                  <a:lnTo>
                    <a:pt x="5872164" y="3226055"/>
                  </a:lnTo>
                  <a:lnTo>
                    <a:pt x="5866608" y="3214938"/>
                  </a:lnTo>
                  <a:lnTo>
                    <a:pt x="5861052" y="3203821"/>
                  </a:lnTo>
                  <a:lnTo>
                    <a:pt x="5853114" y="3191116"/>
                  </a:lnTo>
                  <a:lnTo>
                    <a:pt x="5830095" y="3158559"/>
                  </a:lnTo>
                  <a:lnTo>
                    <a:pt x="5814220" y="3136325"/>
                  </a:lnTo>
                  <a:lnTo>
                    <a:pt x="5794377" y="3110915"/>
                  </a:lnTo>
                  <a:lnTo>
                    <a:pt x="5770564" y="3081535"/>
                  </a:lnTo>
                  <a:lnTo>
                    <a:pt x="5743577" y="3049772"/>
                  </a:lnTo>
                  <a:lnTo>
                    <a:pt x="5713414" y="3017215"/>
                  </a:lnTo>
                  <a:lnTo>
                    <a:pt x="5680077" y="2982276"/>
                  </a:lnTo>
                  <a:lnTo>
                    <a:pt x="5642770" y="2946543"/>
                  </a:lnTo>
                  <a:lnTo>
                    <a:pt x="5602289" y="2910016"/>
                  </a:lnTo>
                  <a:lnTo>
                    <a:pt x="5558633" y="2872695"/>
                  </a:lnTo>
                  <a:lnTo>
                    <a:pt x="5535614" y="2855225"/>
                  </a:lnTo>
                  <a:lnTo>
                    <a:pt x="5511802" y="2836168"/>
                  </a:lnTo>
                  <a:lnTo>
                    <a:pt x="5487195" y="2817904"/>
                  </a:lnTo>
                  <a:lnTo>
                    <a:pt x="5461002" y="2800435"/>
                  </a:lnTo>
                  <a:lnTo>
                    <a:pt x="5435602" y="2783759"/>
                  </a:lnTo>
                  <a:lnTo>
                    <a:pt x="5408614" y="2766290"/>
                  </a:lnTo>
                  <a:lnTo>
                    <a:pt x="5380039" y="2749615"/>
                  </a:lnTo>
                  <a:lnTo>
                    <a:pt x="5352258" y="2733733"/>
                  </a:lnTo>
                  <a:lnTo>
                    <a:pt x="5322095" y="2717852"/>
                  </a:lnTo>
                  <a:lnTo>
                    <a:pt x="5291139" y="2702765"/>
                  </a:lnTo>
                  <a:lnTo>
                    <a:pt x="5260183" y="2689265"/>
                  </a:lnTo>
                  <a:lnTo>
                    <a:pt x="5228433" y="2674972"/>
                  </a:lnTo>
                  <a:lnTo>
                    <a:pt x="5195889" y="2662267"/>
                  </a:lnTo>
                  <a:lnTo>
                    <a:pt x="5161758" y="2650356"/>
                  </a:lnTo>
                  <a:lnTo>
                    <a:pt x="5128420" y="2639239"/>
                  </a:lnTo>
                  <a:lnTo>
                    <a:pt x="5092702" y="2628916"/>
                  </a:lnTo>
                  <a:lnTo>
                    <a:pt x="5056983" y="2620182"/>
                  </a:lnTo>
                  <a:lnTo>
                    <a:pt x="5021264" y="2612241"/>
                  </a:lnTo>
                  <a:lnTo>
                    <a:pt x="4983164" y="2605094"/>
                  </a:lnTo>
                  <a:lnTo>
                    <a:pt x="4945064" y="2599536"/>
                  </a:lnTo>
                  <a:lnTo>
                    <a:pt x="4905377" y="2595566"/>
                  </a:lnTo>
                  <a:lnTo>
                    <a:pt x="4865689" y="2592389"/>
                  </a:lnTo>
                  <a:lnTo>
                    <a:pt x="4854267" y="2591932"/>
                  </a:lnTo>
                  <a:lnTo>
                    <a:pt x="4856853" y="2572545"/>
                  </a:lnTo>
                  <a:lnTo>
                    <a:pt x="4863999" y="2526508"/>
                  </a:lnTo>
                  <a:lnTo>
                    <a:pt x="4872734" y="2482852"/>
                  </a:lnTo>
                  <a:lnTo>
                    <a:pt x="4881468" y="2441577"/>
                  </a:lnTo>
                  <a:lnTo>
                    <a:pt x="4892585" y="2400302"/>
                  </a:lnTo>
                  <a:lnTo>
                    <a:pt x="4904496" y="2362202"/>
                  </a:lnTo>
                  <a:lnTo>
                    <a:pt x="4917200" y="2324895"/>
                  </a:lnTo>
                  <a:lnTo>
                    <a:pt x="4931493" y="2289177"/>
                  </a:lnTo>
                  <a:lnTo>
                    <a:pt x="4946580" y="2254252"/>
                  </a:lnTo>
                  <a:lnTo>
                    <a:pt x="4962461" y="2222502"/>
                  </a:lnTo>
                  <a:lnTo>
                    <a:pt x="4978342" y="2190752"/>
                  </a:lnTo>
                  <a:lnTo>
                    <a:pt x="4995811" y="2161383"/>
                  </a:lnTo>
                  <a:lnTo>
                    <a:pt x="5014075" y="2132014"/>
                  </a:lnTo>
                  <a:lnTo>
                    <a:pt x="5033132" y="2105027"/>
                  </a:lnTo>
                  <a:lnTo>
                    <a:pt x="5051395" y="2079627"/>
                  </a:lnTo>
                  <a:lnTo>
                    <a:pt x="5071246" y="2055020"/>
                  </a:lnTo>
                  <a:lnTo>
                    <a:pt x="5091097" y="2032002"/>
                  </a:lnTo>
                  <a:lnTo>
                    <a:pt x="5112537" y="2009777"/>
                  </a:lnTo>
                  <a:lnTo>
                    <a:pt x="5133182" y="1989139"/>
                  </a:lnTo>
                  <a:lnTo>
                    <a:pt x="5155415" y="1969295"/>
                  </a:lnTo>
                  <a:lnTo>
                    <a:pt x="5176855" y="1950245"/>
                  </a:lnTo>
                  <a:lnTo>
                    <a:pt x="5199088" y="1933577"/>
                  </a:lnTo>
                  <a:lnTo>
                    <a:pt x="5220528" y="1916908"/>
                  </a:lnTo>
                  <a:lnTo>
                    <a:pt x="5242761" y="1901033"/>
                  </a:lnTo>
                  <a:lnTo>
                    <a:pt x="5264200" y="1886745"/>
                  </a:lnTo>
                  <a:lnTo>
                    <a:pt x="5287228" y="1872458"/>
                  </a:lnTo>
                  <a:lnTo>
                    <a:pt x="5309461" y="1860552"/>
                  </a:lnTo>
                  <a:lnTo>
                    <a:pt x="5330901" y="1848645"/>
                  </a:lnTo>
                  <a:lnTo>
                    <a:pt x="5353134" y="1838327"/>
                  </a:lnTo>
                  <a:lnTo>
                    <a:pt x="5374573" y="1828008"/>
                  </a:lnTo>
                  <a:lnTo>
                    <a:pt x="5406335" y="1814514"/>
                  </a:lnTo>
                  <a:lnTo>
                    <a:pt x="5439685" y="1802608"/>
                  </a:lnTo>
                  <a:lnTo>
                    <a:pt x="5472242" y="1789908"/>
                  </a:lnTo>
                  <a:lnTo>
                    <a:pt x="5506386" y="1780383"/>
                  </a:lnTo>
                  <a:lnTo>
                    <a:pt x="5538942" y="1771652"/>
                  </a:lnTo>
                  <a:lnTo>
                    <a:pt x="5573086" y="1763714"/>
                  </a:lnTo>
                  <a:lnTo>
                    <a:pt x="5606436" y="1757364"/>
                  </a:lnTo>
                  <a:lnTo>
                    <a:pt x="5640580" y="1751808"/>
                  </a:lnTo>
                  <a:lnTo>
                    <a:pt x="5673930" y="1747839"/>
                  </a:lnTo>
                  <a:lnTo>
                    <a:pt x="5707280" y="1744664"/>
                  </a:lnTo>
                  <a:lnTo>
                    <a:pt x="5740631" y="1741489"/>
                  </a:lnTo>
                  <a:lnTo>
                    <a:pt x="5773981" y="1740695"/>
                  </a:lnTo>
                  <a:lnTo>
                    <a:pt x="5806537" y="1740695"/>
                  </a:lnTo>
                  <a:lnTo>
                    <a:pt x="5839093" y="1741489"/>
                  </a:lnTo>
                  <a:lnTo>
                    <a:pt x="5870855" y="1742283"/>
                  </a:lnTo>
                  <a:lnTo>
                    <a:pt x="5902617" y="1745458"/>
                  </a:lnTo>
                  <a:lnTo>
                    <a:pt x="5934379" y="1748633"/>
                  </a:lnTo>
                  <a:lnTo>
                    <a:pt x="5964553" y="1753395"/>
                  </a:lnTo>
                  <a:lnTo>
                    <a:pt x="5995521" y="1758158"/>
                  </a:lnTo>
                  <a:lnTo>
                    <a:pt x="6024901" y="1764508"/>
                  </a:lnTo>
                  <a:lnTo>
                    <a:pt x="6054280" y="1770064"/>
                  </a:lnTo>
                  <a:lnTo>
                    <a:pt x="6082072" y="1778002"/>
                  </a:lnTo>
                  <a:lnTo>
                    <a:pt x="6109070" y="1785939"/>
                  </a:lnTo>
                  <a:lnTo>
                    <a:pt x="6135274" y="1795464"/>
                  </a:lnTo>
                  <a:lnTo>
                    <a:pt x="6161477" y="1804989"/>
                  </a:lnTo>
                  <a:lnTo>
                    <a:pt x="6185299" y="1815308"/>
                  </a:lnTo>
                  <a:lnTo>
                    <a:pt x="6209120" y="1826420"/>
                  </a:lnTo>
                  <a:lnTo>
                    <a:pt x="6232148" y="1838327"/>
                  </a:lnTo>
                  <a:lnTo>
                    <a:pt x="6252793" y="1850233"/>
                  </a:lnTo>
                  <a:lnTo>
                    <a:pt x="6273438" y="1862933"/>
                  </a:lnTo>
                  <a:lnTo>
                    <a:pt x="6292495" y="1875633"/>
                  </a:lnTo>
                  <a:lnTo>
                    <a:pt x="6310759" y="1889920"/>
                  </a:lnTo>
                  <a:lnTo>
                    <a:pt x="6330610" y="1906589"/>
                  </a:lnTo>
                  <a:lnTo>
                    <a:pt x="6349667" y="1924845"/>
                  </a:lnTo>
                  <a:lnTo>
                    <a:pt x="6367930" y="1941514"/>
                  </a:lnTo>
                  <a:lnTo>
                    <a:pt x="6385399" y="1958977"/>
                  </a:lnTo>
                  <a:lnTo>
                    <a:pt x="6402074" y="1978027"/>
                  </a:lnTo>
                  <a:lnTo>
                    <a:pt x="6417955" y="1996283"/>
                  </a:lnTo>
                  <a:lnTo>
                    <a:pt x="6433042" y="2015333"/>
                  </a:lnTo>
                  <a:lnTo>
                    <a:pt x="6446541" y="2033589"/>
                  </a:lnTo>
                  <a:lnTo>
                    <a:pt x="6460834" y="2052639"/>
                  </a:lnTo>
                  <a:lnTo>
                    <a:pt x="6473539" y="2072483"/>
                  </a:lnTo>
                  <a:lnTo>
                    <a:pt x="6485449" y="2092327"/>
                  </a:lnTo>
                  <a:lnTo>
                    <a:pt x="6496566" y="2111377"/>
                  </a:lnTo>
                  <a:lnTo>
                    <a:pt x="6507683" y="2131220"/>
                  </a:lnTo>
                  <a:lnTo>
                    <a:pt x="6517211" y="2151064"/>
                  </a:lnTo>
                  <a:lnTo>
                    <a:pt x="6526740" y="2171702"/>
                  </a:lnTo>
                  <a:lnTo>
                    <a:pt x="6535475" y="2191545"/>
                  </a:lnTo>
                  <a:lnTo>
                    <a:pt x="6551356" y="2232820"/>
                  </a:lnTo>
                  <a:lnTo>
                    <a:pt x="6564061" y="2272508"/>
                  </a:lnTo>
                  <a:lnTo>
                    <a:pt x="6575177" y="2312989"/>
                  </a:lnTo>
                  <a:lnTo>
                    <a:pt x="6583912" y="2352677"/>
                  </a:lnTo>
                  <a:lnTo>
                    <a:pt x="6591058" y="2393952"/>
                  </a:lnTo>
                  <a:lnTo>
                    <a:pt x="6596617" y="2432845"/>
                  </a:lnTo>
                  <a:lnTo>
                    <a:pt x="6600587" y="2470945"/>
                  </a:lnTo>
                  <a:lnTo>
                    <a:pt x="6602969" y="2509045"/>
                  </a:lnTo>
                  <a:lnTo>
                    <a:pt x="6603763" y="2545558"/>
                  </a:lnTo>
                  <a:lnTo>
                    <a:pt x="6603763" y="2581277"/>
                  </a:lnTo>
                  <a:lnTo>
                    <a:pt x="6602969" y="2616202"/>
                  </a:lnTo>
                  <a:lnTo>
                    <a:pt x="6600587" y="2649539"/>
                  </a:lnTo>
                  <a:lnTo>
                    <a:pt x="6598205" y="2681289"/>
                  </a:lnTo>
                  <a:lnTo>
                    <a:pt x="6595029" y="2710658"/>
                  </a:lnTo>
                  <a:lnTo>
                    <a:pt x="6591058" y="2738439"/>
                  </a:lnTo>
                  <a:lnTo>
                    <a:pt x="6587088" y="2764633"/>
                  </a:lnTo>
                  <a:lnTo>
                    <a:pt x="6579147" y="2809083"/>
                  </a:lnTo>
                  <a:lnTo>
                    <a:pt x="6571207" y="2844008"/>
                  </a:lnTo>
                  <a:lnTo>
                    <a:pt x="6564855" y="2867820"/>
                  </a:lnTo>
                  <a:lnTo>
                    <a:pt x="6562473" y="2878933"/>
                  </a:lnTo>
                  <a:lnTo>
                    <a:pt x="6559296" y="2891633"/>
                  </a:lnTo>
                  <a:lnTo>
                    <a:pt x="6556914" y="2903539"/>
                  </a:lnTo>
                  <a:lnTo>
                    <a:pt x="6556120" y="2916239"/>
                  </a:lnTo>
                  <a:lnTo>
                    <a:pt x="6556914" y="2928145"/>
                  </a:lnTo>
                  <a:lnTo>
                    <a:pt x="6559296" y="2940052"/>
                  </a:lnTo>
                  <a:lnTo>
                    <a:pt x="6562473" y="2953545"/>
                  </a:lnTo>
                  <a:lnTo>
                    <a:pt x="6567237" y="2964658"/>
                  </a:lnTo>
                  <a:lnTo>
                    <a:pt x="6572795" y="2976564"/>
                  </a:lnTo>
                  <a:lnTo>
                    <a:pt x="6579941" y="2986089"/>
                  </a:lnTo>
                  <a:lnTo>
                    <a:pt x="6587882" y="2996408"/>
                  </a:lnTo>
                  <a:lnTo>
                    <a:pt x="6595823" y="3005139"/>
                  </a:lnTo>
                  <a:lnTo>
                    <a:pt x="6606145" y="3013077"/>
                  </a:lnTo>
                  <a:lnTo>
                    <a:pt x="6617262" y="3020220"/>
                  </a:lnTo>
                  <a:lnTo>
                    <a:pt x="6627585" y="3024983"/>
                  </a:lnTo>
                  <a:lnTo>
                    <a:pt x="6638701" y="3029745"/>
                  </a:lnTo>
                  <a:lnTo>
                    <a:pt x="6651406" y="3032920"/>
                  </a:lnTo>
                  <a:lnTo>
                    <a:pt x="6664905" y="3036889"/>
                  </a:lnTo>
                  <a:lnTo>
                    <a:pt x="6678404" y="3041652"/>
                  </a:lnTo>
                  <a:lnTo>
                    <a:pt x="6696667" y="3049589"/>
                  </a:lnTo>
                  <a:lnTo>
                    <a:pt x="6718106" y="3060702"/>
                  </a:lnTo>
                  <a:lnTo>
                    <a:pt x="6743516" y="3074989"/>
                  </a:lnTo>
                  <a:lnTo>
                    <a:pt x="6756221" y="3083720"/>
                  </a:lnTo>
                  <a:lnTo>
                    <a:pt x="6769719" y="3093245"/>
                  </a:lnTo>
                  <a:lnTo>
                    <a:pt x="6784013" y="3103564"/>
                  </a:lnTo>
                  <a:lnTo>
                    <a:pt x="6797511" y="3115470"/>
                  </a:lnTo>
                  <a:lnTo>
                    <a:pt x="6812598" y="3128170"/>
                  </a:lnTo>
                  <a:lnTo>
                    <a:pt x="6826891" y="3142458"/>
                  </a:lnTo>
                  <a:lnTo>
                    <a:pt x="6841978" y="3158333"/>
                  </a:lnTo>
                  <a:lnTo>
                    <a:pt x="6855477" y="3175002"/>
                  </a:lnTo>
                  <a:lnTo>
                    <a:pt x="6869770" y="3193258"/>
                  </a:lnTo>
                  <a:lnTo>
                    <a:pt x="6883269" y="3213102"/>
                  </a:lnTo>
                  <a:lnTo>
                    <a:pt x="6897562" y="3233739"/>
                  </a:lnTo>
                  <a:lnTo>
                    <a:pt x="6910267" y="3255170"/>
                  </a:lnTo>
                  <a:lnTo>
                    <a:pt x="6922177" y="3279777"/>
                  </a:lnTo>
                  <a:lnTo>
                    <a:pt x="6934088" y="3305177"/>
                  </a:lnTo>
                  <a:lnTo>
                    <a:pt x="6945205" y="3332958"/>
                  </a:lnTo>
                  <a:lnTo>
                    <a:pt x="6956321" y="3361533"/>
                  </a:lnTo>
                  <a:lnTo>
                    <a:pt x="6965056" y="3392489"/>
                  </a:lnTo>
                  <a:lnTo>
                    <a:pt x="6973791" y="3424239"/>
                  </a:lnTo>
                  <a:lnTo>
                    <a:pt x="6980937" y="3459164"/>
                  </a:lnTo>
                  <a:lnTo>
                    <a:pt x="6986495" y="3494883"/>
                  </a:lnTo>
                  <a:lnTo>
                    <a:pt x="6990465" y="3526633"/>
                  </a:lnTo>
                  <a:lnTo>
                    <a:pt x="6992848" y="3558383"/>
                  </a:lnTo>
                  <a:lnTo>
                    <a:pt x="6992054" y="3590927"/>
                  </a:lnTo>
                  <a:lnTo>
                    <a:pt x="6988877" y="3622677"/>
                  </a:lnTo>
                  <a:lnTo>
                    <a:pt x="6984113" y="3654427"/>
                  </a:lnTo>
                  <a:lnTo>
                    <a:pt x="6976967" y="3684589"/>
                  </a:lnTo>
                  <a:lnTo>
                    <a:pt x="6968232" y="3715545"/>
                  </a:lnTo>
                  <a:lnTo>
                    <a:pt x="6957115" y="3746502"/>
                  </a:lnTo>
                  <a:lnTo>
                    <a:pt x="6944411" y="3777458"/>
                  </a:lnTo>
                  <a:lnTo>
                    <a:pt x="6929324" y="3807620"/>
                  </a:lnTo>
                  <a:lnTo>
                    <a:pt x="6911855" y="3836195"/>
                  </a:lnTo>
                  <a:lnTo>
                    <a:pt x="6893591" y="3864770"/>
                  </a:lnTo>
                  <a:lnTo>
                    <a:pt x="6872152" y="3892552"/>
                  </a:lnTo>
                  <a:lnTo>
                    <a:pt x="6849919" y="3920333"/>
                  </a:lnTo>
                  <a:lnTo>
                    <a:pt x="6826097" y="3946527"/>
                  </a:lnTo>
                  <a:lnTo>
                    <a:pt x="6799099" y="3971927"/>
                  </a:lnTo>
                  <a:lnTo>
                    <a:pt x="6784013" y="3986214"/>
                  </a:lnTo>
                  <a:lnTo>
                    <a:pt x="6768131" y="3999708"/>
                  </a:lnTo>
                  <a:lnTo>
                    <a:pt x="6751457" y="4013202"/>
                  </a:lnTo>
                  <a:lnTo>
                    <a:pt x="6735575" y="4025902"/>
                  </a:lnTo>
                  <a:lnTo>
                    <a:pt x="6700637" y="4049714"/>
                  </a:lnTo>
                  <a:lnTo>
                    <a:pt x="6665699" y="4070352"/>
                  </a:lnTo>
                  <a:lnTo>
                    <a:pt x="6629173" y="4090195"/>
                  </a:lnTo>
                  <a:lnTo>
                    <a:pt x="6591852" y="4107658"/>
                  </a:lnTo>
                  <a:lnTo>
                    <a:pt x="6555326" y="4122739"/>
                  </a:lnTo>
                  <a:lnTo>
                    <a:pt x="6516417" y="4135439"/>
                  </a:lnTo>
                  <a:lnTo>
                    <a:pt x="6478303" y="4146552"/>
                  </a:lnTo>
                  <a:lnTo>
                    <a:pt x="6440189" y="4154489"/>
                  </a:lnTo>
                  <a:lnTo>
                    <a:pt x="6401280" y="4160045"/>
                  </a:lnTo>
                  <a:lnTo>
                    <a:pt x="6382223" y="4162427"/>
                  </a:lnTo>
                  <a:lnTo>
                    <a:pt x="6363166" y="4163220"/>
                  </a:lnTo>
                  <a:lnTo>
                    <a:pt x="6344109" y="4164014"/>
                  </a:lnTo>
                  <a:lnTo>
                    <a:pt x="6325845" y="4164014"/>
                  </a:lnTo>
                  <a:lnTo>
                    <a:pt x="6306788" y="4164014"/>
                  </a:lnTo>
                  <a:lnTo>
                    <a:pt x="6287731" y="4162427"/>
                  </a:lnTo>
                  <a:lnTo>
                    <a:pt x="6268674" y="4160839"/>
                  </a:lnTo>
                  <a:lnTo>
                    <a:pt x="6249617" y="4158458"/>
                  </a:lnTo>
                  <a:lnTo>
                    <a:pt x="6232148" y="4155283"/>
                  </a:lnTo>
                  <a:lnTo>
                    <a:pt x="6213884" y="4151314"/>
                  </a:lnTo>
                  <a:lnTo>
                    <a:pt x="6184505" y="4144170"/>
                  </a:lnTo>
                  <a:lnTo>
                    <a:pt x="6155125" y="4136233"/>
                  </a:lnTo>
                  <a:lnTo>
                    <a:pt x="6126539" y="4127502"/>
                  </a:lnTo>
                  <a:lnTo>
                    <a:pt x="6098747" y="4117183"/>
                  </a:lnTo>
                  <a:lnTo>
                    <a:pt x="6071749" y="4107658"/>
                  </a:lnTo>
                  <a:lnTo>
                    <a:pt x="6046340" y="4096545"/>
                  </a:lnTo>
                  <a:lnTo>
                    <a:pt x="6020136" y="4085433"/>
                  </a:lnTo>
                  <a:lnTo>
                    <a:pt x="5994727" y="4073527"/>
                  </a:lnTo>
                  <a:lnTo>
                    <a:pt x="5944701" y="4048127"/>
                  </a:lnTo>
                  <a:lnTo>
                    <a:pt x="5896264" y="4021139"/>
                  </a:lnTo>
                  <a:lnTo>
                    <a:pt x="5847033" y="3993358"/>
                  </a:lnTo>
                  <a:lnTo>
                    <a:pt x="5799390" y="3965577"/>
                  </a:lnTo>
                  <a:lnTo>
                    <a:pt x="5719191" y="3917952"/>
                  </a:lnTo>
                  <a:lnTo>
                    <a:pt x="5677901" y="3894933"/>
                  </a:lnTo>
                  <a:lnTo>
                    <a:pt x="5635022" y="3871914"/>
                  </a:lnTo>
                  <a:lnTo>
                    <a:pt x="5590555" y="3848895"/>
                  </a:lnTo>
                  <a:lnTo>
                    <a:pt x="5545294" y="3827464"/>
                  </a:lnTo>
                  <a:lnTo>
                    <a:pt x="5496063" y="3806033"/>
                  </a:lnTo>
                  <a:lnTo>
                    <a:pt x="5446832" y="3786189"/>
                  </a:lnTo>
                  <a:lnTo>
                    <a:pt x="5392836" y="3768727"/>
                  </a:lnTo>
                  <a:lnTo>
                    <a:pt x="5365839" y="3759202"/>
                  </a:lnTo>
                  <a:lnTo>
                    <a:pt x="5338047" y="3751264"/>
                  </a:lnTo>
                  <a:lnTo>
                    <a:pt x="5309461" y="3744914"/>
                  </a:lnTo>
                  <a:lnTo>
                    <a:pt x="5279287" y="3737770"/>
                  </a:lnTo>
                  <a:lnTo>
                    <a:pt x="5248319" y="3730627"/>
                  </a:lnTo>
                  <a:lnTo>
                    <a:pt x="5217351" y="3725070"/>
                  </a:lnTo>
                  <a:lnTo>
                    <a:pt x="5185589" y="3719514"/>
                  </a:lnTo>
                  <a:lnTo>
                    <a:pt x="5153033" y="3714752"/>
                  </a:lnTo>
                  <a:lnTo>
                    <a:pt x="5118095" y="3710783"/>
                  </a:lnTo>
                  <a:lnTo>
                    <a:pt x="5084745" y="3707608"/>
                  </a:lnTo>
                  <a:lnTo>
                    <a:pt x="5049013" y="3705227"/>
                  </a:lnTo>
                  <a:lnTo>
                    <a:pt x="5011692" y="3702845"/>
                  </a:lnTo>
                  <a:lnTo>
                    <a:pt x="4974372" y="3702052"/>
                  </a:lnTo>
                  <a:lnTo>
                    <a:pt x="4935464" y="3701258"/>
                  </a:lnTo>
                  <a:lnTo>
                    <a:pt x="4897349" y="3702052"/>
                  </a:lnTo>
                  <a:lnTo>
                    <a:pt x="4861617" y="3703639"/>
                  </a:lnTo>
                  <a:lnTo>
                    <a:pt x="4825885" y="3706814"/>
                  </a:lnTo>
                  <a:lnTo>
                    <a:pt x="4790946" y="3710783"/>
                  </a:lnTo>
                  <a:lnTo>
                    <a:pt x="4757596" y="3715545"/>
                  </a:lnTo>
                  <a:lnTo>
                    <a:pt x="4723452" y="3721895"/>
                  </a:lnTo>
                  <a:lnTo>
                    <a:pt x="4690896" y="3729039"/>
                  </a:lnTo>
                  <a:lnTo>
                    <a:pt x="4659134" y="3736977"/>
                  </a:lnTo>
                  <a:lnTo>
                    <a:pt x="4628166" y="3745708"/>
                  </a:lnTo>
                  <a:lnTo>
                    <a:pt x="4597198" y="3755233"/>
                  </a:lnTo>
                  <a:lnTo>
                    <a:pt x="4566230" y="3765552"/>
                  </a:lnTo>
                  <a:lnTo>
                    <a:pt x="4537644" y="3776664"/>
                  </a:lnTo>
                  <a:lnTo>
                    <a:pt x="4509059" y="3788570"/>
                  </a:lnTo>
                  <a:lnTo>
                    <a:pt x="4479679" y="3801270"/>
                  </a:lnTo>
                  <a:lnTo>
                    <a:pt x="4451887" y="3813970"/>
                  </a:lnTo>
                  <a:lnTo>
                    <a:pt x="4424889" y="3827464"/>
                  </a:lnTo>
                  <a:lnTo>
                    <a:pt x="4398686" y="3841752"/>
                  </a:lnTo>
                  <a:lnTo>
                    <a:pt x="4371688" y="3856039"/>
                  </a:lnTo>
                  <a:lnTo>
                    <a:pt x="4320869" y="3886995"/>
                  </a:lnTo>
                  <a:lnTo>
                    <a:pt x="4272432" y="3917952"/>
                  </a:lnTo>
                  <a:lnTo>
                    <a:pt x="4225583" y="3950495"/>
                  </a:lnTo>
                  <a:lnTo>
                    <a:pt x="4179528" y="3983039"/>
                  </a:lnTo>
                  <a:lnTo>
                    <a:pt x="4135855" y="4016377"/>
                  </a:lnTo>
                  <a:lnTo>
                    <a:pt x="4052480" y="4080670"/>
                  </a:lnTo>
                  <a:lnTo>
                    <a:pt x="3995308" y="4125120"/>
                  </a:lnTo>
                  <a:lnTo>
                    <a:pt x="3940519" y="4167189"/>
                  </a:lnTo>
                  <a:lnTo>
                    <a:pt x="3914315" y="4187033"/>
                  </a:lnTo>
                  <a:lnTo>
                    <a:pt x="3887317" y="4204495"/>
                  </a:lnTo>
                  <a:lnTo>
                    <a:pt x="3860319" y="4222752"/>
                  </a:lnTo>
                  <a:lnTo>
                    <a:pt x="3834116" y="4238627"/>
                  </a:lnTo>
                  <a:lnTo>
                    <a:pt x="3808706" y="4253708"/>
                  </a:lnTo>
                  <a:lnTo>
                    <a:pt x="3782503" y="4266408"/>
                  </a:lnTo>
                  <a:lnTo>
                    <a:pt x="3757093" y="4278314"/>
                  </a:lnTo>
                  <a:lnTo>
                    <a:pt x="3730889" y="4287045"/>
                  </a:lnTo>
                  <a:lnTo>
                    <a:pt x="3705480" y="4294983"/>
                  </a:lnTo>
                  <a:lnTo>
                    <a:pt x="3679276" y="4301333"/>
                  </a:lnTo>
                  <a:lnTo>
                    <a:pt x="3654660" y="4304508"/>
                  </a:lnTo>
                  <a:lnTo>
                    <a:pt x="3641956" y="4305302"/>
                  </a:lnTo>
                  <a:lnTo>
                    <a:pt x="3628457" y="4306095"/>
                  </a:lnTo>
                  <a:lnTo>
                    <a:pt x="3601459" y="4305302"/>
                  </a:lnTo>
                  <a:lnTo>
                    <a:pt x="3576844" y="4302920"/>
                  </a:lnTo>
                  <a:lnTo>
                    <a:pt x="3553022" y="4298952"/>
                  </a:lnTo>
                  <a:lnTo>
                    <a:pt x="3529995" y="4294189"/>
                  </a:lnTo>
                  <a:lnTo>
                    <a:pt x="3508555" y="4289427"/>
                  </a:lnTo>
                  <a:lnTo>
                    <a:pt x="3488704" y="4282283"/>
                  </a:lnTo>
                  <a:lnTo>
                    <a:pt x="3469647" y="4274345"/>
                  </a:lnTo>
                  <a:lnTo>
                    <a:pt x="3451384" y="4265614"/>
                  </a:lnTo>
                  <a:lnTo>
                    <a:pt x="3434709" y="4255295"/>
                  </a:lnTo>
                  <a:lnTo>
                    <a:pt x="3418828" y="4245770"/>
                  </a:lnTo>
                  <a:lnTo>
                    <a:pt x="3403741" y="4234658"/>
                  </a:lnTo>
                  <a:lnTo>
                    <a:pt x="3391036" y="4222752"/>
                  </a:lnTo>
                  <a:lnTo>
                    <a:pt x="3378331" y="4210845"/>
                  </a:lnTo>
                  <a:lnTo>
                    <a:pt x="3366420" y="4198939"/>
                  </a:lnTo>
                  <a:lnTo>
                    <a:pt x="3355304" y="4186239"/>
                  </a:lnTo>
                  <a:lnTo>
                    <a:pt x="3344981" y="4172745"/>
                  </a:lnTo>
                  <a:lnTo>
                    <a:pt x="3336246" y="4160839"/>
                  </a:lnTo>
                  <a:lnTo>
                    <a:pt x="3327512" y="4148139"/>
                  </a:lnTo>
                  <a:lnTo>
                    <a:pt x="3313219" y="4122739"/>
                  </a:lnTo>
                  <a:lnTo>
                    <a:pt x="3301308" y="4098133"/>
                  </a:lnTo>
                  <a:lnTo>
                    <a:pt x="3292574" y="4075908"/>
                  </a:lnTo>
                  <a:lnTo>
                    <a:pt x="3285427" y="4056064"/>
                  </a:lnTo>
                  <a:lnTo>
                    <a:pt x="3280663" y="4040189"/>
                  </a:lnTo>
                  <a:lnTo>
                    <a:pt x="3275898" y="4018758"/>
                  </a:lnTo>
                  <a:lnTo>
                    <a:pt x="3272722" y="4006852"/>
                  </a:lnTo>
                  <a:lnTo>
                    <a:pt x="3268752" y="3994945"/>
                  </a:lnTo>
                  <a:lnTo>
                    <a:pt x="3263988" y="3983833"/>
                  </a:lnTo>
                  <a:lnTo>
                    <a:pt x="3257635" y="3974308"/>
                  </a:lnTo>
                  <a:lnTo>
                    <a:pt x="3250489" y="3963989"/>
                  </a:lnTo>
                  <a:lnTo>
                    <a:pt x="3244136" y="3956052"/>
                  </a:lnTo>
                  <a:lnTo>
                    <a:pt x="3234608" y="3948114"/>
                  </a:lnTo>
                  <a:lnTo>
                    <a:pt x="3225873" y="3940177"/>
                  </a:lnTo>
                  <a:lnTo>
                    <a:pt x="3216345" y="3934620"/>
                  </a:lnTo>
                  <a:lnTo>
                    <a:pt x="3206022" y="3929858"/>
                  </a:lnTo>
                  <a:lnTo>
                    <a:pt x="3194905" y="3925889"/>
                  </a:lnTo>
                  <a:lnTo>
                    <a:pt x="3183789" y="3922714"/>
                  </a:lnTo>
                  <a:lnTo>
                    <a:pt x="3171878" y="3919539"/>
                  </a:lnTo>
                  <a:lnTo>
                    <a:pt x="3159967" y="3918745"/>
                  </a:lnTo>
                  <a:lnTo>
                    <a:pt x="3148056" y="3919539"/>
                  </a:lnTo>
                  <a:lnTo>
                    <a:pt x="3136146" y="3920333"/>
                  </a:lnTo>
                  <a:lnTo>
                    <a:pt x="3123441" y="3923508"/>
                  </a:lnTo>
                  <a:lnTo>
                    <a:pt x="3112324" y="3927477"/>
                  </a:lnTo>
                  <a:lnTo>
                    <a:pt x="3102001" y="3932239"/>
                  </a:lnTo>
                  <a:lnTo>
                    <a:pt x="3090885" y="3937795"/>
                  </a:lnTo>
                  <a:lnTo>
                    <a:pt x="3081356" y="3944145"/>
                  </a:lnTo>
                  <a:lnTo>
                    <a:pt x="3072622" y="3952083"/>
                  </a:lnTo>
                  <a:lnTo>
                    <a:pt x="3064681" y="3961608"/>
                  </a:lnTo>
                  <a:lnTo>
                    <a:pt x="3057535" y="3970339"/>
                  </a:lnTo>
                  <a:lnTo>
                    <a:pt x="3051182" y="3979864"/>
                  </a:lnTo>
                  <a:lnTo>
                    <a:pt x="3045624" y="3990183"/>
                  </a:lnTo>
                  <a:lnTo>
                    <a:pt x="3041654" y="4001295"/>
                  </a:lnTo>
                  <a:lnTo>
                    <a:pt x="3039272" y="4012408"/>
                  </a:lnTo>
                  <a:lnTo>
                    <a:pt x="3036095" y="4024314"/>
                  </a:lnTo>
                  <a:lnTo>
                    <a:pt x="3035301" y="4036220"/>
                  </a:lnTo>
                  <a:lnTo>
                    <a:pt x="3036095" y="4048127"/>
                  </a:lnTo>
                  <a:lnTo>
                    <a:pt x="3036889" y="4060827"/>
                  </a:lnTo>
                  <a:lnTo>
                    <a:pt x="3040066" y="4076702"/>
                  </a:lnTo>
                  <a:lnTo>
                    <a:pt x="3044036" y="4093370"/>
                  </a:lnTo>
                  <a:lnTo>
                    <a:pt x="3048800" y="4111627"/>
                  </a:lnTo>
                  <a:lnTo>
                    <a:pt x="3055153" y="4129089"/>
                  </a:lnTo>
                  <a:lnTo>
                    <a:pt x="3060711" y="4148139"/>
                  </a:lnTo>
                  <a:lnTo>
                    <a:pt x="3067857" y="4167983"/>
                  </a:lnTo>
                  <a:lnTo>
                    <a:pt x="3076592" y="4187827"/>
                  </a:lnTo>
                  <a:lnTo>
                    <a:pt x="3085326" y="4207670"/>
                  </a:lnTo>
                  <a:lnTo>
                    <a:pt x="3095649" y="4227514"/>
                  </a:lnTo>
                  <a:lnTo>
                    <a:pt x="3106766" y="4247358"/>
                  </a:lnTo>
                  <a:lnTo>
                    <a:pt x="3118677" y="4268789"/>
                  </a:lnTo>
                  <a:lnTo>
                    <a:pt x="3131381" y="4288633"/>
                  </a:lnTo>
                  <a:lnTo>
                    <a:pt x="3145674" y="4309270"/>
                  </a:lnTo>
                  <a:lnTo>
                    <a:pt x="3159967" y="4329114"/>
                  </a:lnTo>
                  <a:lnTo>
                    <a:pt x="3175848" y="4348164"/>
                  </a:lnTo>
                  <a:lnTo>
                    <a:pt x="3193317" y="4367214"/>
                  </a:lnTo>
                  <a:lnTo>
                    <a:pt x="3210786" y="4385470"/>
                  </a:lnTo>
                  <a:lnTo>
                    <a:pt x="3230638" y="4403727"/>
                  </a:lnTo>
                  <a:lnTo>
                    <a:pt x="3250489" y="4421189"/>
                  </a:lnTo>
                  <a:lnTo>
                    <a:pt x="3272722" y="4438652"/>
                  </a:lnTo>
                  <a:lnTo>
                    <a:pt x="3295750" y="4453733"/>
                  </a:lnTo>
                  <a:lnTo>
                    <a:pt x="3319571" y="4468020"/>
                  </a:lnTo>
                  <a:lnTo>
                    <a:pt x="3344187" y="4482308"/>
                  </a:lnTo>
                  <a:lnTo>
                    <a:pt x="3371185" y="4495008"/>
                  </a:lnTo>
                  <a:lnTo>
                    <a:pt x="3398182" y="4506914"/>
                  </a:lnTo>
                  <a:lnTo>
                    <a:pt x="3426768" y="4517233"/>
                  </a:lnTo>
                  <a:lnTo>
                    <a:pt x="3457736" y="4525964"/>
                  </a:lnTo>
                  <a:lnTo>
                    <a:pt x="3488704" y="4533902"/>
                  </a:lnTo>
                  <a:lnTo>
                    <a:pt x="3521260" y="4540252"/>
                  </a:lnTo>
                  <a:lnTo>
                    <a:pt x="3556198" y="4544220"/>
                  </a:lnTo>
                  <a:lnTo>
                    <a:pt x="3591930" y="4546602"/>
                  </a:lnTo>
                  <a:lnTo>
                    <a:pt x="3628457" y="4548189"/>
                  </a:lnTo>
                  <a:lnTo>
                    <a:pt x="3648308" y="4548189"/>
                  </a:lnTo>
                  <a:lnTo>
                    <a:pt x="3669747" y="4545808"/>
                  </a:lnTo>
                  <a:lnTo>
                    <a:pt x="3689599" y="4545014"/>
                  </a:lnTo>
                  <a:lnTo>
                    <a:pt x="3709450" y="4541839"/>
                  </a:lnTo>
                  <a:lnTo>
                    <a:pt x="3729301" y="4538664"/>
                  </a:lnTo>
                  <a:lnTo>
                    <a:pt x="3748358" y="4534695"/>
                  </a:lnTo>
                  <a:lnTo>
                    <a:pt x="3766622" y="4529933"/>
                  </a:lnTo>
                  <a:lnTo>
                    <a:pt x="3785679" y="4525170"/>
                  </a:lnTo>
                  <a:lnTo>
                    <a:pt x="3804736" y="4518820"/>
                  </a:lnTo>
                  <a:lnTo>
                    <a:pt x="3822205" y="4511677"/>
                  </a:lnTo>
                  <a:lnTo>
                    <a:pt x="3859525" y="4498183"/>
                  </a:lnTo>
                  <a:lnTo>
                    <a:pt x="3895258" y="4481514"/>
                  </a:lnTo>
                  <a:lnTo>
                    <a:pt x="3930196" y="4463258"/>
                  </a:lnTo>
                  <a:lnTo>
                    <a:pt x="3965134" y="4442620"/>
                  </a:lnTo>
                  <a:lnTo>
                    <a:pt x="3999278" y="4421189"/>
                  </a:lnTo>
                  <a:lnTo>
                    <a:pt x="4033422" y="4398964"/>
                  </a:lnTo>
                  <a:lnTo>
                    <a:pt x="4067567" y="4375152"/>
                  </a:lnTo>
                  <a:lnTo>
                    <a:pt x="4100917" y="4349752"/>
                  </a:lnTo>
                  <a:lnTo>
                    <a:pt x="4135061" y="4324352"/>
                  </a:lnTo>
                  <a:lnTo>
                    <a:pt x="4201761" y="4271170"/>
                  </a:lnTo>
                  <a:lnTo>
                    <a:pt x="4278784" y="4210845"/>
                  </a:lnTo>
                  <a:lnTo>
                    <a:pt x="4318486" y="4180683"/>
                  </a:lnTo>
                  <a:lnTo>
                    <a:pt x="4358189" y="4152108"/>
                  </a:lnTo>
                  <a:lnTo>
                    <a:pt x="4399480" y="4123533"/>
                  </a:lnTo>
                  <a:lnTo>
                    <a:pt x="4440770" y="4096545"/>
                  </a:lnTo>
                  <a:lnTo>
                    <a:pt x="4483649" y="4070352"/>
                  </a:lnTo>
                  <a:lnTo>
                    <a:pt x="4527322" y="4046539"/>
                  </a:lnTo>
                  <a:lnTo>
                    <a:pt x="4549555" y="4034633"/>
                  </a:lnTo>
                  <a:lnTo>
                    <a:pt x="4572583" y="4024314"/>
                  </a:lnTo>
                  <a:lnTo>
                    <a:pt x="4595610" y="4013995"/>
                  </a:lnTo>
                  <a:lnTo>
                    <a:pt x="4619432" y="4003677"/>
                  </a:lnTo>
                  <a:lnTo>
                    <a:pt x="4641665" y="3994945"/>
                  </a:lnTo>
                  <a:lnTo>
                    <a:pt x="4667075" y="3986214"/>
                  </a:lnTo>
                  <a:lnTo>
                    <a:pt x="4691690" y="3979070"/>
                  </a:lnTo>
                  <a:lnTo>
                    <a:pt x="4716306" y="3971133"/>
                  </a:lnTo>
                  <a:lnTo>
                    <a:pt x="4741715" y="3965577"/>
                  </a:lnTo>
                  <a:lnTo>
                    <a:pt x="4767919" y="3959227"/>
                  </a:lnTo>
                  <a:lnTo>
                    <a:pt x="4794123" y="3954464"/>
                  </a:lnTo>
                  <a:lnTo>
                    <a:pt x="4821120" y="3950495"/>
                  </a:lnTo>
                  <a:lnTo>
                    <a:pt x="4848912" y="3947320"/>
                  </a:lnTo>
                  <a:lnTo>
                    <a:pt x="4876704" y="3945733"/>
                  </a:lnTo>
                  <a:lnTo>
                    <a:pt x="4905290" y="3943352"/>
                  </a:lnTo>
                  <a:lnTo>
                    <a:pt x="4935464" y="3943352"/>
                  </a:lnTo>
                  <a:lnTo>
                    <a:pt x="4968020" y="3943352"/>
                  </a:lnTo>
                  <a:lnTo>
                    <a:pt x="4998988" y="3944145"/>
                  </a:lnTo>
                  <a:lnTo>
                    <a:pt x="5029956" y="3945733"/>
                  </a:lnTo>
                  <a:lnTo>
                    <a:pt x="5059335" y="3948114"/>
                  </a:lnTo>
                  <a:lnTo>
                    <a:pt x="5089509" y="3950495"/>
                  </a:lnTo>
                  <a:lnTo>
                    <a:pt x="5117301" y="3954464"/>
                  </a:lnTo>
                  <a:lnTo>
                    <a:pt x="5145093" y="3958433"/>
                  </a:lnTo>
                  <a:lnTo>
                    <a:pt x="5172090" y="3962402"/>
                  </a:lnTo>
                  <a:lnTo>
                    <a:pt x="5197500" y="3967164"/>
                  </a:lnTo>
                  <a:lnTo>
                    <a:pt x="5222910" y="3971927"/>
                  </a:lnTo>
                  <a:lnTo>
                    <a:pt x="5271347" y="3983833"/>
                  </a:lnTo>
                  <a:lnTo>
                    <a:pt x="5318196" y="3998120"/>
                  </a:lnTo>
                  <a:lnTo>
                    <a:pt x="5362663" y="4013995"/>
                  </a:lnTo>
                  <a:lnTo>
                    <a:pt x="5405541" y="4029870"/>
                  </a:lnTo>
                  <a:lnTo>
                    <a:pt x="5446832" y="4048127"/>
                  </a:lnTo>
                  <a:lnTo>
                    <a:pt x="5486534" y="4067970"/>
                  </a:lnTo>
                  <a:lnTo>
                    <a:pt x="5524649" y="4087814"/>
                  </a:lnTo>
                  <a:lnTo>
                    <a:pt x="5563557" y="4107658"/>
                  </a:lnTo>
                  <a:lnTo>
                    <a:pt x="5600878" y="4129089"/>
                  </a:lnTo>
                  <a:lnTo>
                    <a:pt x="5675518" y="4172745"/>
                  </a:lnTo>
                  <a:lnTo>
                    <a:pt x="5728720" y="4203702"/>
                  </a:lnTo>
                  <a:lnTo>
                    <a:pt x="5782715" y="4235452"/>
                  </a:lnTo>
                  <a:lnTo>
                    <a:pt x="5838299" y="4265614"/>
                  </a:lnTo>
                  <a:lnTo>
                    <a:pt x="5866885" y="4280695"/>
                  </a:lnTo>
                  <a:lnTo>
                    <a:pt x="5896264" y="4294189"/>
                  </a:lnTo>
                  <a:lnTo>
                    <a:pt x="5925644" y="4308477"/>
                  </a:lnTo>
                  <a:lnTo>
                    <a:pt x="5956612" y="4321970"/>
                  </a:lnTo>
                  <a:lnTo>
                    <a:pt x="5988374" y="4333877"/>
                  </a:lnTo>
                  <a:lnTo>
                    <a:pt x="6020136" y="4347370"/>
                  </a:lnTo>
                  <a:lnTo>
                    <a:pt x="6054280" y="4357689"/>
                  </a:lnTo>
                  <a:lnTo>
                    <a:pt x="6089219" y="4368802"/>
                  </a:lnTo>
                  <a:lnTo>
                    <a:pt x="6123363" y="4379120"/>
                  </a:lnTo>
                  <a:lnTo>
                    <a:pt x="6160683" y="4387852"/>
                  </a:lnTo>
                  <a:lnTo>
                    <a:pt x="6186093" y="4392614"/>
                  </a:lnTo>
                  <a:lnTo>
                    <a:pt x="6212296" y="4397377"/>
                  </a:lnTo>
                  <a:lnTo>
                    <a:pt x="6237706" y="4400552"/>
                  </a:lnTo>
                  <a:lnTo>
                    <a:pt x="6263909" y="4403727"/>
                  </a:lnTo>
                  <a:lnTo>
                    <a:pt x="6290113" y="4405314"/>
                  </a:lnTo>
                  <a:lnTo>
                    <a:pt x="6316317" y="4406902"/>
                  </a:lnTo>
                  <a:lnTo>
                    <a:pt x="6342521" y="4406902"/>
                  </a:lnTo>
                  <a:lnTo>
                    <a:pt x="6369518" y="4405314"/>
                  </a:lnTo>
                  <a:lnTo>
                    <a:pt x="6394928" y="4403727"/>
                  </a:lnTo>
                  <a:lnTo>
                    <a:pt x="6421925" y="4401345"/>
                  </a:lnTo>
                  <a:lnTo>
                    <a:pt x="6448923" y="4398964"/>
                  </a:lnTo>
                  <a:lnTo>
                    <a:pt x="6474333" y="4393408"/>
                  </a:lnTo>
                  <a:lnTo>
                    <a:pt x="6501331" y="4389439"/>
                  </a:lnTo>
                  <a:lnTo>
                    <a:pt x="6527534" y="4383883"/>
                  </a:lnTo>
                  <a:lnTo>
                    <a:pt x="6554532" y="4376739"/>
                  </a:lnTo>
                  <a:lnTo>
                    <a:pt x="6579941" y="4369595"/>
                  </a:lnTo>
                  <a:lnTo>
                    <a:pt x="6606145" y="4361658"/>
                  </a:lnTo>
                  <a:lnTo>
                    <a:pt x="6631555" y="4352927"/>
                  </a:lnTo>
                  <a:lnTo>
                    <a:pt x="6657759" y="4343402"/>
                  </a:lnTo>
                  <a:lnTo>
                    <a:pt x="6682374" y="4333083"/>
                  </a:lnTo>
                  <a:lnTo>
                    <a:pt x="6706989" y="4321177"/>
                  </a:lnTo>
                  <a:lnTo>
                    <a:pt x="6733193" y="4309270"/>
                  </a:lnTo>
                  <a:lnTo>
                    <a:pt x="6757015" y="4297364"/>
                  </a:lnTo>
                  <a:lnTo>
                    <a:pt x="6781630" y="4283077"/>
                  </a:lnTo>
                  <a:lnTo>
                    <a:pt x="6805452" y="4269583"/>
                  </a:lnTo>
                  <a:lnTo>
                    <a:pt x="6830067" y="4254502"/>
                  </a:lnTo>
                  <a:lnTo>
                    <a:pt x="6852301" y="4238627"/>
                  </a:lnTo>
                  <a:lnTo>
                    <a:pt x="6876122" y="4222752"/>
                  </a:lnTo>
                  <a:lnTo>
                    <a:pt x="6898356" y="4204495"/>
                  </a:lnTo>
                  <a:lnTo>
                    <a:pt x="6921383" y="4187033"/>
                  </a:lnTo>
                  <a:lnTo>
                    <a:pt x="6942029" y="4168777"/>
                  </a:lnTo>
                  <a:lnTo>
                    <a:pt x="6964262" y="4150520"/>
                  </a:lnTo>
                  <a:lnTo>
                    <a:pt x="6982525" y="4132264"/>
                  </a:lnTo>
                  <a:lnTo>
                    <a:pt x="7000788" y="4113214"/>
                  </a:lnTo>
                  <a:lnTo>
                    <a:pt x="7018257" y="4094164"/>
                  </a:lnTo>
                  <a:lnTo>
                    <a:pt x="7035727" y="4075908"/>
                  </a:lnTo>
                  <a:lnTo>
                    <a:pt x="7051607" y="4056858"/>
                  </a:lnTo>
                  <a:lnTo>
                    <a:pt x="7067489" y="4037014"/>
                  </a:lnTo>
                  <a:lnTo>
                    <a:pt x="7082575" y="4017170"/>
                  </a:lnTo>
                  <a:lnTo>
                    <a:pt x="7096074" y="3997327"/>
                  </a:lnTo>
                  <a:lnTo>
                    <a:pt x="7110367" y="3975895"/>
                  </a:lnTo>
                  <a:lnTo>
                    <a:pt x="7123072" y="3955258"/>
                  </a:lnTo>
                  <a:lnTo>
                    <a:pt x="7134983" y="3934620"/>
                  </a:lnTo>
                  <a:lnTo>
                    <a:pt x="7146893" y="3913983"/>
                  </a:lnTo>
                  <a:lnTo>
                    <a:pt x="7158010" y="3892552"/>
                  </a:lnTo>
                  <a:lnTo>
                    <a:pt x="7167539" y="3871120"/>
                  </a:lnTo>
                  <a:lnTo>
                    <a:pt x="7177067" y="3848895"/>
                  </a:lnTo>
                  <a:lnTo>
                    <a:pt x="7185802" y="3827464"/>
                  </a:lnTo>
                  <a:lnTo>
                    <a:pt x="7193743" y="3804445"/>
                  </a:lnTo>
                  <a:lnTo>
                    <a:pt x="7201683" y="3782220"/>
                  </a:lnTo>
                  <a:lnTo>
                    <a:pt x="7207241" y="3759202"/>
                  </a:lnTo>
                  <a:lnTo>
                    <a:pt x="7213594" y="3737770"/>
                  </a:lnTo>
                  <a:lnTo>
                    <a:pt x="7218358" y="3714752"/>
                  </a:lnTo>
                  <a:lnTo>
                    <a:pt x="7223122" y="3691733"/>
                  </a:lnTo>
                  <a:lnTo>
                    <a:pt x="7227093" y="3668714"/>
                  </a:lnTo>
                  <a:lnTo>
                    <a:pt x="7230269" y="3644902"/>
                  </a:lnTo>
                  <a:lnTo>
                    <a:pt x="7232651" y="3622677"/>
                  </a:lnTo>
                  <a:lnTo>
                    <a:pt x="7233445" y="3599658"/>
                  </a:lnTo>
                  <a:lnTo>
                    <a:pt x="7234239" y="3575845"/>
                  </a:lnTo>
                  <a:lnTo>
                    <a:pt x="7234239" y="3552827"/>
                  </a:lnTo>
                  <a:lnTo>
                    <a:pt x="7233445" y="3529808"/>
                  </a:lnTo>
                  <a:lnTo>
                    <a:pt x="7232651" y="3505995"/>
                  </a:lnTo>
                  <a:lnTo>
                    <a:pt x="7229475" y="3482977"/>
                  </a:lnTo>
                  <a:lnTo>
                    <a:pt x="7226299" y="3459164"/>
                  </a:lnTo>
                  <a:lnTo>
                    <a:pt x="7220740" y="3424239"/>
                  </a:lnTo>
                  <a:lnTo>
                    <a:pt x="7214388" y="3390902"/>
                  </a:lnTo>
                  <a:lnTo>
                    <a:pt x="7206447" y="3357564"/>
                  </a:lnTo>
                  <a:lnTo>
                    <a:pt x="7198507" y="3325814"/>
                  </a:lnTo>
                  <a:lnTo>
                    <a:pt x="7189772" y="3295652"/>
                  </a:lnTo>
                  <a:lnTo>
                    <a:pt x="7179449" y="3266283"/>
                  </a:lnTo>
                  <a:lnTo>
                    <a:pt x="7169127" y="3238502"/>
                  </a:lnTo>
                  <a:lnTo>
                    <a:pt x="7158010" y="3211514"/>
                  </a:lnTo>
                  <a:lnTo>
                    <a:pt x="7146099" y="3186114"/>
                  </a:lnTo>
                  <a:lnTo>
                    <a:pt x="7134189" y="3160714"/>
                  </a:lnTo>
                  <a:lnTo>
                    <a:pt x="7120690" y="3136902"/>
                  </a:lnTo>
                  <a:lnTo>
                    <a:pt x="7107985" y="3114677"/>
                  </a:lnTo>
                  <a:lnTo>
                    <a:pt x="7095280" y="3092452"/>
                  </a:lnTo>
                  <a:lnTo>
                    <a:pt x="7080987" y="3071814"/>
                  </a:lnTo>
                  <a:lnTo>
                    <a:pt x="7066695" y="3051970"/>
                  </a:lnTo>
                  <a:lnTo>
                    <a:pt x="7052401" y="3032920"/>
                  </a:lnTo>
                  <a:lnTo>
                    <a:pt x="7037315" y="3014664"/>
                  </a:lnTo>
                  <a:lnTo>
                    <a:pt x="7022227" y="2997995"/>
                  </a:lnTo>
                  <a:lnTo>
                    <a:pt x="7007935" y="2982120"/>
                  </a:lnTo>
                  <a:lnTo>
                    <a:pt x="6992848" y="2966245"/>
                  </a:lnTo>
                  <a:lnTo>
                    <a:pt x="6977761" y="2951958"/>
                  </a:lnTo>
                  <a:lnTo>
                    <a:pt x="6961880" y="2938464"/>
                  </a:lnTo>
                  <a:lnTo>
                    <a:pt x="6932500" y="2913858"/>
                  </a:lnTo>
                  <a:lnTo>
                    <a:pt x="6902326" y="2890839"/>
                  </a:lnTo>
                  <a:lnTo>
                    <a:pt x="6873740" y="2871789"/>
                  </a:lnTo>
                  <a:lnTo>
                    <a:pt x="6845949" y="2855120"/>
                  </a:lnTo>
                  <a:lnTo>
                    <a:pt x="6818951" y="2840833"/>
                  </a:lnTo>
                  <a:lnTo>
                    <a:pt x="6827685" y="2794002"/>
                  </a:lnTo>
                  <a:lnTo>
                    <a:pt x="6834832" y="2740820"/>
                  </a:lnTo>
                  <a:lnTo>
                    <a:pt x="6838008" y="2711452"/>
                  </a:lnTo>
                  <a:lnTo>
                    <a:pt x="6840390" y="2681289"/>
                  </a:lnTo>
                  <a:lnTo>
                    <a:pt x="6842772" y="2649539"/>
                  </a:lnTo>
                  <a:lnTo>
                    <a:pt x="6844360" y="2616202"/>
                  </a:lnTo>
                  <a:lnTo>
                    <a:pt x="6845949" y="2582864"/>
                  </a:lnTo>
                  <a:lnTo>
                    <a:pt x="6845949" y="2547939"/>
                  </a:lnTo>
                  <a:lnTo>
                    <a:pt x="6844360" y="2512220"/>
                  </a:lnTo>
                  <a:lnTo>
                    <a:pt x="6843566" y="2474914"/>
                  </a:lnTo>
                  <a:lnTo>
                    <a:pt x="6840390" y="2437608"/>
                  </a:lnTo>
                  <a:lnTo>
                    <a:pt x="6836420" y="2399508"/>
                  </a:lnTo>
                  <a:lnTo>
                    <a:pt x="6830861" y="2360614"/>
                  </a:lnTo>
                  <a:lnTo>
                    <a:pt x="6824509" y="2320927"/>
                  </a:lnTo>
                  <a:lnTo>
                    <a:pt x="6816569" y="2281239"/>
                  </a:lnTo>
                  <a:lnTo>
                    <a:pt x="6807040" y="2241552"/>
                  </a:lnTo>
                  <a:lnTo>
                    <a:pt x="6795923" y="2201864"/>
                  </a:lnTo>
                  <a:lnTo>
                    <a:pt x="6783219" y="2161383"/>
                  </a:lnTo>
                  <a:lnTo>
                    <a:pt x="6768131" y="2121695"/>
                  </a:lnTo>
                  <a:lnTo>
                    <a:pt x="6752251" y="2080420"/>
                  </a:lnTo>
                  <a:lnTo>
                    <a:pt x="6733193" y="2040733"/>
                  </a:lnTo>
                  <a:lnTo>
                    <a:pt x="6712548" y="2001045"/>
                  </a:lnTo>
                  <a:lnTo>
                    <a:pt x="6690315" y="1961358"/>
                  </a:lnTo>
                  <a:lnTo>
                    <a:pt x="6665699" y="1922464"/>
                  </a:lnTo>
                  <a:lnTo>
                    <a:pt x="6637907" y="1883570"/>
                  </a:lnTo>
                  <a:lnTo>
                    <a:pt x="6607733" y="1846264"/>
                  </a:lnTo>
                  <a:lnTo>
                    <a:pt x="6591852" y="1827214"/>
                  </a:lnTo>
                  <a:lnTo>
                    <a:pt x="6575971" y="1808958"/>
                  </a:lnTo>
                  <a:lnTo>
                    <a:pt x="6559296" y="1789908"/>
                  </a:lnTo>
                  <a:lnTo>
                    <a:pt x="6541033" y="1772445"/>
                  </a:lnTo>
                  <a:lnTo>
                    <a:pt x="6523564" y="1754189"/>
                  </a:lnTo>
                  <a:lnTo>
                    <a:pt x="6503713" y="1736727"/>
                  </a:lnTo>
                  <a:lnTo>
                    <a:pt x="6483861" y="1720058"/>
                  </a:lnTo>
                  <a:lnTo>
                    <a:pt x="6464010" y="1702595"/>
                  </a:lnTo>
                  <a:lnTo>
                    <a:pt x="6440189" y="1683545"/>
                  </a:lnTo>
                  <a:lnTo>
                    <a:pt x="6414779" y="1666083"/>
                  </a:lnTo>
                  <a:lnTo>
                    <a:pt x="6387781" y="1649414"/>
                  </a:lnTo>
                  <a:lnTo>
                    <a:pt x="6359989" y="1633539"/>
                  </a:lnTo>
                  <a:lnTo>
                    <a:pt x="6331404" y="1618458"/>
                  </a:lnTo>
                  <a:lnTo>
                    <a:pt x="6300436" y="1603377"/>
                  </a:lnTo>
                  <a:lnTo>
                    <a:pt x="6268674" y="1589883"/>
                  </a:lnTo>
                  <a:lnTo>
                    <a:pt x="6236118" y="1576389"/>
                  </a:lnTo>
                  <a:lnTo>
                    <a:pt x="6201974" y="1564483"/>
                  </a:lnTo>
                  <a:lnTo>
                    <a:pt x="6167036" y="1553370"/>
                  </a:lnTo>
                  <a:lnTo>
                    <a:pt x="6131303" y="1543052"/>
                  </a:lnTo>
                  <a:lnTo>
                    <a:pt x="6094777" y="1533527"/>
                  </a:lnTo>
                  <a:lnTo>
                    <a:pt x="6058251" y="1525589"/>
                  </a:lnTo>
                  <a:lnTo>
                    <a:pt x="6019342" y="1519239"/>
                  </a:lnTo>
                  <a:lnTo>
                    <a:pt x="5980434" y="1512889"/>
                  </a:lnTo>
                  <a:lnTo>
                    <a:pt x="5940731" y="1508127"/>
                  </a:lnTo>
                  <a:lnTo>
                    <a:pt x="5901029" y="1504158"/>
                  </a:lnTo>
                  <a:lnTo>
                    <a:pt x="5859738" y="1500983"/>
                  </a:lnTo>
                  <a:lnTo>
                    <a:pt x="5819241" y="1500189"/>
                  </a:lnTo>
                  <a:lnTo>
                    <a:pt x="5778745" y="1500189"/>
                  </a:lnTo>
                  <a:lnTo>
                    <a:pt x="5736660" y="1500983"/>
                  </a:lnTo>
                  <a:lnTo>
                    <a:pt x="5693782" y="1503364"/>
                  </a:lnTo>
                  <a:lnTo>
                    <a:pt x="5652491" y="1507333"/>
                  </a:lnTo>
                  <a:lnTo>
                    <a:pt x="5610406" y="1512095"/>
                  </a:lnTo>
                  <a:lnTo>
                    <a:pt x="5567528" y="1519239"/>
                  </a:lnTo>
                  <a:lnTo>
                    <a:pt x="5526237" y="1527177"/>
                  </a:lnTo>
                  <a:lnTo>
                    <a:pt x="5483358" y="1536702"/>
                  </a:lnTo>
                  <a:lnTo>
                    <a:pt x="5441274" y="1547814"/>
                  </a:lnTo>
                  <a:lnTo>
                    <a:pt x="5399983" y="1559720"/>
                  </a:lnTo>
                  <a:lnTo>
                    <a:pt x="5386563" y="1564530"/>
                  </a:lnTo>
                  <a:lnTo>
                    <a:pt x="5377644" y="1527736"/>
                  </a:lnTo>
                  <a:lnTo>
                    <a:pt x="5369703" y="1496761"/>
                  </a:lnTo>
                  <a:lnTo>
                    <a:pt x="5359380" y="1464992"/>
                  </a:lnTo>
                  <a:lnTo>
                    <a:pt x="5349057" y="1430046"/>
                  </a:lnTo>
                  <a:lnTo>
                    <a:pt x="5337145" y="1394305"/>
                  </a:lnTo>
                  <a:lnTo>
                    <a:pt x="5322851" y="1356182"/>
                  </a:lnTo>
                  <a:lnTo>
                    <a:pt x="5307763" y="1317265"/>
                  </a:lnTo>
                  <a:lnTo>
                    <a:pt x="5291087" y="1277554"/>
                  </a:lnTo>
                  <a:lnTo>
                    <a:pt x="5272029" y="1237048"/>
                  </a:lnTo>
                  <a:lnTo>
                    <a:pt x="5252176" y="1196542"/>
                  </a:lnTo>
                  <a:lnTo>
                    <a:pt x="5229147" y="1154448"/>
                  </a:lnTo>
                  <a:lnTo>
                    <a:pt x="5205324" y="1113942"/>
                  </a:lnTo>
                  <a:lnTo>
                    <a:pt x="5179913" y="1071848"/>
                  </a:lnTo>
                  <a:lnTo>
                    <a:pt x="5152119" y="1031342"/>
                  </a:lnTo>
                  <a:lnTo>
                    <a:pt x="5121149" y="990042"/>
                  </a:lnTo>
                  <a:lnTo>
                    <a:pt x="5089385" y="950331"/>
                  </a:lnTo>
                  <a:lnTo>
                    <a:pt x="5071915" y="931269"/>
                  </a:lnTo>
                  <a:lnTo>
                    <a:pt x="5054445" y="911414"/>
                  </a:lnTo>
                  <a:lnTo>
                    <a:pt x="5036180" y="893146"/>
                  </a:lnTo>
                  <a:lnTo>
                    <a:pt x="5017916" y="874879"/>
                  </a:lnTo>
                  <a:lnTo>
                    <a:pt x="4997269" y="855818"/>
                  </a:lnTo>
                  <a:lnTo>
                    <a:pt x="4977417" y="838345"/>
                  </a:lnTo>
                  <a:lnTo>
                    <a:pt x="4956770" y="820872"/>
                  </a:lnTo>
                  <a:lnTo>
                    <a:pt x="4936124" y="804193"/>
                  </a:lnTo>
                  <a:lnTo>
                    <a:pt x="4913889" y="788308"/>
                  </a:lnTo>
                  <a:lnTo>
                    <a:pt x="4890860" y="772424"/>
                  </a:lnTo>
                  <a:lnTo>
                    <a:pt x="4868625" y="756539"/>
                  </a:lnTo>
                  <a:lnTo>
                    <a:pt x="4844802" y="741449"/>
                  </a:lnTo>
                  <a:lnTo>
                    <a:pt x="4819391" y="727947"/>
                  </a:lnTo>
                  <a:lnTo>
                    <a:pt x="4794773" y="713651"/>
                  </a:lnTo>
                  <a:lnTo>
                    <a:pt x="4768568" y="700943"/>
                  </a:lnTo>
                  <a:lnTo>
                    <a:pt x="4742363" y="689029"/>
                  </a:lnTo>
                  <a:lnTo>
                    <a:pt x="4715363" y="677116"/>
                  </a:lnTo>
                  <a:lnTo>
                    <a:pt x="4687570" y="666791"/>
                  </a:lnTo>
                  <a:lnTo>
                    <a:pt x="4644688" y="652495"/>
                  </a:lnTo>
                  <a:lnTo>
                    <a:pt x="4601807" y="638993"/>
                  </a:lnTo>
                  <a:lnTo>
                    <a:pt x="4558925" y="627874"/>
                  </a:lnTo>
                  <a:lnTo>
                    <a:pt x="4515250" y="619137"/>
                  </a:lnTo>
                  <a:lnTo>
                    <a:pt x="4472368" y="611989"/>
                  </a:lnTo>
                  <a:lnTo>
                    <a:pt x="4429487" y="606430"/>
                  </a:lnTo>
                  <a:lnTo>
                    <a:pt x="4387399" y="603253"/>
                  </a:lnTo>
                  <a:lnTo>
                    <a:pt x="4345312" y="601664"/>
                  </a:lnTo>
                  <a:lnTo>
                    <a:pt x="4302430" y="601664"/>
                  </a:lnTo>
                  <a:lnTo>
                    <a:pt x="4260343" y="603253"/>
                  </a:lnTo>
                  <a:lnTo>
                    <a:pt x="4218255" y="607224"/>
                  </a:lnTo>
                  <a:lnTo>
                    <a:pt x="4176962" y="611989"/>
                  </a:lnTo>
                  <a:lnTo>
                    <a:pt x="4135669" y="619931"/>
                  </a:lnTo>
                  <a:lnTo>
                    <a:pt x="4094376" y="629462"/>
                  </a:lnTo>
                  <a:lnTo>
                    <a:pt x="4053876" y="638993"/>
                  </a:lnTo>
                  <a:lnTo>
                    <a:pt x="4014171" y="652495"/>
                  </a:lnTo>
                  <a:lnTo>
                    <a:pt x="3974466" y="665997"/>
                  </a:lnTo>
                  <a:lnTo>
                    <a:pt x="3935555" y="681087"/>
                  </a:lnTo>
                  <a:lnTo>
                    <a:pt x="3896644" y="698560"/>
                  </a:lnTo>
                  <a:lnTo>
                    <a:pt x="3859321" y="717622"/>
                  </a:lnTo>
                  <a:lnTo>
                    <a:pt x="3821205" y="737477"/>
                  </a:lnTo>
                  <a:lnTo>
                    <a:pt x="3785470" y="760510"/>
                  </a:lnTo>
                  <a:lnTo>
                    <a:pt x="3748941" y="784337"/>
                  </a:lnTo>
                  <a:lnTo>
                    <a:pt x="3714001" y="808958"/>
                  </a:lnTo>
                  <a:lnTo>
                    <a:pt x="3679060" y="835962"/>
                  </a:lnTo>
                  <a:lnTo>
                    <a:pt x="3646502" y="865348"/>
                  </a:lnTo>
                  <a:lnTo>
                    <a:pt x="3613150" y="894735"/>
                  </a:lnTo>
                  <a:lnTo>
                    <a:pt x="3581386" y="925710"/>
                  </a:lnTo>
                  <a:lnTo>
                    <a:pt x="3550416" y="958273"/>
                  </a:lnTo>
                  <a:lnTo>
                    <a:pt x="3521034" y="993219"/>
                  </a:lnTo>
                  <a:lnTo>
                    <a:pt x="3491652" y="1028960"/>
                  </a:lnTo>
                  <a:lnTo>
                    <a:pt x="3463859" y="1067083"/>
                  </a:lnTo>
                  <a:lnTo>
                    <a:pt x="3413830" y="1040079"/>
                  </a:lnTo>
                  <a:lnTo>
                    <a:pt x="3360625" y="1015458"/>
                  </a:lnTo>
                  <a:lnTo>
                    <a:pt x="3332832" y="1003544"/>
                  </a:lnTo>
                  <a:lnTo>
                    <a:pt x="3305038" y="991631"/>
                  </a:lnTo>
                  <a:lnTo>
                    <a:pt x="3277245" y="980512"/>
                  </a:lnTo>
                  <a:lnTo>
                    <a:pt x="3247069" y="969392"/>
                  </a:lnTo>
                  <a:lnTo>
                    <a:pt x="3218481" y="959862"/>
                  </a:lnTo>
                  <a:lnTo>
                    <a:pt x="3188305" y="949537"/>
                  </a:lnTo>
                  <a:lnTo>
                    <a:pt x="3158923" y="940800"/>
                  </a:lnTo>
                  <a:lnTo>
                    <a:pt x="3127953" y="932858"/>
                  </a:lnTo>
                  <a:lnTo>
                    <a:pt x="3096983" y="924916"/>
                  </a:lnTo>
                  <a:lnTo>
                    <a:pt x="3065219" y="917768"/>
                  </a:lnTo>
                  <a:lnTo>
                    <a:pt x="3034249" y="911414"/>
                  </a:lnTo>
                  <a:lnTo>
                    <a:pt x="3002485" y="905854"/>
                  </a:lnTo>
                  <a:lnTo>
                    <a:pt x="2969927" y="901089"/>
                  </a:lnTo>
                  <a:lnTo>
                    <a:pt x="2938163" y="897118"/>
                  </a:lnTo>
                  <a:lnTo>
                    <a:pt x="2905605" y="893941"/>
                  </a:lnTo>
                  <a:lnTo>
                    <a:pt x="2873047" y="891558"/>
                  </a:lnTo>
                  <a:lnTo>
                    <a:pt x="2840489" y="890764"/>
                  </a:lnTo>
                  <a:lnTo>
                    <a:pt x="2807930" y="889970"/>
                  </a:lnTo>
                  <a:lnTo>
                    <a:pt x="2775372" y="890764"/>
                  </a:lnTo>
                  <a:lnTo>
                    <a:pt x="2742020" y="891558"/>
                  </a:lnTo>
                  <a:lnTo>
                    <a:pt x="2709462" y="894735"/>
                  </a:lnTo>
                  <a:lnTo>
                    <a:pt x="2676904" y="898706"/>
                  </a:lnTo>
                  <a:lnTo>
                    <a:pt x="2643551" y="903471"/>
                  </a:lnTo>
                  <a:lnTo>
                    <a:pt x="2610993" y="909825"/>
                  </a:lnTo>
                  <a:lnTo>
                    <a:pt x="2578435" y="917768"/>
                  </a:lnTo>
                  <a:lnTo>
                    <a:pt x="2545083" y="925710"/>
                  </a:lnTo>
                  <a:lnTo>
                    <a:pt x="2513319" y="935241"/>
                  </a:lnTo>
                  <a:lnTo>
                    <a:pt x="2480760" y="946360"/>
                  </a:lnTo>
                  <a:lnTo>
                    <a:pt x="2452173" y="957479"/>
                  </a:lnTo>
                  <a:lnTo>
                    <a:pt x="2423585" y="969392"/>
                  </a:lnTo>
                  <a:lnTo>
                    <a:pt x="2395791" y="982100"/>
                  </a:lnTo>
                  <a:lnTo>
                    <a:pt x="2367998" y="997191"/>
                  </a:lnTo>
                  <a:lnTo>
                    <a:pt x="2340998" y="1012281"/>
                  </a:lnTo>
                  <a:lnTo>
                    <a:pt x="2315587" y="1027371"/>
                  </a:lnTo>
                  <a:lnTo>
                    <a:pt x="2289382" y="1044050"/>
                  </a:lnTo>
                  <a:lnTo>
                    <a:pt x="2264765" y="1062317"/>
                  </a:lnTo>
                  <a:lnTo>
                    <a:pt x="2240147" y="1080585"/>
                  </a:lnTo>
                  <a:lnTo>
                    <a:pt x="2216324" y="1099646"/>
                  </a:lnTo>
                  <a:lnTo>
                    <a:pt x="2193295" y="1120296"/>
                  </a:lnTo>
                  <a:lnTo>
                    <a:pt x="2170267" y="1142535"/>
                  </a:lnTo>
                  <a:lnTo>
                    <a:pt x="2147238" y="1164773"/>
                  </a:lnTo>
                  <a:lnTo>
                    <a:pt x="2125797" y="1187011"/>
                  </a:lnTo>
                  <a:lnTo>
                    <a:pt x="2104356" y="1212427"/>
                  </a:lnTo>
                  <a:lnTo>
                    <a:pt x="2083709" y="1237048"/>
                  </a:lnTo>
                  <a:lnTo>
                    <a:pt x="2063857" y="1262463"/>
                  </a:lnTo>
                  <a:lnTo>
                    <a:pt x="2044004" y="1289467"/>
                  </a:lnTo>
                  <a:lnTo>
                    <a:pt x="2024946" y="1317265"/>
                  </a:lnTo>
                  <a:lnTo>
                    <a:pt x="2007475" y="1346652"/>
                  </a:lnTo>
                  <a:lnTo>
                    <a:pt x="1989211" y="1376038"/>
                  </a:lnTo>
                  <a:lnTo>
                    <a:pt x="1971741" y="1407013"/>
                  </a:lnTo>
                  <a:lnTo>
                    <a:pt x="1954271" y="1437988"/>
                  </a:lnTo>
                  <a:lnTo>
                    <a:pt x="1938389" y="1470551"/>
                  </a:lnTo>
                  <a:lnTo>
                    <a:pt x="1922507" y="1503909"/>
                  </a:lnTo>
                  <a:lnTo>
                    <a:pt x="1907419" y="1538061"/>
                  </a:lnTo>
                  <a:lnTo>
                    <a:pt x="1893919" y="1573007"/>
                  </a:lnTo>
                  <a:lnTo>
                    <a:pt x="1879625" y="1608747"/>
                  </a:lnTo>
                  <a:lnTo>
                    <a:pt x="1873339" y="1626131"/>
                  </a:lnTo>
                  <a:lnTo>
                    <a:pt x="1848198" y="1619269"/>
                  </a:lnTo>
                  <a:lnTo>
                    <a:pt x="1812492" y="1610534"/>
                  </a:lnTo>
                  <a:lnTo>
                    <a:pt x="1777579" y="1603387"/>
                  </a:lnTo>
                  <a:lnTo>
                    <a:pt x="1744254" y="1597034"/>
                  </a:lnTo>
                  <a:lnTo>
                    <a:pt x="1710134" y="1591476"/>
                  </a:lnTo>
                  <a:lnTo>
                    <a:pt x="1677602" y="1586711"/>
                  </a:lnTo>
                  <a:lnTo>
                    <a:pt x="1645864" y="1583535"/>
                  </a:lnTo>
                  <a:lnTo>
                    <a:pt x="1614125" y="1580359"/>
                  </a:lnTo>
                  <a:lnTo>
                    <a:pt x="1583180" y="1578770"/>
                  </a:lnTo>
                  <a:lnTo>
                    <a:pt x="1553029" y="1577976"/>
                  </a:lnTo>
                  <a:lnTo>
                    <a:pt x="1496692" y="1577976"/>
                  </a:lnTo>
                  <a:lnTo>
                    <a:pt x="1445117" y="1578770"/>
                  </a:lnTo>
                  <a:lnTo>
                    <a:pt x="1397509" y="1581947"/>
                  </a:lnTo>
                  <a:lnTo>
                    <a:pt x="1355456" y="1586711"/>
                  </a:lnTo>
                  <a:lnTo>
                    <a:pt x="1318957" y="1590682"/>
                  </a:lnTo>
                  <a:lnTo>
                    <a:pt x="1292772" y="1595446"/>
                  </a:lnTo>
                  <a:lnTo>
                    <a:pt x="1265794" y="1601005"/>
                  </a:lnTo>
                  <a:lnTo>
                    <a:pt x="1239610" y="1606563"/>
                  </a:lnTo>
                  <a:lnTo>
                    <a:pt x="1213425" y="1614504"/>
                  </a:lnTo>
                  <a:lnTo>
                    <a:pt x="1188034" y="1622445"/>
                  </a:lnTo>
                  <a:lnTo>
                    <a:pt x="1161850" y="1631180"/>
                  </a:lnTo>
                  <a:lnTo>
                    <a:pt x="1135666" y="1640709"/>
                  </a:lnTo>
                  <a:lnTo>
                    <a:pt x="1111068" y="1651032"/>
                  </a:lnTo>
                  <a:lnTo>
                    <a:pt x="1086471" y="1662944"/>
                  </a:lnTo>
                  <a:lnTo>
                    <a:pt x="1062667" y="1674855"/>
                  </a:lnTo>
                  <a:lnTo>
                    <a:pt x="1038863" y="1688355"/>
                  </a:lnTo>
                  <a:lnTo>
                    <a:pt x="1015059" y="1701854"/>
                  </a:lnTo>
                  <a:lnTo>
                    <a:pt x="992049" y="1716942"/>
                  </a:lnTo>
                  <a:lnTo>
                    <a:pt x="969038" y="1732030"/>
                  </a:lnTo>
                  <a:lnTo>
                    <a:pt x="946028" y="1747911"/>
                  </a:lnTo>
                  <a:lnTo>
                    <a:pt x="925398" y="1764587"/>
                  </a:lnTo>
                  <a:lnTo>
                    <a:pt x="903181" y="1782851"/>
                  </a:lnTo>
                  <a:lnTo>
                    <a:pt x="882551" y="1800321"/>
                  </a:lnTo>
                  <a:lnTo>
                    <a:pt x="862714" y="1819379"/>
                  </a:lnTo>
                  <a:lnTo>
                    <a:pt x="842877" y="1839232"/>
                  </a:lnTo>
                  <a:lnTo>
                    <a:pt x="823834" y="1859084"/>
                  </a:lnTo>
                  <a:lnTo>
                    <a:pt x="806378" y="1879730"/>
                  </a:lnTo>
                  <a:lnTo>
                    <a:pt x="788128" y="1901171"/>
                  </a:lnTo>
                  <a:lnTo>
                    <a:pt x="771465" y="1922611"/>
                  </a:lnTo>
                  <a:lnTo>
                    <a:pt x="754803" y="1945640"/>
                  </a:lnTo>
                  <a:lnTo>
                    <a:pt x="738140" y="1968668"/>
                  </a:lnTo>
                  <a:lnTo>
                    <a:pt x="723858" y="1991697"/>
                  </a:lnTo>
                  <a:lnTo>
                    <a:pt x="709575" y="2015519"/>
                  </a:lnTo>
                  <a:lnTo>
                    <a:pt x="696086" y="2040136"/>
                  </a:lnTo>
                  <a:lnTo>
                    <a:pt x="684184" y="2064753"/>
                  </a:lnTo>
                  <a:lnTo>
                    <a:pt x="672282" y="2090958"/>
                  </a:lnTo>
                  <a:lnTo>
                    <a:pt x="661174" y="2117163"/>
                  </a:lnTo>
                  <a:lnTo>
                    <a:pt x="650859" y="2140986"/>
                  </a:lnTo>
                  <a:lnTo>
                    <a:pt x="642924" y="2164808"/>
                  </a:lnTo>
                  <a:lnTo>
                    <a:pt x="634989" y="2188631"/>
                  </a:lnTo>
                  <a:lnTo>
                    <a:pt x="627848" y="2212454"/>
                  </a:lnTo>
                  <a:lnTo>
                    <a:pt x="622294" y="2236276"/>
                  </a:lnTo>
                  <a:lnTo>
                    <a:pt x="615946" y="2260893"/>
                  </a:lnTo>
                  <a:lnTo>
                    <a:pt x="611979" y="2284716"/>
                  </a:lnTo>
                  <a:lnTo>
                    <a:pt x="608012" y="2308538"/>
                  </a:lnTo>
                  <a:lnTo>
                    <a:pt x="605631" y="2332361"/>
                  </a:lnTo>
                  <a:lnTo>
                    <a:pt x="603251" y="2356184"/>
                  </a:lnTo>
                  <a:lnTo>
                    <a:pt x="601664" y="2380006"/>
                  </a:lnTo>
                  <a:lnTo>
                    <a:pt x="601664" y="2403829"/>
                  </a:lnTo>
                  <a:lnTo>
                    <a:pt x="601664" y="2428446"/>
                  </a:lnTo>
                  <a:lnTo>
                    <a:pt x="602457" y="2452269"/>
                  </a:lnTo>
                  <a:lnTo>
                    <a:pt x="604044" y="2476091"/>
                  </a:lnTo>
                  <a:lnTo>
                    <a:pt x="606425" y="2499914"/>
                  </a:lnTo>
                  <a:lnTo>
                    <a:pt x="609599" y="2522148"/>
                  </a:lnTo>
                  <a:lnTo>
                    <a:pt x="613566" y="2545177"/>
                  </a:lnTo>
                  <a:lnTo>
                    <a:pt x="618327" y="2569000"/>
                  </a:lnTo>
                  <a:lnTo>
                    <a:pt x="623881" y="2592028"/>
                  </a:lnTo>
                  <a:lnTo>
                    <a:pt x="630229" y="2614263"/>
                  </a:lnTo>
                  <a:lnTo>
                    <a:pt x="637370" y="2636497"/>
                  </a:lnTo>
                  <a:lnTo>
                    <a:pt x="645304" y="2659526"/>
                  </a:lnTo>
                  <a:lnTo>
                    <a:pt x="654033" y="2681760"/>
                  </a:lnTo>
                  <a:lnTo>
                    <a:pt x="664348" y="2703201"/>
                  </a:lnTo>
                  <a:lnTo>
                    <a:pt x="673869" y="2725435"/>
                  </a:lnTo>
                  <a:lnTo>
                    <a:pt x="684978" y="2746082"/>
                  </a:lnTo>
                  <a:lnTo>
                    <a:pt x="696880" y="2767522"/>
                  </a:lnTo>
                  <a:lnTo>
                    <a:pt x="708782" y="2788168"/>
                  </a:lnTo>
                  <a:lnTo>
                    <a:pt x="722271" y="2808815"/>
                  </a:lnTo>
                  <a:lnTo>
                    <a:pt x="736553" y="2828667"/>
                  </a:lnTo>
                  <a:lnTo>
                    <a:pt x="750835" y="2848519"/>
                  </a:lnTo>
                  <a:lnTo>
                    <a:pt x="779400" y="2883459"/>
                  </a:lnTo>
                  <a:lnTo>
                    <a:pt x="807965" y="2916017"/>
                  </a:lnTo>
                  <a:lnTo>
                    <a:pt x="838116" y="2946192"/>
                  </a:lnTo>
                  <a:lnTo>
                    <a:pt x="867475" y="2973191"/>
                  </a:lnTo>
                  <a:lnTo>
                    <a:pt x="899213" y="2997808"/>
                  </a:lnTo>
                  <a:lnTo>
                    <a:pt x="930952" y="3020837"/>
                  </a:lnTo>
                  <a:lnTo>
                    <a:pt x="963484" y="3041483"/>
                  </a:lnTo>
                  <a:lnTo>
                    <a:pt x="996016" y="3060541"/>
                  </a:lnTo>
                  <a:lnTo>
                    <a:pt x="1028548" y="3076423"/>
                  </a:lnTo>
                  <a:lnTo>
                    <a:pt x="1062667" y="3091510"/>
                  </a:lnTo>
                  <a:lnTo>
                    <a:pt x="1095199" y="3104216"/>
                  </a:lnTo>
                  <a:lnTo>
                    <a:pt x="1129318" y="3115333"/>
                  </a:lnTo>
                  <a:lnTo>
                    <a:pt x="1162644" y="3124068"/>
                  </a:lnTo>
                  <a:lnTo>
                    <a:pt x="1196763" y="3131215"/>
                  </a:lnTo>
                  <a:lnTo>
                    <a:pt x="1229295" y="3136774"/>
                  </a:lnTo>
                  <a:lnTo>
                    <a:pt x="1263414" y="3142332"/>
                  </a:lnTo>
                  <a:lnTo>
                    <a:pt x="1295946" y="3144714"/>
                  </a:lnTo>
                  <a:lnTo>
                    <a:pt x="1328478" y="3147097"/>
                  </a:lnTo>
                  <a:lnTo>
                    <a:pt x="1360216" y="3147891"/>
                  </a:lnTo>
                  <a:lnTo>
                    <a:pt x="1392748" y="3147097"/>
                  </a:lnTo>
                  <a:lnTo>
                    <a:pt x="1424487" y="3146303"/>
                  </a:lnTo>
                  <a:lnTo>
                    <a:pt x="1453845" y="3143126"/>
                  </a:lnTo>
                  <a:lnTo>
                    <a:pt x="1483997" y="3139950"/>
                  </a:lnTo>
                  <a:lnTo>
                    <a:pt x="1512562" y="3135185"/>
                  </a:lnTo>
                  <a:lnTo>
                    <a:pt x="1540333" y="3130421"/>
                  </a:lnTo>
                  <a:lnTo>
                    <a:pt x="1568105" y="3124068"/>
                  </a:lnTo>
                  <a:lnTo>
                    <a:pt x="1594289" y="3118510"/>
                  </a:lnTo>
                  <a:lnTo>
                    <a:pt x="1618886" y="3111363"/>
                  </a:lnTo>
                  <a:lnTo>
                    <a:pt x="1642690" y="3104216"/>
                  </a:lnTo>
                  <a:lnTo>
                    <a:pt x="1664907" y="3096275"/>
                  </a:lnTo>
                  <a:lnTo>
                    <a:pt x="1685537" y="3088334"/>
                  </a:lnTo>
                  <a:lnTo>
                    <a:pt x="1705374" y="3080393"/>
                  </a:lnTo>
                  <a:lnTo>
                    <a:pt x="1716482" y="3074835"/>
                  </a:lnTo>
                  <a:lnTo>
                    <a:pt x="1727591" y="3067688"/>
                  </a:lnTo>
                  <a:lnTo>
                    <a:pt x="1736319" y="3060541"/>
                  </a:lnTo>
                  <a:lnTo>
                    <a:pt x="1745047" y="3052600"/>
                  </a:lnTo>
                  <a:lnTo>
                    <a:pt x="1752188" y="3043865"/>
                  </a:lnTo>
                  <a:lnTo>
                    <a:pt x="1759329" y="3033542"/>
                  </a:lnTo>
                  <a:lnTo>
                    <a:pt x="1764884" y="3024013"/>
                  </a:lnTo>
                  <a:lnTo>
                    <a:pt x="1769645" y="3012896"/>
                  </a:lnTo>
                  <a:lnTo>
                    <a:pt x="1772818" y="3001778"/>
                  </a:lnTo>
                  <a:lnTo>
                    <a:pt x="1775992" y="2990661"/>
                  </a:lnTo>
                  <a:lnTo>
                    <a:pt x="1777579" y="2978750"/>
                  </a:lnTo>
                  <a:lnTo>
                    <a:pt x="1777579" y="2966838"/>
                  </a:lnTo>
                  <a:lnTo>
                    <a:pt x="1776785" y="2956515"/>
                  </a:lnTo>
                  <a:lnTo>
                    <a:pt x="1775199" y="2943810"/>
                  </a:lnTo>
                  <a:lnTo>
                    <a:pt x="1772025" y="2931899"/>
                  </a:lnTo>
                  <a:lnTo>
                    <a:pt x="1768057" y="2919987"/>
                  </a:lnTo>
                  <a:lnTo>
                    <a:pt x="1761710" y="2909664"/>
                  </a:lnTo>
                  <a:lnTo>
                    <a:pt x="1756155" y="2899341"/>
                  </a:lnTo>
                  <a:lnTo>
                    <a:pt x="1748221" y="2889812"/>
                  </a:lnTo>
                  <a:lnTo>
                    <a:pt x="1740286" y="2881871"/>
                  </a:lnTo>
                  <a:lnTo>
                    <a:pt x="1731558" y="2873930"/>
                  </a:lnTo>
                  <a:lnTo>
                    <a:pt x="1721243" y="2866783"/>
                  </a:lnTo>
                  <a:lnTo>
                    <a:pt x="1711722" y="2860430"/>
                  </a:lnTo>
                  <a:lnTo>
                    <a:pt x="1700613" y="2856460"/>
                  </a:lnTo>
                  <a:lnTo>
                    <a:pt x="1689504" y="2852490"/>
                  </a:lnTo>
                  <a:lnTo>
                    <a:pt x="1678396" y="2850107"/>
                  </a:lnTo>
                  <a:lnTo>
                    <a:pt x="1666494" y="2848519"/>
                  </a:lnTo>
                  <a:lnTo>
                    <a:pt x="1655385" y="2847725"/>
                  </a:lnTo>
                  <a:lnTo>
                    <a:pt x="1643484" y="2848519"/>
                  </a:lnTo>
                  <a:lnTo>
                    <a:pt x="1631581" y="2850901"/>
                  </a:lnTo>
                  <a:lnTo>
                    <a:pt x="1619679" y="2854078"/>
                  </a:lnTo>
                  <a:lnTo>
                    <a:pt x="1607777" y="2858842"/>
                  </a:lnTo>
                  <a:lnTo>
                    <a:pt x="1588734" y="2865989"/>
                  </a:lnTo>
                  <a:lnTo>
                    <a:pt x="1567311" y="2872342"/>
                  </a:lnTo>
                  <a:lnTo>
                    <a:pt x="1538746" y="2881871"/>
                  </a:lnTo>
                  <a:lnTo>
                    <a:pt x="1503834" y="2889812"/>
                  </a:lnTo>
                  <a:lnTo>
                    <a:pt x="1483997" y="2893782"/>
                  </a:lnTo>
                  <a:lnTo>
                    <a:pt x="1462574" y="2897753"/>
                  </a:lnTo>
                  <a:lnTo>
                    <a:pt x="1441150" y="2900135"/>
                  </a:lnTo>
                  <a:lnTo>
                    <a:pt x="1418139" y="2902517"/>
                  </a:lnTo>
                  <a:lnTo>
                    <a:pt x="1394336" y="2904105"/>
                  </a:lnTo>
                  <a:lnTo>
                    <a:pt x="1369738" y="2905694"/>
                  </a:lnTo>
                  <a:lnTo>
                    <a:pt x="1343554" y="2905694"/>
                  </a:lnTo>
                  <a:lnTo>
                    <a:pt x="1318163" y="2904105"/>
                  </a:lnTo>
                  <a:lnTo>
                    <a:pt x="1291185" y="2901723"/>
                  </a:lnTo>
                  <a:lnTo>
                    <a:pt x="1264207" y="2897753"/>
                  </a:lnTo>
                  <a:lnTo>
                    <a:pt x="1236436" y="2892194"/>
                  </a:lnTo>
                  <a:lnTo>
                    <a:pt x="1208665" y="2885841"/>
                  </a:lnTo>
                  <a:lnTo>
                    <a:pt x="1180893" y="2877900"/>
                  </a:lnTo>
                  <a:lnTo>
                    <a:pt x="1153915" y="2866783"/>
                  </a:lnTo>
                  <a:lnTo>
                    <a:pt x="1126144" y="2854872"/>
                  </a:lnTo>
                  <a:lnTo>
                    <a:pt x="1098373" y="2839784"/>
                  </a:lnTo>
                  <a:lnTo>
                    <a:pt x="1071395" y="2823108"/>
                  </a:lnTo>
                  <a:lnTo>
                    <a:pt x="1044417" y="2804050"/>
                  </a:lnTo>
                  <a:lnTo>
                    <a:pt x="1017440" y="2783404"/>
                  </a:lnTo>
                  <a:lnTo>
                    <a:pt x="1004744" y="2771492"/>
                  </a:lnTo>
                  <a:lnTo>
                    <a:pt x="992049" y="2757993"/>
                  </a:lnTo>
                  <a:lnTo>
                    <a:pt x="980147" y="2745288"/>
                  </a:lnTo>
                  <a:lnTo>
                    <a:pt x="967451" y="2730994"/>
                  </a:lnTo>
                  <a:lnTo>
                    <a:pt x="954756" y="2717494"/>
                  </a:lnTo>
                  <a:lnTo>
                    <a:pt x="942854" y="2702407"/>
                  </a:lnTo>
                  <a:lnTo>
                    <a:pt x="923017" y="2675408"/>
                  </a:lnTo>
                  <a:lnTo>
                    <a:pt x="906354" y="2647615"/>
                  </a:lnTo>
                  <a:lnTo>
                    <a:pt x="891279" y="2619027"/>
                  </a:lnTo>
                  <a:lnTo>
                    <a:pt x="878583" y="2590440"/>
                  </a:lnTo>
                  <a:lnTo>
                    <a:pt x="867475" y="2560265"/>
                  </a:lnTo>
                  <a:lnTo>
                    <a:pt x="858747" y="2529295"/>
                  </a:lnTo>
                  <a:lnTo>
                    <a:pt x="851605" y="2498326"/>
                  </a:lnTo>
                  <a:lnTo>
                    <a:pt x="846845" y="2466562"/>
                  </a:lnTo>
                  <a:lnTo>
                    <a:pt x="843671" y="2434799"/>
                  </a:lnTo>
                  <a:lnTo>
                    <a:pt x="843671" y="2403035"/>
                  </a:lnTo>
                  <a:lnTo>
                    <a:pt x="844464" y="2370477"/>
                  </a:lnTo>
                  <a:lnTo>
                    <a:pt x="848431" y="2338714"/>
                  </a:lnTo>
                  <a:lnTo>
                    <a:pt x="854779" y="2305362"/>
                  </a:lnTo>
                  <a:lnTo>
                    <a:pt x="862714" y="2272804"/>
                  </a:lnTo>
                  <a:lnTo>
                    <a:pt x="873029" y="2240247"/>
                  </a:lnTo>
                  <a:lnTo>
                    <a:pt x="884931" y="2208483"/>
                  </a:lnTo>
                  <a:lnTo>
                    <a:pt x="892866" y="2189425"/>
                  </a:lnTo>
                  <a:lnTo>
                    <a:pt x="901594" y="2171161"/>
                  </a:lnTo>
                  <a:lnTo>
                    <a:pt x="910322" y="2152897"/>
                  </a:lnTo>
                  <a:lnTo>
                    <a:pt x="919050" y="2135427"/>
                  </a:lnTo>
                  <a:lnTo>
                    <a:pt x="930158" y="2117957"/>
                  </a:lnTo>
                  <a:lnTo>
                    <a:pt x="940474" y="2100487"/>
                  </a:lnTo>
                  <a:lnTo>
                    <a:pt x="952375" y="2084605"/>
                  </a:lnTo>
                  <a:lnTo>
                    <a:pt x="964277" y="2068724"/>
                  </a:lnTo>
                  <a:lnTo>
                    <a:pt x="976180" y="2052842"/>
                  </a:lnTo>
                  <a:lnTo>
                    <a:pt x="988875" y="2036960"/>
                  </a:lnTo>
                  <a:lnTo>
                    <a:pt x="1001570" y="2023460"/>
                  </a:lnTo>
                  <a:lnTo>
                    <a:pt x="1015059" y="2008373"/>
                  </a:lnTo>
                  <a:lnTo>
                    <a:pt x="1028548" y="1994079"/>
                  </a:lnTo>
                  <a:lnTo>
                    <a:pt x="1043624" y="1980579"/>
                  </a:lnTo>
                  <a:lnTo>
                    <a:pt x="1058700" y="1967874"/>
                  </a:lnTo>
                  <a:lnTo>
                    <a:pt x="1073776" y="1955963"/>
                  </a:lnTo>
                  <a:lnTo>
                    <a:pt x="1089645" y="1942463"/>
                  </a:lnTo>
                  <a:lnTo>
                    <a:pt x="1105514" y="1932140"/>
                  </a:lnTo>
                  <a:lnTo>
                    <a:pt x="1121383" y="1921023"/>
                  </a:lnTo>
                  <a:lnTo>
                    <a:pt x="1137253" y="1909905"/>
                  </a:lnTo>
                  <a:lnTo>
                    <a:pt x="1153915" y="1900376"/>
                  </a:lnTo>
                  <a:lnTo>
                    <a:pt x="1170578" y="1890847"/>
                  </a:lnTo>
                  <a:lnTo>
                    <a:pt x="1188828" y="1882112"/>
                  </a:lnTo>
                  <a:lnTo>
                    <a:pt x="1206284" y="1874172"/>
                  </a:lnTo>
                  <a:lnTo>
                    <a:pt x="1223740" y="1866231"/>
                  </a:lnTo>
                  <a:lnTo>
                    <a:pt x="1241990" y="1859084"/>
                  </a:lnTo>
                  <a:lnTo>
                    <a:pt x="1260240" y="1851937"/>
                  </a:lnTo>
                  <a:lnTo>
                    <a:pt x="1279283" y="1847172"/>
                  </a:lnTo>
                  <a:lnTo>
                    <a:pt x="1296739" y="1842408"/>
                  </a:lnTo>
                  <a:lnTo>
                    <a:pt x="1315782" y="1837643"/>
                  </a:lnTo>
                  <a:lnTo>
                    <a:pt x="1334825" y="1833673"/>
                  </a:lnTo>
                  <a:lnTo>
                    <a:pt x="1353869" y="1830497"/>
                  </a:lnTo>
                  <a:lnTo>
                    <a:pt x="1383227" y="1826526"/>
                  </a:lnTo>
                  <a:lnTo>
                    <a:pt x="1417346" y="1823350"/>
                  </a:lnTo>
                  <a:lnTo>
                    <a:pt x="1456226" y="1820173"/>
                  </a:lnTo>
                  <a:lnTo>
                    <a:pt x="1497486" y="1819379"/>
                  </a:lnTo>
                  <a:lnTo>
                    <a:pt x="1543507" y="1819379"/>
                  </a:lnTo>
                  <a:lnTo>
                    <a:pt x="1592702" y="1822556"/>
                  </a:lnTo>
                  <a:lnTo>
                    <a:pt x="1618092" y="1824144"/>
                  </a:lnTo>
                  <a:lnTo>
                    <a:pt x="1643484" y="1826526"/>
                  </a:lnTo>
                  <a:lnTo>
                    <a:pt x="1670461" y="1830497"/>
                  </a:lnTo>
                  <a:lnTo>
                    <a:pt x="1697439" y="1834467"/>
                  </a:lnTo>
                  <a:lnTo>
                    <a:pt x="1725210" y="1839232"/>
                  </a:lnTo>
                  <a:lnTo>
                    <a:pt x="1752982" y="1845584"/>
                  </a:lnTo>
                  <a:lnTo>
                    <a:pt x="1781546" y="1851937"/>
                  </a:lnTo>
                  <a:lnTo>
                    <a:pt x="1809318" y="1859084"/>
                  </a:lnTo>
                  <a:lnTo>
                    <a:pt x="1838676" y="1867819"/>
                  </a:lnTo>
                  <a:lnTo>
                    <a:pt x="1854281" y="1873306"/>
                  </a:lnTo>
                  <a:lnTo>
                    <a:pt x="1862155" y="1882757"/>
                  </a:lnTo>
                  <a:lnTo>
                    <a:pt x="1870890" y="1889110"/>
                  </a:lnTo>
                  <a:lnTo>
                    <a:pt x="1879625" y="1896258"/>
                  </a:lnTo>
                  <a:lnTo>
                    <a:pt x="1890742" y="1902612"/>
                  </a:lnTo>
                  <a:lnTo>
                    <a:pt x="1901860" y="1907378"/>
                  </a:lnTo>
                  <a:lnTo>
                    <a:pt x="1913771" y="1911349"/>
                  </a:lnTo>
                  <a:lnTo>
                    <a:pt x="1921712" y="1913731"/>
                  </a:lnTo>
                  <a:lnTo>
                    <a:pt x="1929654" y="1915320"/>
                  </a:lnTo>
                  <a:lnTo>
                    <a:pt x="1946330" y="1916114"/>
                  </a:lnTo>
                  <a:lnTo>
                    <a:pt x="1956653" y="1916114"/>
                  </a:lnTo>
                  <a:lnTo>
                    <a:pt x="1957315" y="1915994"/>
                  </a:lnTo>
                  <a:lnTo>
                    <a:pt x="1984674" y="1928964"/>
                  </a:lnTo>
                  <a:lnTo>
                    <a:pt x="2013238" y="1944845"/>
                  </a:lnTo>
                  <a:lnTo>
                    <a:pt x="2042597" y="1962315"/>
                  </a:lnTo>
                  <a:lnTo>
                    <a:pt x="2071161" y="1980579"/>
                  </a:lnTo>
                  <a:lnTo>
                    <a:pt x="2098933" y="2001226"/>
                  </a:lnTo>
                  <a:lnTo>
                    <a:pt x="2127497" y="2023460"/>
                  </a:lnTo>
                  <a:lnTo>
                    <a:pt x="2155269" y="2046489"/>
                  </a:lnTo>
                  <a:lnTo>
                    <a:pt x="2181453" y="2070312"/>
                  </a:lnTo>
                  <a:lnTo>
                    <a:pt x="2206050" y="2094134"/>
                  </a:lnTo>
                  <a:lnTo>
                    <a:pt x="2229854" y="2119545"/>
                  </a:lnTo>
                  <a:lnTo>
                    <a:pt x="2253658" y="2146544"/>
                  </a:lnTo>
                  <a:lnTo>
                    <a:pt x="2275875" y="2174337"/>
                  </a:lnTo>
                  <a:lnTo>
                    <a:pt x="2297299" y="2202924"/>
                  </a:lnTo>
                  <a:lnTo>
                    <a:pt x="2318722" y="2233100"/>
                  </a:lnTo>
                  <a:lnTo>
                    <a:pt x="2338559" y="2264069"/>
                  </a:lnTo>
                  <a:lnTo>
                    <a:pt x="2358396" y="2295833"/>
                  </a:lnTo>
                  <a:lnTo>
                    <a:pt x="2375852" y="2328391"/>
                  </a:lnTo>
                  <a:lnTo>
                    <a:pt x="2394102" y="2362536"/>
                  </a:lnTo>
                  <a:lnTo>
                    <a:pt x="2410764" y="2397476"/>
                  </a:lnTo>
                  <a:lnTo>
                    <a:pt x="2426634" y="2433210"/>
                  </a:lnTo>
                  <a:lnTo>
                    <a:pt x="2441710" y="2470533"/>
                  </a:lnTo>
                  <a:lnTo>
                    <a:pt x="2455992" y="2508649"/>
                  </a:lnTo>
                  <a:lnTo>
                    <a:pt x="2469481" y="2547559"/>
                  </a:lnTo>
                  <a:lnTo>
                    <a:pt x="2481383" y="2588058"/>
                  </a:lnTo>
                  <a:lnTo>
                    <a:pt x="2493285" y="2628556"/>
                  </a:lnTo>
                  <a:lnTo>
                    <a:pt x="2504393" y="2671437"/>
                  </a:lnTo>
                  <a:lnTo>
                    <a:pt x="2513915" y="2714318"/>
                  </a:lnTo>
                  <a:lnTo>
                    <a:pt x="2524230" y="2759581"/>
                  </a:lnTo>
                  <a:lnTo>
                    <a:pt x="2532165" y="2804050"/>
                  </a:lnTo>
                  <a:lnTo>
                    <a:pt x="2540099" y="2850901"/>
                  </a:lnTo>
                  <a:lnTo>
                    <a:pt x="2545653" y="2898547"/>
                  </a:lnTo>
                  <a:lnTo>
                    <a:pt x="2552001" y="2946192"/>
                  </a:lnTo>
                  <a:lnTo>
                    <a:pt x="2556762" y="2996220"/>
                  </a:lnTo>
                  <a:lnTo>
                    <a:pt x="2562316" y="3046247"/>
                  </a:lnTo>
                  <a:lnTo>
                    <a:pt x="2564697" y="3097069"/>
                  </a:lnTo>
                  <a:lnTo>
                    <a:pt x="2567870" y="3150273"/>
                  </a:lnTo>
                  <a:lnTo>
                    <a:pt x="2568664" y="3203477"/>
                  </a:lnTo>
                  <a:lnTo>
                    <a:pt x="2570251" y="3257475"/>
                  </a:lnTo>
                  <a:lnTo>
                    <a:pt x="2570251" y="3263835"/>
                  </a:lnTo>
                  <a:lnTo>
                    <a:pt x="2552702" y="3267346"/>
                  </a:lnTo>
                  <a:lnTo>
                    <a:pt x="2505870" y="3280051"/>
                  </a:lnTo>
                  <a:lnTo>
                    <a:pt x="2459039" y="3292756"/>
                  </a:lnTo>
                  <a:lnTo>
                    <a:pt x="2412208" y="3308638"/>
                  </a:lnTo>
                  <a:lnTo>
                    <a:pt x="2366964" y="3326107"/>
                  </a:lnTo>
                  <a:lnTo>
                    <a:pt x="2321720" y="3345165"/>
                  </a:lnTo>
                  <a:lnTo>
                    <a:pt x="2277270" y="3367399"/>
                  </a:lnTo>
                  <a:lnTo>
                    <a:pt x="2233614" y="3391221"/>
                  </a:lnTo>
                  <a:lnTo>
                    <a:pt x="2189958" y="3416631"/>
                  </a:lnTo>
                  <a:lnTo>
                    <a:pt x="2147889" y="3443629"/>
                  </a:lnTo>
                  <a:lnTo>
                    <a:pt x="2107408" y="3473804"/>
                  </a:lnTo>
                  <a:lnTo>
                    <a:pt x="2067720" y="3504772"/>
                  </a:lnTo>
                  <a:lnTo>
                    <a:pt x="2028827" y="3538123"/>
                  </a:lnTo>
                  <a:lnTo>
                    <a:pt x="1990727" y="3573062"/>
                  </a:lnTo>
                  <a:lnTo>
                    <a:pt x="1954214" y="3609589"/>
                  </a:lnTo>
                  <a:lnTo>
                    <a:pt x="1919289" y="3649293"/>
                  </a:lnTo>
                  <a:lnTo>
                    <a:pt x="1903414" y="3669144"/>
                  </a:lnTo>
                  <a:lnTo>
                    <a:pt x="1886745" y="3690584"/>
                  </a:lnTo>
                  <a:lnTo>
                    <a:pt x="1870870" y="3711230"/>
                  </a:lnTo>
                  <a:lnTo>
                    <a:pt x="1854996" y="3733464"/>
                  </a:lnTo>
                  <a:lnTo>
                    <a:pt x="1839914" y="3754904"/>
                  </a:lnTo>
                  <a:lnTo>
                    <a:pt x="1824833" y="3777932"/>
                  </a:lnTo>
                  <a:lnTo>
                    <a:pt x="1811339" y="3800959"/>
                  </a:lnTo>
                  <a:lnTo>
                    <a:pt x="1797052" y="3823987"/>
                  </a:lnTo>
                  <a:lnTo>
                    <a:pt x="1783558" y="3847809"/>
                  </a:lnTo>
                  <a:lnTo>
                    <a:pt x="1770064" y="3872426"/>
                  </a:lnTo>
                  <a:lnTo>
                    <a:pt x="1758158" y="3897042"/>
                  </a:lnTo>
                  <a:lnTo>
                    <a:pt x="1745458" y="3922452"/>
                  </a:lnTo>
                  <a:lnTo>
                    <a:pt x="1734345" y="3947862"/>
                  </a:lnTo>
                  <a:lnTo>
                    <a:pt x="1728806" y="3962356"/>
                  </a:lnTo>
                  <a:lnTo>
                    <a:pt x="1722438" y="3963194"/>
                  </a:lnTo>
                  <a:lnTo>
                    <a:pt x="1691481" y="3967956"/>
                  </a:lnTo>
                  <a:lnTo>
                    <a:pt x="1662113" y="3971131"/>
                  </a:lnTo>
                  <a:lnTo>
                    <a:pt x="1631156" y="3974306"/>
                  </a:lnTo>
                  <a:lnTo>
                    <a:pt x="1600200" y="3975894"/>
                  </a:lnTo>
                  <a:lnTo>
                    <a:pt x="1568450" y="3978275"/>
                  </a:lnTo>
                  <a:lnTo>
                    <a:pt x="1537494" y="3979069"/>
                  </a:lnTo>
                  <a:lnTo>
                    <a:pt x="1505744" y="3979069"/>
                  </a:lnTo>
                  <a:lnTo>
                    <a:pt x="1466850" y="3979069"/>
                  </a:lnTo>
                  <a:lnTo>
                    <a:pt x="1428750" y="3977481"/>
                  </a:lnTo>
                  <a:lnTo>
                    <a:pt x="1390650" y="3975100"/>
                  </a:lnTo>
                  <a:lnTo>
                    <a:pt x="1351756" y="3971131"/>
                  </a:lnTo>
                  <a:lnTo>
                    <a:pt x="1314450" y="3967163"/>
                  </a:lnTo>
                  <a:lnTo>
                    <a:pt x="1277144" y="3962400"/>
                  </a:lnTo>
                  <a:lnTo>
                    <a:pt x="1239838" y="3955256"/>
                  </a:lnTo>
                  <a:lnTo>
                    <a:pt x="1202531" y="3948113"/>
                  </a:lnTo>
                  <a:lnTo>
                    <a:pt x="1166019" y="3940175"/>
                  </a:lnTo>
                  <a:lnTo>
                    <a:pt x="1130300" y="3931444"/>
                  </a:lnTo>
                  <a:lnTo>
                    <a:pt x="1094581" y="3922713"/>
                  </a:lnTo>
                  <a:lnTo>
                    <a:pt x="1058863" y="3911600"/>
                  </a:lnTo>
                  <a:lnTo>
                    <a:pt x="1023144" y="3900488"/>
                  </a:lnTo>
                  <a:lnTo>
                    <a:pt x="988219" y="3887788"/>
                  </a:lnTo>
                  <a:lnTo>
                    <a:pt x="954088" y="3875088"/>
                  </a:lnTo>
                  <a:lnTo>
                    <a:pt x="920750" y="3860800"/>
                  </a:lnTo>
                  <a:lnTo>
                    <a:pt x="886619" y="3845719"/>
                  </a:lnTo>
                  <a:lnTo>
                    <a:pt x="853281" y="3831431"/>
                  </a:lnTo>
                  <a:lnTo>
                    <a:pt x="820738" y="3813969"/>
                  </a:lnTo>
                  <a:lnTo>
                    <a:pt x="788194" y="3797300"/>
                  </a:lnTo>
                  <a:lnTo>
                    <a:pt x="756444" y="3779044"/>
                  </a:lnTo>
                  <a:lnTo>
                    <a:pt x="725488" y="3761581"/>
                  </a:lnTo>
                  <a:lnTo>
                    <a:pt x="694531" y="3741738"/>
                  </a:lnTo>
                  <a:lnTo>
                    <a:pt x="664369" y="3721894"/>
                  </a:lnTo>
                  <a:lnTo>
                    <a:pt x="634206" y="3702050"/>
                  </a:lnTo>
                  <a:lnTo>
                    <a:pt x="605631" y="3679825"/>
                  </a:lnTo>
                  <a:lnTo>
                    <a:pt x="576263" y="3658394"/>
                  </a:lnTo>
                  <a:lnTo>
                    <a:pt x="548481" y="3635375"/>
                  </a:lnTo>
                  <a:lnTo>
                    <a:pt x="520700" y="3612356"/>
                  </a:lnTo>
                  <a:lnTo>
                    <a:pt x="493713" y="3588544"/>
                  </a:lnTo>
                  <a:lnTo>
                    <a:pt x="467519" y="3563938"/>
                  </a:lnTo>
                  <a:lnTo>
                    <a:pt x="441325" y="3537744"/>
                  </a:lnTo>
                  <a:lnTo>
                    <a:pt x="416719" y="3512344"/>
                  </a:lnTo>
                  <a:lnTo>
                    <a:pt x="391319" y="3486150"/>
                  </a:lnTo>
                  <a:lnTo>
                    <a:pt x="367506" y="3459163"/>
                  </a:lnTo>
                  <a:lnTo>
                    <a:pt x="343694" y="3431381"/>
                  </a:lnTo>
                  <a:lnTo>
                    <a:pt x="321469" y="3403600"/>
                  </a:lnTo>
                  <a:lnTo>
                    <a:pt x="299244" y="3375025"/>
                  </a:lnTo>
                  <a:lnTo>
                    <a:pt x="278606" y="3344863"/>
                  </a:lnTo>
                  <a:lnTo>
                    <a:pt x="257175" y="3315494"/>
                  </a:lnTo>
                  <a:lnTo>
                    <a:pt x="237331" y="3285331"/>
                  </a:lnTo>
                  <a:lnTo>
                    <a:pt x="219075" y="3254375"/>
                  </a:lnTo>
                  <a:lnTo>
                    <a:pt x="200025" y="3222625"/>
                  </a:lnTo>
                  <a:lnTo>
                    <a:pt x="181769" y="3190875"/>
                  </a:lnTo>
                  <a:lnTo>
                    <a:pt x="165100" y="3159125"/>
                  </a:lnTo>
                  <a:lnTo>
                    <a:pt x="149225" y="3126581"/>
                  </a:lnTo>
                  <a:lnTo>
                    <a:pt x="133350" y="3093244"/>
                  </a:lnTo>
                  <a:lnTo>
                    <a:pt x="118269" y="3059906"/>
                  </a:lnTo>
                  <a:lnTo>
                    <a:pt x="103981" y="3025775"/>
                  </a:lnTo>
                  <a:lnTo>
                    <a:pt x="91281" y="2990850"/>
                  </a:lnTo>
                  <a:lnTo>
                    <a:pt x="79375" y="2956719"/>
                  </a:lnTo>
                  <a:lnTo>
                    <a:pt x="67469" y="2921794"/>
                  </a:lnTo>
                  <a:lnTo>
                    <a:pt x="57944" y="2886075"/>
                  </a:lnTo>
                  <a:lnTo>
                    <a:pt x="47625" y="2850356"/>
                  </a:lnTo>
                  <a:lnTo>
                    <a:pt x="38894" y="2813050"/>
                  </a:lnTo>
                  <a:lnTo>
                    <a:pt x="30956" y="2777331"/>
                  </a:lnTo>
                  <a:lnTo>
                    <a:pt x="23813" y="2739231"/>
                  </a:lnTo>
                  <a:lnTo>
                    <a:pt x="18256" y="2702719"/>
                  </a:lnTo>
                  <a:lnTo>
                    <a:pt x="12700" y="2665413"/>
                  </a:lnTo>
                  <a:lnTo>
                    <a:pt x="7938" y="2627313"/>
                  </a:lnTo>
                  <a:lnTo>
                    <a:pt x="4763" y="2589213"/>
                  </a:lnTo>
                  <a:lnTo>
                    <a:pt x="2381" y="2551113"/>
                  </a:lnTo>
                  <a:lnTo>
                    <a:pt x="794" y="2512219"/>
                  </a:lnTo>
                  <a:lnTo>
                    <a:pt x="0" y="2473325"/>
                  </a:lnTo>
                  <a:lnTo>
                    <a:pt x="794" y="2438400"/>
                  </a:lnTo>
                  <a:lnTo>
                    <a:pt x="2381" y="2403475"/>
                  </a:lnTo>
                  <a:lnTo>
                    <a:pt x="3969" y="2370138"/>
                  </a:lnTo>
                  <a:lnTo>
                    <a:pt x="7144" y="2335213"/>
                  </a:lnTo>
                  <a:lnTo>
                    <a:pt x="10319" y="2301081"/>
                  </a:lnTo>
                  <a:lnTo>
                    <a:pt x="14288" y="2267744"/>
                  </a:lnTo>
                  <a:lnTo>
                    <a:pt x="19050" y="2233613"/>
                  </a:lnTo>
                  <a:lnTo>
                    <a:pt x="24606" y="2199481"/>
                  </a:lnTo>
                  <a:lnTo>
                    <a:pt x="31750" y="2166938"/>
                  </a:lnTo>
                  <a:lnTo>
                    <a:pt x="38894" y="2134394"/>
                  </a:lnTo>
                  <a:lnTo>
                    <a:pt x="46831" y="2101056"/>
                  </a:lnTo>
                  <a:lnTo>
                    <a:pt x="55563" y="2069306"/>
                  </a:lnTo>
                  <a:lnTo>
                    <a:pt x="64294" y="2037556"/>
                  </a:lnTo>
                  <a:lnTo>
                    <a:pt x="74613" y="2005806"/>
                  </a:lnTo>
                  <a:lnTo>
                    <a:pt x="85725" y="1974056"/>
                  </a:lnTo>
                  <a:lnTo>
                    <a:pt x="96044" y="1943100"/>
                  </a:lnTo>
                  <a:lnTo>
                    <a:pt x="108744" y="1912938"/>
                  </a:lnTo>
                  <a:lnTo>
                    <a:pt x="121444" y="1881981"/>
                  </a:lnTo>
                  <a:lnTo>
                    <a:pt x="134144" y="1851819"/>
                  </a:lnTo>
                  <a:lnTo>
                    <a:pt x="148431" y="1822450"/>
                  </a:lnTo>
                  <a:lnTo>
                    <a:pt x="162719" y="1793081"/>
                  </a:lnTo>
                  <a:lnTo>
                    <a:pt x="177800" y="1763713"/>
                  </a:lnTo>
                  <a:lnTo>
                    <a:pt x="193675" y="1735931"/>
                  </a:lnTo>
                  <a:lnTo>
                    <a:pt x="209550" y="1706563"/>
                  </a:lnTo>
                  <a:lnTo>
                    <a:pt x="227013" y="1678781"/>
                  </a:lnTo>
                  <a:lnTo>
                    <a:pt x="244475" y="1651794"/>
                  </a:lnTo>
                  <a:lnTo>
                    <a:pt x="262731" y="1624013"/>
                  </a:lnTo>
                  <a:lnTo>
                    <a:pt x="280988" y="1598613"/>
                  </a:lnTo>
                  <a:lnTo>
                    <a:pt x="300038" y="1571625"/>
                  </a:lnTo>
                  <a:lnTo>
                    <a:pt x="319881" y="1545431"/>
                  </a:lnTo>
                  <a:lnTo>
                    <a:pt x="339725" y="1520825"/>
                  </a:lnTo>
                  <a:lnTo>
                    <a:pt x="361156" y="1496219"/>
                  </a:lnTo>
                  <a:lnTo>
                    <a:pt x="382588" y="1470819"/>
                  </a:lnTo>
                  <a:lnTo>
                    <a:pt x="404813" y="1447006"/>
                  </a:lnTo>
                  <a:lnTo>
                    <a:pt x="426244" y="1423194"/>
                  </a:lnTo>
                  <a:lnTo>
                    <a:pt x="449263" y="1400969"/>
                  </a:lnTo>
                  <a:lnTo>
                    <a:pt x="473075" y="1378744"/>
                  </a:lnTo>
                  <a:lnTo>
                    <a:pt x="496888" y="1356519"/>
                  </a:lnTo>
                  <a:lnTo>
                    <a:pt x="520700" y="1335088"/>
                  </a:lnTo>
                  <a:lnTo>
                    <a:pt x="546100" y="1314450"/>
                  </a:lnTo>
                  <a:lnTo>
                    <a:pt x="570706" y="1293019"/>
                  </a:lnTo>
                  <a:lnTo>
                    <a:pt x="596106" y="1273175"/>
                  </a:lnTo>
                  <a:lnTo>
                    <a:pt x="622300" y="1254125"/>
                  </a:lnTo>
                  <a:lnTo>
                    <a:pt x="649288" y="1235869"/>
                  </a:lnTo>
                  <a:lnTo>
                    <a:pt x="676275" y="1217613"/>
                  </a:lnTo>
                  <a:lnTo>
                    <a:pt x="704056" y="1200150"/>
                  </a:lnTo>
                  <a:lnTo>
                    <a:pt x="731838" y="1182688"/>
                  </a:lnTo>
                  <a:lnTo>
                    <a:pt x="759619" y="1166019"/>
                  </a:lnTo>
                  <a:lnTo>
                    <a:pt x="788194" y="1150144"/>
                  </a:lnTo>
                  <a:lnTo>
                    <a:pt x="816769" y="1135063"/>
                  </a:lnTo>
                  <a:lnTo>
                    <a:pt x="846138" y="1119981"/>
                  </a:lnTo>
                  <a:lnTo>
                    <a:pt x="875506" y="1106488"/>
                  </a:lnTo>
                  <a:lnTo>
                    <a:pt x="905669" y="1092200"/>
                  </a:lnTo>
                  <a:lnTo>
                    <a:pt x="936625" y="1079500"/>
                  </a:lnTo>
                  <a:lnTo>
                    <a:pt x="965994" y="1067594"/>
                  </a:lnTo>
                  <a:lnTo>
                    <a:pt x="997744" y="1055688"/>
                  </a:lnTo>
                  <a:lnTo>
                    <a:pt x="1028700" y="1044575"/>
                  </a:lnTo>
                  <a:lnTo>
                    <a:pt x="1060450" y="1035050"/>
                  </a:lnTo>
                  <a:lnTo>
                    <a:pt x="1092200" y="1025525"/>
                  </a:lnTo>
                  <a:lnTo>
                    <a:pt x="1123950" y="1016794"/>
                  </a:lnTo>
                  <a:lnTo>
                    <a:pt x="1157288" y="1008856"/>
                  </a:lnTo>
                  <a:lnTo>
                    <a:pt x="1189831" y="1000919"/>
                  </a:lnTo>
                  <a:lnTo>
                    <a:pt x="1222375" y="995363"/>
                  </a:lnTo>
                  <a:lnTo>
                    <a:pt x="1256506" y="989013"/>
                  </a:lnTo>
                  <a:lnTo>
                    <a:pt x="1276350" y="944563"/>
                  </a:lnTo>
                  <a:lnTo>
                    <a:pt x="1296988" y="901700"/>
                  </a:lnTo>
                  <a:lnTo>
                    <a:pt x="1320006" y="858838"/>
                  </a:lnTo>
                  <a:lnTo>
                    <a:pt x="1344613" y="818356"/>
                  </a:lnTo>
                  <a:lnTo>
                    <a:pt x="1370806" y="777081"/>
                  </a:lnTo>
                  <a:lnTo>
                    <a:pt x="1397794" y="737394"/>
                  </a:lnTo>
                  <a:lnTo>
                    <a:pt x="1426369" y="700088"/>
                  </a:lnTo>
                  <a:lnTo>
                    <a:pt x="1456531" y="661988"/>
                  </a:lnTo>
                  <a:lnTo>
                    <a:pt x="1486694" y="626269"/>
                  </a:lnTo>
                  <a:lnTo>
                    <a:pt x="1520031" y="591344"/>
                  </a:lnTo>
                  <a:lnTo>
                    <a:pt x="1552575" y="558006"/>
                  </a:lnTo>
                  <a:lnTo>
                    <a:pt x="1587500" y="524669"/>
                  </a:lnTo>
                  <a:lnTo>
                    <a:pt x="1624013" y="492919"/>
                  </a:lnTo>
                  <a:lnTo>
                    <a:pt x="1661319" y="463550"/>
                  </a:lnTo>
                  <a:lnTo>
                    <a:pt x="1698625" y="434181"/>
                  </a:lnTo>
                  <a:lnTo>
                    <a:pt x="1738313" y="406400"/>
                  </a:lnTo>
                  <a:lnTo>
                    <a:pt x="1778000" y="381000"/>
                  </a:lnTo>
                  <a:lnTo>
                    <a:pt x="1820069" y="357188"/>
                  </a:lnTo>
                  <a:lnTo>
                    <a:pt x="1862138" y="333375"/>
                  </a:lnTo>
                  <a:lnTo>
                    <a:pt x="1904206" y="311944"/>
                  </a:lnTo>
                  <a:lnTo>
                    <a:pt x="1949450" y="291306"/>
                  </a:lnTo>
                  <a:lnTo>
                    <a:pt x="1993900" y="273050"/>
                  </a:lnTo>
                  <a:lnTo>
                    <a:pt x="2039144" y="256381"/>
                  </a:lnTo>
                  <a:lnTo>
                    <a:pt x="2085181" y="240506"/>
                  </a:lnTo>
                  <a:lnTo>
                    <a:pt x="2132013" y="227806"/>
                  </a:lnTo>
                  <a:lnTo>
                    <a:pt x="2179638" y="215900"/>
                  </a:lnTo>
                  <a:lnTo>
                    <a:pt x="2228850" y="204788"/>
                  </a:lnTo>
                  <a:lnTo>
                    <a:pt x="2278063" y="196850"/>
                  </a:lnTo>
                  <a:lnTo>
                    <a:pt x="2327275" y="189706"/>
                  </a:lnTo>
                  <a:lnTo>
                    <a:pt x="2378075" y="184944"/>
                  </a:lnTo>
                  <a:lnTo>
                    <a:pt x="2428081" y="181769"/>
                  </a:lnTo>
                  <a:lnTo>
                    <a:pt x="2480469" y="181769"/>
                  </a:lnTo>
                  <a:lnTo>
                    <a:pt x="2526506" y="181769"/>
                  </a:lnTo>
                  <a:lnTo>
                    <a:pt x="2572544" y="184944"/>
                  </a:lnTo>
                  <a:lnTo>
                    <a:pt x="2619375" y="188913"/>
                  </a:lnTo>
                  <a:lnTo>
                    <a:pt x="2665413" y="193675"/>
                  </a:lnTo>
                  <a:lnTo>
                    <a:pt x="2709863" y="200819"/>
                  </a:lnTo>
                  <a:lnTo>
                    <a:pt x="2754313" y="209550"/>
                  </a:lnTo>
                  <a:lnTo>
                    <a:pt x="2797969" y="219869"/>
                  </a:lnTo>
                  <a:lnTo>
                    <a:pt x="2841625" y="231775"/>
                  </a:lnTo>
                  <a:lnTo>
                    <a:pt x="2884488" y="244475"/>
                  </a:lnTo>
                  <a:lnTo>
                    <a:pt x="2926556" y="258763"/>
                  </a:lnTo>
                  <a:lnTo>
                    <a:pt x="2967831" y="274638"/>
                  </a:lnTo>
                  <a:lnTo>
                    <a:pt x="3009106" y="291306"/>
                  </a:lnTo>
                  <a:lnTo>
                    <a:pt x="3049588" y="308769"/>
                  </a:lnTo>
                  <a:lnTo>
                    <a:pt x="3089275" y="329406"/>
                  </a:lnTo>
                  <a:lnTo>
                    <a:pt x="3127375" y="350044"/>
                  </a:lnTo>
                  <a:lnTo>
                    <a:pt x="3166269" y="371475"/>
                  </a:lnTo>
                  <a:lnTo>
                    <a:pt x="3190875" y="350044"/>
                  </a:lnTo>
                  <a:lnTo>
                    <a:pt x="3215481" y="329406"/>
                  </a:lnTo>
                  <a:lnTo>
                    <a:pt x="3241675" y="308769"/>
                  </a:lnTo>
                  <a:lnTo>
                    <a:pt x="3267075" y="288925"/>
                  </a:lnTo>
                  <a:lnTo>
                    <a:pt x="3294063" y="270669"/>
                  </a:lnTo>
                  <a:lnTo>
                    <a:pt x="3321050" y="251619"/>
                  </a:lnTo>
                  <a:lnTo>
                    <a:pt x="3348831" y="233363"/>
                  </a:lnTo>
                  <a:lnTo>
                    <a:pt x="3376613" y="215900"/>
                  </a:lnTo>
                  <a:lnTo>
                    <a:pt x="3405188" y="198438"/>
                  </a:lnTo>
                  <a:lnTo>
                    <a:pt x="3434556" y="182563"/>
                  </a:lnTo>
                  <a:lnTo>
                    <a:pt x="3463131" y="166688"/>
                  </a:lnTo>
                  <a:lnTo>
                    <a:pt x="3493294" y="152400"/>
                  </a:lnTo>
                  <a:lnTo>
                    <a:pt x="3522663" y="138113"/>
                  </a:lnTo>
                  <a:lnTo>
                    <a:pt x="3552825" y="124619"/>
                  </a:lnTo>
                  <a:lnTo>
                    <a:pt x="3583781" y="111125"/>
                  </a:lnTo>
                  <a:lnTo>
                    <a:pt x="3613944" y="99219"/>
                  </a:lnTo>
                  <a:lnTo>
                    <a:pt x="3644900" y="87313"/>
                  </a:lnTo>
                  <a:lnTo>
                    <a:pt x="3676650" y="76200"/>
                  </a:lnTo>
                  <a:lnTo>
                    <a:pt x="3708400" y="66675"/>
                  </a:lnTo>
                  <a:lnTo>
                    <a:pt x="3741738" y="56356"/>
                  </a:lnTo>
                  <a:lnTo>
                    <a:pt x="3773488" y="47625"/>
                  </a:lnTo>
                  <a:lnTo>
                    <a:pt x="3806031" y="39688"/>
                  </a:lnTo>
                  <a:lnTo>
                    <a:pt x="3840163" y="31750"/>
                  </a:lnTo>
                  <a:lnTo>
                    <a:pt x="3872706" y="26194"/>
                  </a:lnTo>
                  <a:lnTo>
                    <a:pt x="3906838" y="19844"/>
                  </a:lnTo>
                  <a:lnTo>
                    <a:pt x="3940175" y="15081"/>
                  </a:lnTo>
                  <a:lnTo>
                    <a:pt x="3975100" y="10319"/>
                  </a:lnTo>
                  <a:lnTo>
                    <a:pt x="4009231" y="7144"/>
                  </a:lnTo>
                  <a:lnTo>
                    <a:pt x="4043363" y="3969"/>
                  </a:lnTo>
                  <a:lnTo>
                    <a:pt x="4078288" y="2381"/>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7" name="组合 46"/>
          <p:cNvGrpSpPr/>
          <p:nvPr/>
        </p:nvGrpSpPr>
        <p:grpSpPr>
          <a:xfrm>
            <a:off x="4041540" y="3769640"/>
            <a:ext cx="879499" cy="879499"/>
            <a:chOff x="4041540" y="3769640"/>
            <a:chExt cx="879499" cy="879499"/>
          </a:xfrm>
        </p:grpSpPr>
        <p:sp>
          <p:nvSpPr>
            <p:cNvPr id="48" name="椭圆 47"/>
            <p:cNvSpPr/>
            <p:nvPr/>
          </p:nvSpPr>
          <p:spPr>
            <a:xfrm>
              <a:off x="4041540" y="3769640"/>
              <a:ext cx="879499" cy="879499"/>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Freeform 61"/>
            <p:cNvSpPr/>
            <p:nvPr/>
          </p:nvSpPr>
          <p:spPr bwMode="auto">
            <a:xfrm>
              <a:off x="4255177" y="3957931"/>
              <a:ext cx="451460" cy="502916"/>
            </a:xfrm>
            <a:custGeom>
              <a:avLst/>
              <a:gdLst>
                <a:gd name="T0" fmla="*/ 7002 w 7756"/>
                <a:gd name="T1" fmla="*/ 1996 h 8640"/>
                <a:gd name="T2" fmla="*/ 6448 w 7756"/>
                <a:gd name="T3" fmla="*/ 1712 h 8640"/>
                <a:gd name="T4" fmla="*/ 5821 w 7756"/>
                <a:gd name="T5" fmla="*/ 1578 h 8640"/>
                <a:gd name="T6" fmla="*/ 5198 w 7756"/>
                <a:gd name="T7" fmla="*/ 1628 h 8640"/>
                <a:gd name="T8" fmla="*/ 4655 w 7756"/>
                <a:gd name="T9" fmla="*/ 1893 h 8640"/>
                <a:gd name="T10" fmla="*/ 4379 w 7756"/>
                <a:gd name="T11" fmla="*/ 1780 h 8640"/>
                <a:gd name="T12" fmla="*/ 4185 w 7756"/>
                <a:gd name="T13" fmla="*/ 1317 h 8640"/>
                <a:gd name="T14" fmla="*/ 4221 w 7756"/>
                <a:gd name="T15" fmla="*/ 431 h 8640"/>
                <a:gd name="T16" fmla="*/ 4138 w 7756"/>
                <a:gd name="T17" fmla="*/ 59 h 8640"/>
                <a:gd name="T18" fmla="*/ 3398 w 7756"/>
                <a:gd name="T19" fmla="*/ 18 h 8640"/>
                <a:gd name="T20" fmla="*/ 3222 w 7756"/>
                <a:gd name="T21" fmla="*/ 244 h 8640"/>
                <a:gd name="T22" fmla="*/ 3201 w 7756"/>
                <a:gd name="T23" fmla="*/ 1421 h 8640"/>
                <a:gd name="T24" fmla="*/ 3450 w 7756"/>
                <a:gd name="T25" fmla="*/ 2304 h 8640"/>
                <a:gd name="T26" fmla="*/ 3939 w 7756"/>
                <a:gd name="T27" fmla="*/ 2847 h 8640"/>
                <a:gd name="T28" fmla="*/ 4522 w 7756"/>
                <a:gd name="T29" fmla="*/ 3111 h 8640"/>
                <a:gd name="T30" fmla="*/ 4937 w 7756"/>
                <a:gd name="T31" fmla="*/ 3069 h 8640"/>
                <a:gd name="T32" fmla="*/ 5329 w 7756"/>
                <a:gd name="T33" fmla="*/ 2729 h 8640"/>
                <a:gd name="T34" fmla="*/ 5150 w 7756"/>
                <a:gd name="T35" fmla="*/ 3104 h 8640"/>
                <a:gd name="T36" fmla="*/ 4783 w 7756"/>
                <a:gd name="T37" fmla="*/ 3630 h 8640"/>
                <a:gd name="T38" fmla="*/ 5077 w 7756"/>
                <a:gd name="T39" fmla="*/ 3938 h 8640"/>
                <a:gd name="T40" fmla="*/ 5472 w 7756"/>
                <a:gd name="T41" fmla="*/ 4069 h 8640"/>
                <a:gd name="T42" fmla="*/ 4787 w 7756"/>
                <a:gd name="T43" fmla="*/ 4126 h 8640"/>
                <a:gd name="T44" fmla="*/ 4608 w 7756"/>
                <a:gd name="T45" fmla="*/ 4797 h 8640"/>
                <a:gd name="T46" fmla="*/ 5156 w 7756"/>
                <a:gd name="T47" fmla="*/ 5034 h 8640"/>
                <a:gd name="T48" fmla="*/ 4505 w 7756"/>
                <a:gd name="T49" fmla="*/ 4992 h 8640"/>
                <a:gd name="T50" fmla="*/ 4259 w 7756"/>
                <a:gd name="T51" fmla="*/ 5523 h 8640"/>
                <a:gd name="T52" fmla="*/ 4798 w 7756"/>
                <a:gd name="T53" fmla="*/ 5954 h 8640"/>
                <a:gd name="T54" fmla="*/ 4637 w 7756"/>
                <a:gd name="T55" fmla="*/ 5952 h 8640"/>
                <a:gd name="T56" fmla="*/ 4031 w 7756"/>
                <a:gd name="T57" fmla="*/ 5574 h 8640"/>
                <a:gd name="T58" fmla="*/ 3602 w 7756"/>
                <a:gd name="T59" fmla="*/ 5799 h 8640"/>
                <a:gd name="T60" fmla="*/ 3793 w 7756"/>
                <a:gd name="T61" fmla="*/ 6374 h 8640"/>
                <a:gd name="T62" fmla="*/ 3391 w 7756"/>
                <a:gd name="T63" fmla="*/ 5834 h 8640"/>
                <a:gd name="T64" fmla="*/ 2867 w 7756"/>
                <a:gd name="T65" fmla="*/ 5681 h 8640"/>
                <a:gd name="T66" fmla="*/ 1855 w 7756"/>
                <a:gd name="T67" fmla="*/ 5275 h 8640"/>
                <a:gd name="T68" fmla="*/ 1093 w 7756"/>
                <a:gd name="T69" fmla="*/ 5288 h 8640"/>
                <a:gd name="T70" fmla="*/ 434 w 7756"/>
                <a:gd name="T71" fmla="*/ 5652 h 8640"/>
                <a:gd name="T72" fmla="*/ 91 w 7756"/>
                <a:gd name="T73" fmla="*/ 6174 h 8640"/>
                <a:gd name="T74" fmla="*/ 23 w 7756"/>
                <a:gd name="T75" fmla="*/ 6981 h 8640"/>
                <a:gd name="T76" fmla="*/ 200 w 7756"/>
                <a:gd name="T77" fmla="*/ 7468 h 8640"/>
                <a:gd name="T78" fmla="*/ 601 w 7756"/>
                <a:gd name="T79" fmla="*/ 7930 h 8640"/>
                <a:gd name="T80" fmla="*/ 1361 w 7756"/>
                <a:gd name="T81" fmla="*/ 8361 h 8640"/>
                <a:gd name="T82" fmla="*/ 2400 w 7756"/>
                <a:gd name="T83" fmla="*/ 8613 h 8640"/>
                <a:gd name="T84" fmla="*/ 2922 w 7756"/>
                <a:gd name="T85" fmla="*/ 8552 h 8640"/>
                <a:gd name="T86" fmla="*/ 3055 w 7756"/>
                <a:gd name="T87" fmla="*/ 7825 h 8640"/>
                <a:gd name="T88" fmla="*/ 2776 w 7756"/>
                <a:gd name="T89" fmla="*/ 7610 h 8640"/>
                <a:gd name="T90" fmla="*/ 1466 w 7756"/>
                <a:gd name="T91" fmla="*/ 7490 h 8640"/>
                <a:gd name="T92" fmla="*/ 1117 w 7756"/>
                <a:gd name="T93" fmla="*/ 7267 h 8640"/>
                <a:gd name="T94" fmla="*/ 967 w 7756"/>
                <a:gd name="T95" fmla="*/ 6933 h 8640"/>
                <a:gd name="T96" fmla="*/ 1021 w 7756"/>
                <a:gd name="T97" fmla="*/ 6593 h 8640"/>
                <a:gd name="T98" fmla="*/ 1284 w 7756"/>
                <a:gd name="T99" fmla="*/ 6348 h 8640"/>
                <a:gd name="T100" fmla="*/ 1695 w 7756"/>
                <a:gd name="T101" fmla="*/ 6291 h 8640"/>
                <a:gd name="T102" fmla="*/ 2129 w 7756"/>
                <a:gd name="T103" fmla="*/ 6436 h 8640"/>
                <a:gd name="T104" fmla="*/ 2958 w 7756"/>
                <a:gd name="T105" fmla="*/ 6983 h 8640"/>
                <a:gd name="T106" fmla="*/ 3832 w 7756"/>
                <a:gd name="T107" fmla="*/ 7277 h 8640"/>
                <a:gd name="T108" fmla="*/ 4705 w 7756"/>
                <a:gd name="T109" fmla="*/ 7380 h 8640"/>
                <a:gd name="T110" fmla="*/ 5508 w 7756"/>
                <a:gd name="T111" fmla="*/ 7259 h 8640"/>
                <a:gd name="T112" fmla="*/ 6179 w 7756"/>
                <a:gd name="T113" fmla="*/ 6939 h 8640"/>
                <a:gd name="T114" fmla="*/ 6886 w 7756"/>
                <a:gd name="T115" fmla="*/ 6306 h 8640"/>
                <a:gd name="T116" fmla="*/ 7425 w 7756"/>
                <a:gd name="T117" fmla="*/ 5501 h 8640"/>
                <a:gd name="T118" fmla="*/ 7669 w 7756"/>
                <a:gd name="T119" fmla="*/ 4740 h 8640"/>
                <a:gd name="T120" fmla="*/ 7748 w 7756"/>
                <a:gd name="T121" fmla="*/ 3618 h 8640"/>
                <a:gd name="T122" fmla="*/ 7624 w 7756"/>
                <a:gd name="T123" fmla="*/ 2887 h 8640"/>
                <a:gd name="T124" fmla="*/ 7357 w 7756"/>
                <a:gd name="T125" fmla="*/ 2331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56" h="8640">
                  <a:moveTo>
                    <a:pt x="7357" y="2331"/>
                  </a:moveTo>
                  <a:lnTo>
                    <a:pt x="7357" y="2331"/>
                  </a:lnTo>
                  <a:lnTo>
                    <a:pt x="7331" y="2298"/>
                  </a:lnTo>
                  <a:lnTo>
                    <a:pt x="7302" y="2264"/>
                  </a:lnTo>
                  <a:lnTo>
                    <a:pt x="7273" y="2232"/>
                  </a:lnTo>
                  <a:lnTo>
                    <a:pt x="7243" y="2201"/>
                  </a:lnTo>
                  <a:lnTo>
                    <a:pt x="7213" y="2169"/>
                  </a:lnTo>
                  <a:lnTo>
                    <a:pt x="7179" y="2138"/>
                  </a:lnTo>
                  <a:lnTo>
                    <a:pt x="7146" y="2108"/>
                  </a:lnTo>
                  <a:lnTo>
                    <a:pt x="7111" y="2079"/>
                  </a:lnTo>
                  <a:lnTo>
                    <a:pt x="7076" y="2050"/>
                  </a:lnTo>
                  <a:lnTo>
                    <a:pt x="7040" y="2023"/>
                  </a:lnTo>
                  <a:lnTo>
                    <a:pt x="7002" y="1996"/>
                  </a:lnTo>
                  <a:lnTo>
                    <a:pt x="6964" y="1970"/>
                  </a:lnTo>
                  <a:lnTo>
                    <a:pt x="6924" y="1944"/>
                  </a:lnTo>
                  <a:lnTo>
                    <a:pt x="6885" y="1918"/>
                  </a:lnTo>
                  <a:lnTo>
                    <a:pt x="6844" y="1894"/>
                  </a:lnTo>
                  <a:lnTo>
                    <a:pt x="6803" y="1871"/>
                  </a:lnTo>
                  <a:lnTo>
                    <a:pt x="6760" y="1849"/>
                  </a:lnTo>
                  <a:lnTo>
                    <a:pt x="6718" y="1826"/>
                  </a:lnTo>
                  <a:lnTo>
                    <a:pt x="6674" y="1804"/>
                  </a:lnTo>
                  <a:lnTo>
                    <a:pt x="6630" y="1785"/>
                  </a:lnTo>
                  <a:lnTo>
                    <a:pt x="6586" y="1765"/>
                  </a:lnTo>
                  <a:lnTo>
                    <a:pt x="6540" y="1747"/>
                  </a:lnTo>
                  <a:lnTo>
                    <a:pt x="6495" y="1729"/>
                  </a:lnTo>
                  <a:lnTo>
                    <a:pt x="6448" y="1712"/>
                  </a:lnTo>
                  <a:lnTo>
                    <a:pt x="6402" y="1697"/>
                  </a:lnTo>
                  <a:lnTo>
                    <a:pt x="6355" y="1682"/>
                  </a:lnTo>
                  <a:lnTo>
                    <a:pt x="6306" y="1666"/>
                  </a:lnTo>
                  <a:lnTo>
                    <a:pt x="6259" y="1654"/>
                  </a:lnTo>
                  <a:lnTo>
                    <a:pt x="6211" y="1641"/>
                  </a:lnTo>
                  <a:lnTo>
                    <a:pt x="6164" y="1630"/>
                  </a:lnTo>
                  <a:lnTo>
                    <a:pt x="6115" y="1619"/>
                  </a:lnTo>
                  <a:lnTo>
                    <a:pt x="6067" y="1610"/>
                  </a:lnTo>
                  <a:lnTo>
                    <a:pt x="6017" y="1603"/>
                  </a:lnTo>
                  <a:lnTo>
                    <a:pt x="5968" y="1595"/>
                  </a:lnTo>
                  <a:lnTo>
                    <a:pt x="5919" y="1589"/>
                  </a:lnTo>
                  <a:lnTo>
                    <a:pt x="5871" y="1583"/>
                  </a:lnTo>
                  <a:lnTo>
                    <a:pt x="5821" y="1578"/>
                  </a:lnTo>
                  <a:lnTo>
                    <a:pt x="5772" y="1575"/>
                  </a:lnTo>
                  <a:lnTo>
                    <a:pt x="5724" y="1574"/>
                  </a:lnTo>
                  <a:lnTo>
                    <a:pt x="5674" y="1574"/>
                  </a:lnTo>
                  <a:lnTo>
                    <a:pt x="5625" y="1574"/>
                  </a:lnTo>
                  <a:lnTo>
                    <a:pt x="5576" y="1575"/>
                  </a:lnTo>
                  <a:lnTo>
                    <a:pt x="5528" y="1577"/>
                  </a:lnTo>
                  <a:lnTo>
                    <a:pt x="5481" y="1581"/>
                  </a:lnTo>
                  <a:lnTo>
                    <a:pt x="5432" y="1586"/>
                  </a:lnTo>
                  <a:lnTo>
                    <a:pt x="5385" y="1592"/>
                  </a:lnTo>
                  <a:lnTo>
                    <a:pt x="5338" y="1600"/>
                  </a:lnTo>
                  <a:lnTo>
                    <a:pt x="5291" y="1609"/>
                  </a:lnTo>
                  <a:lnTo>
                    <a:pt x="5244" y="1618"/>
                  </a:lnTo>
                  <a:lnTo>
                    <a:pt x="5198" y="1628"/>
                  </a:lnTo>
                  <a:lnTo>
                    <a:pt x="5153" y="1641"/>
                  </a:lnTo>
                  <a:lnTo>
                    <a:pt x="5107" y="1654"/>
                  </a:lnTo>
                  <a:lnTo>
                    <a:pt x="5063" y="1669"/>
                  </a:lnTo>
                  <a:lnTo>
                    <a:pt x="5019" y="1686"/>
                  </a:lnTo>
                  <a:lnTo>
                    <a:pt x="4975" y="1703"/>
                  </a:lnTo>
                  <a:lnTo>
                    <a:pt x="4933" y="1723"/>
                  </a:lnTo>
                  <a:lnTo>
                    <a:pt x="4890" y="1742"/>
                  </a:lnTo>
                  <a:lnTo>
                    <a:pt x="4849" y="1764"/>
                  </a:lnTo>
                  <a:lnTo>
                    <a:pt x="4808" y="1788"/>
                  </a:lnTo>
                  <a:lnTo>
                    <a:pt x="4769" y="1812"/>
                  </a:lnTo>
                  <a:lnTo>
                    <a:pt x="4731" y="1838"/>
                  </a:lnTo>
                  <a:lnTo>
                    <a:pt x="4693" y="1865"/>
                  </a:lnTo>
                  <a:lnTo>
                    <a:pt x="4655" y="1893"/>
                  </a:lnTo>
                  <a:lnTo>
                    <a:pt x="4619" y="1923"/>
                  </a:lnTo>
                  <a:lnTo>
                    <a:pt x="4619" y="1923"/>
                  </a:lnTo>
                  <a:lnTo>
                    <a:pt x="4593" y="1915"/>
                  </a:lnTo>
                  <a:lnTo>
                    <a:pt x="4567" y="1906"/>
                  </a:lnTo>
                  <a:lnTo>
                    <a:pt x="4543" y="1897"/>
                  </a:lnTo>
                  <a:lnTo>
                    <a:pt x="4519" y="1885"/>
                  </a:lnTo>
                  <a:lnTo>
                    <a:pt x="4497" y="1873"/>
                  </a:lnTo>
                  <a:lnTo>
                    <a:pt x="4474" y="1861"/>
                  </a:lnTo>
                  <a:lnTo>
                    <a:pt x="4453" y="1845"/>
                  </a:lnTo>
                  <a:lnTo>
                    <a:pt x="4434" y="1830"/>
                  </a:lnTo>
                  <a:lnTo>
                    <a:pt x="4415" y="1815"/>
                  </a:lnTo>
                  <a:lnTo>
                    <a:pt x="4397" y="1798"/>
                  </a:lnTo>
                  <a:lnTo>
                    <a:pt x="4379" y="1780"/>
                  </a:lnTo>
                  <a:lnTo>
                    <a:pt x="4362" y="1762"/>
                  </a:lnTo>
                  <a:lnTo>
                    <a:pt x="4347" y="1742"/>
                  </a:lnTo>
                  <a:lnTo>
                    <a:pt x="4332" y="1723"/>
                  </a:lnTo>
                  <a:lnTo>
                    <a:pt x="4317" y="1701"/>
                  </a:lnTo>
                  <a:lnTo>
                    <a:pt x="4303" y="1680"/>
                  </a:lnTo>
                  <a:lnTo>
                    <a:pt x="4291" y="1657"/>
                  </a:lnTo>
                  <a:lnTo>
                    <a:pt x="4279" y="1635"/>
                  </a:lnTo>
                  <a:lnTo>
                    <a:pt x="4257" y="1587"/>
                  </a:lnTo>
                  <a:lnTo>
                    <a:pt x="4238" y="1537"/>
                  </a:lnTo>
                  <a:lnTo>
                    <a:pt x="4221" y="1484"/>
                  </a:lnTo>
                  <a:lnTo>
                    <a:pt x="4206" y="1431"/>
                  </a:lnTo>
                  <a:lnTo>
                    <a:pt x="4194" y="1375"/>
                  </a:lnTo>
                  <a:lnTo>
                    <a:pt x="4185" y="1317"/>
                  </a:lnTo>
                  <a:lnTo>
                    <a:pt x="4177" y="1260"/>
                  </a:lnTo>
                  <a:lnTo>
                    <a:pt x="4171" y="1199"/>
                  </a:lnTo>
                  <a:lnTo>
                    <a:pt x="4168" y="1140"/>
                  </a:lnTo>
                  <a:lnTo>
                    <a:pt x="4165" y="1078"/>
                  </a:lnTo>
                  <a:lnTo>
                    <a:pt x="4165" y="1017"/>
                  </a:lnTo>
                  <a:lnTo>
                    <a:pt x="4165" y="956"/>
                  </a:lnTo>
                  <a:lnTo>
                    <a:pt x="4168" y="894"/>
                  </a:lnTo>
                  <a:lnTo>
                    <a:pt x="4171" y="833"/>
                  </a:lnTo>
                  <a:lnTo>
                    <a:pt x="4175" y="772"/>
                  </a:lnTo>
                  <a:lnTo>
                    <a:pt x="4182" y="712"/>
                  </a:lnTo>
                  <a:lnTo>
                    <a:pt x="4188" y="653"/>
                  </a:lnTo>
                  <a:lnTo>
                    <a:pt x="4203" y="539"/>
                  </a:lnTo>
                  <a:lnTo>
                    <a:pt x="4221" y="431"/>
                  </a:lnTo>
                  <a:lnTo>
                    <a:pt x="4239" y="331"/>
                  </a:lnTo>
                  <a:lnTo>
                    <a:pt x="4239" y="331"/>
                  </a:lnTo>
                  <a:lnTo>
                    <a:pt x="4242" y="316"/>
                  </a:lnTo>
                  <a:lnTo>
                    <a:pt x="4244" y="299"/>
                  </a:lnTo>
                  <a:lnTo>
                    <a:pt x="4244" y="267"/>
                  </a:lnTo>
                  <a:lnTo>
                    <a:pt x="4241" y="237"/>
                  </a:lnTo>
                  <a:lnTo>
                    <a:pt x="4235" y="206"/>
                  </a:lnTo>
                  <a:lnTo>
                    <a:pt x="4226" y="178"/>
                  </a:lnTo>
                  <a:lnTo>
                    <a:pt x="4213" y="150"/>
                  </a:lnTo>
                  <a:lnTo>
                    <a:pt x="4198" y="124"/>
                  </a:lnTo>
                  <a:lnTo>
                    <a:pt x="4180" y="102"/>
                  </a:lnTo>
                  <a:lnTo>
                    <a:pt x="4160" y="79"/>
                  </a:lnTo>
                  <a:lnTo>
                    <a:pt x="4138" y="59"/>
                  </a:lnTo>
                  <a:lnTo>
                    <a:pt x="4113" y="42"/>
                  </a:lnTo>
                  <a:lnTo>
                    <a:pt x="4086" y="27"/>
                  </a:lnTo>
                  <a:lnTo>
                    <a:pt x="4059" y="15"/>
                  </a:lnTo>
                  <a:lnTo>
                    <a:pt x="4028" y="8"/>
                  </a:lnTo>
                  <a:lnTo>
                    <a:pt x="3998" y="2"/>
                  </a:lnTo>
                  <a:lnTo>
                    <a:pt x="3981" y="0"/>
                  </a:lnTo>
                  <a:lnTo>
                    <a:pt x="3966" y="0"/>
                  </a:lnTo>
                  <a:lnTo>
                    <a:pt x="3499" y="0"/>
                  </a:lnTo>
                  <a:lnTo>
                    <a:pt x="3499" y="0"/>
                  </a:lnTo>
                  <a:lnTo>
                    <a:pt x="3473" y="2"/>
                  </a:lnTo>
                  <a:lnTo>
                    <a:pt x="3447" y="5"/>
                  </a:lnTo>
                  <a:lnTo>
                    <a:pt x="3423" y="11"/>
                  </a:lnTo>
                  <a:lnTo>
                    <a:pt x="3398" y="18"/>
                  </a:lnTo>
                  <a:lnTo>
                    <a:pt x="3376" y="29"/>
                  </a:lnTo>
                  <a:lnTo>
                    <a:pt x="3354" y="41"/>
                  </a:lnTo>
                  <a:lnTo>
                    <a:pt x="3333" y="55"/>
                  </a:lnTo>
                  <a:lnTo>
                    <a:pt x="3315" y="70"/>
                  </a:lnTo>
                  <a:lnTo>
                    <a:pt x="3297" y="87"/>
                  </a:lnTo>
                  <a:lnTo>
                    <a:pt x="3280" y="106"/>
                  </a:lnTo>
                  <a:lnTo>
                    <a:pt x="3266" y="126"/>
                  </a:lnTo>
                  <a:lnTo>
                    <a:pt x="3253" y="147"/>
                  </a:lnTo>
                  <a:lnTo>
                    <a:pt x="3242" y="170"/>
                  </a:lnTo>
                  <a:lnTo>
                    <a:pt x="3233" y="194"/>
                  </a:lnTo>
                  <a:lnTo>
                    <a:pt x="3227" y="219"/>
                  </a:lnTo>
                  <a:lnTo>
                    <a:pt x="3222" y="244"/>
                  </a:lnTo>
                  <a:lnTo>
                    <a:pt x="3222" y="244"/>
                  </a:lnTo>
                  <a:lnTo>
                    <a:pt x="3212" y="335"/>
                  </a:lnTo>
                  <a:lnTo>
                    <a:pt x="3201" y="436"/>
                  </a:lnTo>
                  <a:lnTo>
                    <a:pt x="3192" y="548"/>
                  </a:lnTo>
                  <a:lnTo>
                    <a:pt x="3184" y="668"/>
                  </a:lnTo>
                  <a:lnTo>
                    <a:pt x="3180" y="794"/>
                  </a:lnTo>
                  <a:lnTo>
                    <a:pt x="3177" y="927"/>
                  </a:lnTo>
                  <a:lnTo>
                    <a:pt x="3177" y="996"/>
                  </a:lnTo>
                  <a:lnTo>
                    <a:pt x="3178" y="1064"/>
                  </a:lnTo>
                  <a:lnTo>
                    <a:pt x="3180" y="1135"/>
                  </a:lnTo>
                  <a:lnTo>
                    <a:pt x="3184" y="1205"/>
                  </a:lnTo>
                  <a:lnTo>
                    <a:pt x="3187" y="1276"/>
                  </a:lnTo>
                  <a:lnTo>
                    <a:pt x="3193" y="1348"/>
                  </a:lnTo>
                  <a:lnTo>
                    <a:pt x="3201" y="1421"/>
                  </a:lnTo>
                  <a:lnTo>
                    <a:pt x="3209" y="1492"/>
                  </a:lnTo>
                  <a:lnTo>
                    <a:pt x="3219" y="1565"/>
                  </a:lnTo>
                  <a:lnTo>
                    <a:pt x="3230" y="1636"/>
                  </a:lnTo>
                  <a:lnTo>
                    <a:pt x="3244" y="1707"/>
                  </a:lnTo>
                  <a:lnTo>
                    <a:pt x="3259" y="1779"/>
                  </a:lnTo>
                  <a:lnTo>
                    <a:pt x="3275" y="1849"/>
                  </a:lnTo>
                  <a:lnTo>
                    <a:pt x="3294" y="1917"/>
                  </a:lnTo>
                  <a:lnTo>
                    <a:pt x="3315" y="1985"/>
                  </a:lnTo>
                  <a:lnTo>
                    <a:pt x="3336" y="2052"/>
                  </a:lnTo>
                  <a:lnTo>
                    <a:pt x="3362" y="2117"/>
                  </a:lnTo>
                  <a:lnTo>
                    <a:pt x="3389" y="2182"/>
                  </a:lnTo>
                  <a:lnTo>
                    <a:pt x="3418" y="2245"/>
                  </a:lnTo>
                  <a:lnTo>
                    <a:pt x="3450" y="2304"/>
                  </a:lnTo>
                  <a:lnTo>
                    <a:pt x="3450" y="2304"/>
                  </a:lnTo>
                  <a:lnTo>
                    <a:pt x="3488" y="2372"/>
                  </a:lnTo>
                  <a:lnTo>
                    <a:pt x="3527" y="2434"/>
                  </a:lnTo>
                  <a:lnTo>
                    <a:pt x="3568" y="2492"/>
                  </a:lnTo>
                  <a:lnTo>
                    <a:pt x="3608" y="2547"/>
                  </a:lnTo>
                  <a:lnTo>
                    <a:pt x="3649" y="2597"/>
                  </a:lnTo>
                  <a:lnTo>
                    <a:pt x="3690" y="2642"/>
                  </a:lnTo>
                  <a:lnTo>
                    <a:pt x="3731" y="2683"/>
                  </a:lnTo>
                  <a:lnTo>
                    <a:pt x="3773" y="2723"/>
                  </a:lnTo>
                  <a:lnTo>
                    <a:pt x="3814" y="2758"/>
                  </a:lnTo>
                  <a:lnTo>
                    <a:pt x="3855" y="2789"/>
                  </a:lnTo>
                  <a:lnTo>
                    <a:pt x="3898" y="2820"/>
                  </a:lnTo>
                  <a:lnTo>
                    <a:pt x="3939" y="2847"/>
                  </a:lnTo>
                  <a:lnTo>
                    <a:pt x="3980" y="2871"/>
                  </a:lnTo>
                  <a:lnTo>
                    <a:pt x="4021" y="2894"/>
                  </a:lnTo>
                  <a:lnTo>
                    <a:pt x="4062" y="2914"/>
                  </a:lnTo>
                  <a:lnTo>
                    <a:pt x="4101" y="2934"/>
                  </a:lnTo>
                  <a:lnTo>
                    <a:pt x="4141" y="2950"/>
                  </a:lnTo>
                  <a:lnTo>
                    <a:pt x="4180" y="2967"/>
                  </a:lnTo>
                  <a:lnTo>
                    <a:pt x="4256" y="2997"/>
                  </a:lnTo>
                  <a:lnTo>
                    <a:pt x="4329" y="3025"/>
                  </a:lnTo>
                  <a:lnTo>
                    <a:pt x="4397" y="3052"/>
                  </a:lnTo>
                  <a:lnTo>
                    <a:pt x="4430" y="3066"/>
                  </a:lnTo>
                  <a:lnTo>
                    <a:pt x="4462" y="3079"/>
                  </a:lnTo>
                  <a:lnTo>
                    <a:pt x="4493" y="3094"/>
                  </a:lnTo>
                  <a:lnTo>
                    <a:pt x="4522" y="3111"/>
                  </a:lnTo>
                  <a:lnTo>
                    <a:pt x="4550" y="3129"/>
                  </a:lnTo>
                  <a:lnTo>
                    <a:pt x="4576" y="3148"/>
                  </a:lnTo>
                  <a:lnTo>
                    <a:pt x="4600" y="3169"/>
                  </a:lnTo>
                  <a:lnTo>
                    <a:pt x="4625" y="3190"/>
                  </a:lnTo>
                  <a:lnTo>
                    <a:pt x="4625" y="3190"/>
                  </a:lnTo>
                  <a:lnTo>
                    <a:pt x="4669" y="3179"/>
                  </a:lnTo>
                  <a:lnTo>
                    <a:pt x="4711" y="3166"/>
                  </a:lnTo>
                  <a:lnTo>
                    <a:pt x="4752" y="3152"/>
                  </a:lnTo>
                  <a:lnTo>
                    <a:pt x="4792" y="3137"/>
                  </a:lnTo>
                  <a:lnTo>
                    <a:pt x="4831" y="3120"/>
                  </a:lnTo>
                  <a:lnTo>
                    <a:pt x="4868" y="3104"/>
                  </a:lnTo>
                  <a:lnTo>
                    <a:pt x="4903" y="3087"/>
                  </a:lnTo>
                  <a:lnTo>
                    <a:pt x="4937" y="3069"/>
                  </a:lnTo>
                  <a:lnTo>
                    <a:pt x="4969" y="3050"/>
                  </a:lnTo>
                  <a:lnTo>
                    <a:pt x="5000" y="3031"/>
                  </a:lnTo>
                  <a:lnTo>
                    <a:pt x="5030" y="3011"/>
                  </a:lnTo>
                  <a:lnTo>
                    <a:pt x="5057" y="2993"/>
                  </a:lnTo>
                  <a:lnTo>
                    <a:pt x="5110" y="2953"/>
                  </a:lnTo>
                  <a:lnTo>
                    <a:pt x="5156" y="2915"/>
                  </a:lnTo>
                  <a:lnTo>
                    <a:pt x="5197" y="2879"/>
                  </a:lnTo>
                  <a:lnTo>
                    <a:pt x="5233" y="2844"/>
                  </a:lnTo>
                  <a:lnTo>
                    <a:pt x="5262" y="2812"/>
                  </a:lnTo>
                  <a:lnTo>
                    <a:pt x="5287" y="2785"/>
                  </a:lnTo>
                  <a:lnTo>
                    <a:pt x="5306" y="2762"/>
                  </a:lnTo>
                  <a:lnTo>
                    <a:pt x="5318" y="2744"/>
                  </a:lnTo>
                  <a:lnTo>
                    <a:pt x="5329" y="2729"/>
                  </a:lnTo>
                  <a:lnTo>
                    <a:pt x="5329" y="2729"/>
                  </a:lnTo>
                  <a:lnTo>
                    <a:pt x="5323" y="2758"/>
                  </a:lnTo>
                  <a:lnTo>
                    <a:pt x="5315" y="2786"/>
                  </a:lnTo>
                  <a:lnTo>
                    <a:pt x="5308" y="2815"/>
                  </a:lnTo>
                  <a:lnTo>
                    <a:pt x="5297" y="2843"/>
                  </a:lnTo>
                  <a:lnTo>
                    <a:pt x="5287" y="2871"/>
                  </a:lnTo>
                  <a:lnTo>
                    <a:pt x="5274" y="2899"/>
                  </a:lnTo>
                  <a:lnTo>
                    <a:pt x="5262" y="2926"/>
                  </a:lnTo>
                  <a:lnTo>
                    <a:pt x="5249" y="2952"/>
                  </a:lnTo>
                  <a:lnTo>
                    <a:pt x="5233" y="2978"/>
                  </a:lnTo>
                  <a:lnTo>
                    <a:pt x="5218" y="3003"/>
                  </a:lnTo>
                  <a:lnTo>
                    <a:pt x="5185" y="3055"/>
                  </a:lnTo>
                  <a:lnTo>
                    <a:pt x="5150" y="3104"/>
                  </a:lnTo>
                  <a:lnTo>
                    <a:pt x="5112" y="3151"/>
                  </a:lnTo>
                  <a:lnTo>
                    <a:pt x="5071" y="3196"/>
                  </a:lnTo>
                  <a:lnTo>
                    <a:pt x="5028" y="3242"/>
                  </a:lnTo>
                  <a:lnTo>
                    <a:pt x="4984" y="3284"/>
                  </a:lnTo>
                  <a:lnTo>
                    <a:pt x="4939" y="3324"/>
                  </a:lnTo>
                  <a:lnTo>
                    <a:pt x="4893" y="3363"/>
                  </a:lnTo>
                  <a:lnTo>
                    <a:pt x="4846" y="3401"/>
                  </a:lnTo>
                  <a:lnTo>
                    <a:pt x="4799" y="3436"/>
                  </a:lnTo>
                  <a:lnTo>
                    <a:pt x="4754" y="3469"/>
                  </a:lnTo>
                  <a:lnTo>
                    <a:pt x="4754" y="3469"/>
                  </a:lnTo>
                  <a:lnTo>
                    <a:pt x="4764" y="3521"/>
                  </a:lnTo>
                  <a:lnTo>
                    <a:pt x="4774" y="3574"/>
                  </a:lnTo>
                  <a:lnTo>
                    <a:pt x="4783" y="3630"/>
                  </a:lnTo>
                  <a:lnTo>
                    <a:pt x="4789" y="3688"/>
                  </a:lnTo>
                  <a:lnTo>
                    <a:pt x="4795" y="3750"/>
                  </a:lnTo>
                  <a:lnTo>
                    <a:pt x="4798" y="3812"/>
                  </a:lnTo>
                  <a:lnTo>
                    <a:pt x="4799" y="3878"/>
                  </a:lnTo>
                  <a:lnTo>
                    <a:pt x="4799" y="3943"/>
                  </a:lnTo>
                  <a:lnTo>
                    <a:pt x="4799" y="3943"/>
                  </a:lnTo>
                  <a:lnTo>
                    <a:pt x="4843" y="3940"/>
                  </a:lnTo>
                  <a:lnTo>
                    <a:pt x="4884" y="3935"/>
                  </a:lnTo>
                  <a:lnTo>
                    <a:pt x="4925" y="3934"/>
                  </a:lnTo>
                  <a:lnTo>
                    <a:pt x="4966" y="3934"/>
                  </a:lnTo>
                  <a:lnTo>
                    <a:pt x="5004" y="3934"/>
                  </a:lnTo>
                  <a:lnTo>
                    <a:pt x="5041" y="3935"/>
                  </a:lnTo>
                  <a:lnTo>
                    <a:pt x="5077" y="3938"/>
                  </a:lnTo>
                  <a:lnTo>
                    <a:pt x="5112" y="3941"/>
                  </a:lnTo>
                  <a:lnTo>
                    <a:pt x="5177" y="3949"/>
                  </a:lnTo>
                  <a:lnTo>
                    <a:pt x="5236" y="3961"/>
                  </a:lnTo>
                  <a:lnTo>
                    <a:pt x="5291" y="3973"/>
                  </a:lnTo>
                  <a:lnTo>
                    <a:pt x="5341" y="3987"/>
                  </a:lnTo>
                  <a:lnTo>
                    <a:pt x="5384" y="4002"/>
                  </a:lnTo>
                  <a:lnTo>
                    <a:pt x="5422" y="4017"/>
                  </a:lnTo>
                  <a:lnTo>
                    <a:pt x="5455" y="4031"/>
                  </a:lnTo>
                  <a:lnTo>
                    <a:pt x="5481" y="4045"/>
                  </a:lnTo>
                  <a:lnTo>
                    <a:pt x="5517" y="4064"/>
                  </a:lnTo>
                  <a:lnTo>
                    <a:pt x="5529" y="4072"/>
                  </a:lnTo>
                  <a:lnTo>
                    <a:pt x="5529" y="4072"/>
                  </a:lnTo>
                  <a:lnTo>
                    <a:pt x="5472" y="4069"/>
                  </a:lnTo>
                  <a:lnTo>
                    <a:pt x="5414" y="4066"/>
                  </a:lnTo>
                  <a:lnTo>
                    <a:pt x="5359" y="4064"/>
                  </a:lnTo>
                  <a:lnTo>
                    <a:pt x="5306" y="4064"/>
                  </a:lnTo>
                  <a:lnTo>
                    <a:pt x="5255" y="4064"/>
                  </a:lnTo>
                  <a:lnTo>
                    <a:pt x="5206" y="4067"/>
                  </a:lnTo>
                  <a:lnTo>
                    <a:pt x="5158" y="4069"/>
                  </a:lnTo>
                  <a:lnTo>
                    <a:pt x="5110" y="4073"/>
                  </a:lnTo>
                  <a:lnTo>
                    <a:pt x="5065" y="4078"/>
                  </a:lnTo>
                  <a:lnTo>
                    <a:pt x="5021" y="4082"/>
                  </a:lnTo>
                  <a:lnTo>
                    <a:pt x="4937" y="4095"/>
                  </a:lnTo>
                  <a:lnTo>
                    <a:pt x="4860" y="4110"/>
                  </a:lnTo>
                  <a:lnTo>
                    <a:pt x="4787" y="4126"/>
                  </a:lnTo>
                  <a:lnTo>
                    <a:pt x="4787" y="4126"/>
                  </a:lnTo>
                  <a:lnTo>
                    <a:pt x="4778" y="4208"/>
                  </a:lnTo>
                  <a:lnTo>
                    <a:pt x="4764" y="4292"/>
                  </a:lnTo>
                  <a:lnTo>
                    <a:pt x="4748" y="4375"/>
                  </a:lnTo>
                  <a:lnTo>
                    <a:pt x="4728" y="4460"/>
                  </a:lnTo>
                  <a:lnTo>
                    <a:pt x="4716" y="4501"/>
                  </a:lnTo>
                  <a:lnTo>
                    <a:pt x="4704" y="4544"/>
                  </a:lnTo>
                  <a:lnTo>
                    <a:pt x="4690" y="4586"/>
                  </a:lnTo>
                  <a:lnTo>
                    <a:pt x="4676" y="4629"/>
                  </a:lnTo>
                  <a:lnTo>
                    <a:pt x="4661" y="4671"/>
                  </a:lnTo>
                  <a:lnTo>
                    <a:pt x="4644" y="4714"/>
                  </a:lnTo>
                  <a:lnTo>
                    <a:pt x="4626" y="4755"/>
                  </a:lnTo>
                  <a:lnTo>
                    <a:pt x="4608" y="4797"/>
                  </a:lnTo>
                  <a:lnTo>
                    <a:pt x="4608" y="4797"/>
                  </a:lnTo>
                  <a:lnTo>
                    <a:pt x="4664" y="4834"/>
                  </a:lnTo>
                  <a:lnTo>
                    <a:pt x="4726" y="4870"/>
                  </a:lnTo>
                  <a:lnTo>
                    <a:pt x="4790" y="4907"/>
                  </a:lnTo>
                  <a:lnTo>
                    <a:pt x="4824" y="4923"/>
                  </a:lnTo>
                  <a:lnTo>
                    <a:pt x="4859" y="4940"/>
                  </a:lnTo>
                  <a:lnTo>
                    <a:pt x="4893" y="4955"/>
                  </a:lnTo>
                  <a:lnTo>
                    <a:pt x="4930" y="4970"/>
                  </a:lnTo>
                  <a:lnTo>
                    <a:pt x="4966" y="4984"/>
                  </a:lnTo>
                  <a:lnTo>
                    <a:pt x="5003" y="4996"/>
                  </a:lnTo>
                  <a:lnTo>
                    <a:pt x="5041" y="5007"/>
                  </a:lnTo>
                  <a:lnTo>
                    <a:pt x="5079" y="5017"/>
                  </a:lnTo>
                  <a:lnTo>
                    <a:pt x="5118" y="5026"/>
                  </a:lnTo>
                  <a:lnTo>
                    <a:pt x="5156" y="5034"/>
                  </a:lnTo>
                  <a:lnTo>
                    <a:pt x="5156" y="5034"/>
                  </a:lnTo>
                  <a:lnTo>
                    <a:pt x="5117" y="5039"/>
                  </a:lnTo>
                  <a:lnTo>
                    <a:pt x="5077" y="5042"/>
                  </a:lnTo>
                  <a:lnTo>
                    <a:pt x="5036" y="5045"/>
                  </a:lnTo>
                  <a:lnTo>
                    <a:pt x="4995" y="5045"/>
                  </a:lnTo>
                  <a:lnTo>
                    <a:pt x="4953" y="5045"/>
                  </a:lnTo>
                  <a:lnTo>
                    <a:pt x="4912" y="5045"/>
                  </a:lnTo>
                  <a:lnTo>
                    <a:pt x="4869" y="5042"/>
                  </a:lnTo>
                  <a:lnTo>
                    <a:pt x="4827" y="5039"/>
                  </a:lnTo>
                  <a:lnTo>
                    <a:pt x="4743" y="5031"/>
                  </a:lnTo>
                  <a:lnTo>
                    <a:pt x="4660" y="5019"/>
                  </a:lnTo>
                  <a:lnTo>
                    <a:pt x="4581" y="5007"/>
                  </a:lnTo>
                  <a:lnTo>
                    <a:pt x="4505" y="4992"/>
                  </a:lnTo>
                  <a:lnTo>
                    <a:pt x="4505" y="4992"/>
                  </a:lnTo>
                  <a:lnTo>
                    <a:pt x="4470" y="5046"/>
                  </a:lnTo>
                  <a:lnTo>
                    <a:pt x="4434" y="5099"/>
                  </a:lnTo>
                  <a:lnTo>
                    <a:pt x="4396" y="5151"/>
                  </a:lnTo>
                  <a:lnTo>
                    <a:pt x="4355" y="5203"/>
                  </a:lnTo>
                  <a:lnTo>
                    <a:pt x="4311" y="5254"/>
                  </a:lnTo>
                  <a:lnTo>
                    <a:pt x="4265" y="5303"/>
                  </a:lnTo>
                  <a:lnTo>
                    <a:pt x="4218" y="5351"/>
                  </a:lnTo>
                  <a:lnTo>
                    <a:pt x="4166" y="5398"/>
                  </a:lnTo>
                  <a:lnTo>
                    <a:pt x="4166" y="5398"/>
                  </a:lnTo>
                  <a:lnTo>
                    <a:pt x="4195" y="5438"/>
                  </a:lnTo>
                  <a:lnTo>
                    <a:pt x="4226" y="5480"/>
                  </a:lnTo>
                  <a:lnTo>
                    <a:pt x="4259" y="5523"/>
                  </a:lnTo>
                  <a:lnTo>
                    <a:pt x="4294" y="5565"/>
                  </a:lnTo>
                  <a:lnTo>
                    <a:pt x="4333" y="5609"/>
                  </a:lnTo>
                  <a:lnTo>
                    <a:pt x="4374" y="5652"/>
                  </a:lnTo>
                  <a:lnTo>
                    <a:pt x="4417" y="5696"/>
                  </a:lnTo>
                  <a:lnTo>
                    <a:pt x="4464" y="5738"/>
                  </a:lnTo>
                  <a:lnTo>
                    <a:pt x="4512" y="5779"/>
                  </a:lnTo>
                  <a:lnTo>
                    <a:pt x="4564" y="5819"/>
                  </a:lnTo>
                  <a:lnTo>
                    <a:pt x="4619" y="5857"/>
                  </a:lnTo>
                  <a:lnTo>
                    <a:pt x="4676" y="5892"/>
                  </a:lnTo>
                  <a:lnTo>
                    <a:pt x="4705" y="5908"/>
                  </a:lnTo>
                  <a:lnTo>
                    <a:pt x="4736" y="5925"/>
                  </a:lnTo>
                  <a:lnTo>
                    <a:pt x="4766" y="5940"/>
                  </a:lnTo>
                  <a:lnTo>
                    <a:pt x="4798" y="5954"/>
                  </a:lnTo>
                  <a:lnTo>
                    <a:pt x="4830" y="5969"/>
                  </a:lnTo>
                  <a:lnTo>
                    <a:pt x="4863" y="5981"/>
                  </a:lnTo>
                  <a:lnTo>
                    <a:pt x="4896" y="5993"/>
                  </a:lnTo>
                  <a:lnTo>
                    <a:pt x="4931" y="6004"/>
                  </a:lnTo>
                  <a:lnTo>
                    <a:pt x="4931" y="6004"/>
                  </a:lnTo>
                  <a:lnTo>
                    <a:pt x="4892" y="6002"/>
                  </a:lnTo>
                  <a:lnTo>
                    <a:pt x="4854" y="5998"/>
                  </a:lnTo>
                  <a:lnTo>
                    <a:pt x="4816" y="5993"/>
                  </a:lnTo>
                  <a:lnTo>
                    <a:pt x="4780" y="5987"/>
                  </a:lnTo>
                  <a:lnTo>
                    <a:pt x="4743" y="5980"/>
                  </a:lnTo>
                  <a:lnTo>
                    <a:pt x="4707" y="5972"/>
                  </a:lnTo>
                  <a:lnTo>
                    <a:pt x="4672" y="5963"/>
                  </a:lnTo>
                  <a:lnTo>
                    <a:pt x="4637" y="5952"/>
                  </a:lnTo>
                  <a:lnTo>
                    <a:pt x="4602" y="5940"/>
                  </a:lnTo>
                  <a:lnTo>
                    <a:pt x="4569" y="5928"/>
                  </a:lnTo>
                  <a:lnTo>
                    <a:pt x="4535" y="5914"/>
                  </a:lnTo>
                  <a:lnTo>
                    <a:pt x="4503" y="5901"/>
                  </a:lnTo>
                  <a:lnTo>
                    <a:pt x="4440" y="5870"/>
                  </a:lnTo>
                  <a:lnTo>
                    <a:pt x="4379" y="5838"/>
                  </a:lnTo>
                  <a:lnTo>
                    <a:pt x="4321" y="5804"/>
                  </a:lnTo>
                  <a:lnTo>
                    <a:pt x="4267" y="5767"/>
                  </a:lnTo>
                  <a:lnTo>
                    <a:pt x="4213" y="5729"/>
                  </a:lnTo>
                  <a:lnTo>
                    <a:pt x="4163" y="5690"/>
                  </a:lnTo>
                  <a:lnTo>
                    <a:pt x="4116" y="5652"/>
                  </a:lnTo>
                  <a:lnTo>
                    <a:pt x="4072" y="5612"/>
                  </a:lnTo>
                  <a:lnTo>
                    <a:pt x="4031" y="5574"/>
                  </a:lnTo>
                  <a:lnTo>
                    <a:pt x="3993" y="5536"/>
                  </a:lnTo>
                  <a:lnTo>
                    <a:pt x="3993" y="5536"/>
                  </a:lnTo>
                  <a:lnTo>
                    <a:pt x="3937" y="5573"/>
                  </a:lnTo>
                  <a:lnTo>
                    <a:pt x="3881" y="5606"/>
                  </a:lnTo>
                  <a:lnTo>
                    <a:pt x="3826" y="5637"/>
                  </a:lnTo>
                  <a:lnTo>
                    <a:pt x="3773" y="5662"/>
                  </a:lnTo>
                  <a:lnTo>
                    <a:pt x="3719" y="5685"/>
                  </a:lnTo>
                  <a:lnTo>
                    <a:pt x="3666" y="5705"/>
                  </a:lnTo>
                  <a:lnTo>
                    <a:pt x="3614" y="5722"/>
                  </a:lnTo>
                  <a:lnTo>
                    <a:pt x="3561" y="5735"/>
                  </a:lnTo>
                  <a:lnTo>
                    <a:pt x="3561" y="5735"/>
                  </a:lnTo>
                  <a:lnTo>
                    <a:pt x="3582" y="5767"/>
                  </a:lnTo>
                  <a:lnTo>
                    <a:pt x="3602" y="5799"/>
                  </a:lnTo>
                  <a:lnTo>
                    <a:pt x="3621" y="5834"/>
                  </a:lnTo>
                  <a:lnTo>
                    <a:pt x="3641" y="5870"/>
                  </a:lnTo>
                  <a:lnTo>
                    <a:pt x="3659" y="5908"/>
                  </a:lnTo>
                  <a:lnTo>
                    <a:pt x="3679" y="5948"/>
                  </a:lnTo>
                  <a:lnTo>
                    <a:pt x="3696" y="5990"/>
                  </a:lnTo>
                  <a:lnTo>
                    <a:pt x="3713" y="6033"/>
                  </a:lnTo>
                  <a:lnTo>
                    <a:pt x="3729" y="6077"/>
                  </a:lnTo>
                  <a:lnTo>
                    <a:pt x="3743" y="6122"/>
                  </a:lnTo>
                  <a:lnTo>
                    <a:pt x="3757" y="6171"/>
                  </a:lnTo>
                  <a:lnTo>
                    <a:pt x="3769" y="6219"/>
                  </a:lnTo>
                  <a:lnTo>
                    <a:pt x="3778" y="6269"/>
                  </a:lnTo>
                  <a:lnTo>
                    <a:pt x="3787" y="6321"/>
                  </a:lnTo>
                  <a:lnTo>
                    <a:pt x="3793" y="6374"/>
                  </a:lnTo>
                  <a:lnTo>
                    <a:pt x="3796" y="6429"/>
                  </a:lnTo>
                  <a:lnTo>
                    <a:pt x="3796" y="6429"/>
                  </a:lnTo>
                  <a:lnTo>
                    <a:pt x="3744" y="6336"/>
                  </a:lnTo>
                  <a:lnTo>
                    <a:pt x="3691" y="6245"/>
                  </a:lnTo>
                  <a:lnTo>
                    <a:pt x="3638" y="6157"/>
                  </a:lnTo>
                  <a:lnTo>
                    <a:pt x="3611" y="6115"/>
                  </a:lnTo>
                  <a:lnTo>
                    <a:pt x="3582" y="6072"/>
                  </a:lnTo>
                  <a:lnTo>
                    <a:pt x="3553" y="6030"/>
                  </a:lnTo>
                  <a:lnTo>
                    <a:pt x="3524" y="5989"/>
                  </a:lnTo>
                  <a:lnTo>
                    <a:pt x="3492" y="5949"/>
                  </a:lnTo>
                  <a:lnTo>
                    <a:pt x="3461" y="5910"/>
                  </a:lnTo>
                  <a:lnTo>
                    <a:pt x="3427" y="5872"/>
                  </a:lnTo>
                  <a:lnTo>
                    <a:pt x="3391" y="5834"/>
                  </a:lnTo>
                  <a:lnTo>
                    <a:pt x="3354" y="5799"/>
                  </a:lnTo>
                  <a:lnTo>
                    <a:pt x="3315" y="5763"/>
                  </a:lnTo>
                  <a:lnTo>
                    <a:pt x="3315" y="5763"/>
                  </a:lnTo>
                  <a:lnTo>
                    <a:pt x="3269" y="5761"/>
                  </a:lnTo>
                  <a:lnTo>
                    <a:pt x="3224" y="5758"/>
                  </a:lnTo>
                  <a:lnTo>
                    <a:pt x="3180" y="5753"/>
                  </a:lnTo>
                  <a:lnTo>
                    <a:pt x="3134" y="5747"/>
                  </a:lnTo>
                  <a:lnTo>
                    <a:pt x="3089" y="5740"/>
                  </a:lnTo>
                  <a:lnTo>
                    <a:pt x="3045" y="5731"/>
                  </a:lnTo>
                  <a:lnTo>
                    <a:pt x="3001" y="5720"/>
                  </a:lnTo>
                  <a:lnTo>
                    <a:pt x="2955" y="5708"/>
                  </a:lnTo>
                  <a:lnTo>
                    <a:pt x="2911" y="5694"/>
                  </a:lnTo>
                  <a:lnTo>
                    <a:pt x="2867" y="5681"/>
                  </a:lnTo>
                  <a:lnTo>
                    <a:pt x="2778" y="5649"/>
                  </a:lnTo>
                  <a:lnTo>
                    <a:pt x="2690" y="5615"/>
                  </a:lnTo>
                  <a:lnTo>
                    <a:pt x="2600" y="5577"/>
                  </a:lnTo>
                  <a:lnTo>
                    <a:pt x="2510" y="5539"/>
                  </a:lnTo>
                  <a:lnTo>
                    <a:pt x="2421" y="5498"/>
                  </a:lnTo>
                  <a:lnTo>
                    <a:pt x="2330" y="5459"/>
                  </a:lnTo>
                  <a:lnTo>
                    <a:pt x="2237" y="5418"/>
                  </a:lnTo>
                  <a:lnTo>
                    <a:pt x="2143" y="5380"/>
                  </a:lnTo>
                  <a:lnTo>
                    <a:pt x="2049" y="5342"/>
                  </a:lnTo>
                  <a:lnTo>
                    <a:pt x="1953" y="5307"/>
                  </a:lnTo>
                  <a:lnTo>
                    <a:pt x="1905" y="5292"/>
                  </a:lnTo>
                  <a:lnTo>
                    <a:pt x="1855" y="5275"/>
                  </a:lnTo>
                  <a:lnTo>
                    <a:pt x="1855" y="5275"/>
                  </a:lnTo>
                  <a:lnTo>
                    <a:pt x="1799" y="5260"/>
                  </a:lnTo>
                  <a:lnTo>
                    <a:pt x="1739" y="5248"/>
                  </a:lnTo>
                  <a:lnTo>
                    <a:pt x="1682" y="5239"/>
                  </a:lnTo>
                  <a:lnTo>
                    <a:pt x="1623" y="5231"/>
                  </a:lnTo>
                  <a:lnTo>
                    <a:pt x="1563" y="5228"/>
                  </a:lnTo>
                  <a:lnTo>
                    <a:pt x="1504" y="5227"/>
                  </a:lnTo>
                  <a:lnTo>
                    <a:pt x="1445" y="5228"/>
                  </a:lnTo>
                  <a:lnTo>
                    <a:pt x="1386" y="5233"/>
                  </a:lnTo>
                  <a:lnTo>
                    <a:pt x="1327" y="5239"/>
                  </a:lnTo>
                  <a:lnTo>
                    <a:pt x="1267" y="5248"/>
                  </a:lnTo>
                  <a:lnTo>
                    <a:pt x="1208" y="5259"/>
                  </a:lnTo>
                  <a:lnTo>
                    <a:pt x="1150" y="5272"/>
                  </a:lnTo>
                  <a:lnTo>
                    <a:pt x="1093" y="5288"/>
                  </a:lnTo>
                  <a:lnTo>
                    <a:pt x="1035" y="5306"/>
                  </a:lnTo>
                  <a:lnTo>
                    <a:pt x="979" y="5325"/>
                  </a:lnTo>
                  <a:lnTo>
                    <a:pt x="923" y="5347"/>
                  </a:lnTo>
                  <a:lnTo>
                    <a:pt x="868" y="5371"/>
                  </a:lnTo>
                  <a:lnTo>
                    <a:pt x="815" y="5395"/>
                  </a:lnTo>
                  <a:lnTo>
                    <a:pt x="762" y="5423"/>
                  </a:lnTo>
                  <a:lnTo>
                    <a:pt x="710" y="5451"/>
                  </a:lnTo>
                  <a:lnTo>
                    <a:pt x="660" y="5482"/>
                  </a:lnTo>
                  <a:lnTo>
                    <a:pt x="612" y="5512"/>
                  </a:lnTo>
                  <a:lnTo>
                    <a:pt x="565" y="5546"/>
                  </a:lnTo>
                  <a:lnTo>
                    <a:pt x="519" y="5580"/>
                  </a:lnTo>
                  <a:lnTo>
                    <a:pt x="475" y="5615"/>
                  </a:lnTo>
                  <a:lnTo>
                    <a:pt x="434" y="5652"/>
                  </a:lnTo>
                  <a:lnTo>
                    <a:pt x="393" y="5690"/>
                  </a:lnTo>
                  <a:lnTo>
                    <a:pt x="355" y="5728"/>
                  </a:lnTo>
                  <a:lnTo>
                    <a:pt x="320" y="5767"/>
                  </a:lnTo>
                  <a:lnTo>
                    <a:pt x="287" y="5808"/>
                  </a:lnTo>
                  <a:lnTo>
                    <a:pt x="255" y="5849"/>
                  </a:lnTo>
                  <a:lnTo>
                    <a:pt x="226" y="5892"/>
                  </a:lnTo>
                  <a:lnTo>
                    <a:pt x="226" y="5892"/>
                  </a:lnTo>
                  <a:lnTo>
                    <a:pt x="202" y="5931"/>
                  </a:lnTo>
                  <a:lnTo>
                    <a:pt x="178" y="5973"/>
                  </a:lnTo>
                  <a:lnTo>
                    <a:pt x="155" y="6019"/>
                  </a:lnTo>
                  <a:lnTo>
                    <a:pt x="132" y="6068"/>
                  </a:lnTo>
                  <a:lnTo>
                    <a:pt x="111" y="6119"/>
                  </a:lnTo>
                  <a:lnTo>
                    <a:pt x="91" y="6174"/>
                  </a:lnTo>
                  <a:lnTo>
                    <a:pt x="73" y="6231"/>
                  </a:lnTo>
                  <a:lnTo>
                    <a:pt x="56" y="6291"/>
                  </a:lnTo>
                  <a:lnTo>
                    <a:pt x="41" y="6353"/>
                  </a:lnTo>
                  <a:lnTo>
                    <a:pt x="27" y="6417"/>
                  </a:lnTo>
                  <a:lnTo>
                    <a:pt x="17" y="6482"/>
                  </a:lnTo>
                  <a:lnTo>
                    <a:pt x="9" y="6550"/>
                  </a:lnTo>
                  <a:lnTo>
                    <a:pt x="3" y="6618"/>
                  </a:lnTo>
                  <a:lnTo>
                    <a:pt x="0" y="6688"/>
                  </a:lnTo>
                  <a:lnTo>
                    <a:pt x="0" y="6761"/>
                  </a:lnTo>
                  <a:lnTo>
                    <a:pt x="5" y="6834"/>
                  </a:lnTo>
                  <a:lnTo>
                    <a:pt x="12" y="6907"/>
                  </a:lnTo>
                  <a:lnTo>
                    <a:pt x="17" y="6943"/>
                  </a:lnTo>
                  <a:lnTo>
                    <a:pt x="23" y="6981"/>
                  </a:lnTo>
                  <a:lnTo>
                    <a:pt x="29" y="7018"/>
                  </a:lnTo>
                  <a:lnTo>
                    <a:pt x="38" y="7056"/>
                  </a:lnTo>
                  <a:lnTo>
                    <a:pt x="47" y="7094"/>
                  </a:lnTo>
                  <a:lnTo>
                    <a:pt x="56" y="7131"/>
                  </a:lnTo>
                  <a:lnTo>
                    <a:pt x="68" y="7168"/>
                  </a:lnTo>
                  <a:lnTo>
                    <a:pt x="80" y="7206"/>
                  </a:lnTo>
                  <a:lnTo>
                    <a:pt x="94" y="7244"/>
                  </a:lnTo>
                  <a:lnTo>
                    <a:pt x="108" y="7282"/>
                  </a:lnTo>
                  <a:lnTo>
                    <a:pt x="124" y="7318"/>
                  </a:lnTo>
                  <a:lnTo>
                    <a:pt x="141" y="7356"/>
                  </a:lnTo>
                  <a:lnTo>
                    <a:pt x="159" y="7394"/>
                  </a:lnTo>
                  <a:lnTo>
                    <a:pt x="179" y="7430"/>
                  </a:lnTo>
                  <a:lnTo>
                    <a:pt x="200" y="7468"/>
                  </a:lnTo>
                  <a:lnTo>
                    <a:pt x="222" y="7505"/>
                  </a:lnTo>
                  <a:lnTo>
                    <a:pt x="246" y="7543"/>
                  </a:lnTo>
                  <a:lnTo>
                    <a:pt x="270" y="7579"/>
                  </a:lnTo>
                  <a:lnTo>
                    <a:pt x="296" y="7616"/>
                  </a:lnTo>
                  <a:lnTo>
                    <a:pt x="325" y="7652"/>
                  </a:lnTo>
                  <a:lnTo>
                    <a:pt x="354" y="7687"/>
                  </a:lnTo>
                  <a:lnTo>
                    <a:pt x="384" y="7723"/>
                  </a:lnTo>
                  <a:lnTo>
                    <a:pt x="416" y="7758"/>
                  </a:lnTo>
                  <a:lnTo>
                    <a:pt x="449" y="7793"/>
                  </a:lnTo>
                  <a:lnTo>
                    <a:pt x="486" y="7828"/>
                  </a:lnTo>
                  <a:lnTo>
                    <a:pt x="522" y="7863"/>
                  </a:lnTo>
                  <a:lnTo>
                    <a:pt x="560" y="7896"/>
                  </a:lnTo>
                  <a:lnTo>
                    <a:pt x="601" y="7930"/>
                  </a:lnTo>
                  <a:lnTo>
                    <a:pt x="642" y="7963"/>
                  </a:lnTo>
                  <a:lnTo>
                    <a:pt x="686" y="7997"/>
                  </a:lnTo>
                  <a:lnTo>
                    <a:pt x="686" y="7997"/>
                  </a:lnTo>
                  <a:lnTo>
                    <a:pt x="750" y="8042"/>
                  </a:lnTo>
                  <a:lnTo>
                    <a:pt x="815" y="8085"/>
                  </a:lnTo>
                  <a:lnTo>
                    <a:pt x="880" y="8127"/>
                  </a:lnTo>
                  <a:lnTo>
                    <a:pt x="949" y="8165"/>
                  </a:lnTo>
                  <a:lnTo>
                    <a:pt x="1015" y="8203"/>
                  </a:lnTo>
                  <a:lnTo>
                    <a:pt x="1084" y="8238"/>
                  </a:lnTo>
                  <a:lnTo>
                    <a:pt x="1154" y="8271"/>
                  </a:lnTo>
                  <a:lnTo>
                    <a:pt x="1222" y="8303"/>
                  </a:lnTo>
                  <a:lnTo>
                    <a:pt x="1292" y="8332"/>
                  </a:lnTo>
                  <a:lnTo>
                    <a:pt x="1361" y="8361"/>
                  </a:lnTo>
                  <a:lnTo>
                    <a:pt x="1431" y="8387"/>
                  </a:lnTo>
                  <a:lnTo>
                    <a:pt x="1501" y="8411"/>
                  </a:lnTo>
                  <a:lnTo>
                    <a:pt x="1571" y="8434"/>
                  </a:lnTo>
                  <a:lnTo>
                    <a:pt x="1639" y="8456"/>
                  </a:lnTo>
                  <a:lnTo>
                    <a:pt x="1708" y="8476"/>
                  </a:lnTo>
                  <a:lnTo>
                    <a:pt x="1776" y="8494"/>
                  </a:lnTo>
                  <a:lnTo>
                    <a:pt x="1843" y="8511"/>
                  </a:lnTo>
                  <a:lnTo>
                    <a:pt x="1909" y="8528"/>
                  </a:lnTo>
                  <a:lnTo>
                    <a:pt x="1976" y="8541"/>
                  </a:lnTo>
                  <a:lnTo>
                    <a:pt x="2040" y="8555"/>
                  </a:lnTo>
                  <a:lnTo>
                    <a:pt x="2166" y="8578"/>
                  </a:lnTo>
                  <a:lnTo>
                    <a:pt x="2286" y="8598"/>
                  </a:lnTo>
                  <a:lnTo>
                    <a:pt x="2400" y="8613"/>
                  </a:lnTo>
                  <a:lnTo>
                    <a:pt x="2506" y="8623"/>
                  </a:lnTo>
                  <a:lnTo>
                    <a:pt x="2603" y="8632"/>
                  </a:lnTo>
                  <a:lnTo>
                    <a:pt x="2691" y="8638"/>
                  </a:lnTo>
                  <a:lnTo>
                    <a:pt x="2691" y="8638"/>
                  </a:lnTo>
                  <a:lnTo>
                    <a:pt x="2721" y="8640"/>
                  </a:lnTo>
                  <a:lnTo>
                    <a:pt x="2749" y="8637"/>
                  </a:lnTo>
                  <a:lnTo>
                    <a:pt x="2778" y="8632"/>
                  </a:lnTo>
                  <a:lnTo>
                    <a:pt x="2805" y="8625"/>
                  </a:lnTo>
                  <a:lnTo>
                    <a:pt x="2831" y="8614"/>
                  </a:lnTo>
                  <a:lnTo>
                    <a:pt x="2855" y="8602"/>
                  </a:lnTo>
                  <a:lnTo>
                    <a:pt x="2879" y="8587"/>
                  </a:lnTo>
                  <a:lnTo>
                    <a:pt x="2902" y="8570"/>
                  </a:lnTo>
                  <a:lnTo>
                    <a:pt x="2922" y="8552"/>
                  </a:lnTo>
                  <a:lnTo>
                    <a:pt x="2942" y="8532"/>
                  </a:lnTo>
                  <a:lnTo>
                    <a:pt x="2958" y="8509"/>
                  </a:lnTo>
                  <a:lnTo>
                    <a:pt x="2973" y="8487"/>
                  </a:lnTo>
                  <a:lnTo>
                    <a:pt x="2986" y="8461"/>
                  </a:lnTo>
                  <a:lnTo>
                    <a:pt x="2996" y="8434"/>
                  </a:lnTo>
                  <a:lnTo>
                    <a:pt x="3004" y="8406"/>
                  </a:lnTo>
                  <a:lnTo>
                    <a:pt x="3008" y="8377"/>
                  </a:lnTo>
                  <a:lnTo>
                    <a:pt x="3066" y="7953"/>
                  </a:lnTo>
                  <a:lnTo>
                    <a:pt x="3066" y="7953"/>
                  </a:lnTo>
                  <a:lnTo>
                    <a:pt x="3069" y="7919"/>
                  </a:lnTo>
                  <a:lnTo>
                    <a:pt x="3067" y="7887"/>
                  </a:lnTo>
                  <a:lnTo>
                    <a:pt x="3063" y="7855"/>
                  </a:lnTo>
                  <a:lnTo>
                    <a:pt x="3055" y="7825"/>
                  </a:lnTo>
                  <a:lnTo>
                    <a:pt x="3046" y="7796"/>
                  </a:lnTo>
                  <a:lnTo>
                    <a:pt x="3033" y="7767"/>
                  </a:lnTo>
                  <a:lnTo>
                    <a:pt x="3016" y="7742"/>
                  </a:lnTo>
                  <a:lnTo>
                    <a:pt x="2998" y="7717"/>
                  </a:lnTo>
                  <a:lnTo>
                    <a:pt x="2976" y="7695"/>
                  </a:lnTo>
                  <a:lnTo>
                    <a:pt x="2952" y="7675"/>
                  </a:lnTo>
                  <a:lnTo>
                    <a:pt x="2928" y="7657"/>
                  </a:lnTo>
                  <a:lnTo>
                    <a:pt x="2901" y="7641"/>
                  </a:lnTo>
                  <a:lnTo>
                    <a:pt x="2872" y="7629"/>
                  </a:lnTo>
                  <a:lnTo>
                    <a:pt x="2841" y="7619"/>
                  </a:lnTo>
                  <a:lnTo>
                    <a:pt x="2809" y="7613"/>
                  </a:lnTo>
                  <a:lnTo>
                    <a:pt x="2776" y="7610"/>
                  </a:lnTo>
                  <a:lnTo>
                    <a:pt x="2776" y="7610"/>
                  </a:lnTo>
                  <a:lnTo>
                    <a:pt x="2667" y="7606"/>
                  </a:lnTo>
                  <a:lnTo>
                    <a:pt x="2545" y="7600"/>
                  </a:lnTo>
                  <a:lnTo>
                    <a:pt x="2412" y="7593"/>
                  </a:lnTo>
                  <a:lnTo>
                    <a:pt x="2268" y="7584"/>
                  </a:lnTo>
                  <a:lnTo>
                    <a:pt x="2116" y="7572"/>
                  </a:lnTo>
                  <a:lnTo>
                    <a:pt x="1955" y="7558"/>
                  </a:lnTo>
                  <a:lnTo>
                    <a:pt x="1786" y="7540"/>
                  </a:lnTo>
                  <a:lnTo>
                    <a:pt x="1612" y="7520"/>
                  </a:lnTo>
                  <a:lnTo>
                    <a:pt x="1612" y="7520"/>
                  </a:lnTo>
                  <a:lnTo>
                    <a:pt x="1574" y="7514"/>
                  </a:lnTo>
                  <a:lnTo>
                    <a:pt x="1538" y="7508"/>
                  </a:lnTo>
                  <a:lnTo>
                    <a:pt x="1501" y="7499"/>
                  </a:lnTo>
                  <a:lnTo>
                    <a:pt x="1466" y="7490"/>
                  </a:lnTo>
                  <a:lnTo>
                    <a:pt x="1431" y="7479"/>
                  </a:lnTo>
                  <a:lnTo>
                    <a:pt x="1399" y="7467"/>
                  </a:lnTo>
                  <a:lnTo>
                    <a:pt x="1368" y="7453"/>
                  </a:lnTo>
                  <a:lnTo>
                    <a:pt x="1337" y="7438"/>
                  </a:lnTo>
                  <a:lnTo>
                    <a:pt x="1308" y="7423"/>
                  </a:lnTo>
                  <a:lnTo>
                    <a:pt x="1280" y="7406"/>
                  </a:lnTo>
                  <a:lnTo>
                    <a:pt x="1254" y="7389"/>
                  </a:lnTo>
                  <a:lnTo>
                    <a:pt x="1228" y="7371"/>
                  </a:lnTo>
                  <a:lnTo>
                    <a:pt x="1204" y="7352"/>
                  </a:lnTo>
                  <a:lnTo>
                    <a:pt x="1179" y="7332"/>
                  </a:lnTo>
                  <a:lnTo>
                    <a:pt x="1158" y="7311"/>
                  </a:lnTo>
                  <a:lnTo>
                    <a:pt x="1137" y="7289"/>
                  </a:lnTo>
                  <a:lnTo>
                    <a:pt x="1117" y="7267"/>
                  </a:lnTo>
                  <a:lnTo>
                    <a:pt x="1097" y="7244"/>
                  </a:lnTo>
                  <a:lnTo>
                    <a:pt x="1081" y="7219"/>
                  </a:lnTo>
                  <a:lnTo>
                    <a:pt x="1064" y="7195"/>
                  </a:lnTo>
                  <a:lnTo>
                    <a:pt x="1049" y="7171"/>
                  </a:lnTo>
                  <a:lnTo>
                    <a:pt x="1035" y="7145"/>
                  </a:lnTo>
                  <a:lnTo>
                    <a:pt x="1023" y="7119"/>
                  </a:lnTo>
                  <a:lnTo>
                    <a:pt x="1011" y="7094"/>
                  </a:lnTo>
                  <a:lnTo>
                    <a:pt x="1000" y="7068"/>
                  </a:lnTo>
                  <a:lnTo>
                    <a:pt x="991" y="7042"/>
                  </a:lnTo>
                  <a:lnTo>
                    <a:pt x="984" y="7015"/>
                  </a:lnTo>
                  <a:lnTo>
                    <a:pt x="976" y="6987"/>
                  </a:lnTo>
                  <a:lnTo>
                    <a:pt x="971" y="6960"/>
                  </a:lnTo>
                  <a:lnTo>
                    <a:pt x="967" y="6933"/>
                  </a:lnTo>
                  <a:lnTo>
                    <a:pt x="964" y="6905"/>
                  </a:lnTo>
                  <a:lnTo>
                    <a:pt x="962" y="6878"/>
                  </a:lnTo>
                  <a:lnTo>
                    <a:pt x="961" y="6852"/>
                  </a:lnTo>
                  <a:lnTo>
                    <a:pt x="961" y="6825"/>
                  </a:lnTo>
                  <a:lnTo>
                    <a:pt x="964" y="6798"/>
                  </a:lnTo>
                  <a:lnTo>
                    <a:pt x="967" y="6770"/>
                  </a:lnTo>
                  <a:lnTo>
                    <a:pt x="970" y="6744"/>
                  </a:lnTo>
                  <a:lnTo>
                    <a:pt x="976" y="6719"/>
                  </a:lnTo>
                  <a:lnTo>
                    <a:pt x="982" y="6693"/>
                  </a:lnTo>
                  <a:lnTo>
                    <a:pt x="990" y="6667"/>
                  </a:lnTo>
                  <a:lnTo>
                    <a:pt x="999" y="6641"/>
                  </a:lnTo>
                  <a:lnTo>
                    <a:pt x="1009" y="6617"/>
                  </a:lnTo>
                  <a:lnTo>
                    <a:pt x="1021" y="6593"/>
                  </a:lnTo>
                  <a:lnTo>
                    <a:pt x="1034" y="6570"/>
                  </a:lnTo>
                  <a:lnTo>
                    <a:pt x="1047" y="6547"/>
                  </a:lnTo>
                  <a:lnTo>
                    <a:pt x="1062" y="6524"/>
                  </a:lnTo>
                  <a:lnTo>
                    <a:pt x="1079" y="6503"/>
                  </a:lnTo>
                  <a:lnTo>
                    <a:pt x="1097" y="6482"/>
                  </a:lnTo>
                  <a:lnTo>
                    <a:pt x="1116" y="6462"/>
                  </a:lnTo>
                  <a:lnTo>
                    <a:pt x="1137" y="6442"/>
                  </a:lnTo>
                  <a:lnTo>
                    <a:pt x="1158" y="6424"/>
                  </a:lnTo>
                  <a:lnTo>
                    <a:pt x="1181" y="6408"/>
                  </a:lnTo>
                  <a:lnTo>
                    <a:pt x="1205" y="6391"/>
                  </a:lnTo>
                  <a:lnTo>
                    <a:pt x="1229" y="6376"/>
                  </a:lnTo>
                  <a:lnTo>
                    <a:pt x="1257" y="6362"/>
                  </a:lnTo>
                  <a:lnTo>
                    <a:pt x="1284" y="6348"/>
                  </a:lnTo>
                  <a:lnTo>
                    <a:pt x="1313" y="6336"/>
                  </a:lnTo>
                  <a:lnTo>
                    <a:pt x="1343" y="6326"/>
                  </a:lnTo>
                  <a:lnTo>
                    <a:pt x="1375" y="6316"/>
                  </a:lnTo>
                  <a:lnTo>
                    <a:pt x="1409" y="6307"/>
                  </a:lnTo>
                  <a:lnTo>
                    <a:pt x="1442" y="6301"/>
                  </a:lnTo>
                  <a:lnTo>
                    <a:pt x="1477" y="6295"/>
                  </a:lnTo>
                  <a:lnTo>
                    <a:pt x="1513" y="6292"/>
                  </a:lnTo>
                  <a:lnTo>
                    <a:pt x="1551" y="6289"/>
                  </a:lnTo>
                  <a:lnTo>
                    <a:pt x="1551" y="6289"/>
                  </a:lnTo>
                  <a:lnTo>
                    <a:pt x="1589" y="6289"/>
                  </a:lnTo>
                  <a:lnTo>
                    <a:pt x="1627" y="6289"/>
                  </a:lnTo>
                  <a:lnTo>
                    <a:pt x="1662" y="6289"/>
                  </a:lnTo>
                  <a:lnTo>
                    <a:pt x="1695" y="6291"/>
                  </a:lnTo>
                  <a:lnTo>
                    <a:pt x="1729" y="6294"/>
                  </a:lnTo>
                  <a:lnTo>
                    <a:pt x="1761" y="6298"/>
                  </a:lnTo>
                  <a:lnTo>
                    <a:pt x="1791" y="6303"/>
                  </a:lnTo>
                  <a:lnTo>
                    <a:pt x="1821" y="6309"/>
                  </a:lnTo>
                  <a:lnTo>
                    <a:pt x="1850" y="6315"/>
                  </a:lnTo>
                  <a:lnTo>
                    <a:pt x="1879" y="6323"/>
                  </a:lnTo>
                  <a:lnTo>
                    <a:pt x="1906" y="6330"/>
                  </a:lnTo>
                  <a:lnTo>
                    <a:pt x="1934" y="6339"/>
                  </a:lnTo>
                  <a:lnTo>
                    <a:pt x="1959" y="6348"/>
                  </a:lnTo>
                  <a:lnTo>
                    <a:pt x="1985" y="6359"/>
                  </a:lnTo>
                  <a:lnTo>
                    <a:pt x="2035" y="6382"/>
                  </a:lnTo>
                  <a:lnTo>
                    <a:pt x="2082" y="6408"/>
                  </a:lnTo>
                  <a:lnTo>
                    <a:pt x="2129" y="6436"/>
                  </a:lnTo>
                  <a:lnTo>
                    <a:pt x="2177" y="6467"/>
                  </a:lnTo>
                  <a:lnTo>
                    <a:pt x="2224" y="6499"/>
                  </a:lnTo>
                  <a:lnTo>
                    <a:pt x="2271" y="6533"/>
                  </a:lnTo>
                  <a:lnTo>
                    <a:pt x="2318" y="6570"/>
                  </a:lnTo>
                  <a:lnTo>
                    <a:pt x="2418" y="6646"/>
                  </a:lnTo>
                  <a:lnTo>
                    <a:pt x="2473" y="6687"/>
                  </a:lnTo>
                  <a:lnTo>
                    <a:pt x="2529" y="6728"/>
                  </a:lnTo>
                  <a:lnTo>
                    <a:pt x="2589" y="6769"/>
                  </a:lnTo>
                  <a:lnTo>
                    <a:pt x="2653" y="6811"/>
                  </a:lnTo>
                  <a:lnTo>
                    <a:pt x="2721" y="6854"/>
                  </a:lnTo>
                  <a:lnTo>
                    <a:pt x="2794" y="6898"/>
                  </a:lnTo>
                  <a:lnTo>
                    <a:pt x="2873" y="6940"/>
                  </a:lnTo>
                  <a:lnTo>
                    <a:pt x="2958" y="6983"/>
                  </a:lnTo>
                  <a:lnTo>
                    <a:pt x="3049" y="7025"/>
                  </a:lnTo>
                  <a:lnTo>
                    <a:pt x="3146" y="7068"/>
                  </a:lnTo>
                  <a:lnTo>
                    <a:pt x="3200" y="7087"/>
                  </a:lnTo>
                  <a:lnTo>
                    <a:pt x="3253" y="7109"/>
                  </a:lnTo>
                  <a:lnTo>
                    <a:pt x="3309" y="7128"/>
                  </a:lnTo>
                  <a:lnTo>
                    <a:pt x="3366" y="7148"/>
                  </a:lnTo>
                  <a:lnTo>
                    <a:pt x="3426" y="7168"/>
                  </a:lnTo>
                  <a:lnTo>
                    <a:pt x="3488" y="7188"/>
                  </a:lnTo>
                  <a:lnTo>
                    <a:pt x="3552" y="7206"/>
                  </a:lnTo>
                  <a:lnTo>
                    <a:pt x="3618" y="7224"/>
                  </a:lnTo>
                  <a:lnTo>
                    <a:pt x="3687" y="7242"/>
                  </a:lnTo>
                  <a:lnTo>
                    <a:pt x="3758" y="7260"/>
                  </a:lnTo>
                  <a:lnTo>
                    <a:pt x="3832" y="7277"/>
                  </a:lnTo>
                  <a:lnTo>
                    <a:pt x="3908" y="7295"/>
                  </a:lnTo>
                  <a:lnTo>
                    <a:pt x="3908" y="7295"/>
                  </a:lnTo>
                  <a:lnTo>
                    <a:pt x="3986" y="7311"/>
                  </a:lnTo>
                  <a:lnTo>
                    <a:pt x="4062" y="7324"/>
                  </a:lnTo>
                  <a:lnTo>
                    <a:pt x="4138" y="7336"/>
                  </a:lnTo>
                  <a:lnTo>
                    <a:pt x="4212" y="7348"/>
                  </a:lnTo>
                  <a:lnTo>
                    <a:pt x="4285" y="7358"/>
                  </a:lnTo>
                  <a:lnTo>
                    <a:pt x="4356" y="7365"/>
                  </a:lnTo>
                  <a:lnTo>
                    <a:pt x="4427" y="7371"/>
                  </a:lnTo>
                  <a:lnTo>
                    <a:pt x="4499" y="7376"/>
                  </a:lnTo>
                  <a:lnTo>
                    <a:pt x="4569" y="7379"/>
                  </a:lnTo>
                  <a:lnTo>
                    <a:pt x="4637" y="7380"/>
                  </a:lnTo>
                  <a:lnTo>
                    <a:pt x="4705" y="7380"/>
                  </a:lnTo>
                  <a:lnTo>
                    <a:pt x="4772" y="7379"/>
                  </a:lnTo>
                  <a:lnTo>
                    <a:pt x="4837" y="7376"/>
                  </a:lnTo>
                  <a:lnTo>
                    <a:pt x="4903" y="7373"/>
                  </a:lnTo>
                  <a:lnTo>
                    <a:pt x="4966" y="7367"/>
                  </a:lnTo>
                  <a:lnTo>
                    <a:pt x="5030" y="7359"/>
                  </a:lnTo>
                  <a:lnTo>
                    <a:pt x="5092" y="7352"/>
                  </a:lnTo>
                  <a:lnTo>
                    <a:pt x="5154" y="7342"/>
                  </a:lnTo>
                  <a:lnTo>
                    <a:pt x="5215" y="7332"/>
                  </a:lnTo>
                  <a:lnTo>
                    <a:pt x="5276" y="7320"/>
                  </a:lnTo>
                  <a:lnTo>
                    <a:pt x="5335" y="7306"/>
                  </a:lnTo>
                  <a:lnTo>
                    <a:pt x="5393" y="7291"/>
                  </a:lnTo>
                  <a:lnTo>
                    <a:pt x="5450" y="7276"/>
                  </a:lnTo>
                  <a:lnTo>
                    <a:pt x="5508" y="7259"/>
                  </a:lnTo>
                  <a:lnTo>
                    <a:pt x="5564" y="7241"/>
                  </a:lnTo>
                  <a:lnTo>
                    <a:pt x="5619" y="7221"/>
                  </a:lnTo>
                  <a:lnTo>
                    <a:pt x="5674" y="7200"/>
                  </a:lnTo>
                  <a:lnTo>
                    <a:pt x="5727" y="7178"/>
                  </a:lnTo>
                  <a:lnTo>
                    <a:pt x="5780" y="7156"/>
                  </a:lnTo>
                  <a:lnTo>
                    <a:pt x="5833" y="7133"/>
                  </a:lnTo>
                  <a:lnTo>
                    <a:pt x="5885" y="7109"/>
                  </a:lnTo>
                  <a:lnTo>
                    <a:pt x="5935" y="7083"/>
                  </a:lnTo>
                  <a:lnTo>
                    <a:pt x="5985" y="7056"/>
                  </a:lnTo>
                  <a:lnTo>
                    <a:pt x="6035" y="7028"/>
                  </a:lnTo>
                  <a:lnTo>
                    <a:pt x="6083" y="6999"/>
                  </a:lnTo>
                  <a:lnTo>
                    <a:pt x="6132" y="6971"/>
                  </a:lnTo>
                  <a:lnTo>
                    <a:pt x="6179" y="6939"/>
                  </a:lnTo>
                  <a:lnTo>
                    <a:pt x="6225" y="6908"/>
                  </a:lnTo>
                  <a:lnTo>
                    <a:pt x="6272" y="6876"/>
                  </a:lnTo>
                  <a:lnTo>
                    <a:pt x="6317" y="6843"/>
                  </a:lnTo>
                  <a:lnTo>
                    <a:pt x="6361" y="6810"/>
                  </a:lnTo>
                  <a:lnTo>
                    <a:pt x="6405" y="6775"/>
                  </a:lnTo>
                  <a:lnTo>
                    <a:pt x="6449" y="6740"/>
                  </a:lnTo>
                  <a:lnTo>
                    <a:pt x="6492" y="6703"/>
                  </a:lnTo>
                  <a:lnTo>
                    <a:pt x="6533" y="6666"/>
                  </a:lnTo>
                  <a:lnTo>
                    <a:pt x="6575" y="6629"/>
                  </a:lnTo>
                  <a:lnTo>
                    <a:pt x="6656" y="6552"/>
                  </a:lnTo>
                  <a:lnTo>
                    <a:pt x="6735" y="6471"/>
                  </a:lnTo>
                  <a:lnTo>
                    <a:pt x="6812" y="6389"/>
                  </a:lnTo>
                  <a:lnTo>
                    <a:pt x="6886" y="6306"/>
                  </a:lnTo>
                  <a:lnTo>
                    <a:pt x="6958" y="6219"/>
                  </a:lnTo>
                  <a:lnTo>
                    <a:pt x="7029" y="6131"/>
                  </a:lnTo>
                  <a:lnTo>
                    <a:pt x="7097" y="6040"/>
                  </a:lnTo>
                  <a:lnTo>
                    <a:pt x="7163" y="5949"/>
                  </a:lnTo>
                  <a:lnTo>
                    <a:pt x="7228" y="5857"/>
                  </a:lnTo>
                  <a:lnTo>
                    <a:pt x="7228" y="5857"/>
                  </a:lnTo>
                  <a:lnTo>
                    <a:pt x="7258" y="5810"/>
                  </a:lnTo>
                  <a:lnTo>
                    <a:pt x="7289" y="5761"/>
                  </a:lnTo>
                  <a:lnTo>
                    <a:pt x="7319" y="5711"/>
                  </a:lnTo>
                  <a:lnTo>
                    <a:pt x="7346" y="5659"/>
                  </a:lnTo>
                  <a:lnTo>
                    <a:pt x="7374" y="5608"/>
                  </a:lnTo>
                  <a:lnTo>
                    <a:pt x="7401" y="5555"/>
                  </a:lnTo>
                  <a:lnTo>
                    <a:pt x="7425" y="5501"/>
                  </a:lnTo>
                  <a:lnTo>
                    <a:pt x="7451" y="5447"/>
                  </a:lnTo>
                  <a:lnTo>
                    <a:pt x="7474" y="5392"/>
                  </a:lnTo>
                  <a:lnTo>
                    <a:pt x="7496" y="5336"/>
                  </a:lnTo>
                  <a:lnTo>
                    <a:pt x="7518" y="5278"/>
                  </a:lnTo>
                  <a:lnTo>
                    <a:pt x="7539" y="5221"/>
                  </a:lnTo>
                  <a:lnTo>
                    <a:pt x="7559" y="5163"/>
                  </a:lnTo>
                  <a:lnTo>
                    <a:pt x="7577" y="5104"/>
                  </a:lnTo>
                  <a:lnTo>
                    <a:pt x="7595" y="5045"/>
                  </a:lnTo>
                  <a:lnTo>
                    <a:pt x="7612" y="4984"/>
                  </a:lnTo>
                  <a:lnTo>
                    <a:pt x="7629" y="4923"/>
                  </a:lnTo>
                  <a:lnTo>
                    <a:pt x="7642" y="4863"/>
                  </a:lnTo>
                  <a:lnTo>
                    <a:pt x="7657" y="4802"/>
                  </a:lnTo>
                  <a:lnTo>
                    <a:pt x="7669" y="4740"/>
                  </a:lnTo>
                  <a:lnTo>
                    <a:pt x="7682" y="4677"/>
                  </a:lnTo>
                  <a:lnTo>
                    <a:pt x="7694" y="4615"/>
                  </a:lnTo>
                  <a:lnTo>
                    <a:pt x="7703" y="4553"/>
                  </a:lnTo>
                  <a:lnTo>
                    <a:pt x="7714" y="4491"/>
                  </a:lnTo>
                  <a:lnTo>
                    <a:pt x="7721" y="4427"/>
                  </a:lnTo>
                  <a:lnTo>
                    <a:pt x="7729" y="4365"/>
                  </a:lnTo>
                  <a:lnTo>
                    <a:pt x="7735" y="4303"/>
                  </a:lnTo>
                  <a:lnTo>
                    <a:pt x="7741" y="4239"/>
                  </a:lnTo>
                  <a:lnTo>
                    <a:pt x="7750" y="4113"/>
                  </a:lnTo>
                  <a:lnTo>
                    <a:pt x="7754" y="3988"/>
                  </a:lnTo>
                  <a:lnTo>
                    <a:pt x="7756" y="3864"/>
                  </a:lnTo>
                  <a:lnTo>
                    <a:pt x="7754" y="3739"/>
                  </a:lnTo>
                  <a:lnTo>
                    <a:pt x="7748" y="3618"/>
                  </a:lnTo>
                  <a:lnTo>
                    <a:pt x="7744" y="3557"/>
                  </a:lnTo>
                  <a:lnTo>
                    <a:pt x="7739" y="3498"/>
                  </a:lnTo>
                  <a:lnTo>
                    <a:pt x="7733" y="3439"/>
                  </a:lnTo>
                  <a:lnTo>
                    <a:pt x="7726" y="3380"/>
                  </a:lnTo>
                  <a:lnTo>
                    <a:pt x="7718" y="3322"/>
                  </a:lnTo>
                  <a:lnTo>
                    <a:pt x="7709" y="3266"/>
                  </a:lnTo>
                  <a:lnTo>
                    <a:pt x="7700" y="3208"/>
                  </a:lnTo>
                  <a:lnTo>
                    <a:pt x="7689" y="3154"/>
                  </a:lnTo>
                  <a:lnTo>
                    <a:pt x="7679" y="3098"/>
                  </a:lnTo>
                  <a:lnTo>
                    <a:pt x="7666" y="3044"/>
                  </a:lnTo>
                  <a:lnTo>
                    <a:pt x="7653" y="2991"/>
                  </a:lnTo>
                  <a:lnTo>
                    <a:pt x="7639" y="2938"/>
                  </a:lnTo>
                  <a:lnTo>
                    <a:pt x="7624" y="2887"/>
                  </a:lnTo>
                  <a:lnTo>
                    <a:pt x="7609" y="2836"/>
                  </a:lnTo>
                  <a:lnTo>
                    <a:pt x="7592" y="2788"/>
                  </a:lnTo>
                  <a:lnTo>
                    <a:pt x="7575" y="2739"/>
                  </a:lnTo>
                  <a:lnTo>
                    <a:pt x="7557" y="2692"/>
                  </a:lnTo>
                  <a:lnTo>
                    <a:pt x="7539" y="2647"/>
                  </a:lnTo>
                  <a:lnTo>
                    <a:pt x="7519" y="2603"/>
                  </a:lnTo>
                  <a:lnTo>
                    <a:pt x="7498" y="2560"/>
                  </a:lnTo>
                  <a:lnTo>
                    <a:pt x="7477" y="2518"/>
                  </a:lnTo>
                  <a:lnTo>
                    <a:pt x="7454" y="2477"/>
                  </a:lnTo>
                  <a:lnTo>
                    <a:pt x="7431" y="2439"/>
                  </a:lnTo>
                  <a:lnTo>
                    <a:pt x="7407" y="2401"/>
                  </a:lnTo>
                  <a:lnTo>
                    <a:pt x="7383" y="2365"/>
                  </a:lnTo>
                  <a:lnTo>
                    <a:pt x="7357" y="2331"/>
                  </a:lnTo>
                  <a:lnTo>
                    <a:pt x="7357" y="233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50" name="文本框 49"/>
          <p:cNvSpPr txBox="1"/>
          <p:nvPr/>
        </p:nvSpPr>
        <p:spPr>
          <a:xfrm>
            <a:off x="7174456" y="1854715"/>
            <a:ext cx="2187487" cy="738664"/>
          </a:xfrm>
          <a:prstGeom prst="rect">
            <a:avLst/>
          </a:prstGeom>
          <a:noFill/>
        </p:spPr>
        <p:txBody>
          <a:bodyPr wrap="square" rtlCol="0">
            <a:spAutoFit/>
          </a:bodyPr>
          <a:lstStyle/>
          <a:p>
            <a:pP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Heart</a:t>
            </a:r>
            <a:endParaRPr lang="en-US" altLang="zh-CN" sz="1200" dirty="0">
              <a:solidFill>
                <a:srgbClr val="0087AF"/>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1" name="文本框 50"/>
          <p:cNvSpPr txBox="1"/>
          <p:nvPr/>
        </p:nvSpPr>
        <p:spPr>
          <a:xfrm>
            <a:off x="7972482" y="2802272"/>
            <a:ext cx="2187487" cy="738664"/>
          </a:xfrm>
          <a:prstGeom prst="rect">
            <a:avLst/>
          </a:prstGeom>
          <a:noFill/>
        </p:spPr>
        <p:txBody>
          <a:bodyPr wrap="square" rtlCol="0">
            <a:spAutoFit/>
          </a:bodyPr>
          <a:lstStyle/>
          <a:p>
            <a:pP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Kidneys</a:t>
            </a:r>
            <a:endParaRPr lang="zh-CN" altLang="en-US" sz="1200" dirty="0">
              <a:solidFill>
                <a:srgbClr val="0087AF"/>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2" name="文本框 51"/>
          <p:cNvSpPr txBox="1"/>
          <p:nvPr/>
        </p:nvSpPr>
        <p:spPr>
          <a:xfrm>
            <a:off x="8227258" y="3863140"/>
            <a:ext cx="2187487" cy="738664"/>
          </a:xfrm>
          <a:prstGeom prst="rect">
            <a:avLst/>
          </a:prstGeom>
          <a:noFill/>
        </p:spPr>
        <p:txBody>
          <a:bodyPr wrap="square" rtlCol="0">
            <a:spAutoFit/>
          </a:bodyPr>
          <a:lstStyle/>
          <a:p>
            <a:pP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Liver</a:t>
            </a:r>
            <a:endParaRPr lang="en-US" altLang="zh-CN" sz="1200" dirty="0">
              <a:solidFill>
                <a:srgbClr val="0087AF"/>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3" name="文本框 52"/>
          <p:cNvSpPr txBox="1"/>
          <p:nvPr/>
        </p:nvSpPr>
        <p:spPr>
          <a:xfrm>
            <a:off x="2015463" y="2802272"/>
            <a:ext cx="2187487" cy="738664"/>
          </a:xfrm>
          <a:prstGeom prst="rect">
            <a:avLst/>
          </a:prstGeom>
          <a:noFill/>
        </p:spPr>
        <p:txBody>
          <a:bodyPr wrap="square" rtlCol="0">
            <a:spAutoFit/>
          </a:bodyPr>
          <a:lstStyle/>
          <a:p>
            <a:pPr algn="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Lungs</a:t>
            </a:r>
            <a:endParaRPr lang="zh-CN" altLang="en-US" sz="1200" dirty="0">
              <a:solidFill>
                <a:srgbClr val="0087AF"/>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4" name="文本框 53"/>
          <p:cNvSpPr txBox="1"/>
          <p:nvPr/>
        </p:nvSpPr>
        <p:spPr>
          <a:xfrm>
            <a:off x="1758038" y="3863140"/>
            <a:ext cx="2187487" cy="738664"/>
          </a:xfrm>
          <a:prstGeom prst="rect">
            <a:avLst/>
          </a:prstGeom>
          <a:noFill/>
        </p:spPr>
        <p:txBody>
          <a:bodyPr wrap="square" rtlCol="0">
            <a:spAutoFit/>
          </a:bodyPr>
          <a:lstStyle/>
          <a:p>
            <a:pPr algn="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Stomach</a:t>
            </a:r>
            <a:endParaRPr lang="en-US" altLang="zh-CN" sz="1200" dirty="0">
              <a:solidFill>
                <a:srgbClr val="0087AF"/>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5" name="文本框 54"/>
          <p:cNvSpPr txBox="1"/>
          <p:nvPr/>
        </p:nvSpPr>
        <p:spPr>
          <a:xfrm>
            <a:off x="2811606" y="1854715"/>
            <a:ext cx="2187487" cy="738664"/>
          </a:xfrm>
          <a:prstGeom prst="rect">
            <a:avLst/>
          </a:prstGeom>
          <a:noFill/>
        </p:spPr>
        <p:txBody>
          <a:bodyPr wrap="square" rtlCol="0">
            <a:spAutoFit/>
          </a:bodyPr>
          <a:lstStyle/>
          <a:p>
            <a:pPr algn="r" fontAlgn="auto">
              <a:lnSpc>
                <a:spcPct val="150000"/>
              </a:lnSpc>
              <a:spcBef>
                <a:spcPts val="0"/>
              </a:spcBef>
              <a:spcAft>
                <a:spcPts val="0"/>
              </a:spcAft>
            </a:pPr>
            <a:r>
              <a:rPr lang="en-US" altLang="zh-CN" sz="1200" dirty="0" smtClean="0">
                <a:solidFill>
                  <a:srgbClr val="0087AF"/>
                </a:solidFill>
                <a:latin typeface="小米兰亭_GB外压缩" panose="03000502000000000000" charset="-122"/>
                <a:ea typeface="小米兰亭_GB外压缩" panose="03000502000000000000" charset="-122"/>
              </a:rPr>
              <a:t>Brain</a:t>
            </a:r>
            <a:endParaRPr lang="en-US" altLang="zh-CN" sz="1200" dirty="0">
              <a:solidFill>
                <a:srgbClr val="0087AF"/>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29"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900" decel="100000" fill="hold"/>
                                        <p:tgtEl>
                                          <p:spTgt spid="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25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25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nodeType="withEffect">
                                  <p:stCondLst>
                                    <p:cond delay="5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nodeType="withEffect">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2500"/>
                            </p:stCondLst>
                            <p:childTnLst>
                              <p:par>
                                <p:cTn id="51" presetID="2" presetClass="entr" presetSubtype="8"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0-#ppt_w/2"/>
                                          </p:val>
                                        </p:tav>
                                        <p:tav tm="100000">
                                          <p:val>
                                            <p:strVal val="#ppt_x"/>
                                          </p:val>
                                        </p:tav>
                                      </p:tavLst>
                                    </p:anim>
                                    <p:anim calcmode="lin" valueType="num">
                                      <p:cBhvr additive="base">
                                        <p:cTn id="54" dur="500" fill="hold"/>
                                        <p:tgtEl>
                                          <p:spTgt spid="5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1+#ppt_w/2"/>
                                          </p:val>
                                        </p:tav>
                                        <p:tav tm="100000">
                                          <p:val>
                                            <p:strVal val="#ppt_x"/>
                                          </p:val>
                                        </p:tav>
                                      </p:tavLst>
                                    </p:anim>
                                    <p:anim calcmode="lin" valueType="num">
                                      <p:cBhvr additive="base">
                                        <p:cTn id="58" dur="500" fill="hold"/>
                                        <p:tgtEl>
                                          <p:spTgt spid="50"/>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25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0-#ppt_w/2"/>
                                          </p:val>
                                        </p:tav>
                                        <p:tav tm="100000">
                                          <p:val>
                                            <p:strVal val="#ppt_x"/>
                                          </p:val>
                                        </p:tav>
                                      </p:tavLst>
                                    </p:anim>
                                    <p:anim calcmode="lin" valueType="num">
                                      <p:cBhvr additive="base">
                                        <p:cTn id="62" dur="500" fill="hold"/>
                                        <p:tgtEl>
                                          <p:spTgt spid="5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5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1+#ppt_w/2"/>
                                          </p:val>
                                        </p:tav>
                                        <p:tav tm="100000">
                                          <p:val>
                                            <p:strVal val="#ppt_x"/>
                                          </p:val>
                                        </p:tav>
                                      </p:tavLst>
                                    </p:anim>
                                    <p:anim calcmode="lin" valueType="num">
                                      <p:cBhvr additive="base">
                                        <p:cTn id="66" dur="500" fill="hold"/>
                                        <p:tgtEl>
                                          <p:spTgt spid="51"/>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50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500" fill="hold"/>
                                        <p:tgtEl>
                                          <p:spTgt spid="54"/>
                                        </p:tgtEl>
                                        <p:attrNameLst>
                                          <p:attrName>ppt_x</p:attrName>
                                        </p:attrNameLst>
                                      </p:cBhvr>
                                      <p:tavLst>
                                        <p:tav tm="0">
                                          <p:val>
                                            <p:strVal val="0-#ppt_w/2"/>
                                          </p:val>
                                        </p:tav>
                                        <p:tav tm="100000">
                                          <p:val>
                                            <p:strVal val="#ppt_x"/>
                                          </p:val>
                                        </p:tav>
                                      </p:tavLst>
                                    </p:anim>
                                    <p:anim calcmode="lin" valueType="num">
                                      <p:cBhvr additive="base">
                                        <p:cTn id="70" dur="500" fill="hold"/>
                                        <p:tgtEl>
                                          <p:spTgt spid="5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50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1+#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0" grpId="0"/>
      <p:bldP spid="51" grpId="0"/>
      <p:bldP spid="52" grpId="0"/>
      <p:bldP spid="53" grpId="0"/>
      <p:bldP spid="54" grpId="0"/>
      <p:bldP spid="55"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AutoShape 14"/>
          <p:cNvSpPr>
            <a:spLocks noChangeArrowheads="1"/>
          </p:cNvSpPr>
          <p:nvPr/>
        </p:nvSpPr>
        <p:spPr bwMode="gray">
          <a:xfrm>
            <a:off x="5876386" y="939801"/>
            <a:ext cx="439229" cy="5649073"/>
          </a:xfrm>
          <a:prstGeom prst="roundRect">
            <a:avLst>
              <a:gd name="adj" fmla="val 50000"/>
            </a:avLst>
          </a:prstGeom>
          <a:solidFill>
            <a:sysClr val="windowText" lastClr="000000">
              <a:lumMod val="65000"/>
              <a:lumOff val="35000"/>
              <a:alpha val="69804"/>
            </a:sysClr>
          </a:solidFill>
          <a:ln w="12700" cmpd="sng">
            <a:noFill/>
            <a:roun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prstClr val="black"/>
              </a:solidFill>
              <a:effectLst/>
              <a:uLnTx/>
              <a:uFillTx/>
              <a:latin typeface="Calibri" panose="020F0502020204030204" pitchFamily="34" charset="0"/>
            </a:endParaRPr>
          </a:p>
        </p:txBody>
      </p:sp>
      <p:grpSp>
        <p:nvGrpSpPr>
          <p:cNvPr id="281" name="组合 280"/>
          <p:cNvGrpSpPr/>
          <p:nvPr/>
        </p:nvGrpSpPr>
        <p:grpSpPr>
          <a:xfrm>
            <a:off x="1262354" y="2141241"/>
            <a:ext cx="4968281" cy="1019736"/>
            <a:chOff x="946765" y="1891680"/>
            <a:chExt cx="3726211" cy="764802"/>
          </a:xfrm>
        </p:grpSpPr>
        <p:sp>
          <p:nvSpPr>
            <p:cNvPr id="282" name="椭圆 281"/>
            <p:cNvSpPr/>
            <p:nvPr/>
          </p:nvSpPr>
          <p:spPr>
            <a:xfrm flipH="1">
              <a:off x="4483238" y="2152317"/>
              <a:ext cx="189738" cy="189738"/>
            </a:xfrm>
            <a:prstGeom prst="ellipse">
              <a:avLst/>
            </a:prstGeom>
            <a:solidFill>
              <a:srgbClr val="5ABEAA"/>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sp>
          <p:nvSpPr>
            <p:cNvPr id="283" name="椭圆形标注 282"/>
            <p:cNvSpPr/>
            <p:nvPr/>
          </p:nvSpPr>
          <p:spPr>
            <a:xfrm rot="15378986">
              <a:off x="1000171" y="1895528"/>
              <a:ext cx="764802" cy="757106"/>
            </a:xfrm>
            <a:prstGeom prst="wedgeEllipseCallout">
              <a:avLst>
                <a:gd name="adj1" fmla="val -11257"/>
                <a:gd name="adj2" fmla="val 65210"/>
              </a:avLst>
            </a:prstGeom>
            <a:noFill/>
            <a:ln w="19050" cmpd="sng">
              <a:solidFill>
                <a:srgbClr val="5ABEAA"/>
              </a:solidFill>
              <a:round/>
            </a:ln>
            <a:effectLst/>
          </p:spPr>
          <p:txBody>
            <a:bodyPr rtlCol="0" anchor="ctr"/>
            <a:lstStyle/>
            <a:p>
              <a:pPr algn="ctr" defTabSz="1218565" fontAlgn="auto">
                <a:spcBef>
                  <a:spcPts val="0"/>
                </a:spcBef>
                <a:spcAft>
                  <a:spcPts val="0"/>
                </a:spcAft>
                <a:defRPr/>
              </a:pPr>
              <a:endParaRPr lang="en-US" sz="2400" kern="0">
                <a:solidFill>
                  <a:prstClr val="white"/>
                </a:solidFill>
                <a:latin typeface="Calibri" panose="020F0502020204030204" pitchFamily="34" charset="0"/>
              </a:endParaRPr>
            </a:p>
          </p:txBody>
        </p:sp>
        <p:sp>
          <p:nvSpPr>
            <p:cNvPr id="284" name="TextBox 5"/>
            <p:cNvSpPr txBox="1"/>
            <p:nvPr/>
          </p:nvSpPr>
          <p:spPr>
            <a:xfrm>
              <a:off x="946765" y="2071792"/>
              <a:ext cx="844361"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200" b="0" dirty="0">
                  <a:solidFill>
                    <a:schemeClr val="tx1">
                      <a:lumMod val="65000"/>
                      <a:lumOff val="35000"/>
                    </a:schemeClr>
                  </a:solidFill>
                  <a:latin typeface="Arial Rounded MT Bold" panose="020F0704030504030204" pitchFamily="34" charset="0"/>
                  <a:cs typeface="Times New Roman" panose="02020603050405020304" pitchFamily="18" charset="0"/>
                </a:rPr>
                <a:t>02</a:t>
              </a:r>
              <a:endParaRPr lang="zh-CN" altLang="en-US" sz="32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cxnSp>
          <p:nvCxnSpPr>
            <p:cNvPr id="285" name="直接连接符 284"/>
            <p:cNvCxnSpPr>
              <a:stCxn id="282" idx="6"/>
            </p:cNvCxnSpPr>
            <p:nvPr/>
          </p:nvCxnSpPr>
          <p:spPr>
            <a:xfrm flipH="1">
              <a:off x="1827759" y="2239929"/>
              <a:ext cx="2635918" cy="0"/>
            </a:xfrm>
            <a:prstGeom prst="line">
              <a:avLst/>
            </a:prstGeom>
            <a:noFill/>
            <a:ln w="19050" cmpd="sng">
              <a:solidFill>
                <a:srgbClr val="5ABEAA"/>
              </a:solidFill>
              <a:round/>
            </a:ln>
            <a:effectLst/>
          </p:spPr>
        </p:cxnSp>
      </p:grpSp>
      <p:grpSp>
        <p:nvGrpSpPr>
          <p:cNvPr id="286" name="组合 285"/>
          <p:cNvGrpSpPr/>
          <p:nvPr/>
        </p:nvGrpSpPr>
        <p:grpSpPr>
          <a:xfrm>
            <a:off x="1262354" y="4339544"/>
            <a:ext cx="4968281" cy="1019736"/>
            <a:chOff x="946765" y="3540407"/>
            <a:chExt cx="3726211" cy="764802"/>
          </a:xfrm>
          <a:effectLst/>
        </p:grpSpPr>
        <p:sp>
          <p:nvSpPr>
            <p:cNvPr id="287" name="椭圆 286"/>
            <p:cNvSpPr/>
            <p:nvPr/>
          </p:nvSpPr>
          <p:spPr>
            <a:xfrm flipH="1">
              <a:off x="4483238" y="3801044"/>
              <a:ext cx="189738" cy="189738"/>
            </a:xfrm>
            <a:prstGeom prst="ellipse">
              <a:avLst/>
            </a:prstGeom>
            <a:solidFill>
              <a:srgbClr val="39ABB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cxnSp>
          <p:nvCxnSpPr>
            <p:cNvPr id="288" name="直接连接符 287"/>
            <p:cNvCxnSpPr>
              <a:stCxn id="287" idx="6"/>
            </p:cNvCxnSpPr>
            <p:nvPr/>
          </p:nvCxnSpPr>
          <p:spPr>
            <a:xfrm flipH="1">
              <a:off x="1827759" y="3888656"/>
              <a:ext cx="2635918" cy="0"/>
            </a:xfrm>
            <a:prstGeom prst="line">
              <a:avLst/>
            </a:prstGeom>
            <a:noFill/>
            <a:ln w="19050" cmpd="sng">
              <a:solidFill>
                <a:srgbClr val="39ABB1"/>
              </a:solidFill>
              <a:round/>
            </a:ln>
            <a:effectLst/>
          </p:spPr>
        </p:cxnSp>
        <p:sp>
          <p:nvSpPr>
            <p:cNvPr id="289" name="椭圆形标注 288"/>
            <p:cNvSpPr/>
            <p:nvPr/>
          </p:nvSpPr>
          <p:spPr>
            <a:xfrm rot="15378986">
              <a:off x="1000171" y="3544255"/>
              <a:ext cx="764802" cy="757106"/>
            </a:xfrm>
            <a:prstGeom prst="wedgeEllipseCallout">
              <a:avLst>
                <a:gd name="adj1" fmla="val -11257"/>
                <a:gd name="adj2" fmla="val 65210"/>
              </a:avLst>
            </a:prstGeom>
            <a:noFill/>
            <a:ln w="19050" cmpd="sng">
              <a:solidFill>
                <a:srgbClr val="19A5BE"/>
              </a:solidFill>
              <a:round/>
            </a:ln>
            <a:effectLst/>
          </p:spPr>
          <p:txBody>
            <a:bodyPr rtlCol="0" anchor="ctr"/>
            <a:lstStyle/>
            <a:p>
              <a:pPr algn="ctr" defTabSz="1218565" fontAlgn="auto">
                <a:spcBef>
                  <a:spcPts val="0"/>
                </a:spcBef>
                <a:spcAft>
                  <a:spcPts val="0"/>
                </a:spcAft>
                <a:defRPr/>
              </a:pPr>
              <a:endParaRPr lang="en-US" sz="3200" kern="0" smtClean="0">
                <a:solidFill>
                  <a:schemeClr val="tx1">
                    <a:lumMod val="65000"/>
                    <a:lumOff val="35000"/>
                  </a:schemeClr>
                </a:solidFill>
                <a:latin typeface="Calibri" panose="020F0502020204030204" pitchFamily="34" charset="0"/>
              </a:endParaRPr>
            </a:p>
          </p:txBody>
        </p:sp>
        <p:sp>
          <p:nvSpPr>
            <p:cNvPr id="290" name="TextBox 11"/>
            <p:cNvSpPr txBox="1"/>
            <p:nvPr/>
          </p:nvSpPr>
          <p:spPr>
            <a:xfrm>
              <a:off x="946765" y="3729543"/>
              <a:ext cx="844361" cy="4016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600" b="0" dirty="0">
                  <a:solidFill>
                    <a:schemeClr val="tx1">
                      <a:lumMod val="65000"/>
                      <a:lumOff val="35000"/>
                    </a:schemeClr>
                  </a:solidFill>
                  <a:latin typeface="Arial Rounded MT Bold" panose="020F0704030504030204" pitchFamily="34" charset="0"/>
                  <a:cs typeface="Times New Roman" panose="02020603050405020304" pitchFamily="18" charset="0"/>
                </a:rPr>
                <a:t>04</a:t>
              </a:r>
              <a:endParaRPr lang="zh-CN" altLang="en-US" sz="36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grpSp>
      <p:grpSp>
        <p:nvGrpSpPr>
          <p:cNvPr id="291" name="组合 290"/>
          <p:cNvGrpSpPr/>
          <p:nvPr/>
        </p:nvGrpSpPr>
        <p:grpSpPr>
          <a:xfrm>
            <a:off x="5973497" y="1037652"/>
            <a:ext cx="5022044" cy="1019736"/>
            <a:chOff x="4480122" y="1063989"/>
            <a:chExt cx="3766533" cy="764802"/>
          </a:xfrm>
        </p:grpSpPr>
        <p:sp>
          <p:nvSpPr>
            <p:cNvPr id="292" name="椭圆 291"/>
            <p:cNvSpPr/>
            <p:nvPr/>
          </p:nvSpPr>
          <p:spPr>
            <a:xfrm>
              <a:off x="4480122" y="1324626"/>
              <a:ext cx="189738" cy="189738"/>
            </a:xfrm>
            <a:prstGeom prst="ellipse">
              <a:avLst/>
            </a:prstGeom>
            <a:solidFill>
              <a:srgbClr val="5ABEAA"/>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sp>
          <p:nvSpPr>
            <p:cNvPr id="293" name="椭圆形标注 292"/>
            <p:cNvSpPr/>
            <p:nvPr/>
          </p:nvSpPr>
          <p:spPr>
            <a:xfrm rot="6221014" flipH="1">
              <a:off x="7428447" y="1067837"/>
              <a:ext cx="764802" cy="757106"/>
            </a:xfrm>
            <a:prstGeom prst="wedgeEllipseCallout">
              <a:avLst>
                <a:gd name="adj1" fmla="val -11257"/>
                <a:gd name="adj2" fmla="val 65210"/>
              </a:avLst>
            </a:prstGeom>
            <a:noFill/>
            <a:ln w="19050" cmpd="sng">
              <a:solidFill>
                <a:srgbClr val="5ABEAA"/>
              </a:solidFill>
              <a:round/>
            </a:ln>
            <a:effectLst/>
          </p:spPr>
          <p:txBody>
            <a:bodyPr/>
            <a:lstStyle/>
            <a:p>
              <a:pPr defTabSz="1218565" fontAlgn="auto">
                <a:spcBef>
                  <a:spcPts val="0"/>
                </a:spcBef>
                <a:spcAft>
                  <a:spcPts val="0"/>
                </a:spcAft>
                <a:defRPr/>
              </a:pPr>
              <a:endParaRPr lang="en-US" sz="3200" kern="0" smtClean="0">
                <a:solidFill>
                  <a:prstClr val="white"/>
                </a:solidFill>
                <a:latin typeface="Calibri" panose="020F0502020204030204" pitchFamily="34" charset="0"/>
              </a:endParaRPr>
            </a:p>
          </p:txBody>
        </p:sp>
        <p:sp>
          <p:nvSpPr>
            <p:cNvPr id="294" name="TextBox 15"/>
            <p:cNvSpPr txBox="1"/>
            <p:nvPr/>
          </p:nvSpPr>
          <p:spPr>
            <a:xfrm flipH="1">
              <a:off x="7402294" y="1253125"/>
              <a:ext cx="844361"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200" b="0" dirty="0">
                  <a:solidFill>
                    <a:schemeClr val="tx1">
                      <a:lumMod val="65000"/>
                      <a:lumOff val="35000"/>
                    </a:schemeClr>
                  </a:solidFill>
                  <a:latin typeface="Arial Rounded MT Bold" panose="020F0704030504030204" pitchFamily="34" charset="0"/>
                  <a:cs typeface="Times New Roman" panose="02020603050405020304" pitchFamily="18" charset="0"/>
                </a:rPr>
                <a:t>01</a:t>
              </a:r>
              <a:endParaRPr lang="zh-CN" altLang="en-US" sz="32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cxnSp>
          <p:nvCxnSpPr>
            <p:cNvPr id="295" name="直接连接符 294"/>
            <p:cNvCxnSpPr>
              <a:stCxn id="292" idx="6"/>
            </p:cNvCxnSpPr>
            <p:nvPr/>
          </p:nvCxnSpPr>
          <p:spPr>
            <a:xfrm>
              <a:off x="4650296" y="1412238"/>
              <a:ext cx="2682718" cy="0"/>
            </a:xfrm>
            <a:prstGeom prst="line">
              <a:avLst/>
            </a:prstGeom>
            <a:noFill/>
            <a:ln w="19050" cmpd="sng">
              <a:solidFill>
                <a:srgbClr val="5ABEAA"/>
              </a:solidFill>
              <a:round/>
            </a:ln>
            <a:effectLst/>
          </p:spPr>
        </p:cxnSp>
      </p:grpSp>
      <p:grpSp>
        <p:nvGrpSpPr>
          <p:cNvPr id="296" name="组合 295"/>
          <p:cNvGrpSpPr/>
          <p:nvPr/>
        </p:nvGrpSpPr>
        <p:grpSpPr>
          <a:xfrm>
            <a:off x="5973497" y="3235956"/>
            <a:ext cx="5022044" cy="1019736"/>
            <a:chOff x="4480122" y="2712716"/>
            <a:chExt cx="3766533" cy="764802"/>
          </a:xfrm>
        </p:grpSpPr>
        <p:sp>
          <p:nvSpPr>
            <p:cNvPr id="297" name="椭圆 296"/>
            <p:cNvSpPr/>
            <p:nvPr/>
          </p:nvSpPr>
          <p:spPr>
            <a:xfrm>
              <a:off x="4480122" y="2973353"/>
              <a:ext cx="189738" cy="189738"/>
            </a:xfrm>
            <a:prstGeom prst="ellipse">
              <a:avLst/>
            </a:prstGeom>
            <a:solidFill>
              <a:srgbClr val="55C3C8"/>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sp>
          <p:nvSpPr>
            <p:cNvPr id="298" name="椭圆形标注 297"/>
            <p:cNvSpPr/>
            <p:nvPr/>
          </p:nvSpPr>
          <p:spPr>
            <a:xfrm rot="6221014" flipH="1">
              <a:off x="7428447" y="2716564"/>
              <a:ext cx="764802" cy="757106"/>
            </a:xfrm>
            <a:prstGeom prst="wedgeEllipseCallout">
              <a:avLst>
                <a:gd name="adj1" fmla="val -11257"/>
                <a:gd name="adj2" fmla="val 65210"/>
              </a:avLst>
            </a:prstGeom>
            <a:noFill/>
            <a:ln w="19050" cmpd="sng">
              <a:solidFill>
                <a:srgbClr val="5ABEAA"/>
              </a:solidFill>
              <a:round/>
            </a:ln>
            <a:effectLst/>
          </p:spPr>
          <p:txBody>
            <a:bodyPr rtlCol="0" anchor="ctr"/>
            <a:lstStyle/>
            <a:p>
              <a:pPr algn="ctr" defTabSz="1218565" fontAlgn="auto">
                <a:spcBef>
                  <a:spcPts val="0"/>
                </a:spcBef>
                <a:spcAft>
                  <a:spcPts val="0"/>
                </a:spcAft>
                <a:defRPr/>
              </a:pPr>
              <a:endParaRPr lang="en-US" sz="2400" kern="0">
                <a:solidFill>
                  <a:prstClr val="white"/>
                </a:solidFill>
                <a:latin typeface="Calibri" panose="020F0502020204030204" pitchFamily="34" charset="0"/>
              </a:endParaRPr>
            </a:p>
          </p:txBody>
        </p:sp>
        <p:sp>
          <p:nvSpPr>
            <p:cNvPr id="299" name="TextBox 20"/>
            <p:cNvSpPr txBox="1"/>
            <p:nvPr/>
          </p:nvSpPr>
          <p:spPr>
            <a:xfrm flipH="1">
              <a:off x="7402294" y="2892828"/>
              <a:ext cx="844361"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200" b="0" dirty="0">
                  <a:solidFill>
                    <a:schemeClr val="tx1">
                      <a:lumMod val="65000"/>
                      <a:lumOff val="35000"/>
                    </a:schemeClr>
                  </a:solidFill>
                  <a:latin typeface="Arial Rounded MT Bold" panose="020F0704030504030204" pitchFamily="34" charset="0"/>
                  <a:cs typeface="Times New Roman" panose="02020603050405020304" pitchFamily="18" charset="0"/>
                </a:rPr>
                <a:t>03</a:t>
              </a:r>
              <a:endParaRPr lang="zh-CN" altLang="en-US" sz="32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cxnSp>
          <p:nvCxnSpPr>
            <p:cNvPr id="300" name="直接连接符 299"/>
            <p:cNvCxnSpPr>
              <a:stCxn id="297" idx="6"/>
            </p:cNvCxnSpPr>
            <p:nvPr/>
          </p:nvCxnSpPr>
          <p:spPr>
            <a:xfrm>
              <a:off x="4650291" y="3060965"/>
              <a:ext cx="2682718" cy="0"/>
            </a:xfrm>
            <a:prstGeom prst="line">
              <a:avLst/>
            </a:prstGeom>
            <a:noFill/>
            <a:ln w="19050" cmpd="sng">
              <a:solidFill>
                <a:srgbClr val="55C3C8"/>
              </a:solidFill>
              <a:round/>
            </a:ln>
            <a:effectLst/>
          </p:spPr>
        </p:cxnSp>
      </p:grpSp>
      <p:grpSp>
        <p:nvGrpSpPr>
          <p:cNvPr id="301" name="组合 300"/>
          <p:cNvGrpSpPr/>
          <p:nvPr/>
        </p:nvGrpSpPr>
        <p:grpSpPr>
          <a:xfrm>
            <a:off x="5973497" y="5464210"/>
            <a:ext cx="4961884" cy="1019736"/>
            <a:chOff x="4480122" y="4383906"/>
            <a:chExt cx="3721413" cy="764802"/>
          </a:xfrm>
        </p:grpSpPr>
        <p:sp>
          <p:nvSpPr>
            <p:cNvPr id="302" name="椭圆形标注 301"/>
            <p:cNvSpPr/>
            <p:nvPr/>
          </p:nvSpPr>
          <p:spPr>
            <a:xfrm rot="6221014" flipH="1">
              <a:off x="7428447" y="4387754"/>
              <a:ext cx="764802" cy="757106"/>
            </a:xfrm>
            <a:prstGeom prst="wedgeEllipseCallout">
              <a:avLst>
                <a:gd name="adj1" fmla="val -11257"/>
                <a:gd name="adj2" fmla="val 65210"/>
              </a:avLst>
            </a:prstGeom>
            <a:noFill/>
            <a:ln w="19050" cmpd="sng">
              <a:solidFill>
                <a:srgbClr val="5ABEAA"/>
              </a:solidFill>
              <a:round/>
            </a:ln>
            <a:effectLst/>
          </p:spPr>
          <p:txBody>
            <a:bodyPr rtlCol="0" anchor="ctr"/>
            <a:lstStyle/>
            <a:p>
              <a:pPr algn="ctr" defTabSz="1218565" fontAlgn="auto">
                <a:spcBef>
                  <a:spcPts val="0"/>
                </a:spcBef>
                <a:spcAft>
                  <a:spcPts val="0"/>
                </a:spcAft>
                <a:defRPr/>
              </a:pPr>
              <a:endParaRPr lang="en-US" sz="2400" kern="0">
                <a:solidFill>
                  <a:prstClr val="white"/>
                </a:solidFill>
                <a:latin typeface="Calibri" panose="020F0502020204030204" pitchFamily="34" charset="0"/>
              </a:endParaRPr>
            </a:p>
          </p:txBody>
        </p:sp>
        <p:grpSp>
          <p:nvGrpSpPr>
            <p:cNvPr id="303" name="组合 302"/>
            <p:cNvGrpSpPr/>
            <p:nvPr/>
          </p:nvGrpSpPr>
          <p:grpSpPr>
            <a:xfrm>
              <a:off x="4480122" y="4591090"/>
              <a:ext cx="3721413" cy="364715"/>
              <a:chOff x="4480122" y="4591090"/>
              <a:chExt cx="3721413" cy="364715"/>
            </a:xfrm>
          </p:grpSpPr>
          <p:sp>
            <p:nvSpPr>
              <p:cNvPr id="304" name="椭圆 303"/>
              <p:cNvSpPr/>
              <p:nvPr/>
            </p:nvSpPr>
            <p:spPr>
              <a:xfrm>
                <a:off x="4480122" y="4644543"/>
                <a:ext cx="189738" cy="189738"/>
              </a:xfrm>
              <a:prstGeom prst="ellipse">
                <a:avLst/>
              </a:prstGeom>
              <a:solidFill>
                <a:srgbClr val="66B699"/>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cxnSp>
            <p:nvCxnSpPr>
              <p:cNvPr id="305" name="直接连接符 304"/>
              <p:cNvCxnSpPr>
                <a:stCxn id="304" idx="6"/>
              </p:cNvCxnSpPr>
              <p:nvPr/>
            </p:nvCxnSpPr>
            <p:spPr>
              <a:xfrm>
                <a:off x="4650291" y="4732155"/>
                <a:ext cx="2682718" cy="0"/>
              </a:xfrm>
              <a:prstGeom prst="line">
                <a:avLst/>
              </a:prstGeom>
              <a:noFill/>
              <a:ln w="19050" cmpd="sng">
                <a:solidFill>
                  <a:srgbClr val="66B699"/>
                </a:solidFill>
                <a:round/>
              </a:ln>
              <a:effectLst/>
            </p:spPr>
          </p:cxnSp>
          <p:sp>
            <p:nvSpPr>
              <p:cNvPr id="306" name="TextBox 27"/>
              <p:cNvSpPr txBox="1"/>
              <p:nvPr/>
            </p:nvSpPr>
            <p:spPr>
              <a:xfrm flipH="1">
                <a:off x="7357174" y="4591090"/>
                <a:ext cx="844361"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200" b="0" dirty="0">
                    <a:solidFill>
                      <a:schemeClr val="tx1">
                        <a:lumMod val="65000"/>
                        <a:lumOff val="35000"/>
                      </a:schemeClr>
                    </a:solidFill>
                    <a:latin typeface="Arial Rounded MT Bold" panose="020F0704030504030204" pitchFamily="34" charset="0"/>
                    <a:cs typeface="Times New Roman" panose="02020603050405020304" pitchFamily="18" charset="0"/>
                  </a:rPr>
                  <a:t>05</a:t>
                </a:r>
                <a:endParaRPr lang="zh-CN" altLang="en-US" sz="32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grpSp>
      </p:grpSp>
      <p:sp>
        <p:nvSpPr>
          <p:cNvPr id="307" name="TextBox 28"/>
          <p:cNvSpPr txBox="1"/>
          <p:nvPr/>
        </p:nvSpPr>
        <p:spPr>
          <a:xfrm>
            <a:off x="2351584" y="1157510"/>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08" name="TextBox 29"/>
          <p:cNvSpPr txBox="1"/>
          <p:nvPr/>
        </p:nvSpPr>
        <p:spPr>
          <a:xfrm>
            <a:off x="6341152" y="2279782"/>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09" name="TextBox 30"/>
          <p:cNvSpPr txBox="1"/>
          <p:nvPr/>
        </p:nvSpPr>
        <p:spPr>
          <a:xfrm>
            <a:off x="2351584" y="3443830"/>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10" name="TextBox 31"/>
          <p:cNvSpPr txBox="1"/>
          <p:nvPr/>
        </p:nvSpPr>
        <p:spPr>
          <a:xfrm>
            <a:off x="6341152" y="4566102"/>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11" name="TextBox 32"/>
          <p:cNvSpPr txBox="1"/>
          <p:nvPr/>
        </p:nvSpPr>
        <p:spPr>
          <a:xfrm>
            <a:off x="2379072" y="5672333"/>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barn(outHorizontal)">
                                      <p:cBhvr>
                                        <p:cTn id="11" dur="500"/>
                                        <p:tgtEl>
                                          <p:spTgt spid="2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wipe(left)">
                                      <p:cBhvr>
                                        <p:cTn id="15" dur="500"/>
                                        <p:tgtEl>
                                          <p:spTgt spid="29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07"/>
                                        </p:tgtEl>
                                        <p:attrNameLst>
                                          <p:attrName>style.visibility</p:attrName>
                                        </p:attrNameLst>
                                      </p:cBhvr>
                                      <p:to>
                                        <p:strVal val="visible"/>
                                      </p:to>
                                    </p:set>
                                    <p:animEffect transition="in" filter="wipe(right)">
                                      <p:cBhvr>
                                        <p:cTn id="18" dur="500"/>
                                        <p:tgtEl>
                                          <p:spTgt spid="30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8"/>
                                        </p:tgtEl>
                                        <p:attrNameLst>
                                          <p:attrName>style.visibility</p:attrName>
                                        </p:attrNameLst>
                                      </p:cBhvr>
                                      <p:to>
                                        <p:strVal val="visible"/>
                                      </p:to>
                                    </p:set>
                                    <p:animEffect transition="in" filter="wipe(left)">
                                      <p:cBhvr>
                                        <p:cTn id="22" dur="500"/>
                                        <p:tgtEl>
                                          <p:spTgt spid="308"/>
                                        </p:tgtEl>
                                      </p:cBhvr>
                                    </p:animEffect>
                                  </p:childTnLst>
                                </p:cTn>
                              </p:par>
                              <p:par>
                                <p:cTn id="23" presetID="22" presetClass="entr" presetSubtype="2"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Effect transition="in" filter="wipe(right)">
                                      <p:cBhvr>
                                        <p:cTn id="25" dur="500"/>
                                        <p:tgtEl>
                                          <p:spTgt spid="281"/>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96"/>
                                        </p:tgtEl>
                                        <p:attrNameLst>
                                          <p:attrName>style.visibility</p:attrName>
                                        </p:attrNameLst>
                                      </p:cBhvr>
                                      <p:to>
                                        <p:strVal val="visible"/>
                                      </p:to>
                                    </p:set>
                                    <p:animEffect transition="in" filter="wipe(left)">
                                      <p:cBhvr>
                                        <p:cTn id="29" dur="500"/>
                                        <p:tgtEl>
                                          <p:spTgt spid="296"/>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9"/>
                                        </p:tgtEl>
                                        <p:attrNameLst>
                                          <p:attrName>style.visibility</p:attrName>
                                        </p:attrNameLst>
                                      </p:cBhvr>
                                      <p:to>
                                        <p:strVal val="visible"/>
                                      </p:to>
                                    </p:set>
                                    <p:animEffect transition="in" filter="wipe(right)">
                                      <p:cBhvr>
                                        <p:cTn id="32" dur="500"/>
                                        <p:tgtEl>
                                          <p:spTgt spid="30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10"/>
                                        </p:tgtEl>
                                        <p:attrNameLst>
                                          <p:attrName>style.visibility</p:attrName>
                                        </p:attrNameLst>
                                      </p:cBhvr>
                                      <p:to>
                                        <p:strVal val="visible"/>
                                      </p:to>
                                    </p:set>
                                    <p:animEffect transition="in" filter="wipe(left)">
                                      <p:cBhvr>
                                        <p:cTn id="36" dur="500"/>
                                        <p:tgtEl>
                                          <p:spTgt spid="310"/>
                                        </p:tgtEl>
                                      </p:cBhvr>
                                    </p:animEffect>
                                  </p:childTnLst>
                                </p:cTn>
                              </p:par>
                              <p:par>
                                <p:cTn id="37" presetID="22" presetClass="entr" presetSubtype="2" fill="hold" nodeType="withEffect">
                                  <p:stCondLst>
                                    <p:cond delay="0"/>
                                  </p:stCondLst>
                                  <p:childTnLst>
                                    <p:set>
                                      <p:cBhvr>
                                        <p:cTn id="38" dur="1" fill="hold">
                                          <p:stCondLst>
                                            <p:cond delay="0"/>
                                          </p:stCondLst>
                                        </p:cTn>
                                        <p:tgtEl>
                                          <p:spTgt spid="286"/>
                                        </p:tgtEl>
                                        <p:attrNameLst>
                                          <p:attrName>style.visibility</p:attrName>
                                        </p:attrNameLst>
                                      </p:cBhvr>
                                      <p:to>
                                        <p:strVal val="visible"/>
                                      </p:to>
                                    </p:set>
                                    <p:animEffect transition="in" filter="wipe(right)">
                                      <p:cBhvr>
                                        <p:cTn id="39" dur="500"/>
                                        <p:tgtEl>
                                          <p:spTgt spid="286"/>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301"/>
                                        </p:tgtEl>
                                        <p:attrNameLst>
                                          <p:attrName>style.visibility</p:attrName>
                                        </p:attrNameLst>
                                      </p:cBhvr>
                                      <p:to>
                                        <p:strVal val="visible"/>
                                      </p:to>
                                    </p:set>
                                    <p:animEffect transition="in" filter="wipe(left)">
                                      <p:cBhvr>
                                        <p:cTn id="43" dur="500"/>
                                        <p:tgtEl>
                                          <p:spTgt spid="30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11"/>
                                        </p:tgtEl>
                                        <p:attrNameLst>
                                          <p:attrName>style.visibility</p:attrName>
                                        </p:attrNameLst>
                                      </p:cBhvr>
                                      <p:to>
                                        <p:strVal val="visible"/>
                                      </p:to>
                                    </p:set>
                                    <p:animEffect transition="in" filter="wipe(right)">
                                      <p:cBhvr>
                                        <p:cTn id="46"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307" grpId="0"/>
      <p:bldP spid="308" grpId="0"/>
      <p:bldP spid="309" grpId="0"/>
      <p:bldP spid="310" grpId="0"/>
      <p:bldP spid="311"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8763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0"/>
            <a:ext cx="8763000" cy="6858000"/>
          </a:xfrm>
          <a:prstGeom prst="rect">
            <a:avLst/>
          </a:prstGeom>
          <a:blipFill dpi="0" rotWithShape="1">
            <a:blip r:embed="rId1">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787434" y="5404273"/>
            <a:ext cx="819973" cy="819973"/>
          </a:xfrm>
          <a:prstGeom prst="rect">
            <a:avLst/>
          </a:prstGeom>
          <a:noFill/>
          <a:ln w="38100">
            <a:solidFill>
              <a:srgbClr val="019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2466340" y="3269627"/>
            <a:ext cx="2603500" cy="2603500"/>
            <a:chOff x="3321050" y="2279650"/>
            <a:chExt cx="2603500" cy="2603500"/>
          </a:xfrm>
        </p:grpSpPr>
        <p:sp>
          <p:nvSpPr>
            <p:cNvPr id="38" name="任意多边形 37"/>
            <p:cNvSpPr/>
            <p:nvPr/>
          </p:nvSpPr>
          <p:spPr>
            <a:xfrm>
              <a:off x="3321050" y="2279650"/>
              <a:ext cx="2603500" cy="2603500"/>
            </a:xfrm>
            <a:custGeom>
              <a:avLst/>
              <a:gdLst>
                <a:gd name="connsiteX0" fmla="*/ 187325 w 2603500"/>
                <a:gd name="connsiteY0" fmla="*/ 187325 h 2603500"/>
                <a:gd name="connsiteX1" fmla="*/ 187325 w 2603500"/>
                <a:gd name="connsiteY1" fmla="*/ 2416175 h 2603500"/>
                <a:gd name="connsiteX2" fmla="*/ 2416175 w 2603500"/>
                <a:gd name="connsiteY2" fmla="*/ 2416175 h 2603500"/>
                <a:gd name="connsiteX3" fmla="*/ 2416175 w 2603500"/>
                <a:gd name="connsiteY3" fmla="*/ 187325 h 2603500"/>
                <a:gd name="connsiteX4" fmla="*/ 0 w 2603500"/>
                <a:gd name="connsiteY4" fmla="*/ 0 h 2603500"/>
                <a:gd name="connsiteX5" fmla="*/ 2603500 w 2603500"/>
                <a:gd name="connsiteY5" fmla="*/ 0 h 2603500"/>
                <a:gd name="connsiteX6" fmla="*/ 2603500 w 2603500"/>
                <a:gd name="connsiteY6" fmla="*/ 2603500 h 2603500"/>
                <a:gd name="connsiteX7" fmla="*/ 0 w 2603500"/>
                <a:gd name="connsiteY7" fmla="*/ 26035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2603500">
                  <a:moveTo>
                    <a:pt x="187325" y="187325"/>
                  </a:moveTo>
                  <a:lnTo>
                    <a:pt x="187325" y="2416175"/>
                  </a:lnTo>
                  <a:lnTo>
                    <a:pt x="2416175" y="2416175"/>
                  </a:lnTo>
                  <a:lnTo>
                    <a:pt x="2416175" y="187325"/>
                  </a:lnTo>
                  <a:close/>
                  <a:moveTo>
                    <a:pt x="0" y="0"/>
                  </a:moveTo>
                  <a:lnTo>
                    <a:pt x="2603500" y="0"/>
                  </a:lnTo>
                  <a:lnTo>
                    <a:pt x="2603500" y="2603500"/>
                  </a:lnTo>
                  <a:lnTo>
                    <a:pt x="0" y="2603500"/>
                  </a:lnTo>
                  <a:close/>
                </a:path>
              </a:pathLst>
            </a:custGeom>
            <a:solidFill>
              <a:srgbClr val="019E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4626709" y="2279650"/>
              <a:ext cx="1297841" cy="2603500"/>
            </a:xfrm>
            <a:custGeom>
              <a:avLst/>
              <a:gdLst>
                <a:gd name="connsiteX0" fmla="*/ 0 w 1297841"/>
                <a:gd name="connsiteY0" fmla="*/ 0 h 2603500"/>
                <a:gd name="connsiteX1" fmla="*/ 1297841 w 1297841"/>
                <a:gd name="connsiteY1" fmla="*/ 0 h 2603500"/>
                <a:gd name="connsiteX2" fmla="*/ 1297841 w 1297841"/>
                <a:gd name="connsiteY2" fmla="*/ 2603500 h 2603500"/>
                <a:gd name="connsiteX3" fmla="*/ 0 w 1297841"/>
                <a:gd name="connsiteY3" fmla="*/ 2603500 h 2603500"/>
                <a:gd name="connsiteX4" fmla="*/ 0 w 1297841"/>
                <a:gd name="connsiteY4" fmla="*/ 2416175 h 2603500"/>
                <a:gd name="connsiteX5" fmla="*/ 1110516 w 1297841"/>
                <a:gd name="connsiteY5" fmla="*/ 2416175 h 2603500"/>
                <a:gd name="connsiteX6" fmla="*/ 1110516 w 1297841"/>
                <a:gd name="connsiteY6" fmla="*/ 187325 h 2603500"/>
                <a:gd name="connsiteX7" fmla="*/ 0 w 1297841"/>
                <a:gd name="connsiteY7" fmla="*/ 187325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841" h="2603500">
                  <a:moveTo>
                    <a:pt x="0" y="0"/>
                  </a:moveTo>
                  <a:lnTo>
                    <a:pt x="1297841" y="0"/>
                  </a:lnTo>
                  <a:lnTo>
                    <a:pt x="1297841" y="2603500"/>
                  </a:lnTo>
                  <a:lnTo>
                    <a:pt x="0" y="2603500"/>
                  </a:lnTo>
                  <a:lnTo>
                    <a:pt x="0" y="2416175"/>
                  </a:lnTo>
                  <a:lnTo>
                    <a:pt x="1110516" y="2416175"/>
                  </a:lnTo>
                  <a:lnTo>
                    <a:pt x="1110516" y="187325"/>
                  </a:lnTo>
                  <a:lnTo>
                    <a:pt x="0" y="187325"/>
                  </a:lnTo>
                  <a:close/>
                </a:path>
              </a:pathLst>
            </a:custGeom>
            <a:solidFill>
              <a:srgbClr val="E6E6E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3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178040" y="1602740"/>
            <a:ext cx="4112259" cy="5255260"/>
          </a:xfrm>
          <a:prstGeom prst="rect">
            <a:avLst/>
          </a:prstGeom>
          <a:solidFill>
            <a:srgbClr val="1C9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178040" y="1463040"/>
            <a:ext cx="4112259" cy="898652"/>
          </a:xfrm>
          <a:prstGeom prst="rect">
            <a:avLst/>
          </a:prstGeom>
          <a:solidFill>
            <a:srgbClr val="38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308635" y="1704610"/>
            <a:ext cx="3562565" cy="461665"/>
          </a:xfrm>
          <a:prstGeom prst="rect">
            <a:avLst/>
          </a:prstGeom>
        </p:spPr>
        <p:txBody>
          <a:bodyPr wrap="square">
            <a:spAutoFit/>
          </a:bodyPr>
          <a:lstStyle/>
          <a:p>
            <a:pPr>
              <a:spcAft>
                <a:spcPts val="600"/>
              </a:spcAft>
              <a:buClr>
                <a:srgbClr val="5ABEAA"/>
              </a:buClr>
            </a:pPr>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ENTER YOUR TITLE</a:t>
            </a:r>
            <a:endParaRPr lang="zh-CN" altLang="en-US" sz="1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3"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308634" y="2361692"/>
            <a:ext cx="3467057" cy="1513363"/>
          </a:xfrm>
          <a:prstGeom prst="rect">
            <a:avLst/>
          </a:prstGeom>
        </p:spPr>
        <p:txBody>
          <a:bodyPr wrap="square">
            <a:spAutoFit/>
          </a:bodyPr>
          <a:lstStyle/>
          <a:p>
            <a:pPr>
              <a:lnSpc>
                <a:spcPct val="130000"/>
              </a:lnSpc>
            </a:pPr>
            <a:r>
              <a:rPr lang="en-US" sz="1200" dirty="0">
                <a:solidFill>
                  <a:schemeClr val="bg1">
                    <a:lumMod val="95000"/>
                  </a:schemeClr>
                </a:solidFill>
                <a:ea typeface="Roboto Cn" pitchFamily="2" charset="0"/>
                <a:cs typeface="Arial" panose="020B0604020202020204" pitchFamily="34" charset="0"/>
              </a:rPr>
              <a:t>Lorem ipsum dolor sit </a:t>
            </a:r>
            <a:r>
              <a:rPr lang="en-US" sz="1200" dirty="0" err="1">
                <a:solidFill>
                  <a:schemeClr val="bg1">
                    <a:lumMod val="95000"/>
                  </a:schemeClr>
                </a:solidFill>
                <a:ea typeface="Roboto Cn" pitchFamily="2" charset="0"/>
                <a:cs typeface="Arial" panose="020B0604020202020204" pitchFamily="34" charset="0"/>
              </a:rPr>
              <a:t>amet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consectetur</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adipiscing</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elit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Proin</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condimentum</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velit</a:t>
            </a:r>
            <a:r>
              <a:rPr lang="en-US" sz="1200" dirty="0">
                <a:solidFill>
                  <a:schemeClr val="bg1">
                    <a:lumMod val="95000"/>
                  </a:schemeClr>
                </a:solidFill>
                <a:ea typeface="Roboto Cn" pitchFamily="2" charset="0"/>
                <a:cs typeface="Arial" panose="020B0604020202020204" pitchFamily="34" charset="0"/>
              </a:rPr>
              <a:t> in </a:t>
            </a:r>
            <a:r>
              <a:rPr lang="en-US" sz="1200" dirty="0" err="1">
                <a:solidFill>
                  <a:schemeClr val="bg1">
                    <a:lumMod val="95000"/>
                  </a:schemeClr>
                </a:solidFill>
                <a:ea typeface="Roboto Cn" pitchFamily="2" charset="0"/>
                <a:cs typeface="Arial" panose="020B0604020202020204" pitchFamily="34" charset="0"/>
              </a:rPr>
              <a:t>tortor</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posuere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posuere</a:t>
            </a:r>
            <a:r>
              <a:rPr lang="en-US" sz="1200" dirty="0">
                <a:solidFill>
                  <a:schemeClr val="bg1">
                    <a:lumMod val="95000"/>
                  </a:schemeClr>
                </a:solidFill>
                <a:ea typeface="Roboto Cn" pitchFamily="2" charset="0"/>
                <a:cs typeface="Arial" panose="020B0604020202020204" pitchFamily="34" charset="0"/>
              </a:rPr>
              <a:t>. Class </a:t>
            </a:r>
            <a:r>
              <a:rPr lang="en-US" sz="1200" dirty="0" err="1">
                <a:solidFill>
                  <a:schemeClr val="bg1">
                    <a:lumMod val="95000"/>
                  </a:schemeClr>
                </a:solidFill>
                <a:ea typeface="Roboto Cn" pitchFamily="2" charset="0"/>
                <a:cs typeface="Arial" panose="020B0604020202020204" pitchFamily="34" charset="0"/>
              </a:rPr>
              <a:t>aptent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taciti</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sociosqu</a:t>
            </a:r>
            <a:r>
              <a:rPr lang="en-US" sz="1200" dirty="0">
                <a:solidFill>
                  <a:schemeClr val="bg1">
                    <a:lumMod val="95000"/>
                  </a:schemeClr>
                </a:solidFill>
                <a:ea typeface="Roboto Cn" pitchFamily="2" charset="0"/>
                <a:cs typeface="Arial" panose="020B0604020202020204" pitchFamily="34" charset="0"/>
              </a:rPr>
              <a:t> ad </a:t>
            </a:r>
            <a:r>
              <a:rPr lang="en-US" sz="1200" dirty="0" err="1">
                <a:solidFill>
                  <a:schemeClr val="bg1">
                    <a:lumMod val="95000"/>
                  </a:schemeClr>
                </a:solidFill>
                <a:ea typeface="Roboto Cn" pitchFamily="2" charset="0"/>
                <a:cs typeface="Arial" panose="020B0604020202020204" pitchFamily="34" charset="0"/>
              </a:rPr>
              <a:t>litora</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torquent</a:t>
            </a:r>
            <a:r>
              <a:rPr lang="en-US" sz="1200" dirty="0">
                <a:solidFill>
                  <a:schemeClr val="bg1">
                    <a:lumMod val="95000"/>
                  </a:schemeClr>
                </a:solidFill>
                <a:ea typeface="Roboto Cn" pitchFamily="2" charset="0"/>
                <a:cs typeface="Arial" panose="020B0604020202020204" pitchFamily="34" charset="0"/>
              </a:rPr>
              <a:t> per </a:t>
            </a:r>
            <a:r>
              <a:rPr lang="en-US" sz="1200" dirty="0" err="1">
                <a:solidFill>
                  <a:schemeClr val="bg1">
                    <a:lumMod val="95000"/>
                  </a:schemeClr>
                </a:solidFill>
                <a:ea typeface="Roboto Cn" pitchFamily="2" charset="0"/>
                <a:cs typeface="Arial" panose="020B0604020202020204" pitchFamily="34" charset="0"/>
              </a:rPr>
              <a:t>conubia</a:t>
            </a:r>
            <a:r>
              <a:rPr lang="en-US" sz="1200" dirty="0">
                <a:solidFill>
                  <a:schemeClr val="bg1">
                    <a:lumMod val="95000"/>
                  </a:schemeClr>
                </a:solidFill>
                <a:ea typeface="Roboto Cn" pitchFamily="2" charset="0"/>
                <a:cs typeface="Arial" panose="020B0604020202020204" pitchFamily="34" charset="0"/>
              </a:rPr>
              <a:t> nostra, per </a:t>
            </a:r>
            <a:r>
              <a:rPr lang="en-US" sz="1200" dirty="0" err="1">
                <a:solidFill>
                  <a:schemeClr val="bg1">
                    <a:lumMod val="95000"/>
                  </a:schemeClr>
                </a:solidFill>
                <a:ea typeface="Roboto Cn" pitchFamily="2" charset="0"/>
                <a:cs typeface="Arial" panose="020B0604020202020204" pitchFamily="34" charset="0"/>
              </a:rPr>
              <a:t>inceptos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himenaeos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Nunc</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bibendum</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scelerisque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turpis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Proin</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vel</a:t>
            </a:r>
            <a:r>
              <a:rPr lang="en-US" sz="1200" dirty="0">
                <a:solidFill>
                  <a:schemeClr val="bg1">
                    <a:lumMod val="95000"/>
                  </a:schemeClr>
                </a:solidFill>
                <a:ea typeface="Roboto Cn" pitchFamily="2" charset="0"/>
                <a:cs typeface="Arial" panose="020B0604020202020204" pitchFamily="34" charset="0"/>
              </a:rPr>
              <a:t> semper </a:t>
            </a:r>
            <a:r>
              <a:rPr lang="en-US" sz="1200" dirty="0" err="1">
                <a:solidFill>
                  <a:schemeClr val="bg1">
                    <a:lumMod val="95000"/>
                  </a:schemeClr>
                </a:solidFill>
                <a:ea typeface="Roboto Cn" pitchFamily="2" charset="0"/>
                <a:cs typeface="Arial" panose="020B0604020202020204" pitchFamily="34" charset="0"/>
              </a:rPr>
              <a:t>augue</a:t>
            </a:r>
            <a:r>
              <a:rPr lang="en-US" sz="1200" dirty="0">
                <a:solidFill>
                  <a:schemeClr val="bg1">
                    <a:lumMod val="95000"/>
                  </a:schemeClr>
                </a:solidFill>
                <a:ea typeface="Roboto Cn" pitchFamily="2" charset="0"/>
                <a:cs typeface="Arial" panose="020B0604020202020204" pitchFamily="34" charset="0"/>
              </a:rPr>
              <a:t>, non </a:t>
            </a:r>
            <a:r>
              <a:rPr lang="en-US" sz="1200" dirty="0" err="1">
                <a:solidFill>
                  <a:schemeClr val="bg1">
                    <a:lumMod val="95000"/>
                  </a:schemeClr>
                </a:solidFill>
                <a:ea typeface="Roboto Cn" pitchFamily="2" charset="0"/>
                <a:cs typeface="Arial" panose="020B0604020202020204" pitchFamily="34" charset="0"/>
              </a:rPr>
              <a:t>ornare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tellus</a:t>
            </a:r>
            <a:r>
              <a:rPr lang="en-US" sz="1200" dirty="0">
                <a:solidFill>
                  <a:schemeClr val="bg1">
                    <a:lumMod val="95000"/>
                  </a:schemeClr>
                </a:solidFill>
                <a:ea typeface="Roboto Cn" pitchFamily="2" charset="0"/>
                <a:cs typeface="Arial" panose="020B0604020202020204" pitchFamily="34" charset="0"/>
              </a:rPr>
              <a:t>. </a:t>
            </a:r>
            <a:endParaRPr lang="en-US" sz="1200" dirty="0">
              <a:solidFill>
                <a:schemeClr val="bg1">
                  <a:lumMod val="95000"/>
                </a:schemeClr>
              </a:solidFill>
              <a:ea typeface="Roboto Cn" pitchFamily="2" charset="0"/>
              <a:cs typeface="Arial" panose="020B0604020202020204" pitchFamily="34" charset="0"/>
            </a:endParaRPr>
          </a:p>
        </p:txBody>
      </p:sp>
      <p:sp>
        <p:nvSpPr>
          <p:cNvPr id="44"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308634" y="4209531"/>
            <a:ext cx="3467057" cy="1513363"/>
          </a:xfrm>
          <a:prstGeom prst="rect">
            <a:avLst/>
          </a:prstGeom>
        </p:spPr>
        <p:txBody>
          <a:bodyPr wrap="square">
            <a:spAutoFit/>
          </a:bodyPr>
          <a:lstStyle/>
          <a:p>
            <a:pPr>
              <a:lnSpc>
                <a:spcPct val="130000"/>
              </a:lnSpc>
            </a:pPr>
            <a:r>
              <a:rPr lang="en-US" sz="1200" dirty="0">
                <a:solidFill>
                  <a:schemeClr val="bg1">
                    <a:lumMod val="95000"/>
                  </a:schemeClr>
                </a:solidFill>
                <a:ea typeface="Roboto Cn" pitchFamily="2" charset="0"/>
                <a:cs typeface="Arial" panose="020B0604020202020204" pitchFamily="34" charset="0"/>
              </a:rPr>
              <a:t>Lorem ipsum dolor sit </a:t>
            </a:r>
            <a:r>
              <a:rPr lang="en-US" sz="1200" dirty="0" err="1">
                <a:solidFill>
                  <a:schemeClr val="bg1">
                    <a:lumMod val="95000"/>
                  </a:schemeClr>
                </a:solidFill>
                <a:ea typeface="Roboto Cn" pitchFamily="2" charset="0"/>
                <a:cs typeface="Arial" panose="020B0604020202020204" pitchFamily="34" charset="0"/>
              </a:rPr>
              <a:t>amet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consectetur</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adipiscing</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elit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Proin</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condimentum</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velit</a:t>
            </a:r>
            <a:r>
              <a:rPr lang="en-US" sz="1200" dirty="0">
                <a:solidFill>
                  <a:schemeClr val="bg1">
                    <a:lumMod val="95000"/>
                  </a:schemeClr>
                </a:solidFill>
                <a:ea typeface="Roboto Cn" pitchFamily="2" charset="0"/>
                <a:cs typeface="Arial" panose="020B0604020202020204" pitchFamily="34" charset="0"/>
              </a:rPr>
              <a:t> in </a:t>
            </a:r>
            <a:r>
              <a:rPr lang="en-US" sz="1200" dirty="0" err="1">
                <a:solidFill>
                  <a:schemeClr val="bg1">
                    <a:lumMod val="95000"/>
                  </a:schemeClr>
                </a:solidFill>
                <a:ea typeface="Roboto Cn" pitchFamily="2" charset="0"/>
                <a:cs typeface="Arial" panose="020B0604020202020204" pitchFamily="34" charset="0"/>
              </a:rPr>
              <a:t>tortor</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posuere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posuere</a:t>
            </a:r>
            <a:r>
              <a:rPr lang="en-US" sz="1200" dirty="0">
                <a:solidFill>
                  <a:schemeClr val="bg1">
                    <a:lumMod val="95000"/>
                  </a:schemeClr>
                </a:solidFill>
                <a:ea typeface="Roboto Cn" pitchFamily="2" charset="0"/>
                <a:cs typeface="Arial" panose="020B0604020202020204" pitchFamily="34" charset="0"/>
              </a:rPr>
              <a:t>. Class </a:t>
            </a:r>
            <a:r>
              <a:rPr lang="en-US" sz="1200" dirty="0" err="1">
                <a:solidFill>
                  <a:schemeClr val="bg1">
                    <a:lumMod val="95000"/>
                  </a:schemeClr>
                </a:solidFill>
                <a:ea typeface="Roboto Cn" pitchFamily="2" charset="0"/>
                <a:cs typeface="Arial" panose="020B0604020202020204" pitchFamily="34" charset="0"/>
              </a:rPr>
              <a:t>aptent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taciti</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sociosqu</a:t>
            </a:r>
            <a:r>
              <a:rPr lang="en-US" sz="1200" dirty="0">
                <a:solidFill>
                  <a:schemeClr val="bg1">
                    <a:lumMod val="95000"/>
                  </a:schemeClr>
                </a:solidFill>
                <a:ea typeface="Roboto Cn" pitchFamily="2" charset="0"/>
                <a:cs typeface="Arial" panose="020B0604020202020204" pitchFamily="34" charset="0"/>
              </a:rPr>
              <a:t> ad </a:t>
            </a:r>
            <a:r>
              <a:rPr lang="en-US" sz="1200" dirty="0" err="1">
                <a:solidFill>
                  <a:schemeClr val="bg1">
                    <a:lumMod val="95000"/>
                  </a:schemeClr>
                </a:solidFill>
                <a:ea typeface="Roboto Cn" pitchFamily="2" charset="0"/>
                <a:cs typeface="Arial" panose="020B0604020202020204" pitchFamily="34" charset="0"/>
              </a:rPr>
              <a:t>litora</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torquent</a:t>
            </a:r>
            <a:r>
              <a:rPr lang="en-US" sz="1200" dirty="0">
                <a:solidFill>
                  <a:schemeClr val="bg1">
                    <a:lumMod val="95000"/>
                  </a:schemeClr>
                </a:solidFill>
                <a:ea typeface="Roboto Cn" pitchFamily="2" charset="0"/>
                <a:cs typeface="Arial" panose="020B0604020202020204" pitchFamily="34" charset="0"/>
              </a:rPr>
              <a:t> per </a:t>
            </a:r>
            <a:r>
              <a:rPr lang="en-US" sz="1200" dirty="0" err="1">
                <a:solidFill>
                  <a:schemeClr val="bg1">
                    <a:lumMod val="95000"/>
                  </a:schemeClr>
                </a:solidFill>
                <a:ea typeface="Roboto Cn" pitchFamily="2" charset="0"/>
                <a:cs typeface="Arial" panose="020B0604020202020204" pitchFamily="34" charset="0"/>
              </a:rPr>
              <a:t>conubia</a:t>
            </a:r>
            <a:r>
              <a:rPr lang="en-US" sz="1200" dirty="0">
                <a:solidFill>
                  <a:schemeClr val="bg1">
                    <a:lumMod val="95000"/>
                  </a:schemeClr>
                </a:solidFill>
                <a:ea typeface="Roboto Cn" pitchFamily="2" charset="0"/>
                <a:cs typeface="Arial" panose="020B0604020202020204" pitchFamily="34" charset="0"/>
              </a:rPr>
              <a:t> nostra, per </a:t>
            </a:r>
            <a:r>
              <a:rPr lang="en-US" sz="1200" dirty="0" err="1">
                <a:solidFill>
                  <a:schemeClr val="bg1">
                    <a:lumMod val="95000"/>
                  </a:schemeClr>
                </a:solidFill>
                <a:ea typeface="Roboto Cn" pitchFamily="2" charset="0"/>
                <a:cs typeface="Arial" panose="020B0604020202020204" pitchFamily="34" charset="0"/>
              </a:rPr>
              <a:t>inceptos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himenaeos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Nunc</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bibendum</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scelerisque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turpis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Proin</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vel</a:t>
            </a:r>
            <a:r>
              <a:rPr lang="en-US" sz="1200" dirty="0">
                <a:solidFill>
                  <a:schemeClr val="bg1">
                    <a:lumMod val="95000"/>
                  </a:schemeClr>
                </a:solidFill>
                <a:ea typeface="Roboto Cn" pitchFamily="2" charset="0"/>
                <a:cs typeface="Arial" panose="020B0604020202020204" pitchFamily="34" charset="0"/>
              </a:rPr>
              <a:t> semper </a:t>
            </a:r>
            <a:r>
              <a:rPr lang="en-US" sz="1200" dirty="0" err="1">
                <a:solidFill>
                  <a:schemeClr val="bg1">
                    <a:lumMod val="95000"/>
                  </a:schemeClr>
                </a:solidFill>
                <a:ea typeface="Roboto Cn" pitchFamily="2" charset="0"/>
                <a:cs typeface="Arial" panose="020B0604020202020204" pitchFamily="34" charset="0"/>
              </a:rPr>
              <a:t>augue</a:t>
            </a:r>
            <a:r>
              <a:rPr lang="en-US" sz="1200" dirty="0">
                <a:solidFill>
                  <a:schemeClr val="bg1">
                    <a:lumMod val="95000"/>
                  </a:schemeClr>
                </a:solidFill>
                <a:ea typeface="Roboto Cn" pitchFamily="2" charset="0"/>
                <a:cs typeface="Arial" panose="020B0604020202020204" pitchFamily="34" charset="0"/>
              </a:rPr>
              <a:t>, non </a:t>
            </a:r>
            <a:r>
              <a:rPr lang="en-US" sz="1200" dirty="0" err="1">
                <a:solidFill>
                  <a:schemeClr val="bg1">
                    <a:lumMod val="95000"/>
                  </a:schemeClr>
                </a:solidFill>
                <a:ea typeface="Roboto Cn" pitchFamily="2" charset="0"/>
                <a:cs typeface="Arial" panose="020B0604020202020204" pitchFamily="34" charset="0"/>
              </a:rPr>
              <a:t>ornare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tellus</a:t>
            </a:r>
            <a:r>
              <a:rPr lang="en-US" sz="1200" dirty="0">
                <a:solidFill>
                  <a:schemeClr val="bg1">
                    <a:lumMod val="95000"/>
                  </a:schemeClr>
                </a:solidFill>
                <a:ea typeface="Roboto Cn" pitchFamily="2" charset="0"/>
                <a:cs typeface="Arial" panose="020B0604020202020204" pitchFamily="34" charset="0"/>
              </a:rPr>
              <a:t>. </a:t>
            </a:r>
            <a:endParaRPr lang="en-US" sz="1200" dirty="0">
              <a:solidFill>
                <a:schemeClr val="bg1">
                  <a:lumMod val="95000"/>
                </a:schemeClr>
              </a:solidFill>
              <a:ea typeface="Roboto Cn" pitchFamily="2"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0" grpId="0" animBg="1"/>
      <p:bldP spid="41" grpId="0" animBg="1"/>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8070850" y="1673225"/>
            <a:ext cx="636588" cy="844550"/>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8816975" y="923925"/>
            <a:ext cx="803275" cy="2298700"/>
          </a:xfrm>
          <a:custGeom>
            <a:avLst/>
            <a:gdLst>
              <a:gd name="T0" fmla="*/ 0 w 506"/>
              <a:gd name="T1" fmla="*/ 1448 h 1448"/>
              <a:gd name="T2" fmla="*/ 506 w 506"/>
              <a:gd name="T3" fmla="*/ 0 h 1448"/>
              <a:gd name="T4" fmla="*/ 218 w 506"/>
              <a:gd name="T5" fmla="*/ 1215 h 1448"/>
              <a:gd name="T6" fmla="*/ 128 w 506"/>
              <a:gd name="T7" fmla="*/ 1125 h 1448"/>
              <a:gd name="T8" fmla="*/ 218 w 506"/>
              <a:gd name="T9" fmla="*/ 1215 h 1448"/>
              <a:gd name="T10" fmla="*/ 128 w 506"/>
              <a:gd name="T11" fmla="*/ 1049 h 1448"/>
              <a:gd name="T12" fmla="*/ 218 w 506"/>
              <a:gd name="T13" fmla="*/ 959 h 1448"/>
              <a:gd name="T14" fmla="*/ 218 w 506"/>
              <a:gd name="T15" fmla="*/ 883 h 1448"/>
              <a:gd name="T16" fmla="*/ 128 w 506"/>
              <a:gd name="T17" fmla="*/ 793 h 1448"/>
              <a:gd name="T18" fmla="*/ 218 w 506"/>
              <a:gd name="T19" fmla="*/ 883 h 1448"/>
              <a:gd name="T20" fmla="*/ 128 w 506"/>
              <a:gd name="T21" fmla="*/ 638 h 1448"/>
              <a:gd name="T22" fmla="*/ 218 w 506"/>
              <a:gd name="T23" fmla="*/ 548 h 1448"/>
              <a:gd name="T24" fmla="*/ 218 w 506"/>
              <a:gd name="T25" fmla="*/ 472 h 1448"/>
              <a:gd name="T26" fmla="*/ 128 w 506"/>
              <a:gd name="T27" fmla="*/ 382 h 1448"/>
              <a:gd name="T28" fmla="*/ 218 w 506"/>
              <a:gd name="T29" fmla="*/ 472 h 1448"/>
              <a:gd name="T30" fmla="*/ 128 w 506"/>
              <a:gd name="T31" fmla="*/ 306 h 1448"/>
              <a:gd name="T32" fmla="*/ 218 w 506"/>
              <a:gd name="T33" fmla="*/ 216 h 1448"/>
              <a:gd name="T34" fmla="*/ 377 w 506"/>
              <a:gd name="T35" fmla="*/ 1215 h 1448"/>
              <a:gd name="T36" fmla="*/ 287 w 506"/>
              <a:gd name="T37" fmla="*/ 1125 h 1448"/>
              <a:gd name="T38" fmla="*/ 377 w 506"/>
              <a:gd name="T39" fmla="*/ 1215 h 1448"/>
              <a:gd name="T40" fmla="*/ 287 w 506"/>
              <a:gd name="T41" fmla="*/ 1049 h 1448"/>
              <a:gd name="T42" fmla="*/ 377 w 506"/>
              <a:gd name="T43" fmla="*/ 959 h 1448"/>
              <a:gd name="T44" fmla="*/ 377 w 506"/>
              <a:gd name="T45" fmla="*/ 883 h 1448"/>
              <a:gd name="T46" fmla="*/ 287 w 506"/>
              <a:gd name="T47" fmla="*/ 793 h 1448"/>
              <a:gd name="T48" fmla="*/ 377 w 506"/>
              <a:gd name="T49" fmla="*/ 883 h 1448"/>
              <a:gd name="T50" fmla="*/ 287 w 506"/>
              <a:gd name="T51" fmla="*/ 638 h 1448"/>
              <a:gd name="T52" fmla="*/ 377 w 506"/>
              <a:gd name="T53" fmla="*/ 548 h 1448"/>
              <a:gd name="T54" fmla="*/ 377 w 506"/>
              <a:gd name="T55" fmla="*/ 472 h 1448"/>
              <a:gd name="T56" fmla="*/ 287 w 506"/>
              <a:gd name="T57" fmla="*/ 382 h 1448"/>
              <a:gd name="T58" fmla="*/ 377 w 506"/>
              <a:gd name="T59" fmla="*/ 472 h 1448"/>
              <a:gd name="T60" fmla="*/ 287 w 506"/>
              <a:gd name="T61" fmla="*/ 306 h 1448"/>
              <a:gd name="T62" fmla="*/ 377 w 506"/>
              <a:gd name="T63" fmla="*/ 21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1448">
                <a:moveTo>
                  <a:pt x="0" y="0"/>
                </a:moveTo>
                <a:lnTo>
                  <a:pt x="0" y="1448"/>
                </a:lnTo>
                <a:lnTo>
                  <a:pt x="506" y="1448"/>
                </a:lnTo>
                <a:lnTo>
                  <a:pt x="506" y="0"/>
                </a:lnTo>
                <a:lnTo>
                  <a:pt x="0" y="0"/>
                </a:lnTo>
                <a:close/>
                <a:moveTo>
                  <a:pt x="218" y="1215"/>
                </a:moveTo>
                <a:lnTo>
                  <a:pt x="128" y="1215"/>
                </a:lnTo>
                <a:lnTo>
                  <a:pt x="128" y="1125"/>
                </a:lnTo>
                <a:lnTo>
                  <a:pt x="218" y="1125"/>
                </a:lnTo>
                <a:lnTo>
                  <a:pt x="218" y="1215"/>
                </a:lnTo>
                <a:close/>
                <a:moveTo>
                  <a:pt x="218" y="1049"/>
                </a:moveTo>
                <a:lnTo>
                  <a:pt x="128" y="1049"/>
                </a:lnTo>
                <a:lnTo>
                  <a:pt x="128" y="959"/>
                </a:lnTo>
                <a:lnTo>
                  <a:pt x="218" y="959"/>
                </a:lnTo>
                <a:lnTo>
                  <a:pt x="218" y="1049"/>
                </a:lnTo>
                <a:close/>
                <a:moveTo>
                  <a:pt x="218" y="883"/>
                </a:moveTo>
                <a:lnTo>
                  <a:pt x="128" y="883"/>
                </a:lnTo>
                <a:lnTo>
                  <a:pt x="128" y="793"/>
                </a:lnTo>
                <a:lnTo>
                  <a:pt x="218" y="793"/>
                </a:lnTo>
                <a:lnTo>
                  <a:pt x="218" y="883"/>
                </a:lnTo>
                <a:close/>
                <a:moveTo>
                  <a:pt x="218" y="638"/>
                </a:moveTo>
                <a:lnTo>
                  <a:pt x="128" y="638"/>
                </a:lnTo>
                <a:lnTo>
                  <a:pt x="128" y="548"/>
                </a:lnTo>
                <a:lnTo>
                  <a:pt x="218" y="548"/>
                </a:lnTo>
                <a:lnTo>
                  <a:pt x="218" y="638"/>
                </a:lnTo>
                <a:close/>
                <a:moveTo>
                  <a:pt x="218" y="472"/>
                </a:moveTo>
                <a:lnTo>
                  <a:pt x="128" y="472"/>
                </a:lnTo>
                <a:lnTo>
                  <a:pt x="128" y="382"/>
                </a:lnTo>
                <a:lnTo>
                  <a:pt x="218" y="382"/>
                </a:lnTo>
                <a:lnTo>
                  <a:pt x="218" y="472"/>
                </a:lnTo>
                <a:close/>
                <a:moveTo>
                  <a:pt x="218" y="306"/>
                </a:moveTo>
                <a:lnTo>
                  <a:pt x="128" y="306"/>
                </a:lnTo>
                <a:lnTo>
                  <a:pt x="128" y="216"/>
                </a:lnTo>
                <a:lnTo>
                  <a:pt x="218" y="216"/>
                </a:lnTo>
                <a:lnTo>
                  <a:pt x="218" y="306"/>
                </a:lnTo>
                <a:close/>
                <a:moveTo>
                  <a:pt x="377" y="1215"/>
                </a:moveTo>
                <a:lnTo>
                  <a:pt x="287" y="1215"/>
                </a:lnTo>
                <a:lnTo>
                  <a:pt x="287" y="1125"/>
                </a:lnTo>
                <a:lnTo>
                  <a:pt x="377" y="1125"/>
                </a:lnTo>
                <a:lnTo>
                  <a:pt x="377" y="1215"/>
                </a:lnTo>
                <a:close/>
                <a:moveTo>
                  <a:pt x="377" y="1049"/>
                </a:moveTo>
                <a:lnTo>
                  <a:pt x="287" y="1049"/>
                </a:lnTo>
                <a:lnTo>
                  <a:pt x="287" y="959"/>
                </a:lnTo>
                <a:lnTo>
                  <a:pt x="377" y="959"/>
                </a:lnTo>
                <a:lnTo>
                  <a:pt x="377" y="1049"/>
                </a:lnTo>
                <a:close/>
                <a:moveTo>
                  <a:pt x="377" y="883"/>
                </a:moveTo>
                <a:lnTo>
                  <a:pt x="287" y="883"/>
                </a:lnTo>
                <a:lnTo>
                  <a:pt x="287" y="793"/>
                </a:lnTo>
                <a:lnTo>
                  <a:pt x="377" y="793"/>
                </a:lnTo>
                <a:lnTo>
                  <a:pt x="377" y="883"/>
                </a:lnTo>
                <a:close/>
                <a:moveTo>
                  <a:pt x="377" y="638"/>
                </a:moveTo>
                <a:lnTo>
                  <a:pt x="287" y="638"/>
                </a:lnTo>
                <a:lnTo>
                  <a:pt x="287" y="548"/>
                </a:lnTo>
                <a:lnTo>
                  <a:pt x="377" y="548"/>
                </a:lnTo>
                <a:lnTo>
                  <a:pt x="377" y="638"/>
                </a:lnTo>
                <a:close/>
                <a:moveTo>
                  <a:pt x="377" y="472"/>
                </a:moveTo>
                <a:lnTo>
                  <a:pt x="287" y="472"/>
                </a:lnTo>
                <a:lnTo>
                  <a:pt x="287" y="382"/>
                </a:lnTo>
                <a:lnTo>
                  <a:pt x="377" y="382"/>
                </a:lnTo>
                <a:lnTo>
                  <a:pt x="377" y="472"/>
                </a:lnTo>
                <a:close/>
                <a:moveTo>
                  <a:pt x="377" y="306"/>
                </a:moveTo>
                <a:lnTo>
                  <a:pt x="287" y="306"/>
                </a:lnTo>
                <a:lnTo>
                  <a:pt x="287" y="216"/>
                </a:lnTo>
                <a:lnTo>
                  <a:pt x="377" y="216"/>
                </a:lnTo>
                <a:lnTo>
                  <a:pt x="377" y="3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9732963" y="1673225"/>
            <a:ext cx="636588" cy="844550"/>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矩形 11"/>
          <p:cNvSpPr/>
          <p:nvPr/>
        </p:nvSpPr>
        <p:spPr>
          <a:xfrm>
            <a:off x="7137400" y="4126603"/>
            <a:ext cx="4219310" cy="369332"/>
          </a:xfrm>
          <a:prstGeom prst="rect">
            <a:avLst/>
          </a:prstGeom>
          <a:noFill/>
        </p:spPr>
        <p:txBody>
          <a:bodyPr wrap="square">
            <a:spAutoFit/>
          </a:bodyPr>
          <a:lstStyle/>
          <a:p>
            <a:pPr algn="ctr"/>
            <a:r>
              <a:rPr lang="en-US" altLang="zh-CN" dirty="0" smtClean="0">
                <a:solidFill>
                  <a:schemeClr val="bg1"/>
                </a:solidFill>
                <a:latin typeface="DejaVu Sans" panose="020B0603030804020204" pitchFamily="34" charset="0"/>
                <a:cs typeface="DejaVu Sans" panose="020B0603030804020204" pitchFamily="34" charset="0"/>
              </a:rPr>
              <a:t> THANKS FOR WATCHING</a:t>
            </a:r>
            <a:endParaRPr lang="zh-CN" altLang="en-US" dirty="0">
              <a:solidFill>
                <a:schemeClr val="bg1"/>
              </a:solidFill>
              <a:latin typeface="DejaVu Sans" panose="020B0603030804020204" pitchFamily="34" charset="0"/>
              <a:cs typeface="DejaVu Sans" panose="020B0603030804020204" pitchFamily="34" charset="0"/>
            </a:endParaRPr>
          </a:p>
        </p:txBody>
      </p:sp>
      <p:sp>
        <p:nvSpPr>
          <p:cNvPr id="13" name="文本框 24"/>
          <p:cNvSpPr txBox="1">
            <a:spLocks noChangeArrowheads="1"/>
          </p:cNvSpPr>
          <p:nvPr/>
        </p:nvSpPr>
        <p:spPr bwMode="auto">
          <a:xfrm>
            <a:off x="7137400" y="3594283"/>
            <a:ext cx="4140200" cy="6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smtClean="0">
                <a:solidFill>
                  <a:schemeClr val="bg1"/>
                </a:solidFill>
                <a:latin typeface="微软雅黑" panose="020B0503020204020204" pitchFamily="34" charset="-122"/>
                <a:ea typeface="微软雅黑" panose="020B0503020204020204" pitchFamily="34" charset="-122"/>
              </a:rPr>
              <a:t>感谢观看</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6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60000" fill="hold" grpId="0" nodeType="with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125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12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accel="60000"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125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500" autoRev="1" fill="hold">
                                              <p:stCondLst>
                                                <p:cond delay="0"/>
                                              </p:stCondLst>
                                            </p:cTn>
                                            <p:tgtEl>
                                              <p:spTgt spid="13"/>
                                            </p:tgtEl>
                                            <p:attrNameLst>
                                              <p:attrName>ppt_w</p:attrName>
                                            </p:attrNameLst>
                                          </p:cBhvr>
                                        </p:anim>
                                        <p:anim by="(#ppt_w*0.50)" calcmode="lin" valueType="num">
                                          <p:cBhvr>
                                            <p:cTn id="21" dur="500" decel="50000" autoRev="1" fill="hold">
                                              <p:stCondLst>
                                                <p:cond delay="0"/>
                                              </p:stCondLst>
                                            </p:cTn>
                                            <p:tgtEl>
                                              <p:spTgt spid="13"/>
                                            </p:tgtEl>
                                            <p:attrNameLst>
                                              <p:attrName>ppt_x</p:attrName>
                                            </p:attrNameLst>
                                          </p:cBhvr>
                                        </p:anim>
                                        <p:anim from="(-#ppt_h/2)" to="(#ppt_y)" calcmode="lin" valueType="num">
                                          <p:cBhvr>
                                            <p:cTn id="22" dur="1000" fill="hold">
                                              <p:stCondLst>
                                                <p:cond delay="0"/>
                                              </p:stCondLst>
                                            </p:cTn>
                                            <p:tgtEl>
                                              <p:spTgt spid="13"/>
                                            </p:tgtEl>
                                            <p:attrNameLst>
                                              <p:attrName>ppt_y</p:attrName>
                                            </p:attrNameLst>
                                          </p:cBhvr>
                                        </p:anim>
                                        <p:animRot by="21600000">
                                          <p:cBhvr>
                                            <p:cTn id="23" dur="1000" fill="hold">
                                              <p:stCondLst>
                                                <p:cond delay="0"/>
                                              </p:stCondLst>
                                            </p:cTn>
                                            <p:tgtEl>
                                              <p:spTgt spid="13"/>
                                            </p:tgtEl>
                                            <p:attrNameLst>
                                              <p:attrName>r</p:attrName>
                                            </p:attrNameLst>
                                          </p:cBhvr>
                                        </p:animRot>
                                      </p:childTnLst>
                                    </p:cTn>
                                  </p:par>
                                </p:childTnLst>
                              </p:cTn>
                            </p:par>
                            <p:par>
                              <p:cTn id="24" fill="hold">
                                <p:stCondLst>
                                  <p:cond delay="1299"/>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6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6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ppt_x"/>
                                              </p:val>
                                            </p:tav>
                                            <p:tav tm="100000">
                                              <p:val>
                                                <p:strVal val="#ppt_x"/>
                                              </p:val>
                                            </p:tav>
                                          </p:tavLst>
                                        </p:anim>
                                        <p:anim calcmode="lin" valueType="num">
                                          <p:cBhvr additive="base">
                                            <p:cTn id="12" dur="12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accel="6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ppt_x"/>
                                              </p:val>
                                            </p:tav>
                                            <p:tav tm="100000">
                                              <p:val>
                                                <p:strVal val="#ppt_x"/>
                                              </p:val>
                                            </p:tav>
                                          </p:tavLst>
                                        </p:anim>
                                        <p:anim calcmode="lin" valueType="num">
                                          <p:cBhvr additive="base">
                                            <p:cTn id="16" dur="125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500" autoRev="1" fill="hold">
                                              <p:stCondLst>
                                                <p:cond delay="0"/>
                                              </p:stCondLst>
                                            </p:cTn>
                                            <p:tgtEl>
                                              <p:spTgt spid="13"/>
                                            </p:tgtEl>
                                            <p:attrNameLst>
                                              <p:attrName>ppt_w</p:attrName>
                                            </p:attrNameLst>
                                          </p:cBhvr>
                                        </p:anim>
                                        <p:anim by="(#ppt_w*0.50)" calcmode="lin" valueType="num">
                                          <p:cBhvr>
                                            <p:cTn id="21" dur="500" decel="50000" autoRev="1" fill="hold">
                                              <p:stCondLst>
                                                <p:cond delay="0"/>
                                              </p:stCondLst>
                                            </p:cTn>
                                            <p:tgtEl>
                                              <p:spTgt spid="13"/>
                                            </p:tgtEl>
                                            <p:attrNameLst>
                                              <p:attrName>ppt_x</p:attrName>
                                            </p:attrNameLst>
                                          </p:cBhvr>
                                        </p:anim>
                                        <p:anim from="(-#ppt_h/2)" to="(#ppt_y)" calcmode="lin" valueType="num">
                                          <p:cBhvr>
                                            <p:cTn id="22" dur="1000" fill="hold">
                                              <p:stCondLst>
                                                <p:cond delay="0"/>
                                              </p:stCondLst>
                                            </p:cTn>
                                            <p:tgtEl>
                                              <p:spTgt spid="13"/>
                                            </p:tgtEl>
                                            <p:attrNameLst>
                                              <p:attrName>ppt_y</p:attrName>
                                            </p:attrNameLst>
                                          </p:cBhvr>
                                        </p:anim>
                                        <p:animRot by="21600000">
                                          <p:cBhvr>
                                            <p:cTn id="23" dur="1000" fill="hold">
                                              <p:stCondLst>
                                                <p:cond delay="0"/>
                                              </p:stCondLst>
                                            </p:cTn>
                                            <p:tgtEl>
                                              <p:spTgt spid="13"/>
                                            </p:tgtEl>
                                            <p:attrNameLst>
                                              <p:attrName>r</p:attrName>
                                            </p:attrNameLst>
                                          </p:cBhvr>
                                        </p:animRot>
                                      </p:childTnLst>
                                    </p:cTn>
                                  </p:par>
                                </p:childTnLst>
                              </p:cTn>
                            </p:par>
                            <p:par>
                              <p:cTn id="24" fill="hold">
                                <p:stCondLst>
                                  <p:cond delay="1299"/>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p:bldP spid="1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290539" y="3870048"/>
            <a:ext cx="5610922" cy="923330"/>
          </a:xfrm>
          <a:prstGeom prst="rect">
            <a:avLst/>
          </a:prstGeom>
        </p:spPr>
        <p:txBody>
          <a:bodyPr wrap="square">
            <a:spAutoFit/>
          </a:bodyPr>
          <a:lstStyle/>
          <a:p>
            <a:pPr algn="ctr">
              <a:lnSpc>
                <a:spcPct val="150000"/>
              </a:lnSpc>
              <a:spcAft>
                <a:spcPts val="600"/>
              </a:spcAft>
              <a:buClr>
                <a:schemeClr val="accent1"/>
              </a:buClr>
            </a:pPr>
            <a:r>
              <a:rPr lang="zh-CN" altLang="en-US" sz="1200" dirty="0">
                <a:solidFill>
                  <a:schemeClr val="bg1"/>
                </a:solidFill>
                <a:latin typeface="+mj-ea"/>
                <a:ea typeface="+mj-ea"/>
              </a:rPr>
              <a:t>为客户提供有效服务，是我们工作的方向和价值评价的标尺，成就客户就是成就我们自己。我们坚持以客户为中心，快速响应客户需求，持续为客户创造长期价值进而成就</a:t>
            </a:r>
            <a:r>
              <a:rPr lang="zh-CN" altLang="en-US" sz="1200" dirty="0" smtClean="0">
                <a:solidFill>
                  <a:schemeClr val="bg1"/>
                </a:solidFill>
                <a:latin typeface="+mj-ea"/>
                <a:ea typeface="+mj-ea"/>
              </a:rPr>
              <a:t>客户</a:t>
            </a:r>
            <a:endParaRPr lang="zh-CN" altLang="en-US" sz="1200" dirty="0">
              <a:solidFill>
                <a:schemeClr val="bg1"/>
              </a:solidFill>
              <a:latin typeface="+mj-ea"/>
              <a:ea typeface="+mj-ea"/>
            </a:endParaRPr>
          </a:p>
        </p:txBody>
      </p:sp>
      <p:sp>
        <p:nvSpPr>
          <p:cNvPr id="13" name="文本框 12"/>
          <p:cNvSpPr txBox="1">
            <a:spLocks noChangeArrowheads="1"/>
          </p:cNvSpPr>
          <p:nvPr/>
        </p:nvSpPr>
        <p:spPr bwMode="auto">
          <a:xfrm>
            <a:off x="4630946" y="3383868"/>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schemeClr val="bg1"/>
                </a:solidFill>
                <a:latin typeface="+mn-lt"/>
                <a:ea typeface="+mn-ea"/>
                <a:cs typeface="+mn-ea"/>
                <a:sym typeface="+mn-lt"/>
              </a:rPr>
              <a:t>基本工作概述</a:t>
            </a:r>
            <a:endParaRPr lang="zh-CN" altLang="en-US" sz="2400" b="1" dirty="0">
              <a:solidFill>
                <a:schemeClr val="bg1"/>
              </a:solidFill>
              <a:latin typeface="+mn-lt"/>
              <a:ea typeface="+mn-ea"/>
              <a:cs typeface="+mn-ea"/>
              <a:sym typeface="+mn-lt"/>
            </a:endParaRPr>
          </a:p>
        </p:txBody>
      </p:sp>
      <p:sp>
        <p:nvSpPr>
          <p:cNvPr id="14" name="文本框 8"/>
          <p:cNvSpPr txBox="1">
            <a:spLocks noChangeArrowheads="1"/>
          </p:cNvSpPr>
          <p:nvPr/>
        </p:nvSpPr>
        <p:spPr bwMode="auto">
          <a:xfrm>
            <a:off x="5689478" y="3188230"/>
            <a:ext cx="813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smtClean="0">
                <a:solidFill>
                  <a:schemeClr val="bg1"/>
                </a:solidFill>
                <a:latin typeface="+mn-lt"/>
                <a:ea typeface="+mn-ea"/>
                <a:cs typeface="+mn-ea"/>
                <a:sym typeface="+mn-lt"/>
              </a:rPr>
              <a:t>PART ONE</a:t>
            </a:r>
            <a:endParaRPr lang="zh-CN" altLang="en-US" sz="1200" dirty="0">
              <a:solidFill>
                <a:schemeClr val="bg1"/>
              </a:solidFill>
              <a:latin typeface="+mn-lt"/>
              <a:ea typeface="+mn-ea"/>
              <a:cs typeface="+mn-ea"/>
              <a:sym typeface="+mn-lt"/>
            </a:endParaRPr>
          </a:p>
        </p:txBody>
      </p:sp>
      <p:grpSp>
        <p:nvGrpSpPr>
          <p:cNvPr id="2" name="组合 1"/>
          <p:cNvGrpSpPr/>
          <p:nvPr/>
        </p:nvGrpSpPr>
        <p:grpSpPr>
          <a:xfrm>
            <a:off x="5296418" y="1495075"/>
            <a:ext cx="1599164" cy="1599164"/>
            <a:chOff x="5296418" y="1545875"/>
            <a:chExt cx="1599164" cy="1599164"/>
          </a:xfrm>
        </p:grpSpPr>
        <p:grpSp>
          <p:nvGrpSpPr>
            <p:cNvPr id="8" name="组合 7"/>
            <p:cNvGrpSpPr/>
            <p:nvPr/>
          </p:nvGrpSpPr>
          <p:grpSpPr>
            <a:xfrm>
              <a:off x="5296418" y="1545875"/>
              <a:ext cx="1599164" cy="1599164"/>
              <a:chOff x="2913647" y="1503947"/>
              <a:chExt cx="3400926" cy="3400926"/>
            </a:xfrm>
          </p:grpSpPr>
          <p:sp>
            <p:nvSpPr>
              <p:cNvPr id="10" name="椭圆 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任意多边形 14"/>
            <p:cNvSpPr/>
            <p:nvPr/>
          </p:nvSpPr>
          <p:spPr>
            <a:xfrm>
              <a:off x="5684739" y="1920680"/>
              <a:ext cx="822522" cy="822520"/>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组合 127"/>
          <p:cNvGrpSpPr/>
          <p:nvPr/>
        </p:nvGrpSpPr>
        <p:grpSpPr>
          <a:xfrm>
            <a:off x="978694" y="2229348"/>
            <a:ext cx="747712" cy="1169194"/>
            <a:chOff x="978694" y="2778919"/>
            <a:chExt cx="747712" cy="1169194"/>
          </a:xfrm>
        </p:grpSpPr>
        <p:sp>
          <p:nvSpPr>
            <p:cNvPr id="129" name="圆角矩形 128"/>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0" name="组合 129"/>
            <p:cNvGrpSpPr/>
            <p:nvPr/>
          </p:nvGrpSpPr>
          <p:grpSpPr>
            <a:xfrm>
              <a:off x="1038225" y="2778919"/>
              <a:ext cx="628650" cy="216694"/>
              <a:chOff x="1038225" y="2778919"/>
              <a:chExt cx="628650" cy="216694"/>
            </a:xfrm>
          </p:grpSpPr>
          <p:sp>
            <p:nvSpPr>
              <p:cNvPr id="135" name="圆角矩形 134"/>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9" name="圆角矩形 138"/>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0" name="圆角矩形 139"/>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1" name="圆角矩形 140"/>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2" name="圆角矩形 141"/>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31" name="同侧圆角矩形 130"/>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2" name="圆角矩形 131"/>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3" name="圆角矩形 132"/>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4" name="圆角矩形 133"/>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43" name="组合 142"/>
          <p:cNvGrpSpPr/>
          <p:nvPr/>
        </p:nvGrpSpPr>
        <p:grpSpPr>
          <a:xfrm>
            <a:off x="1895475" y="2608331"/>
            <a:ext cx="492922" cy="790209"/>
            <a:chOff x="1895475" y="3157902"/>
            <a:chExt cx="492922" cy="790209"/>
          </a:xfrm>
        </p:grpSpPr>
        <p:sp>
          <p:nvSpPr>
            <p:cNvPr id="144" name="同侧圆角矩形 143"/>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45" name="组合 144"/>
            <p:cNvGrpSpPr/>
            <p:nvPr/>
          </p:nvGrpSpPr>
          <p:grpSpPr>
            <a:xfrm>
              <a:off x="1895475" y="3157902"/>
              <a:ext cx="492922" cy="182220"/>
              <a:chOff x="1895475" y="3157902"/>
              <a:chExt cx="492922" cy="182220"/>
            </a:xfrm>
          </p:grpSpPr>
          <p:sp>
            <p:nvSpPr>
              <p:cNvPr id="146" name="圆角矩形 145"/>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7" name="圆角矩形 146"/>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8" name="圆角矩形 147"/>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9" name="圆角矩形 148"/>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0" name="圆角矩形 149"/>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1" name="圆角矩形 150"/>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2" name="圆角矩形 151"/>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3" name="组合 152"/>
          <p:cNvGrpSpPr/>
          <p:nvPr/>
        </p:nvGrpSpPr>
        <p:grpSpPr>
          <a:xfrm>
            <a:off x="3621880" y="2234110"/>
            <a:ext cx="485775" cy="1145380"/>
            <a:chOff x="3621880" y="2783681"/>
            <a:chExt cx="485775" cy="1145380"/>
          </a:xfrm>
        </p:grpSpPr>
        <p:sp>
          <p:nvSpPr>
            <p:cNvPr id="154" name="圆角矩形 153"/>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55" name="组合 154"/>
            <p:cNvGrpSpPr/>
            <p:nvPr/>
          </p:nvGrpSpPr>
          <p:grpSpPr>
            <a:xfrm>
              <a:off x="3667125" y="2783681"/>
              <a:ext cx="397669" cy="182220"/>
              <a:chOff x="3667125" y="2783681"/>
              <a:chExt cx="397669" cy="182220"/>
            </a:xfrm>
          </p:grpSpPr>
          <p:sp>
            <p:nvSpPr>
              <p:cNvPr id="166" name="圆角矩形 165"/>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7" name="圆角矩形 166"/>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8" name="圆角矩形 167"/>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9" name="圆角矩形 168"/>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0" name="圆角矩形 169"/>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1" name="圆角矩形 170"/>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56" name="矩形 155"/>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7" name="同侧圆角矩形 156"/>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8" name="椭圆 157"/>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9" name="椭圆 158"/>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0" name="椭圆 159"/>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1" name="椭圆 160"/>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2" name="椭圆 161"/>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3" name="椭圆 162"/>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4" name="椭圆 163"/>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5" name="椭圆 164"/>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72" name="组合 171"/>
          <p:cNvGrpSpPr/>
          <p:nvPr/>
        </p:nvGrpSpPr>
        <p:grpSpPr>
          <a:xfrm>
            <a:off x="4231480" y="2234110"/>
            <a:ext cx="485775" cy="1145380"/>
            <a:chOff x="4231480" y="2783681"/>
            <a:chExt cx="485775" cy="1145380"/>
          </a:xfrm>
        </p:grpSpPr>
        <p:sp>
          <p:nvSpPr>
            <p:cNvPr id="173" name="圆角矩形 172"/>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74" name="组合 173"/>
            <p:cNvGrpSpPr/>
            <p:nvPr/>
          </p:nvGrpSpPr>
          <p:grpSpPr>
            <a:xfrm>
              <a:off x="4276725" y="2783681"/>
              <a:ext cx="397669" cy="182220"/>
              <a:chOff x="4276725" y="2783681"/>
              <a:chExt cx="397669" cy="182220"/>
            </a:xfrm>
          </p:grpSpPr>
          <p:sp>
            <p:nvSpPr>
              <p:cNvPr id="185" name="圆角矩形 184"/>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6" name="圆角矩形 185"/>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7" name="圆角矩形 186"/>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8" name="圆角矩形 187"/>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9" name="圆角矩形 188"/>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0" name="圆角矩形 189"/>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75" name="矩形 174"/>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6" name="同侧圆角矩形 175"/>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7" name="椭圆 176"/>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8" name="椭圆 177"/>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9" name="椭圆 178"/>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0" name="椭圆 179"/>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1" name="椭圆 180"/>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2" name="椭圆 181"/>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3" name="椭圆 182"/>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4" name="椭圆 183"/>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91" name="组合 190"/>
          <p:cNvGrpSpPr/>
          <p:nvPr/>
        </p:nvGrpSpPr>
        <p:grpSpPr>
          <a:xfrm>
            <a:off x="4888990" y="2212679"/>
            <a:ext cx="745049" cy="1185862"/>
            <a:chOff x="4888990" y="2762250"/>
            <a:chExt cx="745049" cy="1185862"/>
          </a:xfrm>
        </p:grpSpPr>
        <p:sp>
          <p:nvSpPr>
            <p:cNvPr id="192" name="圆角矩形 191"/>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93" name="组合 192"/>
            <p:cNvGrpSpPr/>
            <p:nvPr/>
          </p:nvGrpSpPr>
          <p:grpSpPr>
            <a:xfrm>
              <a:off x="5014672" y="2873378"/>
              <a:ext cx="497203" cy="963607"/>
              <a:chOff x="5014672" y="2873378"/>
              <a:chExt cx="497203" cy="963607"/>
            </a:xfrm>
          </p:grpSpPr>
          <p:sp>
            <p:nvSpPr>
              <p:cNvPr id="195" name="椭圆 194"/>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6" name="椭圆 195"/>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7" name="椭圆 196"/>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8" name="椭圆 197"/>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9" name="椭圆 198"/>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0" name="椭圆 199"/>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1" name="椭圆 200"/>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2" name="椭圆 201"/>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94" name="直接连接符 193"/>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203" name="组合 202"/>
          <p:cNvGrpSpPr/>
          <p:nvPr/>
        </p:nvGrpSpPr>
        <p:grpSpPr>
          <a:xfrm>
            <a:off x="2558663" y="1995985"/>
            <a:ext cx="928190" cy="1408951"/>
            <a:chOff x="2558663" y="2545556"/>
            <a:chExt cx="928190" cy="1408951"/>
          </a:xfrm>
        </p:grpSpPr>
        <p:grpSp>
          <p:nvGrpSpPr>
            <p:cNvPr id="204" name="组合 203"/>
            <p:cNvGrpSpPr/>
            <p:nvPr/>
          </p:nvGrpSpPr>
          <p:grpSpPr>
            <a:xfrm>
              <a:off x="2558663" y="2545556"/>
              <a:ext cx="928190" cy="1408951"/>
              <a:chOff x="2558663" y="2545556"/>
              <a:chExt cx="928190" cy="1408951"/>
            </a:xfrm>
          </p:grpSpPr>
          <p:sp>
            <p:nvSpPr>
              <p:cNvPr id="209"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210" name="组合 209"/>
              <p:cNvGrpSpPr/>
              <p:nvPr/>
            </p:nvGrpSpPr>
            <p:grpSpPr>
              <a:xfrm>
                <a:off x="2708433" y="2545556"/>
                <a:ext cx="628650" cy="216694"/>
                <a:chOff x="2707339" y="2545556"/>
                <a:chExt cx="628650" cy="216694"/>
              </a:xfrm>
            </p:grpSpPr>
            <p:sp>
              <p:nvSpPr>
                <p:cNvPr id="211" name="圆角矩形 210"/>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2" name="圆角矩形 211"/>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3" name="圆角矩形 212"/>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4" name="圆角矩形 213"/>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5" name="圆角矩形 214"/>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6" name="圆角矩形 215"/>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7" name="圆角矩形 216"/>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8" name="圆角矩形 217"/>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205" name="同侧圆角矩形 204"/>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6" name="圆角矩形 205"/>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7" name="圆角矩形 206"/>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8" name="圆角矩形 207"/>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219" name="组合 218"/>
          <p:cNvGrpSpPr/>
          <p:nvPr/>
        </p:nvGrpSpPr>
        <p:grpSpPr>
          <a:xfrm>
            <a:off x="1895475" y="1697724"/>
            <a:ext cx="492922" cy="790209"/>
            <a:chOff x="1895475" y="3157902"/>
            <a:chExt cx="492922" cy="790209"/>
          </a:xfrm>
        </p:grpSpPr>
        <p:sp>
          <p:nvSpPr>
            <p:cNvPr id="220" name="同侧圆角矩形 219"/>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21" name="组合 220"/>
            <p:cNvGrpSpPr/>
            <p:nvPr/>
          </p:nvGrpSpPr>
          <p:grpSpPr>
            <a:xfrm>
              <a:off x="1895475" y="3157902"/>
              <a:ext cx="492922" cy="182220"/>
              <a:chOff x="1895475" y="3157902"/>
              <a:chExt cx="492922" cy="182220"/>
            </a:xfrm>
          </p:grpSpPr>
          <p:sp>
            <p:nvSpPr>
              <p:cNvPr id="222" name="圆角矩形 221"/>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3" name="圆角矩形 222"/>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4" name="圆角矩形 223"/>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5" name="圆角矩形 224"/>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6" name="圆角矩形 225"/>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7" name="圆角矩形 226"/>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8" name="圆角矩形 227"/>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229" name="矩形 228"/>
          <p:cNvSpPr/>
          <p:nvPr/>
        </p:nvSpPr>
        <p:spPr>
          <a:xfrm>
            <a:off x="6415374" y="174177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400" dirty="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00" dirty="0" smtClean="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理由客户</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需求是我们发展的</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原动力我们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坚持以客户为中心，快速响应客户需求，持续为客户创造长期价值进而成就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230" name="组合 229"/>
          <p:cNvGrpSpPr/>
          <p:nvPr/>
        </p:nvGrpSpPr>
        <p:grpSpPr>
          <a:xfrm>
            <a:off x="950775" y="4970539"/>
            <a:ext cx="4655344" cy="808275"/>
            <a:chOff x="950775" y="4970539"/>
            <a:chExt cx="4655344" cy="808275"/>
          </a:xfrm>
        </p:grpSpPr>
        <p:sp>
          <p:nvSpPr>
            <p:cNvPr id="231" name="矩形 230"/>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232" name="组合 231"/>
            <p:cNvGrpSpPr/>
            <p:nvPr/>
          </p:nvGrpSpPr>
          <p:grpSpPr>
            <a:xfrm>
              <a:off x="950775" y="4971094"/>
              <a:ext cx="807720" cy="807720"/>
              <a:chOff x="6386299" y="3825240"/>
              <a:chExt cx="807720" cy="807720"/>
            </a:xfrm>
          </p:grpSpPr>
          <p:sp>
            <p:nvSpPr>
              <p:cNvPr id="233" name="椭圆 232"/>
              <p:cNvSpPr/>
              <p:nvPr/>
            </p:nvSpPr>
            <p:spPr>
              <a:xfrm>
                <a:off x="6386299" y="3825240"/>
                <a:ext cx="807720" cy="807720"/>
              </a:xfrm>
              <a:prstGeom prst="ellipse">
                <a:avLst/>
              </a:prstGeom>
              <a:solidFill>
                <a:srgbClr val="55C3C8"/>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234" name="矩形 233"/>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235" name="组合 234"/>
          <p:cNvGrpSpPr/>
          <p:nvPr/>
        </p:nvGrpSpPr>
        <p:grpSpPr>
          <a:xfrm>
            <a:off x="950775" y="3828045"/>
            <a:ext cx="4655344" cy="807720"/>
            <a:chOff x="950775" y="3828045"/>
            <a:chExt cx="4655344" cy="807720"/>
          </a:xfrm>
        </p:grpSpPr>
        <p:sp>
          <p:nvSpPr>
            <p:cNvPr id="236" name="矩形 235"/>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237" name="组合 236"/>
            <p:cNvGrpSpPr/>
            <p:nvPr/>
          </p:nvGrpSpPr>
          <p:grpSpPr>
            <a:xfrm>
              <a:off x="950775" y="3828045"/>
              <a:ext cx="807720" cy="807720"/>
              <a:chOff x="6386299" y="3825240"/>
              <a:chExt cx="807720" cy="807720"/>
            </a:xfrm>
          </p:grpSpPr>
          <p:sp>
            <p:nvSpPr>
              <p:cNvPr id="238" name="椭圆 237"/>
              <p:cNvSpPr/>
              <p:nvPr/>
            </p:nvSpPr>
            <p:spPr>
              <a:xfrm>
                <a:off x="6386299" y="3825240"/>
                <a:ext cx="807720" cy="807720"/>
              </a:xfrm>
              <a:prstGeom prst="ellipse">
                <a:avLst/>
              </a:prstGeom>
              <a:solidFill>
                <a:srgbClr val="19A5BE"/>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239" name="矩形 238"/>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240" name="组合 239"/>
          <p:cNvGrpSpPr/>
          <p:nvPr/>
        </p:nvGrpSpPr>
        <p:grpSpPr>
          <a:xfrm>
            <a:off x="6423027" y="4970539"/>
            <a:ext cx="4655344" cy="808275"/>
            <a:chOff x="6423027" y="4970539"/>
            <a:chExt cx="4655344" cy="808275"/>
          </a:xfrm>
        </p:grpSpPr>
        <p:sp>
          <p:nvSpPr>
            <p:cNvPr id="241" name="矩形 240"/>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242" name="组合 241"/>
            <p:cNvGrpSpPr/>
            <p:nvPr/>
          </p:nvGrpSpPr>
          <p:grpSpPr>
            <a:xfrm>
              <a:off x="6423027" y="4971094"/>
              <a:ext cx="807720" cy="807720"/>
              <a:chOff x="6386299" y="3825240"/>
              <a:chExt cx="807720" cy="807720"/>
            </a:xfrm>
          </p:grpSpPr>
          <p:sp>
            <p:nvSpPr>
              <p:cNvPr id="243" name="椭圆 242"/>
              <p:cNvSpPr/>
              <p:nvPr/>
            </p:nvSpPr>
            <p:spPr>
              <a:xfrm>
                <a:off x="6386299" y="3825240"/>
                <a:ext cx="807720" cy="807720"/>
              </a:xfrm>
              <a:prstGeom prst="ellipse">
                <a:avLst/>
              </a:prstGeom>
              <a:solidFill>
                <a:srgbClr val="55C3C8"/>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244" name="矩形 243"/>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245" name="组合 244"/>
          <p:cNvGrpSpPr/>
          <p:nvPr/>
        </p:nvGrpSpPr>
        <p:grpSpPr>
          <a:xfrm>
            <a:off x="6423027" y="3828045"/>
            <a:ext cx="4655344" cy="807720"/>
            <a:chOff x="6423027" y="3828045"/>
            <a:chExt cx="4655344" cy="807720"/>
          </a:xfrm>
        </p:grpSpPr>
        <p:sp>
          <p:nvSpPr>
            <p:cNvPr id="246" name="矩形 245"/>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247" name="组合 246"/>
            <p:cNvGrpSpPr/>
            <p:nvPr/>
          </p:nvGrpSpPr>
          <p:grpSpPr>
            <a:xfrm>
              <a:off x="6423027" y="3828045"/>
              <a:ext cx="807720" cy="807720"/>
              <a:chOff x="6386299" y="3825240"/>
              <a:chExt cx="807720" cy="807720"/>
            </a:xfrm>
          </p:grpSpPr>
          <p:sp>
            <p:nvSpPr>
              <p:cNvPr id="248" name="椭圆 247"/>
              <p:cNvSpPr/>
              <p:nvPr/>
            </p:nvSpPr>
            <p:spPr>
              <a:xfrm>
                <a:off x="6386299" y="3825240"/>
                <a:ext cx="807720" cy="807720"/>
              </a:xfrm>
              <a:prstGeom prst="ellipse">
                <a:avLst/>
              </a:prstGeom>
              <a:solidFill>
                <a:srgbClr val="19A5BE"/>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249" name="矩形 248"/>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2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arn(inVertical)">
                                      <p:cBhvr>
                                        <p:cTn id="7" dur="500"/>
                                        <p:tgtEl>
                                          <p:spTgt spid="125"/>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fade">
                                      <p:cBhvr>
                                        <p:cTn id="11" dur="1000"/>
                                        <p:tgtEl>
                                          <p:spTgt spid="128"/>
                                        </p:tgtEl>
                                      </p:cBhvr>
                                    </p:animEffect>
                                    <p:anim calcmode="lin" valueType="num">
                                      <p:cBhvr>
                                        <p:cTn id="12" dur="1000" fill="hold"/>
                                        <p:tgtEl>
                                          <p:spTgt spid="128"/>
                                        </p:tgtEl>
                                        <p:attrNameLst>
                                          <p:attrName>ppt_x</p:attrName>
                                        </p:attrNameLst>
                                      </p:cBhvr>
                                      <p:tavLst>
                                        <p:tav tm="0">
                                          <p:val>
                                            <p:strVal val="#ppt_x"/>
                                          </p:val>
                                        </p:tav>
                                        <p:tav tm="100000">
                                          <p:val>
                                            <p:strVal val="#ppt_x"/>
                                          </p:val>
                                        </p:tav>
                                      </p:tavLst>
                                    </p:anim>
                                    <p:anim calcmode="lin" valueType="num">
                                      <p:cBhvr>
                                        <p:cTn id="13" dur="900" decel="100000" fill="hold"/>
                                        <p:tgtEl>
                                          <p:spTgt spid="12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30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1000"/>
                                        <p:tgtEl>
                                          <p:spTgt spid="219"/>
                                        </p:tgtEl>
                                      </p:cBhvr>
                                    </p:animEffect>
                                    <p:anim calcmode="lin" valueType="num">
                                      <p:cBhvr>
                                        <p:cTn id="18" dur="1000" fill="hold"/>
                                        <p:tgtEl>
                                          <p:spTgt spid="219"/>
                                        </p:tgtEl>
                                        <p:attrNameLst>
                                          <p:attrName>ppt_x</p:attrName>
                                        </p:attrNameLst>
                                      </p:cBhvr>
                                      <p:tavLst>
                                        <p:tav tm="0">
                                          <p:val>
                                            <p:strVal val="#ppt_x"/>
                                          </p:val>
                                        </p:tav>
                                        <p:tav tm="100000">
                                          <p:val>
                                            <p:strVal val="#ppt_x"/>
                                          </p:val>
                                        </p:tav>
                                      </p:tavLst>
                                    </p:anim>
                                    <p:anim calcmode="lin" valueType="num">
                                      <p:cBhvr>
                                        <p:cTn id="19" dur="900" decel="100000" fill="hold"/>
                                        <p:tgtEl>
                                          <p:spTgt spid="21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1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60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1000"/>
                                        <p:tgtEl>
                                          <p:spTgt spid="143"/>
                                        </p:tgtEl>
                                      </p:cBhvr>
                                    </p:animEffect>
                                    <p:anim calcmode="lin" valueType="num">
                                      <p:cBhvr>
                                        <p:cTn id="24" dur="1000" fill="hold"/>
                                        <p:tgtEl>
                                          <p:spTgt spid="143"/>
                                        </p:tgtEl>
                                        <p:attrNameLst>
                                          <p:attrName>ppt_x</p:attrName>
                                        </p:attrNameLst>
                                      </p:cBhvr>
                                      <p:tavLst>
                                        <p:tav tm="0">
                                          <p:val>
                                            <p:strVal val="#ppt_x"/>
                                          </p:val>
                                        </p:tav>
                                        <p:tav tm="100000">
                                          <p:val>
                                            <p:strVal val="#ppt_x"/>
                                          </p:val>
                                        </p:tav>
                                      </p:tavLst>
                                    </p:anim>
                                    <p:anim calcmode="lin" valueType="num">
                                      <p:cBhvr>
                                        <p:cTn id="25" dur="900" decel="100000" fill="hold"/>
                                        <p:tgtEl>
                                          <p:spTgt spid="14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900"/>
                                  </p:stCondLst>
                                  <p:childTnLst>
                                    <p:set>
                                      <p:cBhvr>
                                        <p:cTn id="28" dur="1" fill="hold">
                                          <p:stCondLst>
                                            <p:cond delay="0"/>
                                          </p:stCondLst>
                                        </p:cTn>
                                        <p:tgtEl>
                                          <p:spTgt spid="203"/>
                                        </p:tgtEl>
                                        <p:attrNameLst>
                                          <p:attrName>style.visibility</p:attrName>
                                        </p:attrNameLst>
                                      </p:cBhvr>
                                      <p:to>
                                        <p:strVal val="visible"/>
                                      </p:to>
                                    </p:set>
                                    <p:animEffect transition="in" filter="fade">
                                      <p:cBhvr>
                                        <p:cTn id="29" dur="1000"/>
                                        <p:tgtEl>
                                          <p:spTgt spid="203"/>
                                        </p:tgtEl>
                                      </p:cBhvr>
                                    </p:animEffect>
                                    <p:anim calcmode="lin" valueType="num">
                                      <p:cBhvr>
                                        <p:cTn id="30" dur="1000" fill="hold"/>
                                        <p:tgtEl>
                                          <p:spTgt spid="203"/>
                                        </p:tgtEl>
                                        <p:attrNameLst>
                                          <p:attrName>ppt_x</p:attrName>
                                        </p:attrNameLst>
                                      </p:cBhvr>
                                      <p:tavLst>
                                        <p:tav tm="0">
                                          <p:val>
                                            <p:strVal val="#ppt_x"/>
                                          </p:val>
                                        </p:tav>
                                        <p:tav tm="100000">
                                          <p:val>
                                            <p:strVal val="#ppt_x"/>
                                          </p:val>
                                        </p:tav>
                                      </p:tavLst>
                                    </p:anim>
                                    <p:anim calcmode="lin" valueType="num">
                                      <p:cBhvr>
                                        <p:cTn id="31" dur="900" decel="100000" fill="hold"/>
                                        <p:tgtEl>
                                          <p:spTgt spid="20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200"/>
                                  </p:stCondLst>
                                  <p:childTnLst>
                                    <p:set>
                                      <p:cBhvr>
                                        <p:cTn id="34" dur="1" fill="hold">
                                          <p:stCondLst>
                                            <p:cond delay="0"/>
                                          </p:stCondLst>
                                        </p:cTn>
                                        <p:tgtEl>
                                          <p:spTgt spid="153"/>
                                        </p:tgtEl>
                                        <p:attrNameLst>
                                          <p:attrName>style.visibility</p:attrName>
                                        </p:attrNameLst>
                                      </p:cBhvr>
                                      <p:to>
                                        <p:strVal val="visible"/>
                                      </p:to>
                                    </p:set>
                                    <p:animEffect transition="in" filter="fade">
                                      <p:cBhvr>
                                        <p:cTn id="35" dur="1000"/>
                                        <p:tgtEl>
                                          <p:spTgt spid="153"/>
                                        </p:tgtEl>
                                      </p:cBhvr>
                                    </p:animEffect>
                                    <p:anim calcmode="lin" valueType="num">
                                      <p:cBhvr>
                                        <p:cTn id="36" dur="1000" fill="hold"/>
                                        <p:tgtEl>
                                          <p:spTgt spid="153"/>
                                        </p:tgtEl>
                                        <p:attrNameLst>
                                          <p:attrName>ppt_x</p:attrName>
                                        </p:attrNameLst>
                                      </p:cBhvr>
                                      <p:tavLst>
                                        <p:tav tm="0">
                                          <p:val>
                                            <p:strVal val="#ppt_x"/>
                                          </p:val>
                                        </p:tav>
                                        <p:tav tm="100000">
                                          <p:val>
                                            <p:strVal val="#ppt_x"/>
                                          </p:val>
                                        </p:tav>
                                      </p:tavLst>
                                    </p:anim>
                                    <p:anim calcmode="lin" valueType="num">
                                      <p:cBhvr>
                                        <p:cTn id="37" dur="900" decel="100000" fill="hold"/>
                                        <p:tgtEl>
                                          <p:spTgt spid="15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500"/>
                                  </p:stCondLst>
                                  <p:childTnLst>
                                    <p:set>
                                      <p:cBhvr>
                                        <p:cTn id="40" dur="1" fill="hold">
                                          <p:stCondLst>
                                            <p:cond delay="0"/>
                                          </p:stCondLst>
                                        </p:cTn>
                                        <p:tgtEl>
                                          <p:spTgt spid="172"/>
                                        </p:tgtEl>
                                        <p:attrNameLst>
                                          <p:attrName>style.visibility</p:attrName>
                                        </p:attrNameLst>
                                      </p:cBhvr>
                                      <p:to>
                                        <p:strVal val="visible"/>
                                      </p:to>
                                    </p:set>
                                    <p:animEffect transition="in" filter="fade">
                                      <p:cBhvr>
                                        <p:cTn id="41" dur="1000"/>
                                        <p:tgtEl>
                                          <p:spTgt spid="172"/>
                                        </p:tgtEl>
                                      </p:cBhvr>
                                    </p:animEffect>
                                    <p:anim calcmode="lin" valueType="num">
                                      <p:cBhvr>
                                        <p:cTn id="42" dur="1000" fill="hold"/>
                                        <p:tgtEl>
                                          <p:spTgt spid="172"/>
                                        </p:tgtEl>
                                        <p:attrNameLst>
                                          <p:attrName>ppt_x</p:attrName>
                                        </p:attrNameLst>
                                      </p:cBhvr>
                                      <p:tavLst>
                                        <p:tav tm="0">
                                          <p:val>
                                            <p:strVal val="#ppt_x"/>
                                          </p:val>
                                        </p:tav>
                                        <p:tav tm="100000">
                                          <p:val>
                                            <p:strVal val="#ppt_x"/>
                                          </p:val>
                                        </p:tav>
                                      </p:tavLst>
                                    </p:anim>
                                    <p:anim calcmode="lin" valueType="num">
                                      <p:cBhvr>
                                        <p:cTn id="43" dur="900" decel="100000" fill="hold"/>
                                        <p:tgtEl>
                                          <p:spTgt spid="17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72"/>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800"/>
                                  </p:stCondLst>
                                  <p:childTnLst>
                                    <p:set>
                                      <p:cBhvr>
                                        <p:cTn id="46" dur="1" fill="hold">
                                          <p:stCondLst>
                                            <p:cond delay="0"/>
                                          </p:stCondLst>
                                        </p:cTn>
                                        <p:tgtEl>
                                          <p:spTgt spid="191"/>
                                        </p:tgtEl>
                                        <p:attrNameLst>
                                          <p:attrName>style.visibility</p:attrName>
                                        </p:attrNameLst>
                                      </p:cBhvr>
                                      <p:to>
                                        <p:strVal val="visible"/>
                                      </p:to>
                                    </p:set>
                                    <p:animEffect transition="in" filter="fade">
                                      <p:cBhvr>
                                        <p:cTn id="47" dur="1000"/>
                                        <p:tgtEl>
                                          <p:spTgt spid="191"/>
                                        </p:tgtEl>
                                      </p:cBhvr>
                                    </p:animEffect>
                                    <p:anim calcmode="lin" valueType="num">
                                      <p:cBhvr>
                                        <p:cTn id="48" dur="1000" fill="hold"/>
                                        <p:tgtEl>
                                          <p:spTgt spid="191"/>
                                        </p:tgtEl>
                                        <p:attrNameLst>
                                          <p:attrName>ppt_x</p:attrName>
                                        </p:attrNameLst>
                                      </p:cBhvr>
                                      <p:tavLst>
                                        <p:tav tm="0">
                                          <p:val>
                                            <p:strVal val="#ppt_x"/>
                                          </p:val>
                                        </p:tav>
                                        <p:tav tm="100000">
                                          <p:val>
                                            <p:strVal val="#ppt_x"/>
                                          </p:val>
                                        </p:tav>
                                      </p:tavLst>
                                    </p:anim>
                                    <p:anim calcmode="lin" valueType="num">
                                      <p:cBhvr>
                                        <p:cTn id="49" dur="900" decel="100000" fill="hold"/>
                                        <p:tgtEl>
                                          <p:spTgt spid="19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91"/>
                                        </p:tgtEl>
                                        <p:attrNameLst>
                                          <p:attrName>ppt_y</p:attrName>
                                        </p:attrNameLst>
                                      </p:cBhvr>
                                      <p:tavLst>
                                        <p:tav tm="0">
                                          <p:val>
                                            <p:strVal val="#ppt_y-.03"/>
                                          </p:val>
                                        </p:tav>
                                        <p:tav tm="100000">
                                          <p:val>
                                            <p:strVal val="#ppt_y"/>
                                          </p:val>
                                        </p:tav>
                                      </p:tavLst>
                                    </p:anim>
                                  </p:childTnLst>
                                </p:cTn>
                              </p:par>
                            </p:childTnLst>
                          </p:cTn>
                        </p:par>
                        <p:par>
                          <p:cTn id="51" fill="hold">
                            <p:stCondLst>
                              <p:cond delay="1500"/>
                            </p:stCondLst>
                            <p:childTnLst>
                              <p:par>
                                <p:cTn id="52" presetID="2" presetClass="entr" presetSubtype="2" fill="hold" grpId="0" nodeType="afterEffect">
                                  <p:stCondLst>
                                    <p:cond delay="0"/>
                                  </p:stCondLst>
                                  <p:childTnLst>
                                    <p:set>
                                      <p:cBhvr>
                                        <p:cTn id="53" dur="1" fill="hold">
                                          <p:stCondLst>
                                            <p:cond delay="0"/>
                                          </p:stCondLst>
                                        </p:cTn>
                                        <p:tgtEl>
                                          <p:spTgt spid="229"/>
                                        </p:tgtEl>
                                        <p:attrNameLst>
                                          <p:attrName>style.visibility</p:attrName>
                                        </p:attrNameLst>
                                      </p:cBhvr>
                                      <p:to>
                                        <p:strVal val="visible"/>
                                      </p:to>
                                    </p:set>
                                    <p:anim calcmode="lin" valueType="num">
                                      <p:cBhvr additive="base">
                                        <p:cTn id="54" dur="500" fill="hold"/>
                                        <p:tgtEl>
                                          <p:spTgt spid="229"/>
                                        </p:tgtEl>
                                        <p:attrNameLst>
                                          <p:attrName>ppt_x</p:attrName>
                                        </p:attrNameLst>
                                      </p:cBhvr>
                                      <p:tavLst>
                                        <p:tav tm="0">
                                          <p:val>
                                            <p:strVal val="1+#ppt_w/2"/>
                                          </p:val>
                                        </p:tav>
                                        <p:tav tm="100000">
                                          <p:val>
                                            <p:strVal val="#ppt_x"/>
                                          </p:val>
                                        </p:tav>
                                      </p:tavLst>
                                    </p:anim>
                                    <p:anim calcmode="lin" valueType="num">
                                      <p:cBhvr additive="base">
                                        <p:cTn id="55" dur="500" fill="hold"/>
                                        <p:tgtEl>
                                          <p:spTgt spid="229"/>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37" presetClass="entr" presetSubtype="0" fill="hold" nodeType="afterEffect">
                                  <p:stCondLst>
                                    <p:cond delay="0"/>
                                  </p:stCondLst>
                                  <p:childTnLst>
                                    <p:set>
                                      <p:cBhvr>
                                        <p:cTn id="58" dur="1" fill="hold">
                                          <p:stCondLst>
                                            <p:cond delay="0"/>
                                          </p:stCondLst>
                                        </p:cTn>
                                        <p:tgtEl>
                                          <p:spTgt spid="235"/>
                                        </p:tgtEl>
                                        <p:attrNameLst>
                                          <p:attrName>style.visibility</p:attrName>
                                        </p:attrNameLst>
                                      </p:cBhvr>
                                      <p:to>
                                        <p:strVal val="visible"/>
                                      </p:to>
                                    </p:set>
                                    <p:animEffect transition="in" filter="fade">
                                      <p:cBhvr>
                                        <p:cTn id="59" dur="1000"/>
                                        <p:tgtEl>
                                          <p:spTgt spid="235"/>
                                        </p:tgtEl>
                                      </p:cBhvr>
                                    </p:animEffect>
                                    <p:anim calcmode="lin" valueType="num">
                                      <p:cBhvr>
                                        <p:cTn id="60" dur="1000" fill="hold"/>
                                        <p:tgtEl>
                                          <p:spTgt spid="235"/>
                                        </p:tgtEl>
                                        <p:attrNameLst>
                                          <p:attrName>ppt_x</p:attrName>
                                        </p:attrNameLst>
                                      </p:cBhvr>
                                      <p:tavLst>
                                        <p:tav tm="0">
                                          <p:val>
                                            <p:strVal val="#ppt_x"/>
                                          </p:val>
                                        </p:tav>
                                        <p:tav tm="100000">
                                          <p:val>
                                            <p:strVal val="#ppt_x"/>
                                          </p:val>
                                        </p:tav>
                                      </p:tavLst>
                                    </p:anim>
                                    <p:anim calcmode="lin" valueType="num">
                                      <p:cBhvr>
                                        <p:cTn id="61" dur="900" decel="100000" fill="hold"/>
                                        <p:tgtEl>
                                          <p:spTgt spid="23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35"/>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500"/>
                                  </p:stCondLst>
                                  <p:childTnLst>
                                    <p:set>
                                      <p:cBhvr>
                                        <p:cTn id="64" dur="1" fill="hold">
                                          <p:stCondLst>
                                            <p:cond delay="0"/>
                                          </p:stCondLst>
                                        </p:cTn>
                                        <p:tgtEl>
                                          <p:spTgt spid="245"/>
                                        </p:tgtEl>
                                        <p:attrNameLst>
                                          <p:attrName>style.visibility</p:attrName>
                                        </p:attrNameLst>
                                      </p:cBhvr>
                                      <p:to>
                                        <p:strVal val="visible"/>
                                      </p:to>
                                    </p:set>
                                    <p:animEffect transition="in" filter="fade">
                                      <p:cBhvr>
                                        <p:cTn id="65" dur="1000"/>
                                        <p:tgtEl>
                                          <p:spTgt spid="245"/>
                                        </p:tgtEl>
                                      </p:cBhvr>
                                    </p:animEffect>
                                    <p:anim calcmode="lin" valueType="num">
                                      <p:cBhvr>
                                        <p:cTn id="66" dur="1000" fill="hold"/>
                                        <p:tgtEl>
                                          <p:spTgt spid="245"/>
                                        </p:tgtEl>
                                        <p:attrNameLst>
                                          <p:attrName>ppt_x</p:attrName>
                                        </p:attrNameLst>
                                      </p:cBhvr>
                                      <p:tavLst>
                                        <p:tav tm="0">
                                          <p:val>
                                            <p:strVal val="#ppt_x"/>
                                          </p:val>
                                        </p:tav>
                                        <p:tav tm="100000">
                                          <p:val>
                                            <p:strVal val="#ppt_x"/>
                                          </p:val>
                                        </p:tav>
                                      </p:tavLst>
                                    </p:anim>
                                    <p:anim calcmode="lin" valueType="num">
                                      <p:cBhvr>
                                        <p:cTn id="67" dur="900" decel="100000" fill="hold"/>
                                        <p:tgtEl>
                                          <p:spTgt spid="24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45"/>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1000"/>
                                  </p:stCondLst>
                                  <p:childTnLst>
                                    <p:set>
                                      <p:cBhvr>
                                        <p:cTn id="70" dur="1" fill="hold">
                                          <p:stCondLst>
                                            <p:cond delay="0"/>
                                          </p:stCondLst>
                                        </p:cTn>
                                        <p:tgtEl>
                                          <p:spTgt spid="230"/>
                                        </p:tgtEl>
                                        <p:attrNameLst>
                                          <p:attrName>style.visibility</p:attrName>
                                        </p:attrNameLst>
                                      </p:cBhvr>
                                      <p:to>
                                        <p:strVal val="visible"/>
                                      </p:to>
                                    </p:set>
                                    <p:animEffect transition="in" filter="fade">
                                      <p:cBhvr>
                                        <p:cTn id="71" dur="1000"/>
                                        <p:tgtEl>
                                          <p:spTgt spid="230"/>
                                        </p:tgtEl>
                                      </p:cBhvr>
                                    </p:animEffect>
                                    <p:anim calcmode="lin" valueType="num">
                                      <p:cBhvr>
                                        <p:cTn id="72" dur="1000" fill="hold"/>
                                        <p:tgtEl>
                                          <p:spTgt spid="230"/>
                                        </p:tgtEl>
                                        <p:attrNameLst>
                                          <p:attrName>ppt_x</p:attrName>
                                        </p:attrNameLst>
                                      </p:cBhvr>
                                      <p:tavLst>
                                        <p:tav tm="0">
                                          <p:val>
                                            <p:strVal val="#ppt_x"/>
                                          </p:val>
                                        </p:tav>
                                        <p:tav tm="100000">
                                          <p:val>
                                            <p:strVal val="#ppt_x"/>
                                          </p:val>
                                        </p:tav>
                                      </p:tavLst>
                                    </p:anim>
                                    <p:anim calcmode="lin" valueType="num">
                                      <p:cBhvr>
                                        <p:cTn id="73" dur="900" decel="100000" fill="hold"/>
                                        <p:tgtEl>
                                          <p:spTgt spid="23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30"/>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1500"/>
                                  </p:stCondLst>
                                  <p:childTnLst>
                                    <p:set>
                                      <p:cBhvr>
                                        <p:cTn id="76" dur="1" fill="hold">
                                          <p:stCondLst>
                                            <p:cond delay="0"/>
                                          </p:stCondLst>
                                        </p:cTn>
                                        <p:tgtEl>
                                          <p:spTgt spid="240"/>
                                        </p:tgtEl>
                                        <p:attrNameLst>
                                          <p:attrName>style.visibility</p:attrName>
                                        </p:attrNameLst>
                                      </p:cBhvr>
                                      <p:to>
                                        <p:strVal val="visible"/>
                                      </p:to>
                                    </p:set>
                                    <p:animEffect transition="in" filter="fade">
                                      <p:cBhvr>
                                        <p:cTn id="77" dur="1000"/>
                                        <p:tgtEl>
                                          <p:spTgt spid="240"/>
                                        </p:tgtEl>
                                      </p:cBhvr>
                                    </p:animEffect>
                                    <p:anim calcmode="lin" valueType="num">
                                      <p:cBhvr>
                                        <p:cTn id="78" dur="1000" fill="hold"/>
                                        <p:tgtEl>
                                          <p:spTgt spid="240"/>
                                        </p:tgtEl>
                                        <p:attrNameLst>
                                          <p:attrName>ppt_x</p:attrName>
                                        </p:attrNameLst>
                                      </p:cBhvr>
                                      <p:tavLst>
                                        <p:tav tm="0">
                                          <p:val>
                                            <p:strVal val="#ppt_x"/>
                                          </p:val>
                                        </p:tav>
                                        <p:tav tm="100000">
                                          <p:val>
                                            <p:strVal val="#ppt_x"/>
                                          </p:val>
                                        </p:tav>
                                      </p:tavLst>
                                    </p:anim>
                                    <p:anim calcmode="lin" valueType="num">
                                      <p:cBhvr>
                                        <p:cTn id="79" dur="900" decel="100000" fill="hold"/>
                                        <p:tgtEl>
                                          <p:spTgt spid="24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标题 1"/>
          <p:cNvSpPr txBox="1"/>
          <p:nvPr/>
        </p:nvSpPr>
        <p:spPr>
          <a:xfrm>
            <a:off x="1062038" y="365125"/>
            <a:ext cx="4142260"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a:latin typeface="+mn-ea"/>
              </a:rPr>
              <a:t>编辑修改页面主题文字</a:t>
            </a:r>
            <a:endParaRPr lang="zh-CN" altLang="en-US" dirty="0">
              <a:latin typeface="+mn-ea"/>
            </a:endParaRPr>
          </a:p>
        </p:txBody>
      </p:sp>
      <p:sp>
        <p:nvSpPr>
          <p:cNvPr id="100" name="矩形 99"/>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1" name="矩形 100"/>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2" name="矩形 101"/>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3" name="矩形 102"/>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4" name="矩形 103"/>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5" name="矩形 104"/>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6" name="KSO_Shape"/>
          <p:cNvSpPr/>
          <p:nvPr/>
        </p:nvSpPr>
        <p:spPr bwMode="auto">
          <a:xfrm>
            <a:off x="4451498" y="1902498"/>
            <a:ext cx="3289004" cy="2691500"/>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rgbClr val="19A5BE"/>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1250" fill="hold"/>
                                        <p:tgtEl>
                                          <p:spTgt spid="106"/>
                                        </p:tgtEl>
                                        <p:attrNameLst>
                                          <p:attrName>ppt_x</p:attrName>
                                        </p:attrNameLst>
                                      </p:cBhvr>
                                      <p:tavLst>
                                        <p:tav tm="0">
                                          <p:val>
                                            <p:strVal val="0-#ppt_w/2"/>
                                          </p:val>
                                        </p:tav>
                                        <p:tav tm="100000">
                                          <p:val>
                                            <p:strVal val="#ppt_x"/>
                                          </p:val>
                                        </p:tav>
                                      </p:tavLst>
                                    </p:anim>
                                    <p:anim calcmode="lin" valueType="num">
                                      <p:cBhvr additive="base">
                                        <p:cTn id="12" dur="1250" fill="hold"/>
                                        <p:tgtEl>
                                          <p:spTgt spid="10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additive="base">
                                        <p:cTn id="16" dur="500" fill="hold"/>
                                        <p:tgtEl>
                                          <p:spTgt spid="100"/>
                                        </p:tgtEl>
                                        <p:attrNameLst>
                                          <p:attrName>ppt_x</p:attrName>
                                        </p:attrNameLst>
                                      </p:cBhvr>
                                      <p:tavLst>
                                        <p:tav tm="0">
                                          <p:val>
                                            <p:strVal val="0-#ppt_w/2"/>
                                          </p:val>
                                        </p:tav>
                                        <p:tav tm="100000">
                                          <p:val>
                                            <p:strVal val="#ppt_x"/>
                                          </p:val>
                                        </p:tav>
                                      </p:tavLst>
                                    </p:anim>
                                    <p:anim calcmode="lin" valueType="num">
                                      <p:cBhvr additive="base">
                                        <p:cTn id="17" dur="500" fill="hold"/>
                                        <p:tgtEl>
                                          <p:spTgt spid="10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3"/>
                                        </p:tgtEl>
                                        <p:attrNameLst>
                                          <p:attrName>style.visibility</p:attrName>
                                        </p:attrNameLst>
                                      </p:cBhvr>
                                      <p:to>
                                        <p:strVal val="visible"/>
                                      </p:to>
                                    </p:set>
                                    <p:anim calcmode="lin" valueType="num">
                                      <p:cBhvr additive="base">
                                        <p:cTn id="20" dur="500" fill="hold"/>
                                        <p:tgtEl>
                                          <p:spTgt spid="103"/>
                                        </p:tgtEl>
                                        <p:attrNameLst>
                                          <p:attrName>ppt_x</p:attrName>
                                        </p:attrNameLst>
                                      </p:cBhvr>
                                      <p:tavLst>
                                        <p:tav tm="0">
                                          <p:val>
                                            <p:strVal val="1+#ppt_w/2"/>
                                          </p:val>
                                        </p:tav>
                                        <p:tav tm="100000">
                                          <p:val>
                                            <p:strVal val="#ppt_x"/>
                                          </p:val>
                                        </p:tav>
                                      </p:tavLst>
                                    </p:anim>
                                    <p:anim calcmode="lin" valueType="num">
                                      <p:cBhvr additive="base">
                                        <p:cTn id="21" dur="500" fill="hold"/>
                                        <p:tgtEl>
                                          <p:spTgt spid="10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0-#ppt_w/2"/>
                                          </p:val>
                                        </p:tav>
                                        <p:tav tm="100000">
                                          <p:val>
                                            <p:strVal val="#ppt_x"/>
                                          </p:val>
                                        </p:tav>
                                      </p:tavLst>
                                    </p:anim>
                                    <p:anim calcmode="lin" valueType="num">
                                      <p:cBhvr additive="base">
                                        <p:cTn id="26" dur="500" fill="hold"/>
                                        <p:tgtEl>
                                          <p:spTgt spid="10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additive="base">
                                        <p:cTn id="29" dur="500" fill="hold"/>
                                        <p:tgtEl>
                                          <p:spTgt spid="104"/>
                                        </p:tgtEl>
                                        <p:attrNameLst>
                                          <p:attrName>ppt_x</p:attrName>
                                        </p:attrNameLst>
                                      </p:cBhvr>
                                      <p:tavLst>
                                        <p:tav tm="0">
                                          <p:val>
                                            <p:strVal val="1+#ppt_w/2"/>
                                          </p:val>
                                        </p:tav>
                                        <p:tav tm="100000">
                                          <p:val>
                                            <p:strVal val="#ppt_x"/>
                                          </p:val>
                                        </p:tav>
                                      </p:tavLst>
                                    </p:anim>
                                    <p:anim calcmode="lin" valueType="num">
                                      <p:cBhvr additive="base">
                                        <p:cTn id="30" dur="500" fill="hold"/>
                                        <p:tgtEl>
                                          <p:spTgt spid="10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cBhvr additive="base">
                                        <p:cTn id="34" dur="500" fill="hold"/>
                                        <p:tgtEl>
                                          <p:spTgt spid="102"/>
                                        </p:tgtEl>
                                        <p:attrNameLst>
                                          <p:attrName>ppt_x</p:attrName>
                                        </p:attrNameLst>
                                      </p:cBhvr>
                                      <p:tavLst>
                                        <p:tav tm="0">
                                          <p:val>
                                            <p:strVal val="0-#ppt_w/2"/>
                                          </p:val>
                                        </p:tav>
                                        <p:tav tm="100000">
                                          <p:val>
                                            <p:strVal val="#ppt_x"/>
                                          </p:val>
                                        </p:tav>
                                      </p:tavLst>
                                    </p:anim>
                                    <p:anim calcmode="lin" valueType="num">
                                      <p:cBhvr additive="base">
                                        <p:cTn id="35" dur="500" fill="hold"/>
                                        <p:tgtEl>
                                          <p:spTgt spid="10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additive="base">
                                        <p:cTn id="38" dur="500" fill="hold"/>
                                        <p:tgtEl>
                                          <p:spTgt spid="105"/>
                                        </p:tgtEl>
                                        <p:attrNameLst>
                                          <p:attrName>ppt_x</p:attrName>
                                        </p:attrNameLst>
                                      </p:cBhvr>
                                      <p:tavLst>
                                        <p:tav tm="0">
                                          <p:val>
                                            <p:strVal val="1+#ppt_w/2"/>
                                          </p:val>
                                        </p:tav>
                                        <p:tav tm="100000">
                                          <p:val>
                                            <p:strVal val="#ppt_x"/>
                                          </p:val>
                                        </p:tav>
                                      </p:tavLst>
                                    </p:anim>
                                    <p:anim calcmode="lin" valueType="num">
                                      <p:cBhvr additive="base">
                                        <p:cTn id="39" dur="5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00" grpId="0"/>
      <p:bldP spid="101" grpId="0"/>
      <p:bldP spid="102" grpId="0"/>
      <p:bldP spid="103" grpId="0"/>
      <p:bldP spid="104" grpId="0"/>
      <p:bldP spid="105" grpId="0"/>
      <p:bldP spid="1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latin typeface="+mn-ea"/>
                <a:ea typeface="+mn-ea"/>
              </a:rPr>
              <a:t>编辑修改页面主题文字</a:t>
            </a:r>
            <a:endParaRPr lang="zh-CN" altLang="en-US" dirty="0">
              <a:latin typeface="+mn-ea"/>
              <a:ea typeface="+mn-ea"/>
            </a:endParaRPr>
          </a:p>
        </p:txBody>
      </p:sp>
      <p:sp>
        <p:nvSpPr>
          <p:cNvPr id="3" name="Rectangle 4"/>
          <p:cNvSpPr/>
          <p:nvPr/>
        </p:nvSpPr>
        <p:spPr>
          <a:xfrm>
            <a:off x="1248737" y="1239253"/>
            <a:ext cx="9622336" cy="347030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 name="TextBox 5"/>
          <p:cNvSpPr txBox="1"/>
          <p:nvPr/>
        </p:nvSpPr>
        <p:spPr>
          <a:xfrm>
            <a:off x="1369671" y="5253577"/>
            <a:ext cx="9380468" cy="844265"/>
          </a:xfrm>
          <a:prstGeom prst="rect">
            <a:avLst/>
          </a:prstGeom>
          <a:noFill/>
        </p:spPr>
        <p:txBody>
          <a:bodyPr wrap="square" rIns="144000" bIns="36000" numCol="1" spcCol="360000" rtlCol="0">
            <a:spAutoFit/>
          </a:bodyPr>
          <a:lstStyle/>
          <a:p>
            <a:pPr algn="ctr">
              <a:lnSpc>
                <a:spcPct val="150000"/>
              </a:lnSpc>
            </a:pPr>
            <a:r>
              <a:rPr lang="en-US" sz="1100" dirty="0" smtClean="0">
                <a:solidFill>
                  <a:schemeClr val="tx1">
                    <a:lumMod val="75000"/>
                    <a:lumOff val="25000"/>
                  </a:schemeClr>
                </a:solidFill>
                <a:ea typeface="Roboto" pitchFamily="2" charset="0"/>
              </a:rPr>
              <a:t>There </a:t>
            </a:r>
            <a:r>
              <a:rPr lang="en-US" sz="1100" dirty="0">
                <a:solidFill>
                  <a:schemeClr val="tx1">
                    <a:lumMod val="75000"/>
                    <a:lumOff val="25000"/>
                  </a:schemeClr>
                </a:solidFill>
                <a:ea typeface="Roboto" pitchFamily="2" charset="0"/>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100" dirty="0" smtClean="0">
                <a:solidFill>
                  <a:schemeClr val="tx1">
                    <a:lumMod val="75000"/>
                    <a:lumOff val="25000"/>
                  </a:schemeClr>
                </a:solidFill>
                <a:ea typeface="Roboto" pitchFamily="2" charset="0"/>
              </a:rPr>
              <a:t>.</a:t>
            </a:r>
            <a:endParaRPr lang="id-ID" sz="1100" dirty="0" smtClean="0">
              <a:solidFill>
                <a:schemeClr val="tx1">
                  <a:lumMod val="75000"/>
                  <a:lumOff val="25000"/>
                </a:schemeClr>
              </a:solidFill>
              <a:ea typeface="Roboto"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椭圆 77"/>
          <p:cNvSpPr>
            <a:spLocks noChangeAspect="1"/>
          </p:cNvSpPr>
          <p:nvPr/>
        </p:nvSpPr>
        <p:spPr>
          <a:xfrm>
            <a:off x="4309534" y="2774635"/>
            <a:ext cx="1344084" cy="134408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79" name="椭圆 78"/>
          <p:cNvSpPr>
            <a:spLocks noChangeAspect="1"/>
          </p:cNvSpPr>
          <p:nvPr/>
        </p:nvSpPr>
        <p:spPr>
          <a:xfrm>
            <a:off x="3530601" y="4125068"/>
            <a:ext cx="1344084" cy="1344083"/>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0" name="椭圆 79"/>
          <p:cNvSpPr>
            <a:spLocks noChangeAspect="1"/>
          </p:cNvSpPr>
          <p:nvPr/>
        </p:nvSpPr>
        <p:spPr>
          <a:xfrm>
            <a:off x="1972734" y="4125068"/>
            <a:ext cx="1344084" cy="134408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1" name="椭圆 80"/>
          <p:cNvSpPr>
            <a:spLocks noChangeAspect="1"/>
          </p:cNvSpPr>
          <p:nvPr/>
        </p:nvSpPr>
        <p:spPr>
          <a:xfrm>
            <a:off x="2751667" y="2774635"/>
            <a:ext cx="1344084" cy="1344083"/>
          </a:xfrm>
          <a:prstGeom prst="ellipse">
            <a:avLst/>
          </a:prstGeom>
          <a:solidFill>
            <a:srgbClr val="39AB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2" name="椭圆 81"/>
          <p:cNvSpPr>
            <a:spLocks noChangeAspect="1"/>
          </p:cNvSpPr>
          <p:nvPr/>
        </p:nvSpPr>
        <p:spPr>
          <a:xfrm>
            <a:off x="1193801" y="2774635"/>
            <a:ext cx="1344084" cy="1344083"/>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3" name="椭圆 82"/>
          <p:cNvSpPr>
            <a:spLocks noChangeAspect="1"/>
          </p:cNvSpPr>
          <p:nvPr/>
        </p:nvSpPr>
        <p:spPr>
          <a:xfrm>
            <a:off x="1972734" y="1426318"/>
            <a:ext cx="1344084" cy="134408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4" name="椭圆 83"/>
          <p:cNvSpPr>
            <a:spLocks noChangeAspect="1"/>
          </p:cNvSpPr>
          <p:nvPr/>
        </p:nvSpPr>
        <p:spPr>
          <a:xfrm>
            <a:off x="3530601" y="1426318"/>
            <a:ext cx="1344084" cy="134408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5" name="Content Placeholder 2"/>
          <p:cNvSpPr txBox="1"/>
          <p:nvPr/>
        </p:nvSpPr>
        <p:spPr>
          <a:xfrm>
            <a:off x="6697134" y="2061318"/>
            <a:ext cx="4432300" cy="7090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lnSpc>
                <a:spcPct val="120000"/>
              </a:lnSpc>
              <a:spcBef>
                <a:spcPts val="0"/>
              </a:spcBef>
              <a:spcAft>
                <a:spcPts val="0"/>
              </a:spcAft>
              <a:buNone/>
              <a:defRPr/>
            </a:pPr>
            <a:r>
              <a:rPr lang="en-US" altLang="zh-CN" sz="1200" dirty="0">
                <a:solidFill>
                  <a:schemeClr val="tx1">
                    <a:lumMod val="65000"/>
                    <a:lumOff val="35000"/>
                  </a:schemeClr>
                </a:solidFill>
              </a:rPr>
              <a:t>There are many variations of passages of Lorem available, but the majority have suffered alteration in some form, by injected humor</a:t>
            </a:r>
            <a:endParaRPr lang="en-US" altLang="zh-CN" sz="1200" dirty="0">
              <a:solidFill>
                <a:schemeClr val="tx1">
                  <a:lumMod val="65000"/>
                  <a:lumOff val="35000"/>
                </a:schemeClr>
              </a:solidFill>
              <a:cs typeface="Arial" panose="020B0604020202020204" pitchFamily="34" charset="0"/>
            </a:endParaRPr>
          </a:p>
        </p:txBody>
      </p:sp>
      <p:sp>
        <p:nvSpPr>
          <p:cNvPr id="86" name="Content Placeholder 2"/>
          <p:cNvSpPr txBox="1"/>
          <p:nvPr/>
        </p:nvSpPr>
        <p:spPr>
          <a:xfrm>
            <a:off x="6697134" y="2852952"/>
            <a:ext cx="4747684" cy="7090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lnSpc>
                <a:spcPct val="120000"/>
              </a:lnSpc>
              <a:spcBef>
                <a:spcPts val="0"/>
              </a:spcBef>
              <a:spcAft>
                <a:spcPts val="0"/>
              </a:spcAft>
              <a:buNone/>
              <a:defRPr/>
            </a:pPr>
            <a:r>
              <a:rPr lang="en-US" altLang="zh-CN" sz="1200" dirty="0">
                <a:solidFill>
                  <a:schemeClr val="tx1">
                    <a:lumMod val="65000"/>
                    <a:lumOff val="35000"/>
                  </a:schemeClr>
                </a:solidFill>
              </a:rPr>
              <a:t>There are many variations of passages of Lorem available, but the majority have suffered alteration in some form, by injected humor</a:t>
            </a:r>
            <a:endParaRPr lang="en-US" altLang="zh-CN" sz="1200" dirty="0">
              <a:solidFill>
                <a:schemeClr val="tx1">
                  <a:lumMod val="65000"/>
                  <a:lumOff val="35000"/>
                </a:schemeClr>
              </a:solidFill>
              <a:cs typeface="Arial" panose="020B0604020202020204" pitchFamily="34" charset="0"/>
            </a:endParaRPr>
          </a:p>
        </p:txBody>
      </p:sp>
      <p:sp>
        <p:nvSpPr>
          <p:cNvPr id="87" name="Content Placeholder 2"/>
          <p:cNvSpPr txBox="1"/>
          <p:nvPr/>
        </p:nvSpPr>
        <p:spPr>
          <a:xfrm>
            <a:off x="6684434" y="4133535"/>
            <a:ext cx="4747684" cy="7090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65000"/>
                    <a:lumOff val="35000"/>
                  </a:schemeClr>
                </a:solidFill>
              </a:rPr>
              <a:t>There are many variations of passages of Lorem available, but the majority have suffered alteration in some form, by injected humor</a:t>
            </a:r>
            <a:endParaRPr lang="en-US" altLang="zh-CN" sz="1200" dirty="0">
              <a:solidFill>
                <a:schemeClr val="tx1">
                  <a:lumMod val="65000"/>
                  <a:lumOff val="35000"/>
                </a:schemeClr>
              </a:solidFill>
              <a:cs typeface="Arial" panose="020B0604020202020204" pitchFamily="34" charset="0"/>
            </a:endParaRPr>
          </a:p>
        </p:txBody>
      </p:sp>
      <p:sp>
        <p:nvSpPr>
          <p:cNvPr id="88" name="文本框 87"/>
          <p:cNvSpPr txBox="1">
            <a:spLocks noChangeArrowheads="1"/>
          </p:cNvSpPr>
          <p:nvPr/>
        </p:nvSpPr>
        <p:spPr bwMode="auto">
          <a:xfrm>
            <a:off x="6684434" y="1697252"/>
            <a:ext cx="3826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dirty="0">
                <a:solidFill>
                  <a:schemeClr val="tx1">
                    <a:lumMod val="65000"/>
                    <a:lumOff val="35000"/>
                  </a:schemeClr>
                </a:solidFill>
              </a:rPr>
              <a:t>Responsive &amp; Creative Design</a:t>
            </a:r>
            <a:endParaRPr lang="zh-CN" altLang="en-US" sz="1800" dirty="0">
              <a:solidFill>
                <a:schemeClr val="tx1">
                  <a:lumMod val="65000"/>
                  <a:lumOff val="35000"/>
                </a:schemeClr>
              </a:solidFill>
            </a:endParaRPr>
          </a:p>
        </p:txBody>
      </p:sp>
      <p:sp>
        <p:nvSpPr>
          <p:cNvPr id="89" name="文本框 88"/>
          <p:cNvSpPr txBox="1">
            <a:spLocks noChangeArrowheads="1"/>
          </p:cNvSpPr>
          <p:nvPr/>
        </p:nvSpPr>
        <p:spPr bwMode="auto">
          <a:xfrm>
            <a:off x="6697134" y="3750418"/>
            <a:ext cx="3826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tx1">
                    <a:lumMod val="65000"/>
                    <a:lumOff val="35000"/>
                  </a:schemeClr>
                </a:solidFill>
              </a:rPr>
              <a:t>Creative Design</a:t>
            </a:r>
            <a:endParaRPr lang="zh-CN" altLang="en-US" sz="1800">
              <a:solidFill>
                <a:schemeClr val="tx1">
                  <a:lumMod val="65000"/>
                  <a:lumOff val="35000"/>
                </a:schemeClr>
              </a:solidFill>
            </a:endParaRPr>
          </a:p>
        </p:txBody>
      </p:sp>
      <p:sp>
        <p:nvSpPr>
          <p:cNvPr id="90" name="KSO_Shape"/>
          <p:cNvSpPr/>
          <p:nvPr/>
        </p:nvSpPr>
        <p:spPr bwMode="auto">
          <a:xfrm>
            <a:off x="3108975" y="3124098"/>
            <a:ext cx="629467" cy="626320"/>
          </a:xfrm>
          <a:custGeom>
            <a:avLst/>
            <a:gdLst>
              <a:gd name="T0" fmla="*/ 720725 w 2538413"/>
              <a:gd name="T1" fmla="*/ 1555944 h 2525713"/>
              <a:gd name="T2" fmla="*/ 1387668 w 2538413"/>
              <a:gd name="T3" fmla="*/ 1555944 h 2525713"/>
              <a:gd name="T4" fmla="*/ 1387668 w 2538413"/>
              <a:gd name="T5" fmla="*/ 889000 h 2525713"/>
              <a:gd name="T6" fmla="*/ 1780256 w 2538413"/>
              <a:gd name="T7" fmla="*/ 438896 h 2525713"/>
              <a:gd name="T8" fmla="*/ 731477 w 2538413"/>
              <a:gd name="T9" fmla="*/ 0 h 2525713"/>
              <a:gd name="T10" fmla="*/ 1826311 w 2538413"/>
              <a:gd name="T11" fmla="*/ 1588 h 2525713"/>
              <a:gd name="T12" fmla="*/ 1849815 w 2538413"/>
              <a:gd name="T13" fmla="*/ 7622 h 2525713"/>
              <a:gd name="T14" fmla="*/ 1871730 w 2538413"/>
              <a:gd name="T15" fmla="*/ 18102 h 2525713"/>
              <a:gd name="T16" fmla="*/ 1890787 w 2538413"/>
              <a:gd name="T17" fmla="*/ 32393 h 2525713"/>
              <a:gd name="T18" fmla="*/ 1906986 w 2538413"/>
              <a:gd name="T19" fmla="*/ 50178 h 2525713"/>
              <a:gd name="T20" fmla="*/ 1919373 w 2538413"/>
              <a:gd name="T21" fmla="*/ 70503 h 2525713"/>
              <a:gd name="T22" fmla="*/ 1927949 w 2538413"/>
              <a:gd name="T23" fmla="*/ 93686 h 2525713"/>
              <a:gd name="T24" fmla="*/ 1931443 w 2538413"/>
              <a:gd name="T25" fmla="*/ 118140 h 2525713"/>
              <a:gd name="T26" fmla="*/ 2384050 w 2538413"/>
              <a:gd name="T27" fmla="*/ 350291 h 2525713"/>
              <a:gd name="T28" fmla="*/ 2415812 w 2538413"/>
              <a:gd name="T29" fmla="*/ 355055 h 2525713"/>
              <a:gd name="T30" fmla="*/ 2445668 w 2538413"/>
              <a:gd name="T31" fmla="*/ 365852 h 2525713"/>
              <a:gd name="T32" fmla="*/ 2472666 w 2538413"/>
              <a:gd name="T33" fmla="*/ 382049 h 2525713"/>
              <a:gd name="T34" fmla="*/ 2496805 w 2538413"/>
              <a:gd name="T35" fmla="*/ 403644 h 2525713"/>
              <a:gd name="T36" fmla="*/ 2515862 w 2538413"/>
              <a:gd name="T37" fmla="*/ 429368 h 2525713"/>
              <a:gd name="T38" fmla="*/ 2528885 w 2538413"/>
              <a:gd name="T39" fmla="*/ 457950 h 2525713"/>
              <a:gd name="T40" fmla="*/ 2536825 w 2538413"/>
              <a:gd name="T41" fmla="*/ 488756 h 2525713"/>
              <a:gd name="T42" fmla="*/ 2538413 w 2538413"/>
              <a:gd name="T43" fmla="*/ 2363112 h 2525713"/>
              <a:gd name="T44" fmla="*/ 2535237 w 2538413"/>
              <a:gd name="T45" fmla="*/ 2395823 h 2525713"/>
              <a:gd name="T46" fmla="*/ 2525708 w 2538413"/>
              <a:gd name="T47" fmla="*/ 2425993 h 2525713"/>
              <a:gd name="T48" fmla="*/ 2510780 w 2538413"/>
              <a:gd name="T49" fmla="*/ 2453622 h 2525713"/>
              <a:gd name="T50" fmla="*/ 2490770 w 2538413"/>
              <a:gd name="T51" fmla="*/ 2477759 h 2525713"/>
              <a:gd name="T52" fmla="*/ 2466949 w 2538413"/>
              <a:gd name="T53" fmla="*/ 2497766 h 2525713"/>
              <a:gd name="T54" fmla="*/ 2438998 w 2538413"/>
              <a:gd name="T55" fmla="*/ 2512692 h 2525713"/>
              <a:gd name="T56" fmla="*/ 2408507 w 2538413"/>
              <a:gd name="T57" fmla="*/ 2522220 h 2525713"/>
              <a:gd name="T58" fmla="*/ 2375792 w 2538413"/>
              <a:gd name="T59" fmla="*/ 2525713 h 2525713"/>
              <a:gd name="T60" fmla="*/ 138164 w 2538413"/>
              <a:gd name="T61" fmla="*/ 2523490 h 2525713"/>
              <a:gd name="T62" fmla="*/ 106720 w 2538413"/>
              <a:gd name="T63" fmla="*/ 2515551 h 2525713"/>
              <a:gd name="T64" fmla="*/ 78452 w 2538413"/>
              <a:gd name="T65" fmla="*/ 2501895 h 2525713"/>
              <a:gd name="T66" fmla="*/ 53360 w 2538413"/>
              <a:gd name="T67" fmla="*/ 2483157 h 2525713"/>
              <a:gd name="T68" fmla="*/ 32397 w 2538413"/>
              <a:gd name="T69" fmla="*/ 2460292 h 2525713"/>
              <a:gd name="T70" fmla="*/ 16199 w 2538413"/>
              <a:gd name="T71" fmla="*/ 2433297 h 2525713"/>
              <a:gd name="T72" fmla="*/ 5400 w 2538413"/>
              <a:gd name="T73" fmla="*/ 2403445 h 2525713"/>
              <a:gd name="T74" fmla="*/ 318 w 2538413"/>
              <a:gd name="T75" fmla="*/ 2371369 h 2525713"/>
              <a:gd name="T76" fmla="*/ 953 w 2538413"/>
              <a:gd name="T77" fmla="*/ 496060 h 2525713"/>
              <a:gd name="T78" fmla="*/ 7623 w 2538413"/>
              <a:gd name="T79" fmla="*/ 464302 h 2525713"/>
              <a:gd name="T80" fmla="*/ 19692 w 2538413"/>
              <a:gd name="T81" fmla="*/ 435402 h 2525713"/>
              <a:gd name="T82" fmla="*/ 37161 w 2538413"/>
              <a:gd name="T83" fmla="*/ 409361 h 2525713"/>
              <a:gd name="T84" fmla="*/ 59395 w 2538413"/>
              <a:gd name="T85" fmla="*/ 387448 h 2525713"/>
              <a:gd name="T86" fmla="*/ 85122 w 2538413"/>
              <a:gd name="T87" fmla="*/ 369663 h 2525713"/>
              <a:gd name="T88" fmla="*/ 114343 w 2538413"/>
              <a:gd name="T89" fmla="*/ 357595 h 2525713"/>
              <a:gd name="T90" fmla="*/ 146105 w 2538413"/>
              <a:gd name="T91" fmla="*/ 350926 h 2525713"/>
              <a:gd name="T92" fmla="*/ 606653 w 2538413"/>
              <a:gd name="T93" fmla="*/ 124491 h 2525713"/>
              <a:gd name="T94" fmla="*/ 609194 w 2538413"/>
              <a:gd name="T95" fmla="*/ 99403 h 2525713"/>
              <a:gd name="T96" fmla="*/ 616817 w 2538413"/>
              <a:gd name="T97" fmla="*/ 75902 h 2525713"/>
              <a:gd name="T98" fmla="*/ 628251 w 2538413"/>
              <a:gd name="T99" fmla="*/ 54941 h 2525713"/>
              <a:gd name="T100" fmla="*/ 643497 w 2538413"/>
              <a:gd name="T101" fmla="*/ 36522 h 2525713"/>
              <a:gd name="T102" fmla="*/ 661919 w 2538413"/>
              <a:gd name="T103" fmla="*/ 21278 h 2525713"/>
              <a:gd name="T104" fmla="*/ 682881 w 2538413"/>
              <a:gd name="T105" fmla="*/ 9845 h 2525713"/>
              <a:gd name="T106" fmla="*/ 706385 w 2538413"/>
              <a:gd name="T107" fmla="*/ 2541 h 2525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8413" h="2525713">
                <a:moveTo>
                  <a:pt x="1151062" y="889000"/>
                </a:moveTo>
                <a:lnTo>
                  <a:pt x="1151062" y="1319020"/>
                </a:lnTo>
                <a:lnTo>
                  <a:pt x="720725" y="1319020"/>
                </a:lnTo>
                <a:lnTo>
                  <a:pt x="720725" y="1555944"/>
                </a:lnTo>
                <a:lnTo>
                  <a:pt x="1151062" y="1555944"/>
                </a:lnTo>
                <a:lnTo>
                  <a:pt x="1151062" y="1985963"/>
                </a:lnTo>
                <a:lnTo>
                  <a:pt x="1387668" y="1985963"/>
                </a:lnTo>
                <a:lnTo>
                  <a:pt x="1387668" y="1555944"/>
                </a:lnTo>
                <a:lnTo>
                  <a:pt x="1817688" y="1555944"/>
                </a:lnTo>
                <a:lnTo>
                  <a:pt x="1817688" y="1319020"/>
                </a:lnTo>
                <a:lnTo>
                  <a:pt x="1387668" y="1319020"/>
                </a:lnTo>
                <a:lnTo>
                  <a:pt x="1387668" y="889000"/>
                </a:lnTo>
                <a:lnTo>
                  <a:pt x="1151062" y="889000"/>
                </a:lnTo>
                <a:close/>
                <a:moveTo>
                  <a:pt x="758475" y="151803"/>
                </a:moveTo>
                <a:lnTo>
                  <a:pt x="758475" y="438896"/>
                </a:lnTo>
                <a:lnTo>
                  <a:pt x="1780256" y="438896"/>
                </a:lnTo>
                <a:lnTo>
                  <a:pt x="1780256" y="151803"/>
                </a:lnTo>
                <a:lnTo>
                  <a:pt x="758475" y="151803"/>
                </a:lnTo>
                <a:close/>
                <a:moveTo>
                  <a:pt x="725125" y="0"/>
                </a:moveTo>
                <a:lnTo>
                  <a:pt x="731477" y="0"/>
                </a:lnTo>
                <a:lnTo>
                  <a:pt x="1807253" y="0"/>
                </a:lnTo>
                <a:lnTo>
                  <a:pt x="1813606" y="0"/>
                </a:lnTo>
                <a:lnTo>
                  <a:pt x="1819641" y="318"/>
                </a:lnTo>
                <a:lnTo>
                  <a:pt x="1826311" y="1588"/>
                </a:lnTo>
                <a:lnTo>
                  <a:pt x="1832345" y="2541"/>
                </a:lnTo>
                <a:lnTo>
                  <a:pt x="1838380" y="4129"/>
                </a:lnTo>
                <a:lnTo>
                  <a:pt x="1844097" y="5399"/>
                </a:lnTo>
                <a:lnTo>
                  <a:pt x="1849815" y="7622"/>
                </a:lnTo>
                <a:lnTo>
                  <a:pt x="1855532" y="9845"/>
                </a:lnTo>
                <a:lnTo>
                  <a:pt x="1860931" y="12386"/>
                </a:lnTo>
                <a:lnTo>
                  <a:pt x="1866331" y="15244"/>
                </a:lnTo>
                <a:lnTo>
                  <a:pt x="1871730" y="18102"/>
                </a:lnTo>
                <a:lnTo>
                  <a:pt x="1876812" y="21278"/>
                </a:lnTo>
                <a:lnTo>
                  <a:pt x="1881576" y="24771"/>
                </a:lnTo>
                <a:lnTo>
                  <a:pt x="1886341" y="28582"/>
                </a:lnTo>
                <a:lnTo>
                  <a:pt x="1890787" y="32393"/>
                </a:lnTo>
                <a:lnTo>
                  <a:pt x="1895234" y="36522"/>
                </a:lnTo>
                <a:lnTo>
                  <a:pt x="1899045" y="40650"/>
                </a:lnTo>
                <a:lnTo>
                  <a:pt x="1903175" y="45414"/>
                </a:lnTo>
                <a:lnTo>
                  <a:pt x="1906986" y="50178"/>
                </a:lnTo>
                <a:lnTo>
                  <a:pt x="1910480" y="54941"/>
                </a:lnTo>
                <a:lnTo>
                  <a:pt x="1913656" y="60023"/>
                </a:lnTo>
                <a:lnTo>
                  <a:pt x="1916832" y="65104"/>
                </a:lnTo>
                <a:lnTo>
                  <a:pt x="1919373" y="70503"/>
                </a:lnTo>
                <a:lnTo>
                  <a:pt x="1921914" y="75902"/>
                </a:lnTo>
                <a:lnTo>
                  <a:pt x="1924137" y="81618"/>
                </a:lnTo>
                <a:lnTo>
                  <a:pt x="1926043" y="87335"/>
                </a:lnTo>
                <a:lnTo>
                  <a:pt x="1927949" y="93686"/>
                </a:lnTo>
                <a:lnTo>
                  <a:pt x="1928902" y="99403"/>
                </a:lnTo>
                <a:lnTo>
                  <a:pt x="1930172" y="105437"/>
                </a:lnTo>
                <a:lnTo>
                  <a:pt x="1931125" y="111788"/>
                </a:lnTo>
                <a:lnTo>
                  <a:pt x="1931443" y="118140"/>
                </a:lnTo>
                <a:lnTo>
                  <a:pt x="1931443" y="124491"/>
                </a:lnTo>
                <a:lnTo>
                  <a:pt x="1931443" y="350291"/>
                </a:lnTo>
                <a:lnTo>
                  <a:pt x="2376109" y="350291"/>
                </a:lnTo>
                <a:lnTo>
                  <a:pt x="2384050" y="350291"/>
                </a:lnTo>
                <a:lnTo>
                  <a:pt x="2391991" y="350926"/>
                </a:lnTo>
                <a:lnTo>
                  <a:pt x="2400249" y="352196"/>
                </a:lnTo>
                <a:lnTo>
                  <a:pt x="2407871" y="353149"/>
                </a:lnTo>
                <a:lnTo>
                  <a:pt x="2415812" y="355055"/>
                </a:lnTo>
                <a:lnTo>
                  <a:pt x="2423435" y="357278"/>
                </a:lnTo>
                <a:lnTo>
                  <a:pt x="2430740" y="359818"/>
                </a:lnTo>
                <a:lnTo>
                  <a:pt x="2438363" y="362676"/>
                </a:lnTo>
                <a:lnTo>
                  <a:pt x="2445668" y="365852"/>
                </a:lnTo>
                <a:lnTo>
                  <a:pt x="2452338" y="369346"/>
                </a:lnTo>
                <a:lnTo>
                  <a:pt x="2459326" y="373157"/>
                </a:lnTo>
                <a:lnTo>
                  <a:pt x="2465996" y="377285"/>
                </a:lnTo>
                <a:lnTo>
                  <a:pt x="2472666" y="382049"/>
                </a:lnTo>
                <a:lnTo>
                  <a:pt x="2479018" y="387130"/>
                </a:lnTo>
                <a:lnTo>
                  <a:pt x="2485053" y="392211"/>
                </a:lnTo>
                <a:lnTo>
                  <a:pt x="2490770" y="397928"/>
                </a:lnTo>
                <a:lnTo>
                  <a:pt x="2496805" y="403644"/>
                </a:lnTo>
                <a:lnTo>
                  <a:pt x="2501569" y="409678"/>
                </a:lnTo>
                <a:lnTo>
                  <a:pt x="2506651" y="416030"/>
                </a:lnTo>
                <a:lnTo>
                  <a:pt x="2511415" y="422699"/>
                </a:lnTo>
                <a:lnTo>
                  <a:pt x="2515862" y="429368"/>
                </a:lnTo>
                <a:lnTo>
                  <a:pt x="2519673" y="436355"/>
                </a:lnTo>
                <a:lnTo>
                  <a:pt x="2522850" y="443024"/>
                </a:lnTo>
                <a:lnTo>
                  <a:pt x="2526026" y="450646"/>
                </a:lnTo>
                <a:lnTo>
                  <a:pt x="2528885" y="457950"/>
                </a:lnTo>
                <a:lnTo>
                  <a:pt x="2531425" y="465572"/>
                </a:lnTo>
                <a:lnTo>
                  <a:pt x="2533649" y="472877"/>
                </a:lnTo>
                <a:lnTo>
                  <a:pt x="2535555" y="480816"/>
                </a:lnTo>
                <a:lnTo>
                  <a:pt x="2536825" y="488756"/>
                </a:lnTo>
                <a:lnTo>
                  <a:pt x="2537778" y="496695"/>
                </a:lnTo>
                <a:lnTo>
                  <a:pt x="2538413" y="504635"/>
                </a:lnTo>
                <a:lnTo>
                  <a:pt x="2538413" y="512892"/>
                </a:lnTo>
                <a:lnTo>
                  <a:pt x="2538413" y="2363112"/>
                </a:lnTo>
                <a:lnTo>
                  <a:pt x="2538413" y="2371369"/>
                </a:lnTo>
                <a:lnTo>
                  <a:pt x="2537778" y="2379626"/>
                </a:lnTo>
                <a:lnTo>
                  <a:pt x="2536507" y="2387566"/>
                </a:lnTo>
                <a:lnTo>
                  <a:pt x="2535237" y="2395823"/>
                </a:lnTo>
                <a:lnTo>
                  <a:pt x="2533331" y="2403445"/>
                </a:lnTo>
                <a:lnTo>
                  <a:pt x="2531108" y="2411384"/>
                </a:lnTo>
                <a:lnTo>
                  <a:pt x="2528567" y="2419006"/>
                </a:lnTo>
                <a:lnTo>
                  <a:pt x="2525708" y="2425993"/>
                </a:lnTo>
                <a:lnTo>
                  <a:pt x="2522532" y="2433297"/>
                </a:lnTo>
                <a:lnTo>
                  <a:pt x="2519038" y="2440284"/>
                </a:lnTo>
                <a:lnTo>
                  <a:pt x="2514909" y="2447271"/>
                </a:lnTo>
                <a:lnTo>
                  <a:pt x="2510780" y="2453622"/>
                </a:lnTo>
                <a:lnTo>
                  <a:pt x="2506333" y="2460292"/>
                </a:lnTo>
                <a:lnTo>
                  <a:pt x="2501251" y="2466326"/>
                </a:lnTo>
                <a:lnTo>
                  <a:pt x="2496170" y="2472042"/>
                </a:lnTo>
                <a:lnTo>
                  <a:pt x="2490770" y="2477759"/>
                </a:lnTo>
                <a:lnTo>
                  <a:pt x="2485053" y="2483157"/>
                </a:lnTo>
                <a:lnTo>
                  <a:pt x="2479336" y="2488239"/>
                </a:lnTo>
                <a:lnTo>
                  <a:pt x="2473301" y="2493320"/>
                </a:lnTo>
                <a:lnTo>
                  <a:pt x="2466949" y="2497766"/>
                </a:lnTo>
                <a:lnTo>
                  <a:pt x="2460279" y="2501895"/>
                </a:lnTo>
                <a:lnTo>
                  <a:pt x="2453609" y="2506023"/>
                </a:lnTo>
                <a:lnTo>
                  <a:pt x="2446303" y="2509517"/>
                </a:lnTo>
                <a:lnTo>
                  <a:pt x="2438998" y="2512692"/>
                </a:lnTo>
                <a:lnTo>
                  <a:pt x="2432011" y="2515551"/>
                </a:lnTo>
                <a:lnTo>
                  <a:pt x="2424388" y="2518091"/>
                </a:lnTo>
                <a:lnTo>
                  <a:pt x="2416447" y="2520314"/>
                </a:lnTo>
                <a:lnTo>
                  <a:pt x="2408507" y="2522220"/>
                </a:lnTo>
                <a:lnTo>
                  <a:pt x="2400566" y="2523490"/>
                </a:lnTo>
                <a:lnTo>
                  <a:pt x="2392626" y="2524443"/>
                </a:lnTo>
                <a:lnTo>
                  <a:pt x="2384368" y="2525396"/>
                </a:lnTo>
                <a:lnTo>
                  <a:pt x="2375792" y="2525713"/>
                </a:lnTo>
                <a:lnTo>
                  <a:pt x="162621" y="2525713"/>
                </a:lnTo>
                <a:lnTo>
                  <a:pt x="154363" y="2525396"/>
                </a:lnTo>
                <a:lnTo>
                  <a:pt x="146105" y="2524443"/>
                </a:lnTo>
                <a:lnTo>
                  <a:pt x="138164" y="2523490"/>
                </a:lnTo>
                <a:lnTo>
                  <a:pt x="129906" y="2522220"/>
                </a:lnTo>
                <a:lnTo>
                  <a:pt x="122283" y="2520314"/>
                </a:lnTo>
                <a:lnTo>
                  <a:pt x="114343" y="2518091"/>
                </a:lnTo>
                <a:lnTo>
                  <a:pt x="106720" y="2515551"/>
                </a:lnTo>
                <a:lnTo>
                  <a:pt x="99415" y="2512692"/>
                </a:lnTo>
                <a:lnTo>
                  <a:pt x="92427" y="2509517"/>
                </a:lnTo>
                <a:lnTo>
                  <a:pt x="85122" y="2506023"/>
                </a:lnTo>
                <a:lnTo>
                  <a:pt x="78452" y="2501895"/>
                </a:lnTo>
                <a:lnTo>
                  <a:pt x="71782" y="2497766"/>
                </a:lnTo>
                <a:lnTo>
                  <a:pt x="65430" y="2493320"/>
                </a:lnTo>
                <a:lnTo>
                  <a:pt x="59395" y="2488239"/>
                </a:lnTo>
                <a:lnTo>
                  <a:pt x="53360" y="2483157"/>
                </a:lnTo>
                <a:lnTo>
                  <a:pt x="47643" y="2477759"/>
                </a:lnTo>
                <a:lnTo>
                  <a:pt x="42243" y="2472042"/>
                </a:lnTo>
                <a:lnTo>
                  <a:pt x="37161" y="2466326"/>
                </a:lnTo>
                <a:lnTo>
                  <a:pt x="32397" y="2460292"/>
                </a:lnTo>
                <a:lnTo>
                  <a:pt x="27950" y="2453622"/>
                </a:lnTo>
                <a:lnTo>
                  <a:pt x="23504" y="2447271"/>
                </a:lnTo>
                <a:lnTo>
                  <a:pt x="19692" y="2440284"/>
                </a:lnTo>
                <a:lnTo>
                  <a:pt x="16199" y="2433297"/>
                </a:lnTo>
                <a:lnTo>
                  <a:pt x="12705" y="2425993"/>
                </a:lnTo>
                <a:lnTo>
                  <a:pt x="9846" y="2419006"/>
                </a:lnTo>
                <a:lnTo>
                  <a:pt x="7623" y="2411384"/>
                </a:lnTo>
                <a:lnTo>
                  <a:pt x="5400" y="2403445"/>
                </a:lnTo>
                <a:lnTo>
                  <a:pt x="3494" y="2395823"/>
                </a:lnTo>
                <a:lnTo>
                  <a:pt x="2223" y="2387566"/>
                </a:lnTo>
                <a:lnTo>
                  <a:pt x="953" y="2379626"/>
                </a:lnTo>
                <a:lnTo>
                  <a:pt x="318" y="2371369"/>
                </a:lnTo>
                <a:lnTo>
                  <a:pt x="0" y="2363112"/>
                </a:lnTo>
                <a:lnTo>
                  <a:pt x="0" y="512892"/>
                </a:lnTo>
                <a:lnTo>
                  <a:pt x="318" y="504317"/>
                </a:lnTo>
                <a:lnTo>
                  <a:pt x="953" y="496060"/>
                </a:lnTo>
                <a:lnTo>
                  <a:pt x="2223" y="488121"/>
                </a:lnTo>
                <a:lnTo>
                  <a:pt x="3494" y="480181"/>
                </a:lnTo>
                <a:lnTo>
                  <a:pt x="5400" y="472242"/>
                </a:lnTo>
                <a:lnTo>
                  <a:pt x="7623" y="464302"/>
                </a:lnTo>
                <a:lnTo>
                  <a:pt x="9846" y="456680"/>
                </a:lnTo>
                <a:lnTo>
                  <a:pt x="12705" y="449693"/>
                </a:lnTo>
                <a:lnTo>
                  <a:pt x="16199" y="442389"/>
                </a:lnTo>
                <a:lnTo>
                  <a:pt x="19692" y="435402"/>
                </a:lnTo>
                <a:lnTo>
                  <a:pt x="23504" y="428416"/>
                </a:lnTo>
                <a:lnTo>
                  <a:pt x="27950" y="422064"/>
                </a:lnTo>
                <a:lnTo>
                  <a:pt x="32397" y="415395"/>
                </a:lnTo>
                <a:lnTo>
                  <a:pt x="37161" y="409361"/>
                </a:lnTo>
                <a:lnTo>
                  <a:pt x="42243" y="403644"/>
                </a:lnTo>
                <a:lnTo>
                  <a:pt x="47643" y="397928"/>
                </a:lnTo>
                <a:lnTo>
                  <a:pt x="53360" y="392529"/>
                </a:lnTo>
                <a:lnTo>
                  <a:pt x="59395" y="387448"/>
                </a:lnTo>
                <a:lnTo>
                  <a:pt x="65430" y="382684"/>
                </a:lnTo>
                <a:lnTo>
                  <a:pt x="71782" y="377920"/>
                </a:lnTo>
                <a:lnTo>
                  <a:pt x="78452" y="373792"/>
                </a:lnTo>
                <a:lnTo>
                  <a:pt x="85122" y="369663"/>
                </a:lnTo>
                <a:lnTo>
                  <a:pt x="92427" y="366170"/>
                </a:lnTo>
                <a:lnTo>
                  <a:pt x="99415" y="362994"/>
                </a:lnTo>
                <a:lnTo>
                  <a:pt x="106720" y="360136"/>
                </a:lnTo>
                <a:lnTo>
                  <a:pt x="114343" y="357595"/>
                </a:lnTo>
                <a:lnTo>
                  <a:pt x="122283" y="355372"/>
                </a:lnTo>
                <a:lnTo>
                  <a:pt x="129906" y="353467"/>
                </a:lnTo>
                <a:lnTo>
                  <a:pt x="138164" y="352196"/>
                </a:lnTo>
                <a:lnTo>
                  <a:pt x="146105" y="350926"/>
                </a:lnTo>
                <a:lnTo>
                  <a:pt x="154363" y="350291"/>
                </a:lnTo>
                <a:lnTo>
                  <a:pt x="162621" y="350291"/>
                </a:lnTo>
                <a:lnTo>
                  <a:pt x="606653" y="350291"/>
                </a:lnTo>
                <a:lnTo>
                  <a:pt x="606653" y="124491"/>
                </a:lnTo>
                <a:lnTo>
                  <a:pt x="606970" y="118140"/>
                </a:lnTo>
                <a:lnTo>
                  <a:pt x="607606" y="111788"/>
                </a:lnTo>
                <a:lnTo>
                  <a:pt x="608241" y="105437"/>
                </a:lnTo>
                <a:lnTo>
                  <a:pt x="609194" y="99403"/>
                </a:lnTo>
                <a:lnTo>
                  <a:pt x="610782" y="93686"/>
                </a:lnTo>
                <a:lnTo>
                  <a:pt x="612370" y="87335"/>
                </a:lnTo>
                <a:lnTo>
                  <a:pt x="614593" y="81618"/>
                </a:lnTo>
                <a:lnTo>
                  <a:pt x="616817" y="75902"/>
                </a:lnTo>
                <a:lnTo>
                  <a:pt x="619357" y="70503"/>
                </a:lnTo>
                <a:lnTo>
                  <a:pt x="621899" y="65104"/>
                </a:lnTo>
                <a:lnTo>
                  <a:pt x="625075" y="60023"/>
                </a:lnTo>
                <a:lnTo>
                  <a:pt x="628251" y="54941"/>
                </a:lnTo>
                <a:lnTo>
                  <a:pt x="631427" y="50178"/>
                </a:lnTo>
                <a:lnTo>
                  <a:pt x="635556" y="45414"/>
                </a:lnTo>
                <a:lnTo>
                  <a:pt x="639368" y="40650"/>
                </a:lnTo>
                <a:lnTo>
                  <a:pt x="643497" y="36522"/>
                </a:lnTo>
                <a:lnTo>
                  <a:pt x="647626" y="32393"/>
                </a:lnTo>
                <a:lnTo>
                  <a:pt x="652390" y="28582"/>
                </a:lnTo>
                <a:lnTo>
                  <a:pt x="657154" y="24771"/>
                </a:lnTo>
                <a:lnTo>
                  <a:pt x="661919" y="21278"/>
                </a:lnTo>
                <a:lnTo>
                  <a:pt x="666683" y="18102"/>
                </a:lnTo>
                <a:lnTo>
                  <a:pt x="672082" y="15244"/>
                </a:lnTo>
                <a:lnTo>
                  <a:pt x="677482" y="12386"/>
                </a:lnTo>
                <a:lnTo>
                  <a:pt x="682881" y="9845"/>
                </a:lnTo>
                <a:lnTo>
                  <a:pt x="688916" y="7622"/>
                </a:lnTo>
                <a:lnTo>
                  <a:pt x="694633" y="5399"/>
                </a:lnTo>
                <a:lnTo>
                  <a:pt x="700350" y="4129"/>
                </a:lnTo>
                <a:lnTo>
                  <a:pt x="706385" y="2541"/>
                </a:lnTo>
                <a:lnTo>
                  <a:pt x="712420" y="1588"/>
                </a:lnTo>
                <a:lnTo>
                  <a:pt x="719090" y="318"/>
                </a:lnTo>
                <a:lnTo>
                  <a:pt x="7251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latin typeface="+mn-ea"/>
                <a:ea typeface="+mn-ea"/>
              </a:rPr>
              <a:t>编辑修改页面主题文字</a:t>
            </a:r>
            <a:endParaRPr lang="zh-CN" altLang="en-US"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p:cTn id="16" dur="500" fill="hold"/>
                                        <p:tgtEl>
                                          <p:spTgt spid="90"/>
                                        </p:tgtEl>
                                        <p:attrNameLst>
                                          <p:attrName>ppt_w</p:attrName>
                                        </p:attrNameLst>
                                      </p:cBhvr>
                                      <p:tavLst>
                                        <p:tav tm="0">
                                          <p:val>
                                            <p:fltVal val="0"/>
                                          </p:val>
                                        </p:tav>
                                        <p:tav tm="100000">
                                          <p:val>
                                            <p:strVal val="#ppt_w"/>
                                          </p:val>
                                        </p:tav>
                                      </p:tavLst>
                                    </p:anim>
                                    <p:anim calcmode="lin" valueType="num">
                                      <p:cBhvr>
                                        <p:cTn id="17" dur="500" fill="hold"/>
                                        <p:tgtEl>
                                          <p:spTgt spid="90"/>
                                        </p:tgtEl>
                                        <p:attrNameLst>
                                          <p:attrName>ppt_h</p:attrName>
                                        </p:attrNameLst>
                                      </p:cBhvr>
                                      <p:tavLst>
                                        <p:tav tm="0">
                                          <p:val>
                                            <p:fltVal val="0"/>
                                          </p:val>
                                        </p:tav>
                                        <p:tav tm="100000">
                                          <p:val>
                                            <p:strVal val="#ppt_h"/>
                                          </p:val>
                                        </p:tav>
                                      </p:tavLst>
                                    </p:anim>
                                    <p:animEffect transition="in" filter="fade">
                                      <p:cBhvr>
                                        <p:cTn id="18" dur="500"/>
                                        <p:tgtEl>
                                          <p:spTgt spid="9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500" fill="hold"/>
                                        <p:tgtEl>
                                          <p:spTgt spid="84"/>
                                        </p:tgtEl>
                                        <p:attrNameLst>
                                          <p:attrName>ppt_w</p:attrName>
                                        </p:attrNameLst>
                                      </p:cBhvr>
                                      <p:tavLst>
                                        <p:tav tm="0">
                                          <p:val>
                                            <p:fltVal val="0"/>
                                          </p:val>
                                        </p:tav>
                                        <p:tav tm="100000">
                                          <p:val>
                                            <p:strVal val="#ppt_w"/>
                                          </p:val>
                                        </p:tav>
                                      </p:tavLst>
                                    </p:anim>
                                    <p:anim calcmode="lin" valueType="num">
                                      <p:cBhvr>
                                        <p:cTn id="48" dur="500" fill="hold"/>
                                        <p:tgtEl>
                                          <p:spTgt spid="84"/>
                                        </p:tgtEl>
                                        <p:attrNameLst>
                                          <p:attrName>ppt_h</p:attrName>
                                        </p:attrNameLst>
                                      </p:cBhvr>
                                      <p:tavLst>
                                        <p:tav tm="0">
                                          <p:val>
                                            <p:fltVal val="0"/>
                                          </p:val>
                                        </p:tav>
                                        <p:tav tm="100000">
                                          <p:val>
                                            <p:strVal val="#ppt_h"/>
                                          </p:val>
                                        </p:tav>
                                      </p:tavLst>
                                    </p:anim>
                                    <p:animEffect transition="in" filter="fade">
                                      <p:cBhvr>
                                        <p:cTn id="49" dur="500"/>
                                        <p:tgtEl>
                                          <p:spTgt spid="84"/>
                                        </p:tgtEl>
                                      </p:cBhvr>
                                    </p:animEffect>
                                  </p:childTnLst>
                                </p:cTn>
                              </p:par>
                            </p:childTnLst>
                          </p:cTn>
                        </p:par>
                        <p:par>
                          <p:cTn id="50" fill="hold">
                            <p:stCondLst>
                              <p:cond delay="1500"/>
                            </p:stCondLst>
                            <p:childTnLst>
                              <p:par>
                                <p:cTn id="51" presetID="2" presetClass="entr" presetSubtype="2" decel="100000"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additive="base">
                                        <p:cTn id="53" dur="500" fill="hold"/>
                                        <p:tgtEl>
                                          <p:spTgt spid="88"/>
                                        </p:tgtEl>
                                        <p:attrNameLst>
                                          <p:attrName>ppt_x</p:attrName>
                                        </p:attrNameLst>
                                      </p:cBhvr>
                                      <p:tavLst>
                                        <p:tav tm="0">
                                          <p:val>
                                            <p:strVal val="1+#ppt_w/2"/>
                                          </p:val>
                                        </p:tav>
                                        <p:tav tm="100000">
                                          <p:val>
                                            <p:strVal val="#ppt_x"/>
                                          </p:val>
                                        </p:tav>
                                      </p:tavLst>
                                    </p:anim>
                                    <p:anim calcmode="lin" valueType="num">
                                      <p:cBhvr additive="base">
                                        <p:cTn id="54" dur="500" fill="hold"/>
                                        <p:tgtEl>
                                          <p:spTgt spid="88"/>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25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500" fill="hold"/>
                                        <p:tgtEl>
                                          <p:spTgt spid="85"/>
                                        </p:tgtEl>
                                        <p:attrNameLst>
                                          <p:attrName>ppt_x</p:attrName>
                                        </p:attrNameLst>
                                      </p:cBhvr>
                                      <p:tavLst>
                                        <p:tav tm="0">
                                          <p:val>
                                            <p:strVal val="1+#ppt_w/2"/>
                                          </p:val>
                                        </p:tav>
                                        <p:tav tm="100000">
                                          <p:val>
                                            <p:strVal val="#ppt_x"/>
                                          </p:val>
                                        </p:tav>
                                      </p:tavLst>
                                    </p:anim>
                                    <p:anim calcmode="lin" valueType="num">
                                      <p:cBhvr additive="base">
                                        <p:cTn id="58" dur="500" fill="hold"/>
                                        <p:tgtEl>
                                          <p:spTgt spid="85"/>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50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fill="hold"/>
                                        <p:tgtEl>
                                          <p:spTgt spid="86"/>
                                        </p:tgtEl>
                                        <p:attrNameLst>
                                          <p:attrName>ppt_x</p:attrName>
                                        </p:attrNameLst>
                                      </p:cBhvr>
                                      <p:tavLst>
                                        <p:tav tm="0">
                                          <p:val>
                                            <p:strVal val="1+#ppt_w/2"/>
                                          </p:val>
                                        </p:tav>
                                        <p:tav tm="100000">
                                          <p:val>
                                            <p:strVal val="#ppt_x"/>
                                          </p:val>
                                        </p:tav>
                                      </p:tavLst>
                                    </p:anim>
                                    <p:anim calcmode="lin" valueType="num">
                                      <p:cBhvr additive="base">
                                        <p:cTn id="62" dur="500" fill="hold"/>
                                        <p:tgtEl>
                                          <p:spTgt spid="86"/>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750"/>
                                  </p:stCondLst>
                                  <p:childTnLst>
                                    <p:set>
                                      <p:cBhvr>
                                        <p:cTn id="64" dur="1" fill="hold">
                                          <p:stCondLst>
                                            <p:cond delay="0"/>
                                          </p:stCondLst>
                                        </p:cTn>
                                        <p:tgtEl>
                                          <p:spTgt spid="87"/>
                                        </p:tgtEl>
                                        <p:attrNameLst>
                                          <p:attrName>style.visibility</p:attrName>
                                        </p:attrNameLst>
                                      </p:cBhvr>
                                      <p:to>
                                        <p:strVal val="visible"/>
                                      </p:to>
                                    </p:set>
                                    <p:anim calcmode="lin" valueType="num">
                                      <p:cBhvr additive="base">
                                        <p:cTn id="65" dur="500" fill="hold"/>
                                        <p:tgtEl>
                                          <p:spTgt spid="87"/>
                                        </p:tgtEl>
                                        <p:attrNameLst>
                                          <p:attrName>ppt_x</p:attrName>
                                        </p:attrNameLst>
                                      </p:cBhvr>
                                      <p:tavLst>
                                        <p:tav tm="0">
                                          <p:val>
                                            <p:strVal val="1+#ppt_w/2"/>
                                          </p:val>
                                        </p:tav>
                                        <p:tav tm="100000">
                                          <p:val>
                                            <p:strVal val="#ppt_x"/>
                                          </p:val>
                                        </p:tav>
                                      </p:tavLst>
                                    </p:anim>
                                    <p:anim calcmode="lin" valueType="num">
                                      <p:cBhvr additive="base">
                                        <p:cTn id="66" dur="500" fill="hold"/>
                                        <p:tgtEl>
                                          <p:spTgt spid="87"/>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2" presetClass="entr" presetSubtype="2" decel="100000"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1+#ppt_w/2"/>
                                          </p:val>
                                        </p:tav>
                                        <p:tav tm="100000">
                                          <p:val>
                                            <p:strVal val="#ppt_x"/>
                                          </p:val>
                                        </p:tav>
                                      </p:tavLst>
                                    </p:anim>
                                    <p:anim calcmode="lin" valueType="num">
                                      <p:cBhvr additive="base">
                                        <p:cTn id="71"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960037" y="1603778"/>
            <a:ext cx="1872000" cy="1872000"/>
          </a:xfrm>
          <a:prstGeom prst="ellipse">
            <a:avLst/>
          </a:prstGeom>
          <a:blipFill dpi="0" rotWithShape="1">
            <a:blip r:embed="rId1"/>
            <a:srcRect/>
            <a:stretch>
              <a:fillRect/>
            </a:stretch>
          </a:blipFill>
          <a:ln w="57150" cap="flat" cmpd="sng" algn="ctr">
            <a:solidFill>
              <a:srgbClr val="55C3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29" name="矩形 28"/>
          <p:cNvSpPr/>
          <p:nvPr/>
        </p:nvSpPr>
        <p:spPr>
          <a:xfrm>
            <a:off x="675387" y="4102720"/>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rgbClr val="5A6478"/>
                </a:solidFill>
                <a:latin typeface="+mj-ea"/>
                <a:ea typeface="+mj-ea"/>
              </a:rPr>
              <a:t>DOCTOR</a:t>
            </a:r>
            <a:r>
              <a:rPr lang="en-US" altLang="zh-CN" sz="1400" dirty="0" smtClean="0">
                <a:solidFill>
                  <a:srgbClr val="5A6478"/>
                </a:solidFill>
                <a:latin typeface="+mj-ea"/>
                <a:ea typeface="+mj-ea"/>
              </a:rPr>
              <a:t>'</a:t>
            </a:r>
            <a:r>
              <a:rPr lang="en-US" altLang="zh-CN" sz="1400" dirty="0">
                <a:solidFill>
                  <a:srgbClr val="5A6478"/>
                </a:solidFill>
                <a:latin typeface="+mj-ea"/>
                <a:ea typeface="+mj-ea"/>
              </a:rPr>
              <a:t>S NAME</a:t>
            </a:r>
            <a:endParaRPr lang="en-US" altLang="zh-CN" sz="1400" dirty="0">
              <a:solidFill>
                <a:srgbClr val="5A6478"/>
              </a:solidFill>
              <a:latin typeface="+mj-ea"/>
              <a:ea typeface="+mj-ea"/>
            </a:endParaRPr>
          </a:p>
          <a:p>
            <a:pPr algn="ctr" fontAlgn="auto">
              <a:lnSpc>
                <a:spcPct val="150000"/>
              </a:lnSpc>
              <a:spcBef>
                <a:spcPts val="0"/>
              </a:spcBef>
              <a:spcAft>
                <a:spcPts val="1200"/>
              </a:spcAft>
            </a:pPr>
            <a:r>
              <a:rPr lang="en-US" altLang="zh-CN" sz="1200" dirty="0">
                <a:solidFill>
                  <a:srgbClr val="55C3C8"/>
                </a:solidFill>
                <a:latin typeface="+mj-ea"/>
                <a:ea typeface="+mj-ea"/>
              </a:rPr>
              <a:t>Medical </a:t>
            </a:r>
            <a:r>
              <a:rPr lang="en-US" altLang="zh-CN" sz="1200" dirty="0" smtClean="0">
                <a:solidFill>
                  <a:srgbClr val="55C3C8"/>
                </a:solidFill>
                <a:latin typeface="+mj-ea"/>
                <a:ea typeface="+mj-ea"/>
              </a:rPr>
              <a:t>department</a:t>
            </a:r>
            <a:endParaRPr lang="en-US" altLang="zh-CN" sz="1000" dirty="0" smtClean="0">
              <a:solidFill>
                <a:srgbClr val="96969B"/>
              </a:solidFill>
              <a:latin typeface="+mj-ea"/>
              <a:ea typeface="+mj-ea"/>
            </a:endParaRPr>
          </a:p>
          <a:p>
            <a:pPr algn="ctr" fontAlgn="auto">
              <a:lnSpc>
                <a:spcPct val="150000"/>
              </a:lnSpc>
              <a:spcBef>
                <a:spcPts val="0"/>
              </a:spcBef>
              <a:spcAft>
                <a:spcPts val="0"/>
              </a:spcAft>
              <a:tabLst>
                <a:tab pos="1885950" algn="l"/>
              </a:tabLst>
            </a:pPr>
            <a:r>
              <a:rPr lang="zh-CN" altLang="en-US" sz="1000" dirty="0" smtClean="0">
                <a:solidFill>
                  <a:srgbClr val="5A6478">
                    <a:lumMod val="60000"/>
                    <a:lumOff val="40000"/>
                  </a:srgb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rgbClr val="5A6478">
                  <a:lumMod val="60000"/>
                  <a:lumOff val="40000"/>
                </a:srgbClr>
              </a:solidFill>
              <a:latin typeface="+mj-ea"/>
              <a:ea typeface="+mj-ea"/>
            </a:endParaRPr>
          </a:p>
        </p:txBody>
      </p:sp>
      <p:sp>
        <p:nvSpPr>
          <p:cNvPr id="30" name="椭圆 29"/>
          <p:cNvSpPr/>
          <p:nvPr/>
        </p:nvSpPr>
        <p:spPr>
          <a:xfrm>
            <a:off x="3774292" y="1603778"/>
            <a:ext cx="1872000" cy="1872000"/>
          </a:xfrm>
          <a:prstGeom prst="ellipse">
            <a:avLst/>
          </a:prstGeom>
          <a:blipFill dpi="0" rotWithShape="1">
            <a:blip r:embed="rId1"/>
            <a:srcRect/>
            <a:stretch>
              <a:fillRect/>
            </a:stretch>
          </a:blipFill>
          <a:ln w="57150" cap="flat" cmpd="sng" algn="ctr">
            <a:solidFill>
              <a:srgbClr val="55C3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31" name="矩形 30"/>
          <p:cNvSpPr/>
          <p:nvPr/>
        </p:nvSpPr>
        <p:spPr>
          <a:xfrm>
            <a:off x="3489642" y="4102720"/>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rgbClr val="5A6478"/>
                </a:solidFill>
                <a:latin typeface="+mj-ea"/>
                <a:ea typeface="+mj-ea"/>
              </a:rPr>
              <a:t>DOCTOR</a:t>
            </a:r>
            <a:r>
              <a:rPr lang="en-US" altLang="zh-CN" sz="1400" dirty="0" smtClean="0">
                <a:solidFill>
                  <a:srgbClr val="5A6478"/>
                </a:solidFill>
                <a:latin typeface="+mj-ea"/>
                <a:ea typeface="+mj-ea"/>
              </a:rPr>
              <a:t>'</a:t>
            </a:r>
            <a:r>
              <a:rPr lang="en-US" altLang="zh-CN" sz="1400" dirty="0">
                <a:solidFill>
                  <a:srgbClr val="5A6478"/>
                </a:solidFill>
                <a:latin typeface="+mj-ea"/>
                <a:ea typeface="+mj-ea"/>
              </a:rPr>
              <a:t>S NAME</a:t>
            </a:r>
            <a:endParaRPr lang="en-US" altLang="zh-CN" sz="1400" dirty="0">
              <a:solidFill>
                <a:srgbClr val="5A6478"/>
              </a:solidFill>
              <a:latin typeface="+mj-ea"/>
              <a:ea typeface="+mj-ea"/>
            </a:endParaRPr>
          </a:p>
          <a:p>
            <a:pPr algn="ctr" fontAlgn="auto">
              <a:lnSpc>
                <a:spcPct val="150000"/>
              </a:lnSpc>
              <a:spcBef>
                <a:spcPts val="0"/>
              </a:spcBef>
              <a:spcAft>
                <a:spcPts val="1200"/>
              </a:spcAft>
            </a:pPr>
            <a:r>
              <a:rPr lang="en-US" altLang="zh-CN" sz="1200" dirty="0">
                <a:solidFill>
                  <a:srgbClr val="55C3C8"/>
                </a:solidFill>
                <a:latin typeface="+mj-ea"/>
                <a:ea typeface="+mj-ea"/>
              </a:rPr>
              <a:t>Medical </a:t>
            </a:r>
            <a:r>
              <a:rPr lang="en-US" altLang="zh-CN" sz="1200" dirty="0" smtClean="0">
                <a:solidFill>
                  <a:srgbClr val="55C3C8"/>
                </a:solidFill>
                <a:latin typeface="+mj-ea"/>
                <a:ea typeface="+mj-ea"/>
              </a:rPr>
              <a:t>department</a:t>
            </a:r>
            <a:endParaRPr lang="en-US" altLang="zh-CN" sz="1000" dirty="0" smtClean="0">
              <a:solidFill>
                <a:srgbClr val="96969B"/>
              </a:solidFill>
              <a:latin typeface="+mj-ea"/>
              <a:ea typeface="+mj-ea"/>
            </a:endParaRPr>
          </a:p>
          <a:p>
            <a:pPr algn="ctr" fontAlgn="auto">
              <a:lnSpc>
                <a:spcPct val="150000"/>
              </a:lnSpc>
              <a:spcBef>
                <a:spcPts val="0"/>
              </a:spcBef>
              <a:spcAft>
                <a:spcPts val="0"/>
              </a:spcAft>
              <a:tabLst>
                <a:tab pos="1885950" algn="l"/>
              </a:tabLst>
            </a:pPr>
            <a:r>
              <a:rPr lang="zh-CN" altLang="en-US" sz="1000" dirty="0" smtClean="0">
                <a:solidFill>
                  <a:srgbClr val="5A6478">
                    <a:lumMod val="60000"/>
                    <a:lumOff val="40000"/>
                  </a:srgb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rgbClr val="5A6478">
                  <a:lumMod val="60000"/>
                  <a:lumOff val="40000"/>
                </a:srgbClr>
              </a:solidFill>
              <a:latin typeface="+mj-ea"/>
              <a:ea typeface="+mj-ea"/>
            </a:endParaRPr>
          </a:p>
        </p:txBody>
      </p:sp>
      <p:sp>
        <p:nvSpPr>
          <p:cNvPr id="32" name="椭圆 31"/>
          <p:cNvSpPr/>
          <p:nvPr/>
        </p:nvSpPr>
        <p:spPr>
          <a:xfrm>
            <a:off x="6588547" y="1603778"/>
            <a:ext cx="1872000" cy="1872000"/>
          </a:xfrm>
          <a:prstGeom prst="ellipse">
            <a:avLst/>
          </a:prstGeom>
          <a:blipFill dpi="0" rotWithShape="1">
            <a:blip r:embed="rId1"/>
            <a:srcRect/>
            <a:stretch>
              <a:fillRect/>
            </a:stretch>
          </a:blipFill>
          <a:ln w="57150" cap="flat" cmpd="sng" algn="ctr">
            <a:solidFill>
              <a:srgbClr val="55C3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33" name="矩形 32"/>
          <p:cNvSpPr/>
          <p:nvPr/>
        </p:nvSpPr>
        <p:spPr>
          <a:xfrm>
            <a:off x="6303897" y="4102720"/>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rgbClr val="5A6478"/>
                </a:solidFill>
                <a:latin typeface="+mj-ea"/>
                <a:ea typeface="+mj-ea"/>
              </a:rPr>
              <a:t>DOCTOR</a:t>
            </a:r>
            <a:r>
              <a:rPr lang="en-US" altLang="zh-CN" sz="1400" dirty="0" smtClean="0">
                <a:solidFill>
                  <a:srgbClr val="5A6478"/>
                </a:solidFill>
                <a:latin typeface="+mj-ea"/>
                <a:ea typeface="+mj-ea"/>
              </a:rPr>
              <a:t>'</a:t>
            </a:r>
            <a:r>
              <a:rPr lang="en-US" altLang="zh-CN" sz="1400" dirty="0">
                <a:solidFill>
                  <a:srgbClr val="5A6478"/>
                </a:solidFill>
                <a:latin typeface="+mj-ea"/>
                <a:ea typeface="+mj-ea"/>
              </a:rPr>
              <a:t>S NAME</a:t>
            </a:r>
            <a:endParaRPr lang="en-US" altLang="zh-CN" sz="1400" dirty="0">
              <a:solidFill>
                <a:srgbClr val="5A6478"/>
              </a:solidFill>
              <a:latin typeface="+mj-ea"/>
              <a:ea typeface="+mj-ea"/>
            </a:endParaRPr>
          </a:p>
          <a:p>
            <a:pPr algn="ctr" fontAlgn="auto">
              <a:lnSpc>
                <a:spcPct val="150000"/>
              </a:lnSpc>
              <a:spcBef>
                <a:spcPts val="0"/>
              </a:spcBef>
              <a:spcAft>
                <a:spcPts val="1200"/>
              </a:spcAft>
            </a:pPr>
            <a:r>
              <a:rPr lang="en-US" altLang="zh-CN" sz="1200" dirty="0">
                <a:solidFill>
                  <a:srgbClr val="55C3C8"/>
                </a:solidFill>
                <a:latin typeface="+mj-ea"/>
                <a:ea typeface="+mj-ea"/>
              </a:rPr>
              <a:t>Medical </a:t>
            </a:r>
            <a:r>
              <a:rPr lang="en-US" altLang="zh-CN" sz="1200" dirty="0" smtClean="0">
                <a:solidFill>
                  <a:srgbClr val="55C3C8"/>
                </a:solidFill>
                <a:latin typeface="+mj-ea"/>
                <a:ea typeface="+mj-ea"/>
              </a:rPr>
              <a:t>department</a:t>
            </a:r>
            <a:endParaRPr lang="en-US" altLang="zh-CN" sz="800" dirty="0" smtClean="0">
              <a:solidFill>
                <a:srgbClr val="70AD47"/>
              </a:solidFill>
              <a:latin typeface="+mj-ea"/>
              <a:ea typeface="+mj-ea"/>
            </a:endParaRPr>
          </a:p>
          <a:p>
            <a:pPr algn="ctr" fontAlgn="auto">
              <a:lnSpc>
                <a:spcPct val="150000"/>
              </a:lnSpc>
              <a:spcBef>
                <a:spcPts val="0"/>
              </a:spcBef>
              <a:spcAft>
                <a:spcPts val="0"/>
              </a:spcAft>
              <a:tabLst>
                <a:tab pos="1885950" algn="l"/>
              </a:tabLst>
            </a:pPr>
            <a:r>
              <a:rPr lang="zh-CN" altLang="en-US" sz="1000" dirty="0" smtClean="0">
                <a:solidFill>
                  <a:srgbClr val="5A6478">
                    <a:lumMod val="60000"/>
                    <a:lumOff val="40000"/>
                  </a:srgb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rgbClr val="5A6478">
                  <a:lumMod val="60000"/>
                  <a:lumOff val="40000"/>
                </a:srgbClr>
              </a:solidFill>
              <a:latin typeface="+mj-ea"/>
              <a:ea typeface="+mj-ea"/>
            </a:endParaRPr>
          </a:p>
        </p:txBody>
      </p:sp>
      <p:sp>
        <p:nvSpPr>
          <p:cNvPr id="34" name="椭圆 33"/>
          <p:cNvSpPr/>
          <p:nvPr/>
        </p:nvSpPr>
        <p:spPr>
          <a:xfrm>
            <a:off x="9402801" y="1603778"/>
            <a:ext cx="1872000" cy="1872000"/>
          </a:xfrm>
          <a:prstGeom prst="ellipse">
            <a:avLst/>
          </a:prstGeom>
          <a:blipFill dpi="0" rotWithShape="1">
            <a:blip r:embed="rId1"/>
            <a:srcRect/>
            <a:stretch>
              <a:fillRect/>
            </a:stretch>
          </a:blipFill>
          <a:ln w="57150" cap="flat" cmpd="sng" algn="ctr">
            <a:solidFill>
              <a:srgbClr val="55C3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35" name="矩形 34"/>
          <p:cNvSpPr/>
          <p:nvPr/>
        </p:nvSpPr>
        <p:spPr>
          <a:xfrm>
            <a:off x="9118151" y="4102720"/>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rgbClr val="5A6478"/>
                </a:solidFill>
                <a:latin typeface="+mj-ea"/>
                <a:ea typeface="+mj-ea"/>
              </a:rPr>
              <a:t>DOCTOR</a:t>
            </a:r>
            <a:r>
              <a:rPr lang="en-US" altLang="zh-CN" sz="1400" dirty="0" smtClean="0">
                <a:solidFill>
                  <a:srgbClr val="5A6478"/>
                </a:solidFill>
                <a:latin typeface="+mj-ea"/>
                <a:ea typeface="+mj-ea"/>
              </a:rPr>
              <a:t>'</a:t>
            </a:r>
            <a:r>
              <a:rPr lang="en-US" altLang="zh-CN" sz="1400" dirty="0">
                <a:solidFill>
                  <a:srgbClr val="5A6478"/>
                </a:solidFill>
                <a:latin typeface="+mj-ea"/>
                <a:ea typeface="+mj-ea"/>
              </a:rPr>
              <a:t>S NAME</a:t>
            </a:r>
            <a:endParaRPr lang="en-US" altLang="zh-CN" sz="1400" dirty="0">
              <a:solidFill>
                <a:srgbClr val="5A6478"/>
              </a:solidFill>
              <a:latin typeface="+mj-ea"/>
              <a:ea typeface="+mj-ea"/>
            </a:endParaRPr>
          </a:p>
          <a:p>
            <a:pPr algn="ctr" fontAlgn="auto">
              <a:lnSpc>
                <a:spcPct val="150000"/>
              </a:lnSpc>
              <a:spcBef>
                <a:spcPts val="0"/>
              </a:spcBef>
              <a:spcAft>
                <a:spcPts val="1200"/>
              </a:spcAft>
            </a:pPr>
            <a:r>
              <a:rPr lang="en-US" altLang="zh-CN" sz="1200" dirty="0">
                <a:solidFill>
                  <a:srgbClr val="55C3C8"/>
                </a:solidFill>
                <a:latin typeface="+mj-ea"/>
                <a:ea typeface="+mj-ea"/>
              </a:rPr>
              <a:t>Medical </a:t>
            </a:r>
            <a:r>
              <a:rPr lang="en-US" altLang="zh-CN" sz="1200" dirty="0" smtClean="0">
                <a:solidFill>
                  <a:srgbClr val="55C3C8"/>
                </a:solidFill>
                <a:latin typeface="+mj-ea"/>
                <a:ea typeface="+mj-ea"/>
              </a:rPr>
              <a:t>department</a:t>
            </a:r>
            <a:endParaRPr lang="en-US" altLang="zh-CN" sz="800" dirty="0" smtClean="0">
              <a:solidFill>
                <a:srgbClr val="70AD47"/>
              </a:solidFill>
              <a:latin typeface="+mj-ea"/>
              <a:ea typeface="+mj-ea"/>
            </a:endParaRPr>
          </a:p>
          <a:p>
            <a:pPr algn="ctr" fontAlgn="auto">
              <a:lnSpc>
                <a:spcPct val="150000"/>
              </a:lnSpc>
              <a:spcBef>
                <a:spcPts val="0"/>
              </a:spcBef>
              <a:spcAft>
                <a:spcPts val="0"/>
              </a:spcAft>
              <a:tabLst>
                <a:tab pos="1885950" algn="l"/>
              </a:tabLst>
            </a:pPr>
            <a:r>
              <a:rPr lang="zh-CN" altLang="en-US" sz="1000" dirty="0" smtClean="0">
                <a:solidFill>
                  <a:srgbClr val="5A6478">
                    <a:lumMod val="60000"/>
                    <a:lumOff val="40000"/>
                  </a:srgb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rgbClr val="5A6478">
                  <a:lumMod val="60000"/>
                  <a:lumOff val="40000"/>
                </a:srgbClr>
              </a:solidFill>
              <a:latin typeface="+mj-ea"/>
              <a:ea typeface="+mj-ea"/>
            </a:endParaRPr>
          </a:p>
        </p:txBody>
      </p:sp>
      <p:sp>
        <p:nvSpPr>
          <p:cNvPr id="37" name="椭圆 36"/>
          <p:cNvSpPr/>
          <p:nvPr/>
        </p:nvSpPr>
        <p:spPr>
          <a:xfrm>
            <a:off x="1500037" y="3079778"/>
            <a:ext cx="792000" cy="792000"/>
          </a:xfrm>
          <a:prstGeom prst="ellipse">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40" name="椭圆 39"/>
          <p:cNvSpPr/>
          <p:nvPr/>
        </p:nvSpPr>
        <p:spPr>
          <a:xfrm>
            <a:off x="4314292" y="3115578"/>
            <a:ext cx="792000" cy="792000"/>
          </a:xfrm>
          <a:prstGeom prst="ellipse">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43" name="椭圆 42"/>
          <p:cNvSpPr/>
          <p:nvPr/>
        </p:nvSpPr>
        <p:spPr>
          <a:xfrm>
            <a:off x="7128547" y="3115578"/>
            <a:ext cx="792000" cy="792000"/>
          </a:xfrm>
          <a:prstGeom prst="ellipse">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46" name="椭圆 45"/>
          <p:cNvSpPr/>
          <p:nvPr/>
        </p:nvSpPr>
        <p:spPr>
          <a:xfrm>
            <a:off x="9942801" y="3115578"/>
            <a:ext cx="792000" cy="792000"/>
          </a:xfrm>
          <a:prstGeom prst="ellipse">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48" name="KSO_Shape"/>
          <p:cNvSpPr/>
          <p:nvPr/>
        </p:nvSpPr>
        <p:spPr bwMode="auto">
          <a:xfrm>
            <a:off x="1752037" y="3267370"/>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9" name="KSO_Shape"/>
          <p:cNvSpPr/>
          <p:nvPr/>
        </p:nvSpPr>
        <p:spPr bwMode="auto">
          <a:xfrm>
            <a:off x="4559032" y="3267370"/>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0" name="KSO_Shape"/>
          <p:cNvSpPr/>
          <p:nvPr/>
        </p:nvSpPr>
        <p:spPr bwMode="auto">
          <a:xfrm>
            <a:off x="7397925" y="3267370"/>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1" name="KSO_Shape"/>
          <p:cNvSpPr/>
          <p:nvPr/>
        </p:nvSpPr>
        <p:spPr bwMode="auto">
          <a:xfrm>
            <a:off x="10236818" y="3267370"/>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900" decel="100000" fill="hold"/>
                                        <p:tgtEl>
                                          <p:spTgt spid="2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37"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900" decel="100000" fill="hold"/>
                                        <p:tgtEl>
                                          <p:spTgt spid="3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37"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900" decel="100000" fill="hold"/>
                                        <p:tgtEl>
                                          <p:spTgt spid="3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p:cTn id="69" dur="500" fill="hold"/>
                                        <p:tgtEl>
                                          <p:spTgt spid="50"/>
                                        </p:tgtEl>
                                        <p:attrNameLst>
                                          <p:attrName>ppt_w</p:attrName>
                                        </p:attrNameLst>
                                      </p:cBhvr>
                                      <p:tavLst>
                                        <p:tav tm="0">
                                          <p:val>
                                            <p:fltVal val="0"/>
                                          </p:val>
                                        </p:tav>
                                        <p:tav tm="100000">
                                          <p:val>
                                            <p:strVal val="#ppt_w"/>
                                          </p:val>
                                        </p:tav>
                                      </p:tavLst>
                                    </p:anim>
                                    <p:anim calcmode="lin" valueType="num">
                                      <p:cBhvr>
                                        <p:cTn id="70" dur="500" fill="hold"/>
                                        <p:tgtEl>
                                          <p:spTgt spid="50"/>
                                        </p:tgtEl>
                                        <p:attrNameLst>
                                          <p:attrName>ppt_h</p:attrName>
                                        </p:attrNameLst>
                                      </p:cBhvr>
                                      <p:tavLst>
                                        <p:tav tm="0">
                                          <p:val>
                                            <p:fltVal val="0"/>
                                          </p:val>
                                        </p:tav>
                                        <p:tav tm="100000">
                                          <p:val>
                                            <p:strVal val="#ppt_h"/>
                                          </p:val>
                                        </p:tav>
                                      </p:tavLst>
                                    </p:anim>
                                    <p:animEffect transition="in" filter="fade">
                                      <p:cBhvr>
                                        <p:cTn id="71" dur="500"/>
                                        <p:tgtEl>
                                          <p:spTgt spid="50"/>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37"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900" decel="100000" fill="hold"/>
                                        <p:tgtEl>
                                          <p:spTgt spid="34"/>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fltVal val="0"/>
                                          </p:val>
                                        </p:tav>
                                        <p:tav tm="100000">
                                          <p:val>
                                            <p:strVal val="#ppt_w"/>
                                          </p:val>
                                        </p:tav>
                                      </p:tavLst>
                                    </p:anim>
                                    <p:anim calcmode="lin" valueType="num">
                                      <p:cBhvr>
                                        <p:cTn id="93" dur="500" fill="hold"/>
                                        <p:tgtEl>
                                          <p:spTgt spid="51"/>
                                        </p:tgtEl>
                                        <p:attrNameLst>
                                          <p:attrName>ppt_h</p:attrName>
                                        </p:attrNameLst>
                                      </p:cBhvr>
                                      <p:tavLst>
                                        <p:tav tm="0">
                                          <p:val>
                                            <p:fltVal val="0"/>
                                          </p:val>
                                        </p:tav>
                                        <p:tav tm="100000">
                                          <p:val>
                                            <p:strVal val="#ppt_h"/>
                                          </p:val>
                                        </p:tav>
                                      </p:tavLst>
                                    </p:anim>
                                    <p:animEffect transition="in" filter="fade">
                                      <p:cBhvr>
                                        <p:cTn id="94" dur="500"/>
                                        <p:tgtEl>
                                          <p:spTgt spid="51"/>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2" grpId="0" animBg="1"/>
      <p:bldP spid="33" grpId="0"/>
      <p:bldP spid="34" grpId="0" animBg="1"/>
      <p:bldP spid="35" grpId="0"/>
      <p:bldP spid="37" grpId="0" animBg="1"/>
      <p:bldP spid="40" grpId="0" animBg="1"/>
      <p:bldP spid="43" grpId="0" animBg="1"/>
      <p:bldP spid="46" grpId="0" animBg="1"/>
      <p:bldP spid="48" grpId="0" animBg="1"/>
      <p:bldP spid="49" grpId="0" animBg="1"/>
      <p:bldP spid="50" grpId="0" animBg="1"/>
      <p:bldP spid="51"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290539" y="3870048"/>
            <a:ext cx="5610922" cy="923330"/>
          </a:xfrm>
          <a:prstGeom prst="rect">
            <a:avLst/>
          </a:prstGeom>
        </p:spPr>
        <p:txBody>
          <a:bodyPr wrap="square">
            <a:spAutoFit/>
          </a:bodyPr>
          <a:lstStyle/>
          <a:p>
            <a:pPr algn="ctr">
              <a:lnSpc>
                <a:spcPct val="150000"/>
              </a:lnSpc>
              <a:spcAft>
                <a:spcPts val="600"/>
              </a:spcAft>
              <a:buClr>
                <a:schemeClr val="accent1"/>
              </a:buClr>
            </a:pPr>
            <a:r>
              <a:rPr lang="zh-CN" altLang="en-US" sz="1200" dirty="0">
                <a:solidFill>
                  <a:schemeClr val="bg1"/>
                </a:solidFill>
                <a:latin typeface="+mj-ea"/>
                <a:ea typeface="+mj-ea"/>
              </a:rPr>
              <a:t>为客户提供有效服务，是我们工作的方向和价值评价的标尺，成就客户就是成就我们自己。我们坚持以客户为中心，快速响应客户需求，持续为客户创造长期价值进而成就</a:t>
            </a:r>
            <a:r>
              <a:rPr lang="zh-CN" altLang="en-US" sz="1200" dirty="0" smtClean="0">
                <a:solidFill>
                  <a:schemeClr val="bg1"/>
                </a:solidFill>
                <a:latin typeface="+mj-ea"/>
                <a:ea typeface="+mj-ea"/>
              </a:rPr>
              <a:t>客户</a:t>
            </a:r>
            <a:endParaRPr lang="zh-CN" altLang="en-US" sz="1200" dirty="0">
              <a:solidFill>
                <a:schemeClr val="bg1"/>
              </a:solidFill>
              <a:latin typeface="+mj-ea"/>
              <a:ea typeface="+mj-ea"/>
            </a:endParaRPr>
          </a:p>
        </p:txBody>
      </p:sp>
      <p:sp>
        <p:nvSpPr>
          <p:cNvPr id="13" name="文本框 12"/>
          <p:cNvSpPr txBox="1">
            <a:spLocks noChangeArrowheads="1"/>
          </p:cNvSpPr>
          <p:nvPr/>
        </p:nvSpPr>
        <p:spPr bwMode="auto">
          <a:xfrm>
            <a:off x="4630946" y="3383868"/>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schemeClr val="bg1"/>
                </a:solidFill>
                <a:latin typeface="+mn-lt"/>
                <a:ea typeface="+mn-ea"/>
                <a:cs typeface="+mn-ea"/>
                <a:sym typeface="+mn-lt"/>
              </a:rPr>
              <a:t>工作完成情况</a:t>
            </a:r>
            <a:endParaRPr lang="zh-CN" altLang="en-US" sz="2400" b="1" dirty="0">
              <a:solidFill>
                <a:schemeClr val="bg1"/>
              </a:solidFill>
              <a:latin typeface="+mn-lt"/>
              <a:ea typeface="+mn-ea"/>
              <a:cs typeface="+mn-ea"/>
              <a:sym typeface="+mn-lt"/>
            </a:endParaRPr>
          </a:p>
        </p:txBody>
      </p:sp>
      <p:sp>
        <p:nvSpPr>
          <p:cNvPr id="14" name="文本框 8"/>
          <p:cNvSpPr txBox="1">
            <a:spLocks noChangeArrowheads="1"/>
          </p:cNvSpPr>
          <p:nvPr/>
        </p:nvSpPr>
        <p:spPr bwMode="auto">
          <a:xfrm>
            <a:off x="5671877" y="3188230"/>
            <a:ext cx="848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smtClean="0">
                <a:solidFill>
                  <a:schemeClr val="bg1"/>
                </a:solidFill>
                <a:latin typeface="+mn-lt"/>
                <a:ea typeface="+mn-ea"/>
                <a:cs typeface="+mn-ea"/>
                <a:sym typeface="+mn-lt"/>
              </a:rPr>
              <a:t>PART TWO</a:t>
            </a:r>
            <a:endParaRPr lang="zh-CN" altLang="en-US" sz="1200" dirty="0">
              <a:solidFill>
                <a:schemeClr val="bg1"/>
              </a:solidFill>
              <a:latin typeface="+mn-lt"/>
              <a:ea typeface="+mn-ea"/>
              <a:cs typeface="+mn-ea"/>
              <a:sym typeface="+mn-lt"/>
            </a:endParaRPr>
          </a:p>
        </p:txBody>
      </p:sp>
      <p:grpSp>
        <p:nvGrpSpPr>
          <p:cNvPr id="2" name="组合 1"/>
          <p:cNvGrpSpPr/>
          <p:nvPr/>
        </p:nvGrpSpPr>
        <p:grpSpPr>
          <a:xfrm>
            <a:off x="5296418" y="1495075"/>
            <a:ext cx="1599164" cy="1599164"/>
            <a:chOff x="5296418" y="1545875"/>
            <a:chExt cx="1599164" cy="1599164"/>
          </a:xfrm>
        </p:grpSpPr>
        <p:grpSp>
          <p:nvGrpSpPr>
            <p:cNvPr id="8" name="组合 7"/>
            <p:cNvGrpSpPr/>
            <p:nvPr/>
          </p:nvGrpSpPr>
          <p:grpSpPr>
            <a:xfrm>
              <a:off x="5296418" y="1545875"/>
              <a:ext cx="1599164" cy="1599164"/>
              <a:chOff x="2913647" y="1503947"/>
              <a:chExt cx="3400926" cy="3400926"/>
            </a:xfrm>
          </p:grpSpPr>
          <p:sp>
            <p:nvSpPr>
              <p:cNvPr id="10" name="椭圆 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任意多边形 14"/>
            <p:cNvSpPr/>
            <p:nvPr/>
          </p:nvSpPr>
          <p:spPr>
            <a:xfrm>
              <a:off x="5684739" y="1920680"/>
              <a:ext cx="822522" cy="822520"/>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 grpId="0"/>
      <p:bldP spid="14" grpId="0"/>
    </p:bldLst>
  </p:timing>
</p:sld>
</file>

<file path=ppt/theme/theme1.xml><?xml version="1.0" encoding="utf-8"?>
<a:theme xmlns:a="http://schemas.openxmlformats.org/drawingml/2006/main" name="更多模板请关注：亮亮图文旗舰店https://liangliangtuwen.tmall.com">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微软雅黑">
      <a:majorFont>
        <a:latin typeface="Constantia"/>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8740</Words>
  <Application>WPS 演示</Application>
  <PresentationFormat>宽屏</PresentationFormat>
  <Paragraphs>419</Paragraphs>
  <Slides>27</Slides>
  <Notes>27</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27</vt:i4>
      </vt:variant>
    </vt:vector>
  </HeadingPairs>
  <TitlesOfParts>
    <vt:vector size="48" baseType="lpstr">
      <vt:lpstr>Arial</vt:lpstr>
      <vt:lpstr>宋体</vt:lpstr>
      <vt:lpstr>Wingdings</vt:lpstr>
      <vt:lpstr>小米兰亭_GB外压缩</vt:lpstr>
      <vt:lpstr>DejaVu Sans</vt:lpstr>
      <vt:lpstr>微软雅黑</vt:lpstr>
      <vt:lpstr>Calibri</vt:lpstr>
      <vt:lpstr>Roboto</vt:lpstr>
      <vt:lpstr>华文细黑</vt:lpstr>
      <vt:lpstr>Segoe Print</vt:lpstr>
      <vt:lpstr>Arial Unicode MS</vt:lpstr>
      <vt:lpstr>Constantia</vt:lpstr>
      <vt:lpstr>Open Sans Light</vt:lpstr>
      <vt:lpstr>Calibri</vt:lpstr>
      <vt:lpstr>Open Sans</vt:lpstr>
      <vt:lpstr>Helvetica Neue</vt:lpstr>
      <vt:lpstr>Agency FB</vt:lpstr>
      <vt:lpstr>Arial Rounded MT Bold</vt:lpstr>
      <vt:lpstr>Times New Roman</vt:lpstr>
      <vt:lpstr>Roboto Cn</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2014-11-14T09:15:00Z</dcterms:created>
  <dcterms:modified xsi:type="dcterms:W3CDTF">2017-12-08T05:55:36Z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