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70" r:id="rId3"/>
    <p:sldId id="473" r:id="rId5"/>
    <p:sldId id="488" r:id="rId6"/>
    <p:sldId id="414" r:id="rId7"/>
    <p:sldId id="310" r:id="rId8"/>
    <p:sldId id="302" r:id="rId9"/>
    <p:sldId id="357" r:id="rId10"/>
    <p:sldId id="489" r:id="rId11"/>
    <p:sldId id="481" r:id="rId12"/>
    <p:sldId id="469" r:id="rId13"/>
    <p:sldId id="444" r:id="rId14"/>
    <p:sldId id="478" r:id="rId15"/>
    <p:sldId id="492" r:id="rId16"/>
    <p:sldId id="484" r:id="rId17"/>
    <p:sldId id="331" r:id="rId18"/>
    <p:sldId id="415" r:id="rId19"/>
    <p:sldId id="305" r:id="rId20"/>
    <p:sldId id="491" r:id="rId21"/>
    <p:sldId id="332" r:id="rId22"/>
    <p:sldId id="483" r:id="rId23"/>
    <p:sldId id="480" r:id="rId24"/>
    <p:sldId id="487" r:id="rId25"/>
    <p:sldId id="445" r:id="rId26"/>
    <p:sldId id="49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26F"/>
    <a:srgbClr val="EB2D5F"/>
    <a:srgbClr val="ED406A"/>
    <a:srgbClr val="EF5B7E"/>
    <a:srgbClr val="EC3460"/>
    <a:srgbClr val="D91548"/>
    <a:srgbClr val="EE4B74"/>
    <a:srgbClr val="FFFFFF"/>
    <a:srgbClr val="FFA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6" autoAdjust="0"/>
    <p:restoredTop sz="89659" autoAdjust="0"/>
  </p:normalViewPr>
  <p:slideViewPr>
    <p:cSldViewPr snapToGrid="0">
      <p:cViewPr>
        <p:scale>
          <a:sx n="75" d="100"/>
          <a:sy n="75" d="100"/>
        </p:scale>
        <p:origin x="498" y="438"/>
      </p:cViewPr>
      <p:guideLst>
        <p:guide orient="horz" pos="2160"/>
        <p:guide pos="3840"/>
      </p:guideLst>
    </p:cSldViewPr>
  </p:slideViewPr>
  <p:outlineViewPr>
    <p:cViewPr>
      <p:scale>
        <a:sx n="100" d="100"/>
        <a:sy n="100"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33F59-6E5B-489E-8696-3DE0A36E22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9BB06-7EE2-456A-B3F0-372892F184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更多模板请关注：https://haosc.taobao.com</a:t>
            </a:r>
            <a:endParaRPr lang="zh-CN" altLang="en-US" dirty="0" smtClean="0"/>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6" name="矩形 5"/>
          <p:cNvSpPr/>
          <p:nvPr userDrawn="1"/>
        </p:nvSpPr>
        <p:spPr>
          <a:xfrm>
            <a:off x="0" y="0"/>
            <a:ext cx="12192000" cy="6858000"/>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611257"/>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945257"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5" name="矩形 4"/>
          <p:cNvSpPr/>
          <p:nvPr userDrawn="1"/>
        </p:nvSpPr>
        <p:spPr>
          <a:xfrm>
            <a:off x="0" y="0"/>
            <a:ext cx="12192000"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rot="18972113">
            <a:off x="4526509" y="48216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rot="18972113">
            <a:off x="5423755" y="86997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任意多边形 7"/>
          <p:cNvSpPr/>
          <p:nvPr userDrawn="1"/>
        </p:nvSpPr>
        <p:spPr>
          <a:xfrm rot="18972113">
            <a:off x="4968327" y="20493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rot="17307402">
            <a:off x="3421610"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17307402">
            <a:off x="4030242"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rot="17307402">
            <a:off x="3863428"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 name="任意多边形 11"/>
          <p:cNvSpPr/>
          <p:nvPr userDrawn="1"/>
        </p:nvSpPr>
        <p:spPr>
          <a:xfrm rot="15831625">
            <a:off x="2354810"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rot="15831625">
            <a:off x="2963442"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rot="15831625">
            <a:off x="2796628"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rot="18469043">
            <a:off x="1354685"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18469043">
            <a:off x="11604493" y="11977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18469043">
            <a:off x="1796503"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17"/>
          <p:cNvSpPr/>
          <p:nvPr userDrawn="1"/>
        </p:nvSpPr>
        <p:spPr>
          <a:xfrm rot="18469043">
            <a:off x="354560"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userDrawn="1"/>
        </p:nvSpPr>
        <p:spPr>
          <a:xfrm rot="18469043">
            <a:off x="963192"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userDrawn="1"/>
        </p:nvSpPr>
        <p:spPr>
          <a:xfrm rot="20700000">
            <a:off x="796378"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userDrawn="1"/>
        </p:nvSpPr>
        <p:spPr>
          <a:xfrm rot="18972113">
            <a:off x="4526509" y="130305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 name="任意多边形 21"/>
          <p:cNvSpPr/>
          <p:nvPr userDrawn="1"/>
        </p:nvSpPr>
        <p:spPr>
          <a:xfrm rot="18972113">
            <a:off x="5135141" y="145319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userDrawn="1"/>
        </p:nvSpPr>
        <p:spPr>
          <a:xfrm rot="18972113">
            <a:off x="4968327" y="102581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userDrawn="1"/>
        </p:nvSpPr>
        <p:spPr>
          <a:xfrm rot="17307402">
            <a:off x="3421610"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userDrawn="1"/>
        </p:nvSpPr>
        <p:spPr>
          <a:xfrm rot="17307402">
            <a:off x="4030242"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userDrawn="1"/>
        </p:nvSpPr>
        <p:spPr>
          <a:xfrm rot="17307402">
            <a:off x="3863428"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userDrawn="1"/>
        </p:nvSpPr>
        <p:spPr>
          <a:xfrm rot="15831625">
            <a:off x="2354810"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 name="任意多边形 27"/>
          <p:cNvSpPr/>
          <p:nvPr userDrawn="1"/>
        </p:nvSpPr>
        <p:spPr>
          <a:xfrm rot="15831625">
            <a:off x="2963442"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userDrawn="1"/>
        </p:nvSpPr>
        <p:spPr>
          <a:xfrm rot="15831625">
            <a:off x="2796628"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userDrawn="1"/>
        </p:nvSpPr>
        <p:spPr>
          <a:xfrm rot="18469043">
            <a:off x="1354685"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1" name="任意多边形 30"/>
          <p:cNvSpPr/>
          <p:nvPr userDrawn="1"/>
        </p:nvSpPr>
        <p:spPr>
          <a:xfrm rot="18469043">
            <a:off x="1963317"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userDrawn="1"/>
        </p:nvSpPr>
        <p:spPr>
          <a:xfrm rot="18469043">
            <a:off x="1796503"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userDrawn="1"/>
        </p:nvSpPr>
        <p:spPr>
          <a:xfrm rot="18469043">
            <a:off x="354560"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userDrawn="1"/>
        </p:nvSpPr>
        <p:spPr>
          <a:xfrm rot="18469043">
            <a:off x="963192"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userDrawn="1"/>
        </p:nvSpPr>
        <p:spPr>
          <a:xfrm rot="20700000">
            <a:off x="796378"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userDrawn="1"/>
        </p:nvSpPr>
        <p:spPr>
          <a:xfrm rot="18972113">
            <a:off x="9750357"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userDrawn="1"/>
        </p:nvSpPr>
        <p:spPr>
          <a:xfrm rot="18972113">
            <a:off x="10358989"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8" name="任意多边形 37"/>
          <p:cNvSpPr/>
          <p:nvPr userDrawn="1"/>
        </p:nvSpPr>
        <p:spPr>
          <a:xfrm rot="18972113">
            <a:off x="10192175"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9" name="任意多边形 38"/>
          <p:cNvSpPr/>
          <p:nvPr userDrawn="1"/>
        </p:nvSpPr>
        <p:spPr>
          <a:xfrm rot="17307402">
            <a:off x="864545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userDrawn="1"/>
        </p:nvSpPr>
        <p:spPr>
          <a:xfrm rot="17307402">
            <a:off x="925409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userDrawn="1"/>
        </p:nvSpPr>
        <p:spPr>
          <a:xfrm rot="17307402">
            <a:off x="908727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rot="15831625">
            <a:off x="757865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userDrawn="1"/>
        </p:nvSpPr>
        <p:spPr>
          <a:xfrm rot="15831625">
            <a:off x="818729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userDrawn="1"/>
        </p:nvSpPr>
        <p:spPr>
          <a:xfrm rot="15831625">
            <a:off x="802047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5" name="任意多边形 44"/>
          <p:cNvSpPr/>
          <p:nvPr userDrawn="1"/>
        </p:nvSpPr>
        <p:spPr>
          <a:xfrm rot="18469043">
            <a:off x="6578533" y="4821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userDrawn="1"/>
        </p:nvSpPr>
        <p:spPr>
          <a:xfrm rot="18469043">
            <a:off x="7187165" y="632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userDrawn="1"/>
        </p:nvSpPr>
        <p:spPr>
          <a:xfrm rot="18469043">
            <a:off x="7020351" y="2049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8" name="任意多边形 47"/>
          <p:cNvSpPr/>
          <p:nvPr userDrawn="1"/>
        </p:nvSpPr>
        <p:spPr>
          <a:xfrm rot="18469043">
            <a:off x="557840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userDrawn="1"/>
        </p:nvSpPr>
        <p:spPr>
          <a:xfrm rot="18469043">
            <a:off x="618704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0" name="任意多边形 49"/>
          <p:cNvSpPr/>
          <p:nvPr userDrawn="1"/>
        </p:nvSpPr>
        <p:spPr>
          <a:xfrm rot="20700000">
            <a:off x="602022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userDrawn="1"/>
        </p:nvSpPr>
        <p:spPr>
          <a:xfrm rot="18972113">
            <a:off x="9750357"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2" name="任意多边形 51"/>
          <p:cNvSpPr/>
          <p:nvPr userDrawn="1"/>
        </p:nvSpPr>
        <p:spPr>
          <a:xfrm rot="18972113">
            <a:off x="10358989"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userDrawn="1"/>
        </p:nvSpPr>
        <p:spPr>
          <a:xfrm rot="18972113">
            <a:off x="10192175"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userDrawn="1"/>
        </p:nvSpPr>
        <p:spPr>
          <a:xfrm rot="17307402">
            <a:off x="864545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userDrawn="1"/>
        </p:nvSpPr>
        <p:spPr>
          <a:xfrm rot="17307402">
            <a:off x="925409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userDrawn="1"/>
        </p:nvSpPr>
        <p:spPr>
          <a:xfrm rot="17307402">
            <a:off x="908727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userDrawn="1"/>
        </p:nvSpPr>
        <p:spPr>
          <a:xfrm rot="15831625">
            <a:off x="757865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8" name="任意多边形 57"/>
          <p:cNvSpPr/>
          <p:nvPr userDrawn="1"/>
        </p:nvSpPr>
        <p:spPr>
          <a:xfrm rot="15831625">
            <a:off x="818729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userDrawn="1"/>
        </p:nvSpPr>
        <p:spPr>
          <a:xfrm rot="15831625">
            <a:off x="802047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userDrawn="1"/>
        </p:nvSpPr>
        <p:spPr>
          <a:xfrm rot="18469043">
            <a:off x="6578533" y="13030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userDrawn="1"/>
        </p:nvSpPr>
        <p:spPr>
          <a:xfrm rot="18469043">
            <a:off x="7187165" y="14531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userDrawn="1"/>
        </p:nvSpPr>
        <p:spPr>
          <a:xfrm rot="18469043">
            <a:off x="7020351" y="10258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userDrawn="1"/>
        </p:nvSpPr>
        <p:spPr>
          <a:xfrm rot="18469043">
            <a:off x="557840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4" name="任意多边形 63"/>
          <p:cNvSpPr/>
          <p:nvPr userDrawn="1"/>
        </p:nvSpPr>
        <p:spPr>
          <a:xfrm rot="18469043">
            <a:off x="618704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userDrawn="1"/>
        </p:nvSpPr>
        <p:spPr>
          <a:xfrm rot="20700000">
            <a:off x="602022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userDrawn="1"/>
        </p:nvSpPr>
        <p:spPr>
          <a:xfrm rot="17307402">
            <a:off x="1135055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userDrawn="1"/>
        </p:nvSpPr>
        <p:spPr>
          <a:xfrm rot="15831625">
            <a:off x="1089239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userDrawn="1"/>
        </p:nvSpPr>
        <p:spPr>
          <a:xfrm rot="15831625">
            <a:off x="1072557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userDrawn="1"/>
        </p:nvSpPr>
        <p:spPr>
          <a:xfrm rot="17307402">
            <a:off x="1135055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userDrawn="1"/>
        </p:nvSpPr>
        <p:spPr>
          <a:xfrm rot="15831625">
            <a:off x="1089239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userDrawn="1"/>
        </p:nvSpPr>
        <p:spPr>
          <a:xfrm rot="15831625">
            <a:off x="1072557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userDrawn="1"/>
        </p:nvSpPr>
        <p:spPr>
          <a:xfrm rot="18469043">
            <a:off x="11797265"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3" name="任意多边形 72"/>
          <p:cNvSpPr/>
          <p:nvPr userDrawn="1"/>
        </p:nvSpPr>
        <p:spPr>
          <a:xfrm rot="20700000">
            <a:off x="11630451"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userDrawn="1"/>
        </p:nvSpPr>
        <p:spPr>
          <a:xfrm rot="18972113">
            <a:off x="4526509" y="212046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userDrawn="1"/>
        </p:nvSpPr>
        <p:spPr>
          <a:xfrm rot="18972113">
            <a:off x="5423755" y="250827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6" name="任意多边形 75"/>
          <p:cNvSpPr/>
          <p:nvPr userDrawn="1"/>
        </p:nvSpPr>
        <p:spPr>
          <a:xfrm rot="18972113">
            <a:off x="4968327" y="184323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7" name="任意多边形 76"/>
          <p:cNvSpPr/>
          <p:nvPr userDrawn="1"/>
        </p:nvSpPr>
        <p:spPr>
          <a:xfrm rot="17307402">
            <a:off x="3421610"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userDrawn="1"/>
        </p:nvSpPr>
        <p:spPr>
          <a:xfrm rot="17307402">
            <a:off x="4030242"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userDrawn="1"/>
        </p:nvSpPr>
        <p:spPr>
          <a:xfrm rot="17307402">
            <a:off x="3863428"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0" name="任意多边形 79"/>
          <p:cNvSpPr/>
          <p:nvPr userDrawn="1"/>
        </p:nvSpPr>
        <p:spPr>
          <a:xfrm rot="15831625">
            <a:off x="2354810"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userDrawn="1"/>
        </p:nvSpPr>
        <p:spPr>
          <a:xfrm rot="15831625">
            <a:off x="2963442"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userDrawn="1"/>
        </p:nvSpPr>
        <p:spPr>
          <a:xfrm rot="15831625">
            <a:off x="2796628"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3" name="任意多边形 82"/>
          <p:cNvSpPr/>
          <p:nvPr userDrawn="1"/>
        </p:nvSpPr>
        <p:spPr>
          <a:xfrm rot="18469043">
            <a:off x="1354685"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userDrawn="1"/>
        </p:nvSpPr>
        <p:spPr>
          <a:xfrm rot="18469043">
            <a:off x="11604493" y="175807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5" name="任意多边形 84"/>
          <p:cNvSpPr/>
          <p:nvPr userDrawn="1"/>
        </p:nvSpPr>
        <p:spPr>
          <a:xfrm rot="18469043">
            <a:off x="1796503"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6" name="任意多边形 85"/>
          <p:cNvSpPr/>
          <p:nvPr userDrawn="1"/>
        </p:nvSpPr>
        <p:spPr>
          <a:xfrm rot="18469043">
            <a:off x="354560"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userDrawn="1"/>
        </p:nvSpPr>
        <p:spPr>
          <a:xfrm rot="18469043">
            <a:off x="963192"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8" name="任意多边形 87"/>
          <p:cNvSpPr/>
          <p:nvPr userDrawn="1"/>
        </p:nvSpPr>
        <p:spPr>
          <a:xfrm rot="20700000">
            <a:off x="796378"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8"/>
          <p:cNvSpPr/>
          <p:nvPr userDrawn="1"/>
        </p:nvSpPr>
        <p:spPr>
          <a:xfrm rot="18972113">
            <a:off x="4526509" y="294135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0" name="任意多边形 89"/>
          <p:cNvSpPr/>
          <p:nvPr userDrawn="1"/>
        </p:nvSpPr>
        <p:spPr>
          <a:xfrm rot="18972113">
            <a:off x="5135141" y="309149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userDrawn="1"/>
        </p:nvSpPr>
        <p:spPr>
          <a:xfrm rot="18972113">
            <a:off x="4968327" y="266411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userDrawn="1"/>
        </p:nvSpPr>
        <p:spPr>
          <a:xfrm rot="17307402">
            <a:off x="3421610"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userDrawn="1"/>
        </p:nvSpPr>
        <p:spPr>
          <a:xfrm rot="17307402">
            <a:off x="4030242"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userDrawn="1"/>
        </p:nvSpPr>
        <p:spPr>
          <a:xfrm rot="17307402">
            <a:off x="3863428"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userDrawn="1"/>
        </p:nvSpPr>
        <p:spPr>
          <a:xfrm rot="15831625">
            <a:off x="2354810"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6" name="任意多边形 95"/>
          <p:cNvSpPr/>
          <p:nvPr userDrawn="1"/>
        </p:nvSpPr>
        <p:spPr>
          <a:xfrm rot="15831625">
            <a:off x="2963442"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userDrawn="1"/>
        </p:nvSpPr>
        <p:spPr>
          <a:xfrm rot="15831625">
            <a:off x="2796628"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userDrawn="1"/>
        </p:nvSpPr>
        <p:spPr>
          <a:xfrm rot="18469043">
            <a:off x="1354685"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9" name="任意多边形 98"/>
          <p:cNvSpPr/>
          <p:nvPr userDrawn="1"/>
        </p:nvSpPr>
        <p:spPr>
          <a:xfrm rot="18469043">
            <a:off x="1963317"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userDrawn="1"/>
        </p:nvSpPr>
        <p:spPr>
          <a:xfrm rot="18469043">
            <a:off x="1796503"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userDrawn="1"/>
        </p:nvSpPr>
        <p:spPr>
          <a:xfrm rot="18469043">
            <a:off x="354560"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userDrawn="1"/>
        </p:nvSpPr>
        <p:spPr>
          <a:xfrm rot="18469043">
            <a:off x="963192"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userDrawn="1"/>
        </p:nvSpPr>
        <p:spPr>
          <a:xfrm rot="20700000">
            <a:off x="796378"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userDrawn="1"/>
        </p:nvSpPr>
        <p:spPr>
          <a:xfrm rot="18972113">
            <a:off x="9750357"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userDrawn="1"/>
        </p:nvSpPr>
        <p:spPr>
          <a:xfrm rot="18972113">
            <a:off x="10358989"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6" name="任意多边形 105"/>
          <p:cNvSpPr/>
          <p:nvPr userDrawn="1"/>
        </p:nvSpPr>
        <p:spPr>
          <a:xfrm rot="18972113">
            <a:off x="10192175"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7" name="任意多边形 106"/>
          <p:cNvSpPr/>
          <p:nvPr userDrawn="1"/>
        </p:nvSpPr>
        <p:spPr>
          <a:xfrm rot="17307402">
            <a:off x="864545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userDrawn="1"/>
        </p:nvSpPr>
        <p:spPr>
          <a:xfrm rot="17307402">
            <a:off x="925409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userDrawn="1"/>
        </p:nvSpPr>
        <p:spPr>
          <a:xfrm rot="17307402">
            <a:off x="908727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0" name="任意多边形 109"/>
          <p:cNvSpPr/>
          <p:nvPr userDrawn="1"/>
        </p:nvSpPr>
        <p:spPr>
          <a:xfrm rot="15831625">
            <a:off x="757865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userDrawn="1"/>
        </p:nvSpPr>
        <p:spPr>
          <a:xfrm rot="15831625">
            <a:off x="818729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userDrawn="1"/>
        </p:nvSpPr>
        <p:spPr>
          <a:xfrm rot="15831625">
            <a:off x="802047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userDrawn="1"/>
        </p:nvSpPr>
        <p:spPr>
          <a:xfrm rot="18469043">
            <a:off x="6578533" y="21204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userDrawn="1"/>
        </p:nvSpPr>
        <p:spPr>
          <a:xfrm rot="18469043">
            <a:off x="7187165" y="22706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5" name="任意多边形 114"/>
          <p:cNvSpPr/>
          <p:nvPr userDrawn="1"/>
        </p:nvSpPr>
        <p:spPr>
          <a:xfrm rot="18469043">
            <a:off x="7020351" y="18432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6" name="任意多边形 115"/>
          <p:cNvSpPr/>
          <p:nvPr userDrawn="1"/>
        </p:nvSpPr>
        <p:spPr>
          <a:xfrm rot="18469043">
            <a:off x="557840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userDrawn="1"/>
        </p:nvSpPr>
        <p:spPr>
          <a:xfrm rot="18469043">
            <a:off x="618704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8" name="任意多边形 117"/>
          <p:cNvSpPr/>
          <p:nvPr userDrawn="1"/>
        </p:nvSpPr>
        <p:spPr>
          <a:xfrm rot="20700000">
            <a:off x="602022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userDrawn="1"/>
        </p:nvSpPr>
        <p:spPr>
          <a:xfrm rot="18972113">
            <a:off x="9750357"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0" name="任意多边形 119"/>
          <p:cNvSpPr/>
          <p:nvPr userDrawn="1"/>
        </p:nvSpPr>
        <p:spPr>
          <a:xfrm rot="18972113">
            <a:off x="10358989"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任意多边形 120"/>
          <p:cNvSpPr/>
          <p:nvPr userDrawn="1"/>
        </p:nvSpPr>
        <p:spPr>
          <a:xfrm rot="18972113">
            <a:off x="10192175"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userDrawn="1"/>
        </p:nvSpPr>
        <p:spPr>
          <a:xfrm rot="17307402">
            <a:off x="864545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122"/>
          <p:cNvSpPr/>
          <p:nvPr userDrawn="1"/>
        </p:nvSpPr>
        <p:spPr>
          <a:xfrm rot="17307402">
            <a:off x="925409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userDrawn="1"/>
        </p:nvSpPr>
        <p:spPr>
          <a:xfrm rot="17307402">
            <a:off x="908727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userDrawn="1"/>
        </p:nvSpPr>
        <p:spPr>
          <a:xfrm rot="15831625">
            <a:off x="757865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userDrawn="1"/>
        </p:nvSpPr>
        <p:spPr>
          <a:xfrm rot="15831625">
            <a:off x="818729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userDrawn="1"/>
        </p:nvSpPr>
        <p:spPr>
          <a:xfrm rot="15831625">
            <a:off x="802047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userDrawn="1"/>
        </p:nvSpPr>
        <p:spPr>
          <a:xfrm rot="18469043">
            <a:off x="6578533" y="29413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9" name="任意多边形 128"/>
          <p:cNvSpPr/>
          <p:nvPr userDrawn="1"/>
        </p:nvSpPr>
        <p:spPr>
          <a:xfrm rot="18469043">
            <a:off x="7187165" y="30914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userDrawn="1"/>
        </p:nvSpPr>
        <p:spPr>
          <a:xfrm rot="18469043">
            <a:off x="7020351" y="26641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130"/>
          <p:cNvSpPr/>
          <p:nvPr userDrawn="1"/>
        </p:nvSpPr>
        <p:spPr>
          <a:xfrm rot="18469043">
            <a:off x="557840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2" name="任意多边形 131"/>
          <p:cNvSpPr/>
          <p:nvPr userDrawn="1"/>
        </p:nvSpPr>
        <p:spPr>
          <a:xfrm rot="18469043">
            <a:off x="618704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132"/>
          <p:cNvSpPr/>
          <p:nvPr userDrawn="1"/>
        </p:nvSpPr>
        <p:spPr>
          <a:xfrm rot="20700000">
            <a:off x="602022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userDrawn="1"/>
        </p:nvSpPr>
        <p:spPr>
          <a:xfrm rot="17307402">
            <a:off x="1135055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userDrawn="1"/>
        </p:nvSpPr>
        <p:spPr>
          <a:xfrm rot="15831625">
            <a:off x="1089239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userDrawn="1"/>
        </p:nvSpPr>
        <p:spPr>
          <a:xfrm rot="15831625">
            <a:off x="1072557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userDrawn="1"/>
        </p:nvSpPr>
        <p:spPr>
          <a:xfrm rot="17307402">
            <a:off x="1135055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8" name="任意多边形 137"/>
          <p:cNvSpPr/>
          <p:nvPr userDrawn="1"/>
        </p:nvSpPr>
        <p:spPr>
          <a:xfrm rot="15831625">
            <a:off x="1089239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userDrawn="1"/>
        </p:nvSpPr>
        <p:spPr>
          <a:xfrm rot="15831625">
            <a:off x="1072557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139"/>
          <p:cNvSpPr/>
          <p:nvPr userDrawn="1"/>
        </p:nvSpPr>
        <p:spPr>
          <a:xfrm rot="18469043">
            <a:off x="11797265"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userDrawn="1"/>
        </p:nvSpPr>
        <p:spPr>
          <a:xfrm rot="20700000">
            <a:off x="11630451"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141"/>
          <p:cNvSpPr/>
          <p:nvPr userDrawn="1"/>
        </p:nvSpPr>
        <p:spPr>
          <a:xfrm rot="18972113">
            <a:off x="4526509" y="371114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142"/>
          <p:cNvSpPr/>
          <p:nvPr userDrawn="1"/>
        </p:nvSpPr>
        <p:spPr>
          <a:xfrm rot="18972113">
            <a:off x="5423755" y="409894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4" name="任意多边形 143"/>
          <p:cNvSpPr/>
          <p:nvPr userDrawn="1"/>
        </p:nvSpPr>
        <p:spPr>
          <a:xfrm rot="18972113">
            <a:off x="4968327" y="34339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userDrawn="1"/>
        </p:nvSpPr>
        <p:spPr>
          <a:xfrm rot="17307402">
            <a:off x="3421610"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userDrawn="1"/>
        </p:nvSpPr>
        <p:spPr>
          <a:xfrm rot="17307402">
            <a:off x="4030242"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146"/>
          <p:cNvSpPr/>
          <p:nvPr userDrawn="1"/>
        </p:nvSpPr>
        <p:spPr>
          <a:xfrm rot="17307402">
            <a:off x="3863428"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8" name="任意多边形 147"/>
          <p:cNvSpPr/>
          <p:nvPr userDrawn="1"/>
        </p:nvSpPr>
        <p:spPr>
          <a:xfrm rot="15831625">
            <a:off x="2354810"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9" name="任意多边形 148"/>
          <p:cNvSpPr/>
          <p:nvPr userDrawn="1"/>
        </p:nvSpPr>
        <p:spPr>
          <a:xfrm rot="15831625">
            <a:off x="2963442"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149"/>
          <p:cNvSpPr/>
          <p:nvPr userDrawn="1"/>
        </p:nvSpPr>
        <p:spPr>
          <a:xfrm rot="15831625">
            <a:off x="2796628"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1" name="任意多边形 150"/>
          <p:cNvSpPr/>
          <p:nvPr userDrawn="1"/>
        </p:nvSpPr>
        <p:spPr>
          <a:xfrm rot="18469043">
            <a:off x="1354685"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userDrawn="1"/>
        </p:nvSpPr>
        <p:spPr>
          <a:xfrm rot="18469043">
            <a:off x="11604493" y="334875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userDrawn="1"/>
        </p:nvSpPr>
        <p:spPr>
          <a:xfrm rot="18469043">
            <a:off x="1796503"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userDrawn="1"/>
        </p:nvSpPr>
        <p:spPr>
          <a:xfrm rot="18469043">
            <a:off x="354560"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154"/>
          <p:cNvSpPr/>
          <p:nvPr userDrawn="1"/>
        </p:nvSpPr>
        <p:spPr>
          <a:xfrm rot="18469043">
            <a:off x="963192"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userDrawn="1"/>
        </p:nvSpPr>
        <p:spPr>
          <a:xfrm rot="20700000">
            <a:off x="796378"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7" name="任意多边形 156"/>
          <p:cNvSpPr/>
          <p:nvPr userDrawn="1"/>
        </p:nvSpPr>
        <p:spPr>
          <a:xfrm rot="18972113">
            <a:off x="4526509" y="466537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8" name="任意多边形 157"/>
          <p:cNvSpPr/>
          <p:nvPr userDrawn="1"/>
        </p:nvSpPr>
        <p:spPr>
          <a:xfrm rot="18972113">
            <a:off x="5135141" y="48155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158"/>
          <p:cNvSpPr/>
          <p:nvPr userDrawn="1"/>
        </p:nvSpPr>
        <p:spPr>
          <a:xfrm rot="18972113">
            <a:off x="4968327" y="43119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userDrawn="1"/>
        </p:nvSpPr>
        <p:spPr>
          <a:xfrm rot="17307402">
            <a:off x="3421610"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1" name="任意多边形 160"/>
          <p:cNvSpPr/>
          <p:nvPr userDrawn="1"/>
        </p:nvSpPr>
        <p:spPr>
          <a:xfrm rot="17307402">
            <a:off x="4030242"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161"/>
          <p:cNvSpPr/>
          <p:nvPr userDrawn="1"/>
        </p:nvSpPr>
        <p:spPr>
          <a:xfrm rot="17307402">
            <a:off x="3863428"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userDrawn="1"/>
        </p:nvSpPr>
        <p:spPr>
          <a:xfrm rot="15831625">
            <a:off x="2354810"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4" name="任意多边形 163"/>
          <p:cNvSpPr/>
          <p:nvPr userDrawn="1"/>
        </p:nvSpPr>
        <p:spPr>
          <a:xfrm rot="15831625">
            <a:off x="2963442"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userDrawn="1"/>
        </p:nvSpPr>
        <p:spPr>
          <a:xfrm rot="15831625">
            <a:off x="2796628"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165"/>
          <p:cNvSpPr/>
          <p:nvPr userDrawn="1"/>
        </p:nvSpPr>
        <p:spPr>
          <a:xfrm rot="18469043">
            <a:off x="1354685"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7" name="任意多边形 166"/>
          <p:cNvSpPr/>
          <p:nvPr userDrawn="1"/>
        </p:nvSpPr>
        <p:spPr>
          <a:xfrm rot="18469043">
            <a:off x="1963317"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167"/>
          <p:cNvSpPr/>
          <p:nvPr userDrawn="1"/>
        </p:nvSpPr>
        <p:spPr>
          <a:xfrm rot="18469043">
            <a:off x="1796503"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168"/>
          <p:cNvSpPr/>
          <p:nvPr userDrawn="1"/>
        </p:nvSpPr>
        <p:spPr>
          <a:xfrm rot="18469043">
            <a:off x="354560"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169"/>
          <p:cNvSpPr/>
          <p:nvPr userDrawn="1"/>
        </p:nvSpPr>
        <p:spPr>
          <a:xfrm rot="18469043">
            <a:off x="963192"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170"/>
          <p:cNvSpPr/>
          <p:nvPr userDrawn="1"/>
        </p:nvSpPr>
        <p:spPr>
          <a:xfrm rot="20700000">
            <a:off x="796378"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171"/>
          <p:cNvSpPr/>
          <p:nvPr userDrawn="1"/>
        </p:nvSpPr>
        <p:spPr>
          <a:xfrm rot="18972113">
            <a:off x="9750357"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172"/>
          <p:cNvSpPr/>
          <p:nvPr userDrawn="1"/>
        </p:nvSpPr>
        <p:spPr>
          <a:xfrm rot="18972113">
            <a:off x="10358989"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173"/>
          <p:cNvSpPr/>
          <p:nvPr userDrawn="1"/>
        </p:nvSpPr>
        <p:spPr>
          <a:xfrm rot="18972113">
            <a:off x="10192175"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5" name="任意多边形 174"/>
          <p:cNvSpPr/>
          <p:nvPr userDrawn="1"/>
        </p:nvSpPr>
        <p:spPr>
          <a:xfrm rot="17307402">
            <a:off x="864545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175"/>
          <p:cNvSpPr/>
          <p:nvPr userDrawn="1"/>
        </p:nvSpPr>
        <p:spPr>
          <a:xfrm rot="17307402">
            <a:off x="925409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176"/>
          <p:cNvSpPr/>
          <p:nvPr userDrawn="1"/>
        </p:nvSpPr>
        <p:spPr>
          <a:xfrm rot="17307402">
            <a:off x="908727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8" name="任意多边形 177"/>
          <p:cNvSpPr/>
          <p:nvPr userDrawn="1"/>
        </p:nvSpPr>
        <p:spPr>
          <a:xfrm rot="15831625">
            <a:off x="757865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userDrawn="1"/>
        </p:nvSpPr>
        <p:spPr>
          <a:xfrm rot="15831625">
            <a:off x="818729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userDrawn="1"/>
        </p:nvSpPr>
        <p:spPr>
          <a:xfrm rot="15831625">
            <a:off x="802047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1" name="任意多边形 180"/>
          <p:cNvSpPr/>
          <p:nvPr userDrawn="1"/>
        </p:nvSpPr>
        <p:spPr>
          <a:xfrm rot="18469043">
            <a:off x="6578533" y="37111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181"/>
          <p:cNvSpPr/>
          <p:nvPr userDrawn="1"/>
        </p:nvSpPr>
        <p:spPr>
          <a:xfrm rot="18469043">
            <a:off x="7187165" y="406130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3" name="任意多边形 182"/>
          <p:cNvSpPr/>
          <p:nvPr userDrawn="1"/>
        </p:nvSpPr>
        <p:spPr>
          <a:xfrm rot="18469043">
            <a:off x="7020351" y="343390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4" name="任意多边形 183"/>
          <p:cNvSpPr/>
          <p:nvPr userDrawn="1"/>
        </p:nvSpPr>
        <p:spPr>
          <a:xfrm rot="18469043">
            <a:off x="557840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184"/>
          <p:cNvSpPr/>
          <p:nvPr userDrawn="1"/>
        </p:nvSpPr>
        <p:spPr>
          <a:xfrm rot="18469043">
            <a:off x="618704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6" name="任意多边形 185"/>
          <p:cNvSpPr/>
          <p:nvPr userDrawn="1"/>
        </p:nvSpPr>
        <p:spPr>
          <a:xfrm rot="20700000">
            <a:off x="602022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186"/>
          <p:cNvSpPr/>
          <p:nvPr userDrawn="1"/>
        </p:nvSpPr>
        <p:spPr>
          <a:xfrm rot="18972113">
            <a:off x="9750357"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userDrawn="1"/>
        </p:nvSpPr>
        <p:spPr>
          <a:xfrm rot="18972113">
            <a:off x="10358989"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userDrawn="1"/>
        </p:nvSpPr>
        <p:spPr>
          <a:xfrm rot="18972113">
            <a:off x="10192175"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userDrawn="1"/>
        </p:nvSpPr>
        <p:spPr>
          <a:xfrm rot="17307402">
            <a:off x="864545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1" name="任意多边形 190"/>
          <p:cNvSpPr/>
          <p:nvPr userDrawn="1"/>
        </p:nvSpPr>
        <p:spPr>
          <a:xfrm rot="17307402">
            <a:off x="925409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userDrawn="1"/>
        </p:nvSpPr>
        <p:spPr>
          <a:xfrm rot="17307402">
            <a:off x="908727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userDrawn="1"/>
        </p:nvSpPr>
        <p:spPr>
          <a:xfrm rot="15831625">
            <a:off x="757865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4" name="任意多边形 193"/>
          <p:cNvSpPr/>
          <p:nvPr userDrawn="1"/>
        </p:nvSpPr>
        <p:spPr>
          <a:xfrm rot="15831625">
            <a:off x="818729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userDrawn="1"/>
        </p:nvSpPr>
        <p:spPr>
          <a:xfrm rot="15831625">
            <a:off x="802047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userDrawn="1"/>
        </p:nvSpPr>
        <p:spPr>
          <a:xfrm rot="18469043">
            <a:off x="6578533" y="466537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userDrawn="1"/>
        </p:nvSpPr>
        <p:spPr>
          <a:xfrm rot="18469043">
            <a:off x="7187165" y="481551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userDrawn="1"/>
        </p:nvSpPr>
        <p:spPr>
          <a:xfrm rot="18469043">
            <a:off x="7020351" y="431193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userDrawn="1"/>
        </p:nvSpPr>
        <p:spPr>
          <a:xfrm rot="18469043">
            <a:off x="557840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0" name="任意多边形 199"/>
          <p:cNvSpPr/>
          <p:nvPr userDrawn="1"/>
        </p:nvSpPr>
        <p:spPr>
          <a:xfrm rot="18469043">
            <a:off x="618704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userDrawn="1"/>
        </p:nvSpPr>
        <p:spPr>
          <a:xfrm rot="20700000">
            <a:off x="602022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userDrawn="1"/>
        </p:nvSpPr>
        <p:spPr>
          <a:xfrm rot="17307402">
            <a:off x="1135055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userDrawn="1"/>
        </p:nvSpPr>
        <p:spPr>
          <a:xfrm rot="15831625">
            <a:off x="1089239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userDrawn="1"/>
        </p:nvSpPr>
        <p:spPr>
          <a:xfrm rot="15831625">
            <a:off x="1072557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5" name="任意多边形 204"/>
          <p:cNvSpPr/>
          <p:nvPr userDrawn="1"/>
        </p:nvSpPr>
        <p:spPr>
          <a:xfrm rot="17307402">
            <a:off x="1135055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6" name="任意多边形 205"/>
          <p:cNvSpPr/>
          <p:nvPr userDrawn="1"/>
        </p:nvSpPr>
        <p:spPr>
          <a:xfrm rot="15831625">
            <a:off x="1089239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userDrawn="1"/>
        </p:nvSpPr>
        <p:spPr>
          <a:xfrm rot="15831625">
            <a:off x="1072557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userDrawn="1"/>
        </p:nvSpPr>
        <p:spPr>
          <a:xfrm rot="18469043">
            <a:off x="11797265"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9" name="任意多边形 208"/>
          <p:cNvSpPr/>
          <p:nvPr userDrawn="1"/>
        </p:nvSpPr>
        <p:spPr>
          <a:xfrm rot="20700000">
            <a:off x="11630451"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209"/>
          <p:cNvSpPr/>
          <p:nvPr userDrawn="1"/>
        </p:nvSpPr>
        <p:spPr>
          <a:xfrm rot="18972113">
            <a:off x="4526509" y="54732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userDrawn="1"/>
        </p:nvSpPr>
        <p:spPr>
          <a:xfrm rot="18972113">
            <a:off x="5423755" y="586106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211"/>
          <p:cNvSpPr/>
          <p:nvPr userDrawn="1"/>
        </p:nvSpPr>
        <p:spPr>
          <a:xfrm rot="18972113">
            <a:off x="4968327" y="51960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3" name="任意多边形 212"/>
          <p:cNvSpPr/>
          <p:nvPr userDrawn="1"/>
        </p:nvSpPr>
        <p:spPr>
          <a:xfrm rot="17307402">
            <a:off x="3421610"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213"/>
          <p:cNvSpPr/>
          <p:nvPr userDrawn="1"/>
        </p:nvSpPr>
        <p:spPr>
          <a:xfrm rot="17307402">
            <a:off x="4030242"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userDrawn="1"/>
        </p:nvSpPr>
        <p:spPr>
          <a:xfrm rot="17307402">
            <a:off x="3863428"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6" name="任意多边形 215"/>
          <p:cNvSpPr/>
          <p:nvPr userDrawn="1"/>
        </p:nvSpPr>
        <p:spPr>
          <a:xfrm rot="15831625">
            <a:off x="2354810"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216"/>
          <p:cNvSpPr/>
          <p:nvPr userDrawn="1"/>
        </p:nvSpPr>
        <p:spPr>
          <a:xfrm rot="15831625">
            <a:off x="2963442"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217"/>
          <p:cNvSpPr/>
          <p:nvPr userDrawn="1"/>
        </p:nvSpPr>
        <p:spPr>
          <a:xfrm rot="15831625">
            <a:off x="2796628"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9" name="任意多边形 218"/>
          <p:cNvSpPr/>
          <p:nvPr userDrawn="1"/>
        </p:nvSpPr>
        <p:spPr>
          <a:xfrm rot="18469043">
            <a:off x="1354685"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219"/>
          <p:cNvSpPr/>
          <p:nvPr userDrawn="1"/>
        </p:nvSpPr>
        <p:spPr>
          <a:xfrm rot="18469043">
            <a:off x="11604493" y="511087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220"/>
          <p:cNvSpPr/>
          <p:nvPr userDrawn="1"/>
        </p:nvSpPr>
        <p:spPr>
          <a:xfrm rot="18469043">
            <a:off x="1796503"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2" name="任意多边形 221"/>
          <p:cNvSpPr/>
          <p:nvPr userDrawn="1"/>
        </p:nvSpPr>
        <p:spPr>
          <a:xfrm rot="18469043">
            <a:off x="354560"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222"/>
          <p:cNvSpPr/>
          <p:nvPr userDrawn="1"/>
        </p:nvSpPr>
        <p:spPr>
          <a:xfrm rot="18469043">
            <a:off x="963192"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223"/>
          <p:cNvSpPr/>
          <p:nvPr userDrawn="1"/>
        </p:nvSpPr>
        <p:spPr>
          <a:xfrm rot="20700000">
            <a:off x="796378"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224"/>
          <p:cNvSpPr/>
          <p:nvPr userDrawn="1"/>
        </p:nvSpPr>
        <p:spPr>
          <a:xfrm rot="18972113">
            <a:off x="4526509" y="62941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6" name="任意多边形 225"/>
          <p:cNvSpPr/>
          <p:nvPr userDrawn="1"/>
        </p:nvSpPr>
        <p:spPr>
          <a:xfrm rot="18972113">
            <a:off x="5135141" y="64442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7" name="任意多边形 226"/>
          <p:cNvSpPr/>
          <p:nvPr userDrawn="1"/>
        </p:nvSpPr>
        <p:spPr>
          <a:xfrm rot="18972113">
            <a:off x="4968327" y="60169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227"/>
          <p:cNvSpPr/>
          <p:nvPr userDrawn="1"/>
        </p:nvSpPr>
        <p:spPr>
          <a:xfrm rot="17307402">
            <a:off x="3421610"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9" name="任意多边形 228"/>
          <p:cNvSpPr/>
          <p:nvPr userDrawn="1"/>
        </p:nvSpPr>
        <p:spPr>
          <a:xfrm rot="17307402">
            <a:off x="4030242"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229"/>
          <p:cNvSpPr/>
          <p:nvPr userDrawn="1"/>
        </p:nvSpPr>
        <p:spPr>
          <a:xfrm rot="17307402">
            <a:off x="3863428"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230"/>
          <p:cNvSpPr/>
          <p:nvPr userDrawn="1"/>
        </p:nvSpPr>
        <p:spPr>
          <a:xfrm rot="15831625">
            <a:off x="2354810"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2" name="任意多边形 231"/>
          <p:cNvSpPr/>
          <p:nvPr userDrawn="1"/>
        </p:nvSpPr>
        <p:spPr>
          <a:xfrm rot="15831625">
            <a:off x="2963442"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232"/>
          <p:cNvSpPr/>
          <p:nvPr userDrawn="1"/>
        </p:nvSpPr>
        <p:spPr>
          <a:xfrm rot="15831625">
            <a:off x="2796628"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233"/>
          <p:cNvSpPr/>
          <p:nvPr userDrawn="1"/>
        </p:nvSpPr>
        <p:spPr>
          <a:xfrm rot="18469043">
            <a:off x="1354685"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5" name="任意多边形 234"/>
          <p:cNvSpPr/>
          <p:nvPr userDrawn="1"/>
        </p:nvSpPr>
        <p:spPr>
          <a:xfrm rot="18469043">
            <a:off x="1963317"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任意多边形 235"/>
          <p:cNvSpPr/>
          <p:nvPr userDrawn="1"/>
        </p:nvSpPr>
        <p:spPr>
          <a:xfrm rot="18469043">
            <a:off x="1796503"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任意多边形 236"/>
          <p:cNvSpPr/>
          <p:nvPr userDrawn="1"/>
        </p:nvSpPr>
        <p:spPr>
          <a:xfrm rot="18469043">
            <a:off x="354560"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237"/>
          <p:cNvSpPr/>
          <p:nvPr userDrawn="1"/>
        </p:nvSpPr>
        <p:spPr>
          <a:xfrm rot="18469043">
            <a:off x="963192"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238"/>
          <p:cNvSpPr/>
          <p:nvPr userDrawn="1"/>
        </p:nvSpPr>
        <p:spPr>
          <a:xfrm rot="20700000">
            <a:off x="796378"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239"/>
          <p:cNvSpPr/>
          <p:nvPr userDrawn="1"/>
        </p:nvSpPr>
        <p:spPr>
          <a:xfrm rot="18972113">
            <a:off x="9750357"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240"/>
          <p:cNvSpPr/>
          <p:nvPr userDrawn="1"/>
        </p:nvSpPr>
        <p:spPr>
          <a:xfrm rot="18972113">
            <a:off x="10358989"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2" name="任意多边形 241"/>
          <p:cNvSpPr/>
          <p:nvPr userDrawn="1"/>
        </p:nvSpPr>
        <p:spPr>
          <a:xfrm rot="18972113">
            <a:off x="10192175"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3" name="任意多边形 242"/>
          <p:cNvSpPr/>
          <p:nvPr userDrawn="1"/>
        </p:nvSpPr>
        <p:spPr>
          <a:xfrm rot="17307402">
            <a:off x="864545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任意多边形 243"/>
          <p:cNvSpPr/>
          <p:nvPr userDrawn="1"/>
        </p:nvSpPr>
        <p:spPr>
          <a:xfrm rot="17307402">
            <a:off x="925409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任意多边形 244"/>
          <p:cNvSpPr/>
          <p:nvPr userDrawn="1"/>
        </p:nvSpPr>
        <p:spPr>
          <a:xfrm rot="17307402">
            <a:off x="908727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6" name="任意多边形 245"/>
          <p:cNvSpPr/>
          <p:nvPr userDrawn="1"/>
        </p:nvSpPr>
        <p:spPr>
          <a:xfrm rot="15831625">
            <a:off x="757865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任意多边形 246"/>
          <p:cNvSpPr/>
          <p:nvPr userDrawn="1"/>
        </p:nvSpPr>
        <p:spPr>
          <a:xfrm rot="15831625">
            <a:off x="818729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任意多边形 247"/>
          <p:cNvSpPr/>
          <p:nvPr userDrawn="1"/>
        </p:nvSpPr>
        <p:spPr>
          <a:xfrm rot="15831625">
            <a:off x="802047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9" name="任意多边形 248"/>
          <p:cNvSpPr/>
          <p:nvPr userDrawn="1"/>
        </p:nvSpPr>
        <p:spPr>
          <a:xfrm rot="18469043">
            <a:off x="6578533" y="547326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任意多边形 249"/>
          <p:cNvSpPr/>
          <p:nvPr userDrawn="1"/>
        </p:nvSpPr>
        <p:spPr>
          <a:xfrm rot="18469043">
            <a:off x="7187165" y="562340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1" name="任意多边形 250"/>
          <p:cNvSpPr/>
          <p:nvPr userDrawn="1"/>
        </p:nvSpPr>
        <p:spPr>
          <a:xfrm rot="18469043">
            <a:off x="7020351" y="519603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2" name="任意多边形 251"/>
          <p:cNvSpPr/>
          <p:nvPr userDrawn="1"/>
        </p:nvSpPr>
        <p:spPr>
          <a:xfrm rot="18469043">
            <a:off x="557840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3" name="任意多边形 252"/>
          <p:cNvSpPr/>
          <p:nvPr userDrawn="1"/>
        </p:nvSpPr>
        <p:spPr>
          <a:xfrm rot="18469043">
            <a:off x="618704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4" name="任意多边形 253"/>
          <p:cNvSpPr/>
          <p:nvPr userDrawn="1"/>
        </p:nvSpPr>
        <p:spPr>
          <a:xfrm rot="20700000">
            <a:off x="602022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任意多边形 254"/>
          <p:cNvSpPr/>
          <p:nvPr userDrawn="1"/>
        </p:nvSpPr>
        <p:spPr>
          <a:xfrm rot="18972113">
            <a:off x="9750357"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6" name="任意多边形 255"/>
          <p:cNvSpPr/>
          <p:nvPr userDrawn="1"/>
        </p:nvSpPr>
        <p:spPr>
          <a:xfrm rot="18972113">
            <a:off x="10358989"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任意多边形 256"/>
          <p:cNvSpPr/>
          <p:nvPr userDrawn="1"/>
        </p:nvSpPr>
        <p:spPr>
          <a:xfrm rot="18972113">
            <a:off x="10192175"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任意多边形 257"/>
          <p:cNvSpPr/>
          <p:nvPr userDrawn="1"/>
        </p:nvSpPr>
        <p:spPr>
          <a:xfrm rot="17307402">
            <a:off x="864545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9" name="任意多边形 258"/>
          <p:cNvSpPr/>
          <p:nvPr userDrawn="1"/>
        </p:nvSpPr>
        <p:spPr>
          <a:xfrm rot="17307402">
            <a:off x="925409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userDrawn="1"/>
        </p:nvSpPr>
        <p:spPr>
          <a:xfrm rot="17307402">
            <a:off x="908727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任意多边形 260"/>
          <p:cNvSpPr/>
          <p:nvPr userDrawn="1"/>
        </p:nvSpPr>
        <p:spPr>
          <a:xfrm rot="15831625">
            <a:off x="757865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2" name="任意多边形 261"/>
          <p:cNvSpPr/>
          <p:nvPr userDrawn="1"/>
        </p:nvSpPr>
        <p:spPr>
          <a:xfrm rot="15831625">
            <a:off x="818729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userDrawn="1"/>
        </p:nvSpPr>
        <p:spPr>
          <a:xfrm rot="15831625">
            <a:off x="802047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4" name="任意多边形 263"/>
          <p:cNvSpPr/>
          <p:nvPr userDrawn="1"/>
        </p:nvSpPr>
        <p:spPr>
          <a:xfrm rot="18469043">
            <a:off x="6578533" y="629414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5" name="任意多边形 264"/>
          <p:cNvSpPr/>
          <p:nvPr userDrawn="1"/>
        </p:nvSpPr>
        <p:spPr>
          <a:xfrm rot="18469043">
            <a:off x="7187165" y="644428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任意多边形 265"/>
          <p:cNvSpPr/>
          <p:nvPr userDrawn="1"/>
        </p:nvSpPr>
        <p:spPr>
          <a:xfrm rot="18469043">
            <a:off x="7020351" y="601691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任意多边形 266"/>
          <p:cNvSpPr/>
          <p:nvPr userDrawn="1"/>
        </p:nvSpPr>
        <p:spPr>
          <a:xfrm rot="18469043">
            <a:off x="557840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8" name="任意多边形 267"/>
          <p:cNvSpPr/>
          <p:nvPr userDrawn="1"/>
        </p:nvSpPr>
        <p:spPr>
          <a:xfrm rot="18469043">
            <a:off x="618704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任意多边形 268"/>
          <p:cNvSpPr/>
          <p:nvPr userDrawn="1"/>
        </p:nvSpPr>
        <p:spPr>
          <a:xfrm rot="20700000">
            <a:off x="602022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任意多边形 269"/>
          <p:cNvSpPr/>
          <p:nvPr userDrawn="1"/>
        </p:nvSpPr>
        <p:spPr>
          <a:xfrm rot="17307402">
            <a:off x="1135055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任意多边形 270"/>
          <p:cNvSpPr/>
          <p:nvPr userDrawn="1"/>
        </p:nvSpPr>
        <p:spPr>
          <a:xfrm rot="15831625">
            <a:off x="1089239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任意多边形 271"/>
          <p:cNvSpPr/>
          <p:nvPr userDrawn="1"/>
        </p:nvSpPr>
        <p:spPr>
          <a:xfrm rot="15831625">
            <a:off x="1072557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3" name="任意多边形 272"/>
          <p:cNvSpPr/>
          <p:nvPr userDrawn="1"/>
        </p:nvSpPr>
        <p:spPr>
          <a:xfrm rot="17307402">
            <a:off x="1135055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4" name="任意多边形 273"/>
          <p:cNvSpPr/>
          <p:nvPr userDrawn="1"/>
        </p:nvSpPr>
        <p:spPr>
          <a:xfrm rot="15831625">
            <a:off x="1089239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任意多边形 274"/>
          <p:cNvSpPr/>
          <p:nvPr userDrawn="1"/>
        </p:nvSpPr>
        <p:spPr>
          <a:xfrm rot="15831625">
            <a:off x="1072557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任意多边形 275"/>
          <p:cNvSpPr/>
          <p:nvPr userDrawn="1"/>
        </p:nvSpPr>
        <p:spPr>
          <a:xfrm rot="18469043">
            <a:off x="11797265"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7" name="任意多边形 276"/>
          <p:cNvSpPr/>
          <p:nvPr userDrawn="1"/>
        </p:nvSpPr>
        <p:spPr>
          <a:xfrm rot="20700000">
            <a:off x="11630451"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任意多边形 277"/>
          <p:cNvSpPr/>
          <p:nvPr userDrawn="1"/>
        </p:nvSpPr>
        <p:spPr>
          <a:xfrm rot="17307402">
            <a:off x="3462144" y="295992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9" name="任意多边形 278"/>
          <p:cNvSpPr/>
          <p:nvPr userDrawn="1"/>
        </p:nvSpPr>
        <p:spPr>
          <a:xfrm rot="18972113">
            <a:off x="5008861" y="345247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0" name="任意多边形 279"/>
          <p:cNvSpPr/>
          <p:nvPr userDrawn="1"/>
        </p:nvSpPr>
        <p:spPr>
          <a:xfrm rot="18469043">
            <a:off x="1003726" y="407987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1" name="任意多边形 280"/>
          <p:cNvSpPr/>
          <p:nvPr userDrawn="1"/>
        </p:nvSpPr>
        <p:spPr>
          <a:xfrm rot="18469043">
            <a:off x="6619067" y="468394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2" name="任意多边形 281"/>
          <p:cNvSpPr/>
          <p:nvPr userDrawn="1"/>
        </p:nvSpPr>
        <p:spPr>
          <a:xfrm rot="18972113">
            <a:off x="5464289" y="58796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3" name="任意多边形 282"/>
          <p:cNvSpPr/>
          <p:nvPr userDrawn="1"/>
        </p:nvSpPr>
        <p:spPr>
          <a:xfrm rot="18469043">
            <a:off x="7227699" y="564197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5" name="矩形 4"/>
          <p:cNvSpPr/>
          <p:nvPr userDrawn="1"/>
        </p:nvSpPr>
        <p:spPr>
          <a:xfrm>
            <a:off x="0" y="0"/>
            <a:ext cx="12192000"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595086" y="508000"/>
            <a:ext cx="11001828" cy="58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6" name="矩形 5"/>
          <p:cNvSpPr/>
          <p:nvPr userDrawn="1"/>
        </p:nvSpPr>
        <p:spPr>
          <a:xfrm>
            <a:off x="0" y="0"/>
            <a:ext cx="12192000" cy="6858000"/>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611257"/>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945257"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4"/>
          <p:cNvGrpSpPr>
            <a:grpSpLocks noChangeAspect="1"/>
          </p:cNvGrpSpPr>
          <p:nvPr userDrawn="1"/>
        </p:nvGrpSpPr>
        <p:grpSpPr bwMode="auto">
          <a:xfrm>
            <a:off x="509190" y="497164"/>
            <a:ext cx="532493" cy="548765"/>
            <a:chOff x="-1" y="-1"/>
            <a:chExt cx="949" cy="978"/>
          </a:xfrm>
          <a:solidFill>
            <a:srgbClr val="ED426F"/>
          </a:solidFill>
        </p:grpSpPr>
        <p:sp>
          <p:nvSpPr>
            <p:cNvPr id="13" name="Freeform 5"/>
            <p:cNvSpPr/>
            <p:nvPr/>
          </p:nvSpPr>
          <p:spPr bwMode="auto">
            <a:xfrm>
              <a:off x="403" y="63"/>
              <a:ext cx="533" cy="671"/>
            </a:xfrm>
            <a:custGeom>
              <a:avLst/>
              <a:gdLst>
                <a:gd name="T0" fmla="*/ 58 w 224"/>
                <a:gd name="T1" fmla="*/ 156 h 282"/>
                <a:gd name="T2" fmla="*/ 85 w 224"/>
                <a:gd name="T3" fmla="*/ 35 h 282"/>
                <a:gd name="T4" fmla="*/ 213 w 224"/>
                <a:gd name="T5" fmla="*/ 96 h 282"/>
                <a:gd name="T6" fmla="*/ 176 w 224"/>
                <a:gd name="T7" fmla="*/ 237 h 282"/>
                <a:gd name="T8" fmla="*/ 114 w 224"/>
                <a:gd name="T9" fmla="*/ 279 h 282"/>
                <a:gd name="T10" fmla="*/ 53 w 224"/>
                <a:gd name="T11" fmla="*/ 221 h 282"/>
                <a:gd name="T12" fmla="*/ 58 w 224"/>
                <a:gd name="T13" fmla="*/ 156 h 282"/>
              </a:gdLst>
              <a:ahLst/>
              <a:cxnLst>
                <a:cxn ang="0">
                  <a:pos x="T0" y="T1"/>
                </a:cxn>
                <a:cxn ang="0">
                  <a:pos x="T2" y="T3"/>
                </a:cxn>
                <a:cxn ang="0">
                  <a:pos x="T4" y="T5"/>
                </a:cxn>
                <a:cxn ang="0">
                  <a:pos x="T6" y="T7"/>
                </a:cxn>
                <a:cxn ang="0">
                  <a:pos x="T8" y="T9"/>
                </a:cxn>
                <a:cxn ang="0">
                  <a:pos x="T10" y="T11"/>
                </a:cxn>
                <a:cxn ang="0">
                  <a:pos x="T12" y="T13"/>
                </a:cxn>
              </a:cxnLst>
              <a:rect l="0" t="0" r="r" b="b"/>
              <a:pathLst>
                <a:path w="224" h="282">
                  <a:moveTo>
                    <a:pt x="58" y="156"/>
                  </a:moveTo>
                  <a:cubicBezTo>
                    <a:pt x="58" y="156"/>
                    <a:pt x="0" y="70"/>
                    <a:pt x="85" y="35"/>
                  </a:cubicBezTo>
                  <a:cubicBezTo>
                    <a:pt x="171" y="0"/>
                    <a:pt x="213" y="90"/>
                    <a:pt x="213" y="96"/>
                  </a:cubicBezTo>
                  <a:cubicBezTo>
                    <a:pt x="214" y="102"/>
                    <a:pt x="224" y="155"/>
                    <a:pt x="176" y="237"/>
                  </a:cubicBezTo>
                  <a:cubicBezTo>
                    <a:pt x="176" y="237"/>
                    <a:pt x="147" y="282"/>
                    <a:pt x="114" y="279"/>
                  </a:cubicBezTo>
                  <a:cubicBezTo>
                    <a:pt x="82" y="277"/>
                    <a:pt x="57" y="248"/>
                    <a:pt x="53" y="221"/>
                  </a:cubicBezTo>
                  <a:cubicBezTo>
                    <a:pt x="50" y="195"/>
                    <a:pt x="76" y="178"/>
                    <a:pt x="5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460" y="-1"/>
              <a:ext cx="162" cy="178"/>
            </a:xfrm>
            <a:custGeom>
              <a:avLst/>
              <a:gdLst>
                <a:gd name="T0" fmla="*/ 67 w 68"/>
                <a:gd name="T1" fmla="*/ 39 h 75"/>
                <a:gd name="T2" fmla="*/ 32 w 68"/>
                <a:gd name="T3" fmla="*/ 74 h 75"/>
                <a:gd name="T4" fmla="*/ 1 w 68"/>
                <a:gd name="T5" fmla="*/ 36 h 75"/>
                <a:gd name="T6" fmla="*/ 36 w 68"/>
                <a:gd name="T7" fmla="*/ 1 h 75"/>
                <a:gd name="T8" fmla="*/ 67 w 68"/>
                <a:gd name="T9" fmla="*/ 39 h 75"/>
              </a:gdLst>
              <a:ahLst/>
              <a:cxnLst>
                <a:cxn ang="0">
                  <a:pos x="T0" y="T1"/>
                </a:cxn>
                <a:cxn ang="0">
                  <a:pos x="T2" y="T3"/>
                </a:cxn>
                <a:cxn ang="0">
                  <a:pos x="T4" y="T5"/>
                </a:cxn>
                <a:cxn ang="0">
                  <a:pos x="T6" y="T7"/>
                </a:cxn>
                <a:cxn ang="0">
                  <a:pos x="T8" y="T9"/>
                </a:cxn>
              </a:cxnLst>
              <a:rect l="0" t="0" r="r" b="b"/>
              <a:pathLst>
                <a:path w="68" h="75">
                  <a:moveTo>
                    <a:pt x="67" y="39"/>
                  </a:moveTo>
                  <a:cubicBezTo>
                    <a:pt x="66" y="59"/>
                    <a:pt x="51" y="75"/>
                    <a:pt x="32" y="74"/>
                  </a:cubicBezTo>
                  <a:cubicBezTo>
                    <a:pt x="14" y="74"/>
                    <a:pt x="0" y="56"/>
                    <a:pt x="1" y="36"/>
                  </a:cubicBezTo>
                  <a:cubicBezTo>
                    <a:pt x="2" y="16"/>
                    <a:pt x="17" y="0"/>
                    <a:pt x="36" y="1"/>
                  </a:cubicBezTo>
                  <a:cubicBezTo>
                    <a:pt x="54" y="1"/>
                    <a:pt x="68" y="19"/>
                    <a:pt x="6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619" y="13"/>
              <a:ext cx="108" cy="119"/>
            </a:xfrm>
            <a:custGeom>
              <a:avLst/>
              <a:gdLst>
                <a:gd name="T0" fmla="*/ 45 w 45"/>
                <a:gd name="T1" fmla="*/ 26 h 50"/>
                <a:gd name="T2" fmla="*/ 21 w 45"/>
                <a:gd name="T3" fmla="*/ 49 h 50"/>
                <a:gd name="T4" fmla="*/ 1 w 45"/>
                <a:gd name="T5" fmla="*/ 24 h 50"/>
                <a:gd name="T6" fmla="*/ 24 w 45"/>
                <a:gd name="T7" fmla="*/ 1 h 50"/>
                <a:gd name="T8" fmla="*/ 45 w 45"/>
                <a:gd name="T9" fmla="*/ 26 h 50"/>
              </a:gdLst>
              <a:ahLst/>
              <a:cxnLst>
                <a:cxn ang="0">
                  <a:pos x="T0" y="T1"/>
                </a:cxn>
                <a:cxn ang="0">
                  <a:pos x="T2" y="T3"/>
                </a:cxn>
                <a:cxn ang="0">
                  <a:pos x="T4" y="T5"/>
                </a:cxn>
                <a:cxn ang="0">
                  <a:pos x="T6" y="T7"/>
                </a:cxn>
                <a:cxn ang="0">
                  <a:pos x="T8" y="T9"/>
                </a:cxn>
              </a:cxnLst>
              <a:rect l="0" t="0" r="r" b="b"/>
              <a:pathLst>
                <a:path w="45" h="50">
                  <a:moveTo>
                    <a:pt x="45" y="26"/>
                  </a:moveTo>
                  <a:cubicBezTo>
                    <a:pt x="44" y="39"/>
                    <a:pt x="34" y="50"/>
                    <a:pt x="21" y="49"/>
                  </a:cubicBezTo>
                  <a:cubicBezTo>
                    <a:pt x="9" y="49"/>
                    <a:pt x="0" y="37"/>
                    <a:pt x="1" y="24"/>
                  </a:cubicBezTo>
                  <a:cubicBezTo>
                    <a:pt x="1" y="10"/>
                    <a:pt x="12" y="0"/>
                    <a:pt x="24" y="1"/>
                  </a:cubicBezTo>
                  <a:cubicBezTo>
                    <a:pt x="36" y="1"/>
                    <a:pt x="45" y="12"/>
                    <a:pt x="4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731" y="37"/>
              <a:ext cx="98" cy="109"/>
            </a:xfrm>
            <a:custGeom>
              <a:avLst/>
              <a:gdLst>
                <a:gd name="T0" fmla="*/ 41 w 41"/>
                <a:gd name="T1" fmla="*/ 24 h 46"/>
                <a:gd name="T2" fmla="*/ 20 w 41"/>
                <a:gd name="T3" fmla="*/ 45 h 46"/>
                <a:gd name="T4" fmla="*/ 0 w 41"/>
                <a:gd name="T5" fmla="*/ 22 h 46"/>
                <a:gd name="T6" fmla="*/ 22 w 41"/>
                <a:gd name="T7" fmla="*/ 1 h 46"/>
                <a:gd name="T8" fmla="*/ 41 w 41"/>
                <a:gd name="T9" fmla="*/ 24 h 46"/>
              </a:gdLst>
              <a:ahLst/>
              <a:cxnLst>
                <a:cxn ang="0">
                  <a:pos x="T0" y="T1"/>
                </a:cxn>
                <a:cxn ang="0">
                  <a:pos x="T2" y="T3"/>
                </a:cxn>
                <a:cxn ang="0">
                  <a:pos x="T4" y="T5"/>
                </a:cxn>
                <a:cxn ang="0">
                  <a:pos x="T6" y="T7"/>
                </a:cxn>
                <a:cxn ang="0">
                  <a:pos x="T8" y="T9"/>
                </a:cxn>
              </a:cxnLst>
              <a:rect l="0" t="0" r="r" b="b"/>
              <a:pathLst>
                <a:path w="41" h="46">
                  <a:moveTo>
                    <a:pt x="41" y="24"/>
                  </a:moveTo>
                  <a:cubicBezTo>
                    <a:pt x="40" y="36"/>
                    <a:pt x="31" y="46"/>
                    <a:pt x="20" y="45"/>
                  </a:cubicBezTo>
                  <a:cubicBezTo>
                    <a:pt x="8" y="45"/>
                    <a:pt x="0" y="34"/>
                    <a:pt x="0" y="22"/>
                  </a:cubicBezTo>
                  <a:cubicBezTo>
                    <a:pt x="1" y="10"/>
                    <a:pt x="11" y="0"/>
                    <a:pt x="22" y="1"/>
                  </a:cubicBezTo>
                  <a:cubicBezTo>
                    <a:pt x="33" y="1"/>
                    <a:pt x="41" y="12"/>
                    <a:pt x="4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815" y="99"/>
              <a:ext cx="92" cy="100"/>
            </a:xfrm>
            <a:custGeom>
              <a:avLst/>
              <a:gdLst>
                <a:gd name="T0" fmla="*/ 34 w 39"/>
                <a:gd name="T1" fmla="*/ 30 h 42"/>
                <a:gd name="T2" fmla="*/ 9 w 39"/>
                <a:gd name="T3" fmla="*/ 37 h 42"/>
                <a:gd name="T4" fmla="*/ 6 w 39"/>
                <a:gd name="T5" fmla="*/ 12 h 42"/>
                <a:gd name="T6" fmla="*/ 30 w 39"/>
                <a:gd name="T7" fmla="*/ 5 h 42"/>
                <a:gd name="T8" fmla="*/ 34 w 39"/>
                <a:gd name="T9" fmla="*/ 30 h 42"/>
              </a:gdLst>
              <a:ahLst/>
              <a:cxnLst>
                <a:cxn ang="0">
                  <a:pos x="T0" y="T1"/>
                </a:cxn>
                <a:cxn ang="0">
                  <a:pos x="T2" y="T3"/>
                </a:cxn>
                <a:cxn ang="0">
                  <a:pos x="T4" y="T5"/>
                </a:cxn>
                <a:cxn ang="0">
                  <a:pos x="T6" y="T7"/>
                </a:cxn>
                <a:cxn ang="0">
                  <a:pos x="T8" y="T9"/>
                </a:cxn>
              </a:cxnLst>
              <a:rect l="0" t="0" r="r" b="b"/>
              <a:pathLst>
                <a:path w="39" h="42">
                  <a:moveTo>
                    <a:pt x="34" y="30"/>
                  </a:moveTo>
                  <a:cubicBezTo>
                    <a:pt x="28" y="39"/>
                    <a:pt x="17" y="42"/>
                    <a:pt x="9" y="37"/>
                  </a:cubicBezTo>
                  <a:cubicBezTo>
                    <a:pt x="2" y="31"/>
                    <a:pt x="0" y="20"/>
                    <a:pt x="6" y="12"/>
                  </a:cubicBezTo>
                  <a:cubicBezTo>
                    <a:pt x="11" y="3"/>
                    <a:pt x="22" y="0"/>
                    <a:pt x="30" y="5"/>
                  </a:cubicBezTo>
                  <a:cubicBezTo>
                    <a:pt x="38" y="10"/>
                    <a:pt x="39" y="22"/>
                    <a:pt x="3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869" y="179"/>
              <a:ext cx="79" cy="77"/>
            </a:xfrm>
            <a:custGeom>
              <a:avLst/>
              <a:gdLst>
                <a:gd name="T0" fmla="*/ 26 w 33"/>
                <a:gd name="T1" fmla="*/ 26 h 32"/>
                <a:gd name="T2" fmla="*/ 5 w 33"/>
                <a:gd name="T3" fmla="*/ 26 h 32"/>
                <a:gd name="T4" fmla="*/ 8 w 33"/>
                <a:gd name="T5" fmla="*/ 6 h 32"/>
                <a:gd name="T6" fmla="*/ 28 w 33"/>
                <a:gd name="T7" fmla="*/ 6 h 32"/>
                <a:gd name="T8" fmla="*/ 26 w 33"/>
                <a:gd name="T9" fmla="*/ 26 h 32"/>
              </a:gdLst>
              <a:ahLst/>
              <a:cxnLst>
                <a:cxn ang="0">
                  <a:pos x="T0" y="T1"/>
                </a:cxn>
                <a:cxn ang="0">
                  <a:pos x="T2" y="T3"/>
                </a:cxn>
                <a:cxn ang="0">
                  <a:pos x="T4" y="T5"/>
                </a:cxn>
                <a:cxn ang="0">
                  <a:pos x="T6" y="T7"/>
                </a:cxn>
                <a:cxn ang="0">
                  <a:pos x="T8" y="T9"/>
                </a:cxn>
              </a:cxnLst>
              <a:rect l="0" t="0" r="r" b="b"/>
              <a:pathLst>
                <a:path w="33" h="32">
                  <a:moveTo>
                    <a:pt x="26" y="26"/>
                  </a:moveTo>
                  <a:cubicBezTo>
                    <a:pt x="19" y="32"/>
                    <a:pt x="10" y="32"/>
                    <a:pt x="5" y="26"/>
                  </a:cubicBezTo>
                  <a:cubicBezTo>
                    <a:pt x="0" y="20"/>
                    <a:pt x="1" y="11"/>
                    <a:pt x="8" y="6"/>
                  </a:cubicBezTo>
                  <a:cubicBezTo>
                    <a:pt x="14" y="0"/>
                    <a:pt x="23" y="0"/>
                    <a:pt x="28" y="6"/>
                  </a:cubicBezTo>
                  <a:cubicBezTo>
                    <a:pt x="33" y="12"/>
                    <a:pt x="32" y="21"/>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
            <p:cNvSpPr/>
            <p:nvPr/>
          </p:nvSpPr>
          <p:spPr bwMode="auto">
            <a:xfrm>
              <a:off x="11" y="313"/>
              <a:ext cx="513" cy="664"/>
            </a:xfrm>
            <a:custGeom>
              <a:avLst/>
              <a:gdLst>
                <a:gd name="T0" fmla="*/ 165 w 216"/>
                <a:gd name="T1" fmla="*/ 146 h 279"/>
                <a:gd name="T2" fmla="*/ 128 w 216"/>
                <a:gd name="T3" fmla="*/ 28 h 279"/>
                <a:gd name="T4" fmla="*/ 5 w 216"/>
                <a:gd name="T5" fmla="*/ 100 h 279"/>
                <a:gd name="T6" fmla="*/ 54 w 216"/>
                <a:gd name="T7" fmla="*/ 237 h 279"/>
                <a:gd name="T8" fmla="*/ 119 w 216"/>
                <a:gd name="T9" fmla="*/ 274 h 279"/>
                <a:gd name="T10" fmla="*/ 175 w 216"/>
                <a:gd name="T11" fmla="*/ 211 h 279"/>
                <a:gd name="T12" fmla="*/ 165 w 216"/>
                <a:gd name="T13" fmla="*/ 146 h 279"/>
              </a:gdLst>
              <a:ahLst/>
              <a:cxnLst>
                <a:cxn ang="0">
                  <a:pos x="T0" y="T1"/>
                </a:cxn>
                <a:cxn ang="0">
                  <a:pos x="T2" y="T3"/>
                </a:cxn>
                <a:cxn ang="0">
                  <a:pos x="T4" y="T5"/>
                </a:cxn>
                <a:cxn ang="0">
                  <a:pos x="T6" y="T7"/>
                </a:cxn>
                <a:cxn ang="0">
                  <a:pos x="T8" y="T9"/>
                </a:cxn>
                <a:cxn ang="0">
                  <a:pos x="T10" y="T11"/>
                </a:cxn>
                <a:cxn ang="0">
                  <a:pos x="T12" y="T13"/>
                </a:cxn>
              </a:cxnLst>
              <a:rect l="0" t="0" r="r" b="b"/>
              <a:pathLst>
                <a:path w="216" h="279">
                  <a:moveTo>
                    <a:pt x="165" y="146"/>
                  </a:moveTo>
                  <a:cubicBezTo>
                    <a:pt x="165" y="146"/>
                    <a:pt x="216" y="56"/>
                    <a:pt x="128" y="28"/>
                  </a:cubicBezTo>
                  <a:cubicBezTo>
                    <a:pt x="40" y="0"/>
                    <a:pt x="5" y="94"/>
                    <a:pt x="5" y="100"/>
                  </a:cubicBezTo>
                  <a:cubicBezTo>
                    <a:pt x="5" y="106"/>
                    <a:pt x="0" y="159"/>
                    <a:pt x="54" y="237"/>
                  </a:cubicBezTo>
                  <a:cubicBezTo>
                    <a:pt x="54" y="237"/>
                    <a:pt x="87" y="279"/>
                    <a:pt x="119" y="274"/>
                  </a:cubicBezTo>
                  <a:cubicBezTo>
                    <a:pt x="151" y="269"/>
                    <a:pt x="174" y="238"/>
                    <a:pt x="175" y="211"/>
                  </a:cubicBezTo>
                  <a:cubicBezTo>
                    <a:pt x="177" y="184"/>
                    <a:pt x="149" y="170"/>
                    <a:pt x="165"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2"/>
            <p:cNvSpPr/>
            <p:nvPr/>
          </p:nvSpPr>
          <p:spPr bwMode="auto">
            <a:xfrm>
              <a:off x="310" y="222"/>
              <a:ext cx="169" cy="186"/>
            </a:xfrm>
            <a:custGeom>
              <a:avLst/>
              <a:gdLst>
                <a:gd name="T0" fmla="*/ 2 w 71"/>
                <a:gd name="T1" fmla="*/ 44 h 78"/>
                <a:gd name="T2" fmla="*/ 40 w 71"/>
                <a:gd name="T3" fmla="*/ 76 h 78"/>
                <a:gd name="T4" fmla="*/ 68 w 71"/>
                <a:gd name="T5" fmla="*/ 35 h 78"/>
                <a:gd name="T6" fmla="*/ 30 w 71"/>
                <a:gd name="T7" fmla="*/ 3 h 78"/>
                <a:gd name="T8" fmla="*/ 2 w 71"/>
                <a:gd name="T9" fmla="*/ 44 h 78"/>
              </a:gdLst>
              <a:ahLst/>
              <a:cxnLst>
                <a:cxn ang="0">
                  <a:pos x="T0" y="T1"/>
                </a:cxn>
                <a:cxn ang="0">
                  <a:pos x="T2" y="T3"/>
                </a:cxn>
                <a:cxn ang="0">
                  <a:pos x="T4" y="T5"/>
                </a:cxn>
                <a:cxn ang="0">
                  <a:pos x="T6" y="T7"/>
                </a:cxn>
                <a:cxn ang="0">
                  <a:pos x="T8" y="T9"/>
                </a:cxn>
              </a:cxnLst>
              <a:rect l="0" t="0" r="r" b="b"/>
              <a:pathLst>
                <a:path w="71" h="78">
                  <a:moveTo>
                    <a:pt x="2" y="44"/>
                  </a:moveTo>
                  <a:cubicBezTo>
                    <a:pt x="5" y="64"/>
                    <a:pt x="22" y="78"/>
                    <a:pt x="40" y="76"/>
                  </a:cubicBezTo>
                  <a:cubicBezTo>
                    <a:pt x="58" y="74"/>
                    <a:pt x="71" y="55"/>
                    <a:pt x="68" y="35"/>
                  </a:cubicBezTo>
                  <a:cubicBezTo>
                    <a:pt x="66" y="15"/>
                    <a:pt x="49" y="0"/>
                    <a:pt x="30" y="3"/>
                  </a:cubicBezTo>
                  <a:cubicBezTo>
                    <a:pt x="12" y="5"/>
                    <a:pt x="0" y="23"/>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3"/>
            <p:cNvSpPr/>
            <p:nvPr/>
          </p:nvSpPr>
          <p:spPr bwMode="auto">
            <a:xfrm>
              <a:off x="206" y="251"/>
              <a:ext cx="111" cy="121"/>
            </a:xfrm>
            <a:custGeom>
              <a:avLst/>
              <a:gdLst>
                <a:gd name="T0" fmla="*/ 1 w 47"/>
                <a:gd name="T1" fmla="*/ 28 h 51"/>
                <a:gd name="T2" fmla="*/ 26 w 47"/>
                <a:gd name="T3" fmla="*/ 50 h 51"/>
                <a:gd name="T4" fmla="*/ 45 w 47"/>
                <a:gd name="T5" fmla="*/ 23 h 51"/>
                <a:gd name="T6" fmla="*/ 20 w 47"/>
                <a:gd name="T7" fmla="*/ 1 h 51"/>
                <a:gd name="T8" fmla="*/ 1 w 47"/>
                <a:gd name="T9" fmla="*/ 28 h 51"/>
              </a:gdLst>
              <a:ahLst/>
              <a:cxnLst>
                <a:cxn ang="0">
                  <a:pos x="T0" y="T1"/>
                </a:cxn>
                <a:cxn ang="0">
                  <a:pos x="T2" y="T3"/>
                </a:cxn>
                <a:cxn ang="0">
                  <a:pos x="T4" y="T5"/>
                </a:cxn>
                <a:cxn ang="0">
                  <a:pos x="T6" y="T7"/>
                </a:cxn>
                <a:cxn ang="0">
                  <a:pos x="T8" y="T9"/>
                </a:cxn>
              </a:cxnLst>
              <a:rect l="0" t="0" r="r" b="b"/>
              <a:pathLst>
                <a:path w="47" h="51">
                  <a:moveTo>
                    <a:pt x="1" y="28"/>
                  </a:moveTo>
                  <a:cubicBezTo>
                    <a:pt x="3" y="42"/>
                    <a:pt x="14" y="51"/>
                    <a:pt x="26" y="50"/>
                  </a:cubicBezTo>
                  <a:cubicBezTo>
                    <a:pt x="38" y="48"/>
                    <a:pt x="47" y="36"/>
                    <a:pt x="45" y="23"/>
                  </a:cubicBezTo>
                  <a:cubicBezTo>
                    <a:pt x="43" y="9"/>
                    <a:pt x="32" y="0"/>
                    <a:pt x="20" y="1"/>
                  </a:cubicBezTo>
                  <a:cubicBezTo>
                    <a:pt x="8" y="3"/>
                    <a:pt x="0" y="15"/>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103" y="284"/>
              <a:ext cx="105" cy="112"/>
            </a:xfrm>
            <a:custGeom>
              <a:avLst/>
              <a:gdLst>
                <a:gd name="T0" fmla="*/ 2 w 44"/>
                <a:gd name="T1" fmla="*/ 26 h 47"/>
                <a:gd name="T2" fmla="*/ 25 w 44"/>
                <a:gd name="T3" fmla="*/ 45 h 47"/>
                <a:gd name="T4" fmla="*/ 42 w 44"/>
                <a:gd name="T5" fmla="*/ 21 h 47"/>
                <a:gd name="T6" fmla="*/ 19 w 44"/>
                <a:gd name="T7" fmla="*/ 1 h 47"/>
                <a:gd name="T8" fmla="*/ 2 w 44"/>
                <a:gd name="T9" fmla="*/ 26 h 47"/>
              </a:gdLst>
              <a:ahLst/>
              <a:cxnLst>
                <a:cxn ang="0">
                  <a:pos x="T0" y="T1"/>
                </a:cxn>
                <a:cxn ang="0">
                  <a:pos x="T2" y="T3"/>
                </a:cxn>
                <a:cxn ang="0">
                  <a:pos x="T4" y="T5"/>
                </a:cxn>
                <a:cxn ang="0">
                  <a:pos x="T6" y="T7"/>
                </a:cxn>
                <a:cxn ang="0">
                  <a:pos x="T8" y="T9"/>
                </a:cxn>
              </a:cxnLst>
              <a:rect l="0" t="0" r="r" b="b"/>
              <a:pathLst>
                <a:path w="44" h="47">
                  <a:moveTo>
                    <a:pt x="2" y="26"/>
                  </a:moveTo>
                  <a:cubicBezTo>
                    <a:pt x="3" y="38"/>
                    <a:pt x="14" y="47"/>
                    <a:pt x="25" y="45"/>
                  </a:cubicBezTo>
                  <a:cubicBezTo>
                    <a:pt x="36" y="44"/>
                    <a:pt x="44" y="33"/>
                    <a:pt x="42" y="21"/>
                  </a:cubicBezTo>
                  <a:cubicBezTo>
                    <a:pt x="40" y="8"/>
                    <a:pt x="30" y="0"/>
                    <a:pt x="19" y="1"/>
                  </a:cubicBezTo>
                  <a:cubicBezTo>
                    <a:pt x="8" y="2"/>
                    <a:pt x="0" y="1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p:cNvSpPr/>
            <p:nvPr/>
          </p:nvSpPr>
          <p:spPr bwMode="auto">
            <a:xfrm>
              <a:off x="32" y="353"/>
              <a:ext cx="95" cy="98"/>
            </a:xfrm>
            <a:custGeom>
              <a:avLst/>
              <a:gdLst>
                <a:gd name="T0" fmla="*/ 7 w 40"/>
                <a:gd name="T1" fmla="*/ 31 h 41"/>
                <a:gd name="T2" fmla="*/ 32 w 40"/>
                <a:gd name="T3" fmla="*/ 36 h 41"/>
                <a:gd name="T4" fmla="*/ 33 w 40"/>
                <a:gd name="T5" fmla="*/ 10 h 41"/>
                <a:gd name="T6" fmla="*/ 8 w 40"/>
                <a:gd name="T7" fmla="*/ 6 h 41"/>
                <a:gd name="T8" fmla="*/ 7 w 40"/>
                <a:gd name="T9" fmla="*/ 31 h 41"/>
              </a:gdLst>
              <a:ahLst/>
              <a:cxnLst>
                <a:cxn ang="0">
                  <a:pos x="T0" y="T1"/>
                </a:cxn>
                <a:cxn ang="0">
                  <a:pos x="T2" y="T3"/>
                </a:cxn>
                <a:cxn ang="0">
                  <a:pos x="T4" y="T5"/>
                </a:cxn>
                <a:cxn ang="0">
                  <a:pos x="T6" y="T7"/>
                </a:cxn>
                <a:cxn ang="0">
                  <a:pos x="T8" y="T9"/>
                </a:cxn>
              </a:cxnLst>
              <a:rect l="0" t="0" r="r" b="b"/>
              <a:pathLst>
                <a:path w="40" h="41">
                  <a:moveTo>
                    <a:pt x="7" y="31"/>
                  </a:moveTo>
                  <a:cubicBezTo>
                    <a:pt x="13" y="39"/>
                    <a:pt x="24" y="41"/>
                    <a:pt x="32" y="36"/>
                  </a:cubicBezTo>
                  <a:cubicBezTo>
                    <a:pt x="39" y="30"/>
                    <a:pt x="40" y="19"/>
                    <a:pt x="33" y="10"/>
                  </a:cubicBezTo>
                  <a:cubicBezTo>
                    <a:pt x="27" y="2"/>
                    <a:pt x="16" y="0"/>
                    <a:pt x="8" y="6"/>
                  </a:cubicBezTo>
                  <a:cubicBezTo>
                    <a:pt x="1" y="12"/>
                    <a:pt x="0" y="23"/>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p:cNvSpPr/>
            <p:nvPr/>
          </p:nvSpPr>
          <p:spPr bwMode="auto">
            <a:xfrm>
              <a:off x="-1" y="439"/>
              <a:ext cx="78" cy="74"/>
            </a:xfrm>
            <a:custGeom>
              <a:avLst/>
              <a:gdLst>
                <a:gd name="T0" fmla="*/ 8 w 33"/>
                <a:gd name="T1" fmla="*/ 26 h 31"/>
                <a:gd name="T2" fmla="*/ 29 w 33"/>
                <a:gd name="T3" fmla="*/ 24 h 31"/>
                <a:gd name="T4" fmla="*/ 24 w 33"/>
                <a:gd name="T5" fmla="*/ 5 h 31"/>
                <a:gd name="T6" fmla="*/ 4 w 33"/>
                <a:gd name="T7" fmla="*/ 7 h 31"/>
                <a:gd name="T8" fmla="*/ 8 w 33"/>
                <a:gd name="T9" fmla="*/ 26 h 31"/>
              </a:gdLst>
              <a:ahLst/>
              <a:cxnLst>
                <a:cxn ang="0">
                  <a:pos x="T0" y="T1"/>
                </a:cxn>
                <a:cxn ang="0">
                  <a:pos x="T2" y="T3"/>
                </a:cxn>
                <a:cxn ang="0">
                  <a:pos x="T4" y="T5"/>
                </a:cxn>
                <a:cxn ang="0">
                  <a:pos x="T6" y="T7"/>
                </a:cxn>
                <a:cxn ang="0">
                  <a:pos x="T8" y="T9"/>
                </a:cxn>
              </a:cxnLst>
              <a:rect l="0" t="0" r="r" b="b"/>
              <a:pathLst>
                <a:path w="33" h="31">
                  <a:moveTo>
                    <a:pt x="8" y="26"/>
                  </a:moveTo>
                  <a:cubicBezTo>
                    <a:pt x="15" y="31"/>
                    <a:pt x="24" y="31"/>
                    <a:pt x="29" y="24"/>
                  </a:cubicBezTo>
                  <a:cubicBezTo>
                    <a:pt x="33" y="18"/>
                    <a:pt x="31" y="9"/>
                    <a:pt x="24" y="5"/>
                  </a:cubicBezTo>
                  <a:cubicBezTo>
                    <a:pt x="18" y="0"/>
                    <a:pt x="8" y="0"/>
                    <a:pt x="4" y="7"/>
                  </a:cubicBezTo>
                  <a:cubicBezTo>
                    <a:pt x="0" y="13"/>
                    <a:pt x="1" y="22"/>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6B0C6-B4C1-4FC6-BFD5-C6D2D04F63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B786-46D9-4309-B80A-03D684D155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9.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9.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018246"/>
            <a:ext cx="17392836" cy="1246111"/>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chemeClr val="bg1"/>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36396" y="1602666"/>
            <a:ext cx="4603444" cy="769441"/>
          </a:xfrm>
          <a:prstGeom prst="rect">
            <a:avLst/>
          </a:prstGeom>
          <a:noFill/>
        </p:spPr>
        <p:txBody>
          <a:bodyPr vert="horz" wrap="square" rtlCol="0">
            <a:spAutoFit/>
          </a:bodyPr>
          <a:lstStyle/>
          <a:p>
            <a:pPr algn="ctr"/>
            <a:r>
              <a:rPr lang="en-US" altLang="zh-CN" sz="4400" b="1" spc="300" dirty="0" smtClean="0">
                <a:solidFill>
                  <a:schemeClr val="bg1">
                    <a:lumMod val="95000"/>
                  </a:schemeClr>
                </a:solidFill>
                <a:ea typeface="方正姚体" panose="02010601030101010101" pitchFamily="2" charset="-122"/>
              </a:rPr>
              <a:t>MOTHER </a:t>
            </a:r>
            <a:r>
              <a:rPr lang="en-US" altLang="zh-CN" sz="4400" spc="300" dirty="0" smtClean="0">
                <a:solidFill>
                  <a:schemeClr val="bg1">
                    <a:lumMod val="95000"/>
                  </a:schemeClr>
                </a:solidFill>
                <a:latin typeface="+mj-lt"/>
                <a:ea typeface="方正姚体" panose="02010601030101010101" pitchFamily="2" charset="-122"/>
              </a:rPr>
              <a:t>AND </a:t>
            </a:r>
            <a:r>
              <a:rPr lang="en-US" altLang="zh-CN" sz="4400" b="1" spc="300" dirty="0" smtClean="0">
                <a:solidFill>
                  <a:schemeClr val="bg1">
                    <a:lumMod val="95000"/>
                  </a:schemeClr>
                </a:solidFill>
                <a:latin typeface="+mj-lt"/>
                <a:ea typeface="方正姚体" panose="02010601030101010101" pitchFamily="2" charset="-122"/>
              </a:rPr>
              <a:t>BABY</a:t>
            </a:r>
            <a:endParaRPr lang="zh-CN" altLang="en-US" sz="4400" b="1" spc="300" dirty="0">
              <a:solidFill>
                <a:schemeClr val="bg1">
                  <a:lumMod val="95000"/>
                </a:schemeClr>
              </a:solidFill>
              <a:latin typeface="+mj-lt"/>
              <a:ea typeface="方正姚体" panose="02010601030101010101" pitchFamily="2" charset="-122"/>
            </a:endParaRPr>
          </a:p>
        </p:txBody>
      </p:sp>
      <p:sp>
        <p:nvSpPr>
          <p:cNvPr id="5" name="Rectangle 191"/>
          <p:cNvSpPr/>
          <p:nvPr/>
        </p:nvSpPr>
        <p:spPr bwMode="auto">
          <a:xfrm>
            <a:off x="1012585" y="3241460"/>
            <a:ext cx="6051066" cy="812530"/>
          </a:xfrm>
          <a:prstGeom prst="rect">
            <a:avLst/>
          </a:prstGeom>
        </p:spPr>
        <p:txBody>
          <a:bodyPr wrap="square">
            <a:spAutoFit/>
          </a:bodyPr>
          <a:lstStyle/>
          <a:p>
            <a:pPr algn="ctr">
              <a:lnSpc>
                <a:spcPct val="130000"/>
              </a:lnSpc>
            </a:pPr>
            <a:r>
              <a:rPr lang="en-US" altLang="zh-CN" sz="1200" dirty="0">
                <a:solidFill>
                  <a:schemeClr val="bg1">
                    <a:lumMod val="95000"/>
                  </a:schemeClr>
                </a:solidFill>
                <a:latin typeface="Arial Narrow" panose="020B0506020202030204" pitchFamily="34" charset="0"/>
              </a:rPr>
              <a:t>The spring and autumn period and the visual studio is one of the enterprises and individuals to provide professional creativity, brand integration design consultants, more than </a:t>
            </a:r>
            <a:r>
              <a:rPr lang="en-US" altLang="zh-CN" sz="1200" dirty="0" smtClean="0">
                <a:solidFill>
                  <a:schemeClr val="bg1">
                    <a:lumMod val="95000"/>
                  </a:schemeClr>
                </a:solidFill>
                <a:latin typeface="Arial Narrow" panose="020B0506020202030204" pitchFamily="34" charset="0"/>
              </a:rPr>
              <a:t>15years </a:t>
            </a:r>
            <a:r>
              <a:rPr lang="en-US" altLang="zh-CN" sz="1200" dirty="0">
                <a:solidFill>
                  <a:schemeClr val="bg1">
                    <a:lumMod val="95000"/>
                  </a:schemeClr>
                </a:solidFill>
                <a:latin typeface="Arial Narrow" panose="020B0506020202030204" pitchFamily="34" charset="0"/>
              </a:rPr>
              <a:t>working experience. To customers as the benchmark, with wisdom grafting business and the arts.</a:t>
            </a:r>
            <a:endParaRPr lang="zh-CN" altLang="zh-CN" sz="1200" dirty="0">
              <a:solidFill>
                <a:schemeClr val="bg1">
                  <a:lumMod val="95000"/>
                </a:schemeClr>
              </a:solidFill>
              <a:latin typeface="Arial Narrow" panose="020B0506020202030204" pitchFamily="34" charset="0"/>
            </a:endParaRPr>
          </a:p>
        </p:txBody>
      </p:sp>
      <p:sp>
        <p:nvSpPr>
          <p:cNvPr id="6" name="文本框 5"/>
          <p:cNvSpPr txBox="1"/>
          <p:nvPr/>
        </p:nvSpPr>
        <p:spPr>
          <a:xfrm>
            <a:off x="408330" y="2298952"/>
            <a:ext cx="7259576" cy="1015663"/>
          </a:xfrm>
          <a:prstGeom prst="rect">
            <a:avLst/>
          </a:prstGeom>
          <a:noFill/>
        </p:spPr>
        <p:txBody>
          <a:bodyPr vert="horz" wrap="square" rtlCol="0">
            <a:spAutoFit/>
          </a:bodyPr>
          <a:lstStyle/>
          <a:p>
            <a:pPr algn="ctr"/>
            <a:r>
              <a:rPr lang="zh-CN" altLang="en-US" sz="6000" b="1" dirty="0" smtClean="0">
                <a:solidFill>
                  <a:schemeClr val="bg1">
                    <a:lumMod val="95000"/>
                  </a:schemeClr>
                </a:solidFill>
                <a:effectLst>
                  <a:outerShdw blurRad="711200" dist="292100" dir="2700000" algn="tl" rotWithShape="0">
                    <a:prstClr val="black">
                      <a:alpha val="21000"/>
                    </a:prstClr>
                  </a:outerShdw>
                </a:effectLst>
                <a:latin typeface="+mn-ea"/>
              </a:rPr>
              <a:t>母婴设计育儿护理</a:t>
            </a:r>
            <a:endParaRPr lang="zh-CN" altLang="en-US" sz="6000" b="1" dirty="0">
              <a:solidFill>
                <a:schemeClr val="bg1">
                  <a:lumMod val="95000"/>
                </a:schemeClr>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891308" y="4542061"/>
            <a:ext cx="2102833" cy="1709127"/>
          </a:xfrm>
          <a:prstGeom prst="rect">
            <a:avLst/>
          </a:prstGeom>
        </p:spPr>
      </p:pic>
      <p:pic>
        <p:nvPicPr>
          <p:cNvPr id="13" name="轻松愉快">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08746" y="6741095"/>
            <a:ext cx="609600" cy="609600"/>
          </a:xfrm>
          <a:prstGeom prst="rect">
            <a:avLst/>
          </a:prstGeom>
        </p:spPr>
      </p:pic>
      <p:sp>
        <p:nvSpPr>
          <p:cNvPr id="10" name="文本框 9"/>
          <p:cNvSpPr txBox="1"/>
          <p:nvPr/>
        </p:nvSpPr>
        <p:spPr>
          <a:xfrm>
            <a:off x="1515525" y="4099924"/>
            <a:ext cx="5045186" cy="368300"/>
          </a:xfrm>
          <a:prstGeom prst="rect">
            <a:avLst/>
          </a:prstGeom>
          <a:noFill/>
        </p:spPr>
        <p:txBody>
          <a:bodyPr vert="horz" wrap="square" rtlCol="0">
            <a:spAutoFit/>
          </a:bodyPr>
          <a:lstStyle/>
          <a:p>
            <a:pPr algn="ctr"/>
            <a:r>
              <a:rPr lang="zh-CN" altLang="en-US" dirty="0" smtClean="0">
                <a:solidFill>
                  <a:schemeClr val="bg1">
                    <a:lumMod val="95000"/>
                  </a:schemeClr>
                </a:solidFill>
                <a:effectLst>
                  <a:outerShdw blurRad="711200" dist="292100" dir="2700000" algn="tl" rotWithShape="0">
                    <a:prstClr val="black">
                      <a:alpha val="21000"/>
                    </a:prstClr>
                  </a:outerShdw>
                </a:effectLst>
                <a:latin typeface="+mn-ea"/>
              </a:rPr>
              <a:t>情缘素材</a:t>
            </a:r>
            <a:endParaRPr lang="zh-CN" altLang="en-US" dirty="0" smtClean="0">
              <a:solidFill>
                <a:schemeClr val="bg1">
                  <a:lumMod val="95000"/>
                </a:schemeClr>
              </a:solidFill>
              <a:effectLst>
                <a:outerShdw blurRad="711200" dist="292100" dir="2700000" algn="tl" rotWithShape="0">
                  <a:prstClr val="black">
                    <a:alpha val="21000"/>
                  </a:prstClr>
                </a:outerShdw>
              </a:effectLst>
              <a:latin typeface="+mn-ea"/>
            </a:endParaRPr>
          </a:p>
        </p:txBody>
      </p:sp>
      <p:grpSp>
        <p:nvGrpSpPr>
          <p:cNvPr id="32" name="Group 15"/>
          <p:cNvGrpSpPr>
            <a:grpSpLocks noChangeAspect="1"/>
          </p:cNvGrpSpPr>
          <p:nvPr/>
        </p:nvGrpSpPr>
        <p:grpSpPr bwMode="auto">
          <a:xfrm>
            <a:off x="7664467" y="91258"/>
            <a:ext cx="4216791" cy="6279912"/>
            <a:chOff x="4069" y="-19"/>
            <a:chExt cx="3679" cy="5479"/>
          </a:xfrm>
        </p:grpSpPr>
        <p:sp>
          <p:nvSpPr>
            <p:cNvPr id="34" name="Freeform 16"/>
            <p:cNvSpPr/>
            <p:nvPr/>
          </p:nvSpPr>
          <p:spPr bwMode="auto">
            <a:xfrm>
              <a:off x="4105" y="73"/>
              <a:ext cx="3411" cy="4630"/>
            </a:xfrm>
            <a:custGeom>
              <a:avLst/>
              <a:gdLst>
                <a:gd name="T0" fmla="*/ 86 w 2279"/>
                <a:gd name="T1" fmla="*/ 680 h 3094"/>
                <a:gd name="T2" fmla="*/ 309 w 2279"/>
                <a:gd name="T3" fmla="*/ 264 h 3094"/>
                <a:gd name="T4" fmla="*/ 1099 w 2279"/>
                <a:gd name="T5" fmla="*/ 172 h 3094"/>
                <a:gd name="T6" fmla="*/ 1427 w 2279"/>
                <a:gd name="T7" fmla="*/ 560 h 3094"/>
                <a:gd name="T8" fmla="*/ 1661 w 2279"/>
                <a:gd name="T9" fmla="*/ 936 h 3094"/>
                <a:gd name="T10" fmla="*/ 1937 w 2279"/>
                <a:gd name="T11" fmla="*/ 1368 h 3094"/>
                <a:gd name="T12" fmla="*/ 2003 w 2279"/>
                <a:gd name="T13" fmla="*/ 1892 h 3094"/>
                <a:gd name="T14" fmla="*/ 2151 w 2279"/>
                <a:gd name="T15" fmla="*/ 2504 h 3094"/>
                <a:gd name="T16" fmla="*/ 1586 w 2279"/>
                <a:gd name="T17" fmla="*/ 2877 h 3094"/>
                <a:gd name="T18" fmla="*/ 1605 w 2279"/>
                <a:gd name="T19" fmla="*/ 2820 h 3094"/>
                <a:gd name="T20" fmla="*/ 1835 w 2279"/>
                <a:gd name="T21" fmla="*/ 2516 h 3094"/>
                <a:gd name="T22" fmla="*/ 1862 w 2279"/>
                <a:gd name="T23" fmla="*/ 2454 h 3094"/>
                <a:gd name="T24" fmla="*/ 1868 w 2279"/>
                <a:gd name="T25" fmla="*/ 2393 h 3094"/>
                <a:gd name="T26" fmla="*/ 1677 w 2279"/>
                <a:gd name="T27" fmla="*/ 1892 h 3094"/>
                <a:gd name="T28" fmla="*/ 1477 w 2279"/>
                <a:gd name="T29" fmla="*/ 1755 h 3094"/>
                <a:gd name="T30" fmla="*/ 1324 w 2279"/>
                <a:gd name="T31" fmla="*/ 1576 h 3094"/>
                <a:gd name="T32" fmla="*/ 1091 w 2279"/>
                <a:gd name="T33" fmla="*/ 1423 h 3094"/>
                <a:gd name="T34" fmla="*/ 992 w 2279"/>
                <a:gd name="T35" fmla="*/ 1227 h 3094"/>
                <a:gd name="T36" fmla="*/ 744 w 2279"/>
                <a:gd name="T37" fmla="*/ 1139 h 3094"/>
                <a:gd name="T38" fmla="*/ 418 w 2279"/>
                <a:gd name="T39" fmla="*/ 872 h 3094"/>
                <a:gd name="T40" fmla="*/ 218 w 2279"/>
                <a:gd name="T41" fmla="*/ 669 h 3094"/>
                <a:gd name="T42" fmla="*/ 86 w 2279"/>
                <a:gd name="T43" fmla="*/ 680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9" h="3094">
                  <a:moveTo>
                    <a:pt x="86" y="680"/>
                  </a:moveTo>
                  <a:cubicBezTo>
                    <a:pt x="86" y="680"/>
                    <a:pt x="0" y="469"/>
                    <a:pt x="309" y="264"/>
                  </a:cubicBezTo>
                  <a:cubicBezTo>
                    <a:pt x="309" y="264"/>
                    <a:pt x="691" y="0"/>
                    <a:pt x="1099" y="172"/>
                  </a:cubicBezTo>
                  <a:cubicBezTo>
                    <a:pt x="1099" y="172"/>
                    <a:pt x="1379" y="320"/>
                    <a:pt x="1427" y="560"/>
                  </a:cubicBezTo>
                  <a:cubicBezTo>
                    <a:pt x="1427" y="560"/>
                    <a:pt x="1529" y="828"/>
                    <a:pt x="1661" y="936"/>
                  </a:cubicBezTo>
                  <a:cubicBezTo>
                    <a:pt x="1661" y="936"/>
                    <a:pt x="1945" y="1106"/>
                    <a:pt x="1937" y="1368"/>
                  </a:cubicBezTo>
                  <a:cubicBezTo>
                    <a:pt x="1929" y="1630"/>
                    <a:pt x="1915" y="1748"/>
                    <a:pt x="2003" y="1892"/>
                  </a:cubicBezTo>
                  <a:cubicBezTo>
                    <a:pt x="2003" y="1892"/>
                    <a:pt x="2279" y="2214"/>
                    <a:pt x="2151" y="2504"/>
                  </a:cubicBezTo>
                  <a:cubicBezTo>
                    <a:pt x="2151" y="2504"/>
                    <a:pt x="1981" y="3094"/>
                    <a:pt x="1586" y="2877"/>
                  </a:cubicBezTo>
                  <a:cubicBezTo>
                    <a:pt x="1605" y="2820"/>
                    <a:pt x="1605" y="2820"/>
                    <a:pt x="1605" y="2820"/>
                  </a:cubicBezTo>
                  <a:cubicBezTo>
                    <a:pt x="1605" y="2820"/>
                    <a:pt x="1802" y="2708"/>
                    <a:pt x="1835" y="2516"/>
                  </a:cubicBezTo>
                  <a:cubicBezTo>
                    <a:pt x="1862" y="2454"/>
                    <a:pt x="1862" y="2454"/>
                    <a:pt x="1862" y="2454"/>
                  </a:cubicBezTo>
                  <a:cubicBezTo>
                    <a:pt x="1868" y="2393"/>
                    <a:pt x="1868" y="2393"/>
                    <a:pt x="1868" y="2393"/>
                  </a:cubicBezTo>
                  <a:cubicBezTo>
                    <a:pt x="1868" y="2393"/>
                    <a:pt x="1839" y="1978"/>
                    <a:pt x="1677" y="1892"/>
                  </a:cubicBezTo>
                  <a:cubicBezTo>
                    <a:pt x="1677" y="1892"/>
                    <a:pt x="1499" y="1831"/>
                    <a:pt x="1477" y="1755"/>
                  </a:cubicBezTo>
                  <a:cubicBezTo>
                    <a:pt x="1477" y="1755"/>
                    <a:pt x="1460" y="1586"/>
                    <a:pt x="1324" y="1576"/>
                  </a:cubicBezTo>
                  <a:cubicBezTo>
                    <a:pt x="1324" y="1576"/>
                    <a:pt x="1107" y="1545"/>
                    <a:pt x="1091" y="1423"/>
                  </a:cubicBezTo>
                  <a:cubicBezTo>
                    <a:pt x="1091" y="1423"/>
                    <a:pt x="1091" y="1274"/>
                    <a:pt x="992" y="1227"/>
                  </a:cubicBezTo>
                  <a:cubicBezTo>
                    <a:pt x="992" y="1227"/>
                    <a:pt x="851" y="1154"/>
                    <a:pt x="744" y="1139"/>
                  </a:cubicBezTo>
                  <a:cubicBezTo>
                    <a:pt x="744" y="1139"/>
                    <a:pt x="474" y="1037"/>
                    <a:pt x="418" y="872"/>
                  </a:cubicBezTo>
                  <a:cubicBezTo>
                    <a:pt x="418" y="872"/>
                    <a:pt x="391" y="675"/>
                    <a:pt x="218" y="669"/>
                  </a:cubicBezTo>
                  <a:lnTo>
                    <a:pt x="86" y="680"/>
                  </a:lnTo>
                  <a:close/>
                </a:path>
              </a:pathLst>
            </a:custGeom>
            <a:solidFill>
              <a:srgbClr val="EF5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
            <p:cNvSpPr/>
            <p:nvPr/>
          </p:nvSpPr>
          <p:spPr bwMode="auto">
            <a:xfrm>
              <a:off x="4952" y="3218"/>
              <a:ext cx="205" cy="309"/>
            </a:xfrm>
            <a:custGeom>
              <a:avLst/>
              <a:gdLst>
                <a:gd name="T0" fmla="*/ 22 w 137"/>
                <a:gd name="T1" fmla="*/ 16 h 206"/>
                <a:gd name="T2" fmla="*/ 11 w 137"/>
                <a:gd name="T3" fmla="*/ 38 h 206"/>
                <a:gd name="T4" fmla="*/ 10 w 137"/>
                <a:gd name="T5" fmla="*/ 41 h 206"/>
                <a:gd name="T6" fmla="*/ 7 w 137"/>
                <a:gd name="T7" fmla="*/ 51 h 206"/>
                <a:gd name="T8" fmla="*/ 5 w 137"/>
                <a:gd name="T9" fmla="*/ 128 h 206"/>
                <a:gd name="T10" fmla="*/ 12 w 137"/>
                <a:gd name="T11" fmla="*/ 147 h 206"/>
                <a:gd name="T12" fmla="*/ 46 w 137"/>
                <a:gd name="T13" fmla="*/ 189 h 206"/>
                <a:gd name="T14" fmla="*/ 102 w 137"/>
                <a:gd name="T15" fmla="*/ 205 h 206"/>
                <a:gd name="T16" fmla="*/ 112 w 137"/>
                <a:gd name="T17" fmla="*/ 203 h 206"/>
                <a:gd name="T18" fmla="*/ 121 w 137"/>
                <a:gd name="T19" fmla="*/ 201 h 206"/>
                <a:gd name="T20" fmla="*/ 133 w 137"/>
                <a:gd name="T21" fmla="*/ 197 h 206"/>
                <a:gd name="T22" fmla="*/ 133 w 137"/>
                <a:gd name="T23" fmla="*/ 196 h 206"/>
                <a:gd name="T24" fmla="*/ 121 w 137"/>
                <a:gd name="T25" fmla="*/ 197 h 206"/>
                <a:gd name="T26" fmla="*/ 112 w 137"/>
                <a:gd name="T27" fmla="*/ 197 h 206"/>
                <a:gd name="T28" fmla="*/ 102 w 137"/>
                <a:gd name="T29" fmla="*/ 197 h 206"/>
                <a:gd name="T30" fmla="*/ 91 w 137"/>
                <a:gd name="T31" fmla="*/ 195 h 206"/>
                <a:gd name="T32" fmla="*/ 79 w 137"/>
                <a:gd name="T33" fmla="*/ 191 h 206"/>
                <a:gd name="T34" fmla="*/ 30 w 137"/>
                <a:gd name="T35" fmla="*/ 139 h 206"/>
                <a:gd name="T36" fmla="*/ 25 w 137"/>
                <a:gd name="T37" fmla="*/ 123 h 206"/>
                <a:gd name="T38" fmla="*/ 26 w 137"/>
                <a:gd name="T39" fmla="*/ 57 h 206"/>
                <a:gd name="T40" fmla="*/ 29 w 137"/>
                <a:gd name="T41" fmla="*/ 47 h 206"/>
                <a:gd name="T42" fmla="*/ 29 w 137"/>
                <a:gd name="T43" fmla="*/ 47 h 206"/>
                <a:gd name="T44" fmla="*/ 29 w 137"/>
                <a:gd name="T45" fmla="*/ 46 h 206"/>
                <a:gd name="T46" fmla="*/ 31 w 137"/>
                <a:gd name="T47" fmla="*/ 40 h 206"/>
                <a:gd name="T48" fmla="*/ 38 w 137"/>
                <a:gd name="T49" fmla="*/ 24 h 206"/>
                <a:gd name="T50" fmla="*/ 41 w 137"/>
                <a:gd name="T51" fmla="*/ 22 h 206"/>
                <a:gd name="T52" fmla="*/ 43 w 137"/>
                <a:gd name="T53" fmla="*/ 21 h 206"/>
                <a:gd name="T54" fmla="*/ 59 w 137"/>
                <a:gd name="T55" fmla="*/ 15 h 206"/>
                <a:gd name="T56" fmla="*/ 106 w 137"/>
                <a:gd name="T57" fmla="*/ 29 h 206"/>
                <a:gd name="T58" fmla="*/ 135 w 137"/>
                <a:gd name="T59" fmla="*/ 50 h 206"/>
                <a:gd name="T60" fmla="*/ 125 w 137"/>
                <a:gd name="T61" fmla="*/ 36 h 206"/>
                <a:gd name="T62" fmla="*/ 90 w 137"/>
                <a:gd name="T63" fmla="*/ 8 h 206"/>
                <a:gd name="T64" fmla="*/ 39 w 137"/>
                <a:gd name="T65" fmla="*/ 3 h 206"/>
                <a:gd name="T66" fmla="*/ 33 w 137"/>
                <a:gd name="T67" fmla="*/ 6 h 206"/>
                <a:gd name="T68" fmla="*/ 32 w 137"/>
                <a:gd name="T69" fmla="*/ 6 h 206"/>
                <a:gd name="T70" fmla="*/ 31 w 137"/>
                <a:gd name="T71" fmla="*/ 7 h 206"/>
                <a:gd name="T72" fmla="*/ 26 w 137"/>
                <a:gd name="T73"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206">
                  <a:moveTo>
                    <a:pt x="26" y="11"/>
                  </a:moveTo>
                  <a:cubicBezTo>
                    <a:pt x="25" y="12"/>
                    <a:pt x="23" y="14"/>
                    <a:pt x="22" y="16"/>
                  </a:cubicBezTo>
                  <a:cubicBezTo>
                    <a:pt x="18" y="21"/>
                    <a:pt x="15" y="27"/>
                    <a:pt x="13" y="33"/>
                  </a:cubicBezTo>
                  <a:cubicBezTo>
                    <a:pt x="11" y="38"/>
                    <a:pt x="11" y="38"/>
                    <a:pt x="11" y="38"/>
                  </a:cubicBezTo>
                  <a:cubicBezTo>
                    <a:pt x="10" y="40"/>
                    <a:pt x="10" y="40"/>
                    <a:pt x="10" y="40"/>
                  </a:cubicBezTo>
                  <a:cubicBezTo>
                    <a:pt x="10" y="41"/>
                    <a:pt x="10" y="41"/>
                    <a:pt x="10" y="41"/>
                  </a:cubicBezTo>
                  <a:cubicBezTo>
                    <a:pt x="9" y="42"/>
                    <a:pt x="9" y="42"/>
                    <a:pt x="9" y="42"/>
                  </a:cubicBezTo>
                  <a:cubicBezTo>
                    <a:pt x="8" y="45"/>
                    <a:pt x="8" y="48"/>
                    <a:pt x="7" y="51"/>
                  </a:cubicBezTo>
                  <a:cubicBezTo>
                    <a:pt x="3" y="63"/>
                    <a:pt x="1" y="76"/>
                    <a:pt x="1" y="89"/>
                  </a:cubicBezTo>
                  <a:cubicBezTo>
                    <a:pt x="0" y="102"/>
                    <a:pt x="2" y="116"/>
                    <a:pt x="5" y="128"/>
                  </a:cubicBezTo>
                  <a:cubicBezTo>
                    <a:pt x="7" y="132"/>
                    <a:pt x="7" y="134"/>
                    <a:pt x="8" y="137"/>
                  </a:cubicBezTo>
                  <a:cubicBezTo>
                    <a:pt x="10" y="141"/>
                    <a:pt x="11" y="144"/>
                    <a:pt x="12" y="147"/>
                  </a:cubicBezTo>
                  <a:cubicBezTo>
                    <a:pt x="15" y="152"/>
                    <a:pt x="18" y="158"/>
                    <a:pt x="22" y="163"/>
                  </a:cubicBezTo>
                  <a:cubicBezTo>
                    <a:pt x="29" y="173"/>
                    <a:pt x="37" y="182"/>
                    <a:pt x="46" y="189"/>
                  </a:cubicBezTo>
                  <a:cubicBezTo>
                    <a:pt x="56" y="195"/>
                    <a:pt x="66" y="200"/>
                    <a:pt x="75" y="202"/>
                  </a:cubicBezTo>
                  <a:cubicBezTo>
                    <a:pt x="85" y="205"/>
                    <a:pt x="94" y="206"/>
                    <a:pt x="102" y="205"/>
                  </a:cubicBezTo>
                  <a:cubicBezTo>
                    <a:pt x="103" y="205"/>
                    <a:pt x="105" y="205"/>
                    <a:pt x="107" y="204"/>
                  </a:cubicBezTo>
                  <a:cubicBezTo>
                    <a:pt x="109" y="204"/>
                    <a:pt x="111" y="204"/>
                    <a:pt x="112" y="203"/>
                  </a:cubicBezTo>
                  <a:cubicBezTo>
                    <a:pt x="114" y="203"/>
                    <a:pt x="115" y="203"/>
                    <a:pt x="117" y="202"/>
                  </a:cubicBezTo>
                  <a:cubicBezTo>
                    <a:pt x="118" y="202"/>
                    <a:pt x="120" y="202"/>
                    <a:pt x="121" y="201"/>
                  </a:cubicBezTo>
                  <a:cubicBezTo>
                    <a:pt x="124" y="201"/>
                    <a:pt x="126" y="200"/>
                    <a:pt x="128" y="199"/>
                  </a:cubicBezTo>
                  <a:cubicBezTo>
                    <a:pt x="130" y="199"/>
                    <a:pt x="132" y="198"/>
                    <a:pt x="133" y="197"/>
                  </a:cubicBezTo>
                  <a:cubicBezTo>
                    <a:pt x="136" y="196"/>
                    <a:pt x="137" y="196"/>
                    <a:pt x="137" y="196"/>
                  </a:cubicBezTo>
                  <a:cubicBezTo>
                    <a:pt x="137" y="196"/>
                    <a:pt x="136" y="196"/>
                    <a:pt x="133" y="196"/>
                  </a:cubicBezTo>
                  <a:cubicBezTo>
                    <a:pt x="131" y="196"/>
                    <a:pt x="130" y="197"/>
                    <a:pt x="128" y="197"/>
                  </a:cubicBezTo>
                  <a:cubicBezTo>
                    <a:pt x="126" y="197"/>
                    <a:pt x="123" y="197"/>
                    <a:pt x="121" y="197"/>
                  </a:cubicBezTo>
                  <a:cubicBezTo>
                    <a:pt x="119" y="197"/>
                    <a:pt x="118" y="197"/>
                    <a:pt x="116" y="197"/>
                  </a:cubicBezTo>
                  <a:cubicBezTo>
                    <a:pt x="115" y="197"/>
                    <a:pt x="113" y="197"/>
                    <a:pt x="112" y="197"/>
                  </a:cubicBezTo>
                  <a:cubicBezTo>
                    <a:pt x="110" y="197"/>
                    <a:pt x="109" y="197"/>
                    <a:pt x="107" y="197"/>
                  </a:cubicBezTo>
                  <a:cubicBezTo>
                    <a:pt x="105" y="197"/>
                    <a:pt x="104" y="197"/>
                    <a:pt x="102" y="197"/>
                  </a:cubicBezTo>
                  <a:cubicBezTo>
                    <a:pt x="100" y="197"/>
                    <a:pt x="98" y="196"/>
                    <a:pt x="96" y="196"/>
                  </a:cubicBezTo>
                  <a:cubicBezTo>
                    <a:pt x="94" y="196"/>
                    <a:pt x="93" y="195"/>
                    <a:pt x="91" y="195"/>
                  </a:cubicBezTo>
                  <a:cubicBezTo>
                    <a:pt x="89" y="195"/>
                    <a:pt x="87" y="194"/>
                    <a:pt x="85" y="193"/>
                  </a:cubicBezTo>
                  <a:cubicBezTo>
                    <a:pt x="83" y="193"/>
                    <a:pt x="81" y="192"/>
                    <a:pt x="79" y="191"/>
                  </a:cubicBezTo>
                  <a:cubicBezTo>
                    <a:pt x="63" y="185"/>
                    <a:pt x="48" y="171"/>
                    <a:pt x="37" y="153"/>
                  </a:cubicBezTo>
                  <a:cubicBezTo>
                    <a:pt x="35" y="148"/>
                    <a:pt x="32" y="144"/>
                    <a:pt x="30" y="139"/>
                  </a:cubicBezTo>
                  <a:cubicBezTo>
                    <a:pt x="29" y="136"/>
                    <a:pt x="28" y="134"/>
                    <a:pt x="27" y="131"/>
                  </a:cubicBezTo>
                  <a:cubicBezTo>
                    <a:pt x="26" y="129"/>
                    <a:pt x="26" y="125"/>
                    <a:pt x="25" y="123"/>
                  </a:cubicBezTo>
                  <a:cubicBezTo>
                    <a:pt x="22" y="113"/>
                    <a:pt x="21" y="101"/>
                    <a:pt x="22" y="90"/>
                  </a:cubicBezTo>
                  <a:cubicBezTo>
                    <a:pt x="22" y="79"/>
                    <a:pt x="23" y="67"/>
                    <a:pt x="26" y="57"/>
                  </a:cubicBezTo>
                  <a:cubicBezTo>
                    <a:pt x="27" y="54"/>
                    <a:pt x="28" y="51"/>
                    <a:pt x="28" y="48"/>
                  </a:cubicBezTo>
                  <a:cubicBezTo>
                    <a:pt x="29" y="47"/>
                    <a:pt x="29" y="47"/>
                    <a:pt x="29" y="47"/>
                  </a:cubicBezTo>
                  <a:cubicBezTo>
                    <a:pt x="29" y="47"/>
                    <a:pt x="29" y="47"/>
                    <a:pt x="28" y="48"/>
                  </a:cubicBezTo>
                  <a:cubicBezTo>
                    <a:pt x="29" y="47"/>
                    <a:pt x="29" y="47"/>
                    <a:pt x="29" y="47"/>
                  </a:cubicBezTo>
                  <a:cubicBezTo>
                    <a:pt x="29" y="47"/>
                    <a:pt x="29" y="47"/>
                    <a:pt x="29" y="47"/>
                  </a:cubicBezTo>
                  <a:cubicBezTo>
                    <a:pt x="29" y="46"/>
                    <a:pt x="29" y="46"/>
                    <a:pt x="29" y="46"/>
                  </a:cubicBezTo>
                  <a:cubicBezTo>
                    <a:pt x="30" y="44"/>
                    <a:pt x="30" y="44"/>
                    <a:pt x="30" y="44"/>
                  </a:cubicBezTo>
                  <a:cubicBezTo>
                    <a:pt x="31" y="40"/>
                    <a:pt x="31" y="40"/>
                    <a:pt x="31" y="40"/>
                  </a:cubicBezTo>
                  <a:cubicBezTo>
                    <a:pt x="33" y="35"/>
                    <a:pt x="35" y="30"/>
                    <a:pt x="37" y="26"/>
                  </a:cubicBezTo>
                  <a:cubicBezTo>
                    <a:pt x="38" y="25"/>
                    <a:pt x="38" y="25"/>
                    <a:pt x="38" y="24"/>
                  </a:cubicBezTo>
                  <a:cubicBezTo>
                    <a:pt x="38" y="24"/>
                    <a:pt x="40" y="23"/>
                    <a:pt x="41" y="22"/>
                  </a:cubicBezTo>
                  <a:cubicBezTo>
                    <a:pt x="41" y="22"/>
                    <a:pt x="41" y="22"/>
                    <a:pt x="41" y="22"/>
                  </a:cubicBezTo>
                  <a:cubicBezTo>
                    <a:pt x="41" y="21"/>
                    <a:pt x="41" y="21"/>
                    <a:pt x="41" y="21"/>
                  </a:cubicBezTo>
                  <a:cubicBezTo>
                    <a:pt x="43" y="21"/>
                    <a:pt x="43" y="21"/>
                    <a:pt x="43" y="21"/>
                  </a:cubicBezTo>
                  <a:cubicBezTo>
                    <a:pt x="44" y="20"/>
                    <a:pt x="45" y="19"/>
                    <a:pt x="46" y="19"/>
                  </a:cubicBezTo>
                  <a:cubicBezTo>
                    <a:pt x="50" y="17"/>
                    <a:pt x="54" y="16"/>
                    <a:pt x="59" y="15"/>
                  </a:cubicBezTo>
                  <a:cubicBezTo>
                    <a:pt x="68" y="14"/>
                    <a:pt x="77" y="16"/>
                    <a:pt x="85" y="19"/>
                  </a:cubicBezTo>
                  <a:cubicBezTo>
                    <a:pt x="93" y="22"/>
                    <a:pt x="100" y="25"/>
                    <a:pt x="106" y="29"/>
                  </a:cubicBezTo>
                  <a:cubicBezTo>
                    <a:pt x="113" y="33"/>
                    <a:pt x="118" y="36"/>
                    <a:pt x="122" y="39"/>
                  </a:cubicBezTo>
                  <a:cubicBezTo>
                    <a:pt x="131" y="46"/>
                    <a:pt x="135" y="50"/>
                    <a:pt x="135" y="50"/>
                  </a:cubicBezTo>
                  <a:cubicBezTo>
                    <a:pt x="135" y="50"/>
                    <a:pt x="135" y="49"/>
                    <a:pt x="133" y="46"/>
                  </a:cubicBezTo>
                  <a:cubicBezTo>
                    <a:pt x="131" y="44"/>
                    <a:pt x="129" y="41"/>
                    <a:pt x="125" y="36"/>
                  </a:cubicBezTo>
                  <a:cubicBezTo>
                    <a:pt x="121" y="32"/>
                    <a:pt x="117" y="27"/>
                    <a:pt x="111" y="22"/>
                  </a:cubicBezTo>
                  <a:cubicBezTo>
                    <a:pt x="105" y="17"/>
                    <a:pt x="98" y="12"/>
                    <a:pt x="90" y="8"/>
                  </a:cubicBezTo>
                  <a:cubicBezTo>
                    <a:pt x="81" y="3"/>
                    <a:pt x="70" y="0"/>
                    <a:pt x="58" y="0"/>
                  </a:cubicBezTo>
                  <a:cubicBezTo>
                    <a:pt x="52" y="0"/>
                    <a:pt x="46" y="1"/>
                    <a:pt x="39" y="3"/>
                  </a:cubicBezTo>
                  <a:cubicBezTo>
                    <a:pt x="38" y="4"/>
                    <a:pt x="36" y="4"/>
                    <a:pt x="35" y="5"/>
                  </a:cubicBezTo>
                  <a:cubicBezTo>
                    <a:pt x="33" y="6"/>
                    <a:pt x="33" y="6"/>
                    <a:pt x="33" y="6"/>
                  </a:cubicBezTo>
                  <a:cubicBezTo>
                    <a:pt x="32" y="6"/>
                    <a:pt x="32" y="6"/>
                    <a:pt x="32" y="6"/>
                  </a:cubicBezTo>
                  <a:cubicBezTo>
                    <a:pt x="32" y="6"/>
                    <a:pt x="32" y="6"/>
                    <a:pt x="32" y="6"/>
                  </a:cubicBezTo>
                  <a:cubicBezTo>
                    <a:pt x="32" y="6"/>
                    <a:pt x="32" y="6"/>
                    <a:pt x="32" y="6"/>
                  </a:cubicBezTo>
                  <a:cubicBezTo>
                    <a:pt x="32" y="6"/>
                    <a:pt x="30" y="8"/>
                    <a:pt x="31" y="7"/>
                  </a:cubicBezTo>
                  <a:cubicBezTo>
                    <a:pt x="30" y="8"/>
                    <a:pt x="30" y="8"/>
                    <a:pt x="30" y="8"/>
                  </a:cubicBezTo>
                  <a:cubicBezTo>
                    <a:pt x="29" y="9"/>
                    <a:pt x="28" y="9"/>
                    <a:pt x="26"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
            <p:cNvSpPr/>
            <p:nvPr/>
          </p:nvSpPr>
          <p:spPr bwMode="auto">
            <a:xfrm>
              <a:off x="5018" y="3274"/>
              <a:ext cx="114" cy="197"/>
            </a:xfrm>
            <a:custGeom>
              <a:avLst/>
              <a:gdLst>
                <a:gd name="T0" fmla="*/ 42 w 76"/>
                <a:gd name="T1" fmla="*/ 118 h 132"/>
                <a:gd name="T2" fmla="*/ 39 w 76"/>
                <a:gd name="T3" fmla="*/ 121 h 132"/>
                <a:gd name="T4" fmla="*/ 57 w 76"/>
                <a:gd name="T5" fmla="*/ 132 h 132"/>
                <a:gd name="T6" fmla="*/ 66 w 76"/>
                <a:gd name="T7" fmla="*/ 128 h 132"/>
                <a:gd name="T8" fmla="*/ 68 w 76"/>
                <a:gd name="T9" fmla="*/ 126 h 132"/>
                <a:gd name="T10" fmla="*/ 75 w 76"/>
                <a:gd name="T11" fmla="*/ 115 h 132"/>
                <a:gd name="T12" fmla="*/ 73 w 76"/>
                <a:gd name="T13" fmla="*/ 97 h 132"/>
                <a:gd name="T14" fmla="*/ 70 w 76"/>
                <a:gd name="T15" fmla="*/ 91 h 132"/>
                <a:gd name="T16" fmla="*/ 69 w 76"/>
                <a:gd name="T17" fmla="*/ 90 h 132"/>
                <a:gd name="T18" fmla="*/ 66 w 76"/>
                <a:gd name="T19" fmla="*/ 87 h 132"/>
                <a:gd name="T20" fmla="*/ 59 w 76"/>
                <a:gd name="T21" fmla="*/ 81 h 132"/>
                <a:gd name="T22" fmla="*/ 59 w 76"/>
                <a:gd name="T23" fmla="*/ 83 h 132"/>
                <a:gd name="T24" fmla="*/ 59 w 76"/>
                <a:gd name="T25" fmla="*/ 78 h 132"/>
                <a:gd name="T26" fmla="*/ 65 w 76"/>
                <a:gd name="T27" fmla="*/ 63 h 132"/>
                <a:gd name="T28" fmla="*/ 66 w 76"/>
                <a:gd name="T29" fmla="*/ 35 h 132"/>
                <a:gd name="T30" fmla="*/ 66 w 76"/>
                <a:gd name="T31" fmla="*/ 34 h 132"/>
                <a:gd name="T32" fmla="*/ 65 w 76"/>
                <a:gd name="T33" fmla="*/ 25 h 132"/>
                <a:gd name="T34" fmla="*/ 46 w 76"/>
                <a:gd name="T35" fmla="*/ 2 h 132"/>
                <a:gd name="T36" fmla="*/ 45 w 76"/>
                <a:gd name="T37" fmla="*/ 2 h 132"/>
                <a:gd name="T38" fmla="*/ 43 w 76"/>
                <a:gd name="T39" fmla="*/ 1 h 132"/>
                <a:gd name="T40" fmla="*/ 18 w 76"/>
                <a:gd name="T41" fmla="*/ 3 h 132"/>
                <a:gd name="T42" fmla="*/ 2 w 76"/>
                <a:gd name="T43" fmla="*/ 11 h 132"/>
                <a:gd name="T44" fmla="*/ 3 w 76"/>
                <a:gd name="T45" fmla="*/ 15 h 132"/>
                <a:gd name="T46" fmla="*/ 31 w 76"/>
                <a:gd name="T47" fmla="*/ 18 h 132"/>
                <a:gd name="T48" fmla="*/ 38 w 76"/>
                <a:gd name="T49" fmla="*/ 20 h 132"/>
                <a:gd name="T50" fmla="*/ 39 w 76"/>
                <a:gd name="T51" fmla="*/ 20 h 132"/>
                <a:gd name="T52" fmla="*/ 42 w 76"/>
                <a:gd name="T53" fmla="*/ 21 h 132"/>
                <a:gd name="T54" fmla="*/ 59 w 76"/>
                <a:gd name="T55" fmla="*/ 32 h 132"/>
                <a:gd name="T56" fmla="*/ 60 w 76"/>
                <a:gd name="T57" fmla="*/ 45 h 132"/>
                <a:gd name="T58" fmla="*/ 55 w 76"/>
                <a:gd name="T59" fmla="*/ 56 h 132"/>
                <a:gd name="T60" fmla="*/ 54 w 76"/>
                <a:gd name="T61" fmla="*/ 58 h 132"/>
                <a:gd name="T62" fmla="*/ 54 w 76"/>
                <a:gd name="T63" fmla="*/ 58 h 132"/>
                <a:gd name="T64" fmla="*/ 43 w 76"/>
                <a:gd name="T65" fmla="*/ 69 h 132"/>
                <a:gd name="T66" fmla="*/ 39 w 76"/>
                <a:gd name="T67" fmla="*/ 87 h 132"/>
                <a:gd name="T68" fmla="*/ 42 w 76"/>
                <a:gd name="T69" fmla="*/ 95 h 132"/>
                <a:gd name="T70" fmla="*/ 52 w 76"/>
                <a:gd name="T71" fmla="*/ 105 h 132"/>
                <a:gd name="T72" fmla="*/ 53 w 76"/>
                <a:gd name="T73" fmla="*/ 106 h 132"/>
                <a:gd name="T74" fmla="*/ 55 w 76"/>
                <a:gd name="T75" fmla="*/ 108 h 132"/>
                <a:gd name="T76" fmla="*/ 55 w 76"/>
                <a:gd name="T77" fmla="*/ 113 h 132"/>
                <a:gd name="T78" fmla="*/ 55 w 76"/>
                <a:gd name="T79" fmla="*/ 116 h 132"/>
                <a:gd name="T80" fmla="*/ 55 w 76"/>
                <a:gd name="T81" fmla="*/ 116 h 132"/>
                <a:gd name="T82" fmla="*/ 54 w 76"/>
                <a:gd name="T83" fmla="*/ 117 h 132"/>
                <a:gd name="T84" fmla="*/ 53 w 76"/>
                <a:gd name="T85"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132">
                  <a:moveTo>
                    <a:pt x="51" y="120"/>
                  </a:moveTo>
                  <a:cubicBezTo>
                    <a:pt x="50" y="120"/>
                    <a:pt x="49" y="120"/>
                    <a:pt x="48" y="120"/>
                  </a:cubicBezTo>
                  <a:cubicBezTo>
                    <a:pt x="45" y="120"/>
                    <a:pt x="43" y="119"/>
                    <a:pt x="42" y="118"/>
                  </a:cubicBezTo>
                  <a:cubicBezTo>
                    <a:pt x="41" y="118"/>
                    <a:pt x="40" y="118"/>
                    <a:pt x="40" y="118"/>
                  </a:cubicBezTo>
                  <a:cubicBezTo>
                    <a:pt x="38" y="119"/>
                    <a:pt x="38" y="119"/>
                    <a:pt x="38" y="119"/>
                  </a:cubicBezTo>
                  <a:cubicBezTo>
                    <a:pt x="38" y="119"/>
                    <a:pt x="39" y="120"/>
                    <a:pt x="39" y="121"/>
                  </a:cubicBezTo>
                  <a:cubicBezTo>
                    <a:pt x="40" y="123"/>
                    <a:pt x="41" y="125"/>
                    <a:pt x="44" y="127"/>
                  </a:cubicBezTo>
                  <a:cubicBezTo>
                    <a:pt x="45" y="128"/>
                    <a:pt x="46" y="130"/>
                    <a:pt x="49" y="131"/>
                  </a:cubicBezTo>
                  <a:cubicBezTo>
                    <a:pt x="51" y="132"/>
                    <a:pt x="53" y="132"/>
                    <a:pt x="57" y="132"/>
                  </a:cubicBezTo>
                  <a:cubicBezTo>
                    <a:pt x="58" y="132"/>
                    <a:pt x="60" y="131"/>
                    <a:pt x="62" y="131"/>
                  </a:cubicBezTo>
                  <a:cubicBezTo>
                    <a:pt x="62" y="130"/>
                    <a:pt x="63" y="130"/>
                    <a:pt x="64" y="129"/>
                  </a:cubicBezTo>
                  <a:cubicBezTo>
                    <a:pt x="65" y="129"/>
                    <a:pt x="65" y="129"/>
                    <a:pt x="66" y="128"/>
                  </a:cubicBezTo>
                  <a:cubicBezTo>
                    <a:pt x="66" y="128"/>
                    <a:pt x="66" y="128"/>
                    <a:pt x="66" y="128"/>
                  </a:cubicBezTo>
                  <a:cubicBezTo>
                    <a:pt x="67" y="127"/>
                    <a:pt x="67" y="127"/>
                    <a:pt x="67" y="127"/>
                  </a:cubicBezTo>
                  <a:cubicBezTo>
                    <a:pt x="68" y="126"/>
                    <a:pt x="68" y="126"/>
                    <a:pt x="68" y="126"/>
                  </a:cubicBezTo>
                  <a:cubicBezTo>
                    <a:pt x="68" y="126"/>
                    <a:pt x="69" y="125"/>
                    <a:pt x="69" y="125"/>
                  </a:cubicBezTo>
                  <a:cubicBezTo>
                    <a:pt x="71" y="123"/>
                    <a:pt x="71" y="122"/>
                    <a:pt x="72" y="120"/>
                  </a:cubicBezTo>
                  <a:cubicBezTo>
                    <a:pt x="73" y="119"/>
                    <a:pt x="74" y="117"/>
                    <a:pt x="75" y="115"/>
                  </a:cubicBezTo>
                  <a:cubicBezTo>
                    <a:pt x="75" y="114"/>
                    <a:pt x="75" y="112"/>
                    <a:pt x="76" y="110"/>
                  </a:cubicBezTo>
                  <a:cubicBezTo>
                    <a:pt x="76" y="108"/>
                    <a:pt x="76" y="106"/>
                    <a:pt x="75" y="104"/>
                  </a:cubicBezTo>
                  <a:cubicBezTo>
                    <a:pt x="75" y="102"/>
                    <a:pt x="75" y="100"/>
                    <a:pt x="73" y="97"/>
                  </a:cubicBezTo>
                  <a:cubicBezTo>
                    <a:pt x="73" y="96"/>
                    <a:pt x="72" y="95"/>
                    <a:pt x="72" y="94"/>
                  </a:cubicBezTo>
                  <a:cubicBezTo>
                    <a:pt x="70" y="92"/>
                    <a:pt x="70" y="92"/>
                    <a:pt x="70" y="92"/>
                  </a:cubicBezTo>
                  <a:cubicBezTo>
                    <a:pt x="70" y="91"/>
                    <a:pt x="70" y="91"/>
                    <a:pt x="70" y="91"/>
                  </a:cubicBezTo>
                  <a:cubicBezTo>
                    <a:pt x="70" y="91"/>
                    <a:pt x="70" y="91"/>
                    <a:pt x="70" y="91"/>
                  </a:cubicBezTo>
                  <a:cubicBezTo>
                    <a:pt x="68" y="89"/>
                    <a:pt x="69" y="91"/>
                    <a:pt x="69" y="90"/>
                  </a:cubicBezTo>
                  <a:cubicBezTo>
                    <a:pt x="69" y="90"/>
                    <a:pt x="69" y="90"/>
                    <a:pt x="69" y="90"/>
                  </a:cubicBezTo>
                  <a:cubicBezTo>
                    <a:pt x="69" y="90"/>
                    <a:pt x="69" y="90"/>
                    <a:pt x="69" y="90"/>
                  </a:cubicBezTo>
                  <a:cubicBezTo>
                    <a:pt x="68" y="89"/>
                    <a:pt x="68" y="89"/>
                    <a:pt x="68" y="89"/>
                  </a:cubicBezTo>
                  <a:cubicBezTo>
                    <a:pt x="66" y="87"/>
                    <a:pt x="66" y="87"/>
                    <a:pt x="66" y="87"/>
                  </a:cubicBezTo>
                  <a:cubicBezTo>
                    <a:pt x="64" y="85"/>
                    <a:pt x="62" y="84"/>
                    <a:pt x="60" y="83"/>
                  </a:cubicBezTo>
                  <a:cubicBezTo>
                    <a:pt x="60" y="82"/>
                    <a:pt x="60" y="82"/>
                    <a:pt x="59" y="82"/>
                  </a:cubicBezTo>
                  <a:cubicBezTo>
                    <a:pt x="59" y="82"/>
                    <a:pt x="59" y="82"/>
                    <a:pt x="59" y="81"/>
                  </a:cubicBezTo>
                  <a:cubicBezTo>
                    <a:pt x="59" y="81"/>
                    <a:pt x="59" y="81"/>
                    <a:pt x="59" y="81"/>
                  </a:cubicBezTo>
                  <a:cubicBezTo>
                    <a:pt x="59" y="82"/>
                    <a:pt x="59" y="82"/>
                    <a:pt x="59" y="82"/>
                  </a:cubicBezTo>
                  <a:cubicBezTo>
                    <a:pt x="59" y="82"/>
                    <a:pt x="59" y="83"/>
                    <a:pt x="59" y="83"/>
                  </a:cubicBezTo>
                  <a:cubicBezTo>
                    <a:pt x="59" y="83"/>
                    <a:pt x="59" y="83"/>
                    <a:pt x="59" y="83"/>
                  </a:cubicBezTo>
                  <a:cubicBezTo>
                    <a:pt x="58" y="82"/>
                    <a:pt x="58" y="82"/>
                    <a:pt x="58" y="82"/>
                  </a:cubicBezTo>
                  <a:cubicBezTo>
                    <a:pt x="58" y="81"/>
                    <a:pt x="58" y="80"/>
                    <a:pt x="59" y="78"/>
                  </a:cubicBezTo>
                  <a:cubicBezTo>
                    <a:pt x="59" y="76"/>
                    <a:pt x="61" y="74"/>
                    <a:pt x="62" y="71"/>
                  </a:cubicBezTo>
                  <a:cubicBezTo>
                    <a:pt x="63" y="69"/>
                    <a:pt x="64" y="67"/>
                    <a:pt x="65" y="66"/>
                  </a:cubicBezTo>
                  <a:cubicBezTo>
                    <a:pt x="65" y="63"/>
                    <a:pt x="65" y="63"/>
                    <a:pt x="65" y="63"/>
                  </a:cubicBezTo>
                  <a:cubicBezTo>
                    <a:pt x="66" y="60"/>
                    <a:pt x="66" y="60"/>
                    <a:pt x="66" y="60"/>
                  </a:cubicBezTo>
                  <a:cubicBezTo>
                    <a:pt x="67" y="53"/>
                    <a:pt x="67" y="46"/>
                    <a:pt x="67" y="40"/>
                  </a:cubicBezTo>
                  <a:cubicBezTo>
                    <a:pt x="67" y="38"/>
                    <a:pt x="67" y="37"/>
                    <a:pt x="66" y="35"/>
                  </a:cubicBezTo>
                  <a:cubicBezTo>
                    <a:pt x="66" y="35"/>
                    <a:pt x="66" y="35"/>
                    <a:pt x="66" y="35"/>
                  </a:cubicBezTo>
                  <a:cubicBezTo>
                    <a:pt x="66" y="34"/>
                    <a:pt x="66" y="34"/>
                    <a:pt x="66" y="34"/>
                  </a:cubicBezTo>
                  <a:cubicBezTo>
                    <a:pt x="66" y="34"/>
                    <a:pt x="66" y="34"/>
                    <a:pt x="66" y="34"/>
                  </a:cubicBezTo>
                  <a:cubicBezTo>
                    <a:pt x="66" y="33"/>
                    <a:pt x="66" y="33"/>
                    <a:pt x="66" y="33"/>
                  </a:cubicBezTo>
                  <a:cubicBezTo>
                    <a:pt x="66" y="30"/>
                    <a:pt x="66" y="30"/>
                    <a:pt x="66" y="30"/>
                  </a:cubicBezTo>
                  <a:cubicBezTo>
                    <a:pt x="66" y="28"/>
                    <a:pt x="65" y="27"/>
                    <a:pt x="65" y="25"/>
                  </a:cubicBezTo>
                  <a:cubicBezTo>
                    <a:pt x="64" y="23"/>
                    <a:pt x="64" y="22"/>
                    <a:pt x="63" y="20"/>
                  </a:cubicBezTo>
                  <a:cubicBezTo>
                    <a:pt x="60" y="13"/>
                    <a:pt x="56" y="7"/>
                    <a:pt x="49" y="4"/>
                  </a:cubicBezTo>
                  <a:cubicBezTo>
                    <a:pt x="48" y="3"/>
                    <a:pt x="47" y="3"/>
                    <a:pt x="46" y="2"/>
                  </a:cubicBezTo>
                  <a:cubicBezTo>
                    <a:pt x="46" y="2"/>
                    <a:pt x="46" y="2"/>
                    <a:pt x="46" y="2"/>
                  </a:cubicBezTo>
                  <a:cubicBezTo>
                    <a:pt x="45" y="2"/>
                    <a:pt x="45" y="2"/>
                    <a:pt x="45" y="2"/>
                  </a:cubicBezTo>
                  <a:cubicBezTo>
                    <a:pt x="45" y="2"/>
                    <a:pt x="45" y="2"/>
                    <a:pt x="45" y="2"/>
                  </a:cubicBezTo>
                  <a:cubicBezTo>
                    <a:pt x="45" y="2"/>
                    <a:pt x="45" y="2"/>
                    <a:pt x="45" y="2"/>
                  </a:cubicBezTo>
                  <a:cubicBezTo>
                    <a:pt x="44" y="2"/>
                    <a:pt x="44" y="2"/>
                    <a:pt x="44" y="2"/>
                  </a:cubicBezTo>
                  <a:cubicBezTo>
                    <a:pt x="43" y="1"/>
                    <a:pt x="43" y="1"/>
                    <a:pt x="43" y="1"/>
                  </a:cubicBezTo>
                  <a:cubicBezTo>
                    <a:pt x="42" y="1"/>
                    <a:pt x="41" y="1"/>
                    <a:pt x="41" y="1"/>
                  </a:cubicBezTo>
                  <a:cubicBezTo>
                    <a:pt x="37" y="0"/>
                    <a:pt x="35" y="0"/>
                    <a:pt x="32" y="0"/>
                  </a:cubicBezTo>
                  <a:cubicBezTo>
                    <a:pt x="26" y="0"/>
                    <a:pt x="22" y="1"/>
                    <a:pt x="18" y="3"/>
                  </a:cubicBezTo>
                  <a:cubicBezTo>
                    <a:pt x="16" y="3"/>
                    <a:pt x="14" y="4"/>
                    <a:pt x="12" y="5"/>
                  </a:cubicBezTo>
                  <a:cubicBezTo>
                    <a:pt x="11" y="6"/>
                    <a:pt x="9" y="6"/>
                    <a:pt x="8" y="7"/>
                  </a:cubicBezTo>
                  <a:cubicBezTo>
                    <a:pt x="5" y="9"/>
                    <a:pt x="4" y="10"/>
                    <a:pt x="2" y="11"/>
                  </a:cubicBezTo>
                  <a:cubicBezTo>
                    <a:pt x="1" y="12"/>
                    <a:pt x="0" y="13"/>
                    <a:pt x="0" y="13"/>
                  </a:cubicBezTo>
                  <a:cubicBezTo>
                    <a:pt x="1" y="15"/>
                    <a:pt x="1" y="15"/>
                    <a:pt x="1" y="15"/>
                  </a:cubicBezTo>
                  <a:cubicBezTo>
                    <a:pt x="1" y="15"/>
                    <a:pt x="2" y="15"/>
                    <a:pt x="3" y="15"/>
                  </a:cubicBezTo>
                  <a:cubicBezTo>
                    <a:pt x="5" y="15"/>
                    <a:pt x="7" y="15"/>
                    <a:pt x="10" y="16"/>
                  </a:cubicBezTo>
                  <a:cubicBezTo>
                    <a:pt x="13" y="16"/>
                    <a:pt x="16" y="16"/>
                    <a:pt x="20" y="17"/>
                  </a:cubicBezTo>
                  <a:cubicBezTo>
                    <a:pt x="23" y="17"/>
                    <a:pt x="27" y="17"/>
                    <a:pt x="31" y="18"/>
                  </a:cubicBezTo>
                  <a:cubicBezTo>
                    <a:pt x="32" y="18"/>
                    <a:pt x="33" y="18"/>
                    <a:pt x="34" y="18"/>
                  </a:cubicBezTo>
                  <a:cubicBezTo>
                    <a:pt x="35" y="19"/>
                    <a:pt x="36" y="19"/>
                    <a:pt x="36" y="19"/>
                  </a:cubicBezTo>
                  <a:cubicBezTo>
                    <a:pt x="37" y="19"/>
                    <a:pt x="37" y="19"/>
                    <a:pt x="38"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40" y="20"/>
                    <a:pt x="39" y="20"/>
                  </a:cubicBezTo>
                  <a:cubicBezTo>
                    <a:pt x="40" y="20"/>
                    <a:pt x="41" y="21"/>
                    <a:pt x="42" y="21"/>
                  </a:cubicBezTo>
                  <a:cubicBezTo>
                    <a:pt x="45" y="22"/>
                    <a:pt x="50" y="23"/>
                    <a:pt x="54" y="26"/>
                  </a:cubicBezTo>
                  <a:cubicBezTo>
                    <a:pt x="55" y="27"/>
                    <a:pt x="56" y="28"/>
                    <a:pt x="57" y="29"/>
                  </a:cubicBezTo>
                  <a:cubicBezTo>
                    <a:pt x="57" y="30"/>
                    <a:pt x="58" y="31"/>
                    <a:pt x="59" y="32"/>
                  </a:cubicBezTo>
                  <a:cubicBezTo>
                    <a:pt x="59" y="33"/>
                    <a:pt x="60" y="35"/>
                    <a:pt x="60" y="36"/>
                  </a:cubicBezTo>
                  <a:cubicBezTo>
                    <a:pt x="60" y="37"/>
                    <a:pt x="60" y="39"/>
                    <a:pt x="61" y="40"/>
                  </a:cubicBezTo>
                  <a:cubicBezTo>
                    <a:pt x="61" y="42"/>
                    <a:pt x="60" y="43"/>
                    <a:pt x="60" y="45"/>
                  </a:cubicBezTo>
                  <a:cubicBezTo>
                    <a:pt x="60" y="46"/>
                    <a:pt x="60" y="47"/>
                    <a:pt x="59" y="49"/>
                  </a:cubicBezTo>
                  <a:cubicBezTo>
                    <a:pt x="59" y="50"/>
                    <a:pt x="58" y="51"/>
                    <a:pt x="58" y="52"/>
                  </a:cubicBezTo>
                  <a:cubicBezTo>
                    <a:pt x="57" y="54"/>
                    <a:pt x="56" y="55"/>
                    <a:pt x="55" y="56"/>
                  </a:cubicBezTo>
                  <a:cubicBezTo>
                    <a:pt x="54" y="58"/>
                    <a:pt x="54" y="58"/>
                    <a:pt x="54" y="58"/>
                  </a:cubicBezTo>
                  <a:cubicBezTo>
                    <a:pt x="54" y="58"/>
                    <a:pt x="54" y="58"/>
                    <a:pt x="54" y="58"/>
                  </a:cubicBezTo>
                  <a:cubicBezTo>
                    <a:pt x="54" y="58"/>
                    <a:pt x="54" y="58"/>
                    <a:pt x="54" y="58"/>
                  </a:cubicBezTo>
                  <a:cubicBezTo>
                    <a:pt x="54" y="58"/>
                    <a:pt x="54" y="57"/>
                    <a:pt x="54" y="58"/>
                  </a:cubicBezTo>
                  <a:cubicBezTo>
                    <a:pt x="54" y="58"/>
                    <a:pt x="54" y="58"/>
                    <a:pt x="54" y="58"/>
                  </a:cubicBezTo>
                  <a:cubicBezTo>
                    <a:pt x="54" y="58"/>
                    <a:pt x="54" y="58"/>
                    <a:pt x="54" y="58"/>
                  </a:cubicBezTo>
                  <a:cubicBezTo>
                    <a:pt x="53" y="59"/>
                    <a:pt x="53" y="59"/>
                    <a:pt x="53" y="59"/>
                  </a:cubicBezTo>
                  <a:cubicBezTo>
                    <a:pt x="52" y="60"/>
                    <a:pt x="51" y="60"/>
                    <a:pt x="50" y="61"/>
                  </a:cubicBezTo>
                  <a:cubicBezTo>
                    <a:pt x="48" y="63"/>
                    <a:pt x="45" y="66"/>
                    <a:pt x="43" y="69"/>
                  </a:cubicBezTo>
                  <a:cubicBezTo>
                    <a:pt x="40" y="72"/>
                    <a:pt x="38" y="77"/>
                    <a:pt x="38" y="83"/>
                  </a:cubicBezTo>
                  <a:cubicBezTo>
                    <a:pt x="38" y="83"/>
                    <a:pt x="38" y="83"/>
                    <a:pt x="38" y="84"/>
                  </a:cubicBezTo>
                  <a:cubicBezTo>
                    <a:pt x="38" y="85"/>
                    <a:pt x="39" y="86"/>
                    <a:pt x="39" y="87"/>
                  </a:cubicBezTo>
                  <a:cubicBezTo>
                    <a:pt x="39" y="88"/>
                    <a:pt x="39" y="89"/>
                    <a:pt x="40" y="90"/>
                  </a:cubicBezTo>
                  <a:cubicBezTo>
                    <a:pt x="40" y="91"/>
                    <a:pt x="40" y="91"/>
                    <a:pt x="40" y="92"/>
                  </a:cubicBezTo>
                  <a:cubicBezTo>
                    <a:pt x="41" y="93"/>
                    <a:pt x="42" y="94"/>
                    <a:pt x="42" y="95"/>
                  </a:cubicBezTo>
                  <a:cubicBezTo>
                    <a:pt x="43" y="96"/>
                    <a:pt x="44" y="97"/>
                    <a:pt x="44" y="98"/>
                  </a:cubicBezTo>
                  <a:cubicBezTo>
                    <a:pt x="47" y="100"/>
                    <a:pt x="49" y="103"/>
                    <a:pt x="51" y="104"/>
                  </a:cubicBezTo>
                  <a:cubicBezTo>
                    <a:pt x="52" y="105"/>
                    <a:pt x="52" y="105"/>
                    <a:pt x="52" y="105"/>
                  </a:cubicBezTo>
                  <a:cubicBezTo>
                    <a:pt x="52" y="105"/>
                    <a:pt x="52" y="105"/>
                    <a:pt x="52" y="105"/>
                  </a:cubicBezTo>
                  <a:cubicBezTo>
                    <a:pt x="52" y="105"/>
                    <a:pt x="52" y="105"/>
                    <a:pt x="52" y="105"/>
                  </a:cubicBezTo>
                  <a:cubicBezTo>
                    <a:pt x="53" y="106"/>
                    <a:pt x="53" y="106"/>
                    <a:pt x="53" y="106"/>
                  </a:cubicBezTo>
                  <a:cubicBezTo>
                    <a:pt x="54" y="107"/>
                    <a:pt x="54" y="107"/>
                    <a:pt x="54" y="107"/>
                  </a:cubicBezTo>
                  <a:cubicBezTo>
                    <a:pt x="54" y="107"/>
                    <a:pt x="54" y="107"/>
                    <a:pt x="54" y="107"/>
                  </a:cubicBezTo>
                  <a:cubicBezTo>
                    <a:pt x="54" y="107"/>
                    <a:pt x="54" y="108"/>
                    <a:pt x="55" y="108"/>
                  </a:cubicBezTo>
                  <a:cubicBezTo>
                    <a:pt x="55" y="109"/>
                    <a:pt x="55" y="109"/>
                    <a:pt x="55" y="110"/>
                  </a:cubicBezTo>
                  <a:cubicBezTo>
                    <a:pt x="55" y="110"/>
                    <a:pt x="55" y="111"/>
                    <a:pt x="55" y="111"/>
                  </a:cubicBezTo>
                  <a:cubicBezTo>
                    <a:pt x="55" y="112"/>
                    <a:pt x="55" y="113"/>
                    <a:pt x="55" y="113"/>
                  </a:cubicBezTo>
                  <a:cubicBezTo>
                    <a:pt x="55" y="114"/>
                    <a:pt x="55" y="114"/>
                    <a:pt x="55" y="115"/>
                  </a:cubicBezTo>
                  <a:cubicBezTo>
                    <a:pt x="55" y="115"/>
                    <a:pt x="55" y="115"/>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4" y="117"/>
                    <a:pt x="54" y="117"/>
                    <a:pt x="54" y="117"/>
                  </a:cubicBezTo>
                  <a:cubicBezTo>
                    <a:pt x="54" y="117"/>
                    <a:pt x="54" y="118"/>
                    <a:pt x="54" y="117"/>
                  </a:cubicBezTo>
                  <a:cubicBezTo>
                    <a:pt x="54" y="117"/>
                    <a:pt x="54" y="118"/>
                    <a:pt x="54" y="118"/>
                  </a:cubicBezTo>
                  <a:cubicBezTo>
                    <a:pt x="54" y="118"/>
                    <a:pt x="54" y="118"/>
                    <a:pt x="53" y="119"/>
                  </a:cubicBezTo>
                  <a:cubicBezTo>
                    <a:pt x="53" y="119"/>
                    <a:pt x="52" y="120"/>
                    <a:pt x="51" y="1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
            <p:cNvSpPr/>
            <p:nvPr/>
          </p:nvSpPr>
          <p:spPr bwMode="auto">
            <a:xfrm>
              <a:off x="6559" y="3636"/>
              <a:ext cx="2"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lnTo>
                    <a:pt x="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
            <p:cNvSpPr/>
            <p:nvPr/>
          </p:nvSpPr>
          <p:spPr bwMode="auto">
            <a:xfrm>
              <a:off x="4617" y="658"/>
              <a:ext cx="1580" cy="1052"/>
            </a:xfrm>
            <a:custGeom>
              <a:avLst/>
              <a:gdLst>
                <a:gd name="T0" fmla="*/ 888 w 1056"/>
                <a:gd name="T1" fmla="*/ 494 h 703"/>
                <a:gd name="T2" fmla="*/ 895 w 1056"/>
                <a:gd name="T3" fmla="*/ 499 h 703"/>
                <a:gd name="T4" fmla="*/ 942 w 1056"/>
                <a:gd name="T5" fmla="*/ 535 h 703"/>
                <a:gd name="T6" fmla="*/ 1034 w 1056"/>
                <a:gd name="T7" fmla="*/ 650 h 703"/>
                <a:gd name="T8" fmla="*/ 1045 w 1056"/>
                <a:gd name="T9" fmla="*/ 672 h 703"/>
                <a:gd name="T10" fmla="*/ 1056 w 1056"/>
                <a:gd name="T11" fmla="*/ 703 h 703"/>
                <a:gd name="T12" fmla="*/ 1052 w 1056"/>
                <a:gd name="T13" fmla="*/ 669 h 703"/>
                <a:gd name="T14" fmla="*/ 1046 w 1056"/>
                <a:gd name="T15" fmla="*/ 645 h 703"/>
                <a:gd name="T16" fmla="*/ 967 w 1056"/>
                <a:gd name="T17" fmla="*/ 510 h 703"/>
                <a:gd name="T18" fmla="*/ 941 w 1056"/>
                <a:gd name="T19" fmla="*/ 482 h 703"/>
                <a:gd name="T20" fmla="*/ 921 w 1056"/>
                <a:gd name="T21" fmla="*/ 465 h 703"/>
                <a:gd name="T22" fmla="*/ 915 w 1056"/>
                <a:gd name="T23" fmla="*/ 459 h 703"/>
                <a:gd name="T24" fmla="*/ 914 w 1056"/>
                <a:gd name="T25" fmla="*/ 459 h 703"/>
                <a:gd name="T26" fmla="*/ 911 w 1056"/>
                <a:gd name="T27" fmla="*/ 456 h 703"/>
                <a:gd name="T28" fmla="*/ 894 w 1056"/>
                <a:gd name="T29" fmla="*/ 443 h 703"/>
                <a:gd name="T30" fmla="*/ 875 w 1056"/>
                <a:gd name="T31" fmla="*/ 431 h 703"/>
                <a:gd name="T32" fmla="*/ 833 w 1056"/>
                <a:gd name="T33" fmla="*/ 411 h 703"/>
                <a:gd name="T34" fmla="*/ 743 w 1056"/>
                <a:gd name="T35" fmla="*/ 391 h 703"/>
                <a:gd name="T36" fmla="*/ 735 w 1056"/>
                <a:gd name="T37" fmla="*/ 389 h 703"/>
                <a:gd name="T38" fmla="*/ 715 w 1056"/>
                <a:gd name="T39" fmla="*/ 386 h 703"/>
                <a:gd name="T40" fmla="*/ 689 w 1056"/>
                <a:gd name="T41" fmla="*/ 378 h 703"/>
                <a:gd name="T42" fmla="*/ 614 w 1056"/>
                <a:gd name="T43" fmla="*/ 341 h 703"/>
                <a:gd name="T44" fmla="*/ 531 w 1056"/>
                <a:gd name="T45" fmla="*/ 260 h 703"/>
                <a:gd name="T46" fmla="*/ 510 w 1056"/>
                <a:gd name="T47" fmla="*/ 231 h 703"/>
                <a:gd name="T48" fmla="*/ 506 w 1056"/>
                <a:gd name="T49" fmla="*/ 224 h 703"/>
                <a:gd name="T50" fmla="*/ 489 w 1056"/>
                <a:gd name="T51" fmla="*/ 198 h 703"/>
                <a:gd name="T52" fmla="*/ 469 w 1056"/>
                <a:gd name="T53" fmla="*/ 171 h 703"/>
                <a:gd name="T54" fmla="*/ 459 w 1056"/>
                <a:gd name="T55" fmla="*/ 158 h 703"/>
                <a:gd name="T56" fmla="*/ 437 w 1056"/>
                <a:gd name="T57" fmla="*/ 135 h 703"/>
                <a:gd name="T58" fmla="*/ 401 w 1056"/>
                <a:gd name="T59" fmla="*/ 103 h 703"/>
                <a:gd name="T60" fmla="*/ 376 w 1056"/>
                <a:gd name="T61" fmla="*/ 85 h 703"/>
                <a:gd name="T62" fmla="*/ 364 w 1056"/>
                <a:gd name="T63" fmla="*/ 77 h 703"/>
                <a:gd name="T64" fmla="*/ 338 w 1056"/>
                <a:gd name="T65" fmla="*/ 62 h 703"/>
                <a:gd name="T66" fmla="*/ 212 w 1056"/>
                <a:gd name="T67" fmla="*/ 15 h 703"/>
                <a:gd name="T68" fmla="*/ 58 w 1056"/>
                <a:gd name="T69" fmla="*/ 1 h 703"/>
                <a:gd name="T70" fmla="*/ 0 w 1056"/>
                <a:gd name="T71" fmla="*/ 6 h 703"/>
                <a:gd name="T72" fmla="*/ 57 w 1056"/>
                <a:gd name="T73" fmla="*/ 13 h 703"/>
                <a:gd name="T74" fmla="*/ 202 w 1056"/>
                <a:gd name="T75" fmla="*/ 50 h 703"/>
                <a:gd name="T76" fmla="*/ 224 w 1056"/>
                <a:gd name="T77" fmla="*/ 58 h 703"/>
                <a:gd name="T78" fmla="*/ 268 w 1056"/>
                <a:gd name="T79" fmla="*/ 78 h 703"/>
                <a:gd name="T80" fmla="*/ 376 w 1056"/>
                <a:gd name="T81" fmla="*/ 154 h 703"/>
                <a:gd name="T82" fmla="*/ 405 w 1056"/>
                <a:gd name="T83" fmla="*/ 184 h 703"/>
                <a:gd name="T84" fmla="*/ 418 w 1056"/>
                <a:gd name="T85" fmla="*/ 201 h 703"/>
                <a:gd name="T86" fmla="*/ 430 w 1056"/>
                <a:gd name="T87" fmla="*/ 218 h 703"/>
                <a:gd name="T88" fmla="*/ 446 w 1056"/>
                <a:gd name="T89" fmla="*/ 243 h 703"/>
                <a:gd name="T90" fmla="*/ 456 w 1056"/>
                <a:gd name="T91" fmla="*/ 260 h 703"/>
                <a:gd name="T92" fmla="*/ 463 w 1056"/>
                <a:gd name="T93" fmla="*/ 270 h 703"/>
                <a:gd name="T94" fmla="*/ 526 w 1056"/>
                <a:gd name="T95" fmla="*/ 348 h 703"/>
                <a:gd name="T96" fmla="*/ 639 w 1056"/>
                <a:gd name="T97" fmla="*/ 424 h 703"/>
                <a:gd name="T98" fmla="*/ 720 w 1056"/>
                <a:gd name="T99" fmla="*/ 445 h 703"/>
                <a:gd name="T100" fmla="*/ 732 w 1056"/>
                <a:gd name="T101" fmla="*/ 447 h 703"/>
                <a:gd name="T102" fmla="*/ 765 w 1056"/>
                <a:gd name="T103" fmla="*/ 450 h 703"/>
                <a:gd name="T104" fmla="*/ 841 w 1056"/>
                <a:gd name="T105" fmla="*/ 469 h 703"/>
                <a:gd name="T106" fmla="*/ 863 w 1056"/>
                <a:gd name="T107" fmla="*/ 479 h 703"/>
                <a:gd name="T108" fmla="*/ 874 w 1056"/>
                <a:gd name="T109" fmla="*/ 485 h 703"/>
                <a:gd name="T110" fmla="*/ 887 w 1056"/>
                <a:gd name="T111" fmla="*/ 493 h 703"/>
                <a:gd name="T112" fmla="*/ 887 w 1056"/>
                <a:gd name="T113" fmla="*/ 49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6" h="703">
                  <a:moveTo>
                    <a:pt x="887" y="494"/>
                  </a:moveTo>
                  <a:cubicBezTo>
                    <a:pt x="888" y="494"/>
                    <a:pt x="888" y="494"/>
                    <a:pt x="888" y="494"/>
                  </a:cubicBezTo>
                  <a:cubicBezTo>
                    <a:pt x="889" y="495"/>
                    <a:pt x="889" y="495"/>
                    <a:pt x="889" y="495"/>
                  </a:cubicBezTo>
                  <a:cubicBezTo>
                    <a:pt x="891" y="496"/>
                    <a:pt x="893" y="497"/>
                    <a:pt x="895" y="499"/>
                  </a:cubicBezTo>
                  <a:cubicBezTo>
                    <a:pt x="898" y="501"/>
                    <a:pt x="902" y="504"/>
                    <a:pt x="905" y="506"/>
                  </a:cubicBezTo>
                  <a:cubicBezTo>
                    <a:pt x="918" y="515"/>
                    <a:pt x="930" y="526"/>
                    <a:pt x="942" y="535"/>
                  </a:cubicBezTo>
                  <a:cubicBezTo>
                    <a:pt x="964" y="556"/>
                    <a:pt x="984" y="576"/>
                    <a:pt x="999" y="595"/>
                  </a:cubicBezTo>
                  <a:cubicBezTo>
                    <a:pt x="1014" y="615"/>
                    <a:pt x="1026" y="634"/>
                    <a:pt x="1034" y="650"/>
                  </a:cubicBezTo>
                  <a:cubicBezTo>
                    <a:pt x="1036" y="654"/>
                    <a:pt x="1038" y="657"/>
                    <a:pt x="1040" y="661"/>
                  </a:cubicBezTo>
                  <a:cubicBezTo>
                    <a:pt x="1041" y="665"/>
                    <a:pt x="1043" y="668"/>
                    <a:pt x="1045" y="672"/>
                  </a:cubicBezTo>
                  <a:cubicBezTo>
                    <a:pt x="1047" y="678"/>
                    <a:pt x="1050" y="684"/>
                    <a:pt x="1051" y="688"/>
                  </a:cubicBezTo>
                  <a:cubicBezTo>
                    <a:pt x="1054" y="698"/>
                    <a:pt x="1056" y="703"/>
                    <a:pt x="1056" y="703"/>
                  </a:cubicBezTo>
                  <a:cubicBezTo>
                    <a:pt x="1056" y="703"/>
                    <a:pt x="1056" y="697"/>
                    <a:pt x="1055" y="687"/>
                  </a:cubicBezTo>
                  <a:cubicBezTo>
                    <a:pt x="1054" y="682"/>
                    <a:pt x="1053" y="676"/>
                    <a:pt x="1052" y="669"/>
                  </a:cubicBezTo>
                  <a:cubicBezTo>
                    <a:pt x="1051" y="666"/>
                    <a:pt x="1050" y="662"/>
                    <a:pt x="1049" y="658"/>
                  </a:cubicBezTo>
                  <a:cubicBezTo>
                    <a:pt x="1048" y="654"/>
                    <a:pt x="1047" y="649"/>
                    <a:pt x="1046" y="645"/>
                  </a:cubicBezTo>
                  <a:cubicBezTo>
                    <a:pt x="1040" y="627"/>
                    <a:pt x="1032" y="605"/>
                    <a:pt x="1019" y="582"/>
                  </a:cubicBezTo>
                  <a:cubicBezTo>
                    <a:pt x="1006" y="559"/>
                    <a:pt x="989" y="534"/>
                    <a:pt x="967" y="510"/>
                  </a:cubicBezTo>
                  <a:cubicBezTo>
                    <a:pt x="962" y="504"/>
                    <a:pt x="956" y="498"/>
                    <a:pt x="950" y="492"/>
                  </a:cubicBezTo>
                  <a:cubicBezTo>
                    <a:pt x="947" y="489"/>
                    <a:pt x="944" y="486"/>
                    <a:pt x="941" y="482"/>
                  </a:cubicBezTo>
                  <a:cubicBezTo>
                    <a:pt x="938" y="479"/>
                    <a:pt x="934" y="476"/>
                    <a:pt x="931" y="473"/>
                  </a:cubicBezTo>
                  <a:cubicBezTo>
                    <a:pt x="928" y="470"/>
                    <a:pt x="925" y="468"/>
                    <a:pt x="921" y="465"/>
                  </a:cubicBezTo>
                  <a:cubicBezTo>
                    <a:pt x="916" y="460"/>
                    <a:pt x="916" y="460"/>
                    <a:pt x="916" y="460"/>
                  </a:cubicBezTo>
                  <a:cubicBezTo>
                    <a:pt x="915" y="459"/>
                    <a:pt x="915" y="459"/>
                    <a:pt x="915" y="459"/>
                  </a:cubicBezTo>
                  <a:cubicBezTo>
                    <a:pt x="915" y="459"/>
                    <a:pt x="915" y="459"/>
                    <a:pt x="915" y="459"/>
                  </a:cubicBezTo>
                  <a:cubicBezTo>
                    <a:pt x="914" y="459"/>
                    <a:pt x="914" y="459"/>
                    <a:pt x="914" y="459"/>
                  </a:cubicBezTo>
                  <a:cubicBezTo>
                    <a:pt x="914" y="458"/>
                    <a:pt x="914" y="458"/>
                    <a:pt x="914" y="458"/>
                  </a:cubicBezTo>
                  <a:cubicBezTo>
                    <a:pt x="911" y="456"/>
                    <a:pt x="911" y="456"/>
                    <a:pt x="911" y="456"/>
                  </a:cubicBezTo>
                  <a:cubicBezTo>
                    <a:pt x="907" y="453"/>
                    <a:pt x="903" y="450"/>
                    <a:pt x="900" y="447"/>
                  </a:cubicBezTo>
                  <a:cubicBezTo>
                    <a:pt x="898" y="446"/>
                    <a:pt x="896" y="444"/>
                    <a:pt x="894" y="443"/>
                  </a:cubicBezTo>
                  <a:cubicBezTo>
                    <a:pt x="892" y="441"/>
                    <a:pt x="890" y="440"/>
                    <a:pt x="888" y="439"/>
                  </a:cubicBezTo>
                  <a:cubicBezTo>
                    <a:pt x="883" y="436"/>
                    <a:pt x="879" y="433"/>
                    <a:pt x="875" y="431"/>
                  </a:cubicBezTo>
                  <a:cubicBezTo>
                    <a:pt x="871" y="428"/>
                    <a:pt x="866" y="426"/>
                    <a:pt x="862" y="424"/>
                  </a:cubicBezTo>
                  <a:cubicBezTo>
                    <a:pt x="853" y="419"/>
                    <a:pt x="843" y="415"/>
                    <a:pt x="833" y="411"/>
                  </a:cubicBezTo>
                  <a:cubicBezTo>
                    <a:pt x="814" y="404"/>
                    <a:pt x="793" y="399"/>
                    <a:pt x="773" y="396"/>
                  </a:cubicBezTo>
                  <a:cubicBezTo>
                    <a:pt x="762" y="393"/>
                    <a:pt x="753" y="392"/>
                    <a:pt x="743" y="391"/>
                  </a:cubicBezTo>
                  <a:cubicBezTo>
                    <a:pt x="739" y="390"/>
                    <a:pt x="739" y="390"/>
                    <a:pt x="739" y="390"/>
                  </a:cubicBezTo>
                  <a:cubicBezTo>
                    <a:pt x="735" y="389"/>
                    <a:pt x="735" y="389"/>
                    <a:pt x="735" y="389"/>
                  </a:cubicBezTo>
                  <a:cubicBezTo>
                    <a:pt x="729" y="388"/>
                    <a:pt x="729" y="388"/>
                    <a:pt x="729" y="388"/>
                  </a:cubicBezTo>
                  <a:cubicBezTo>
                    <a:pt x="724" y="387"/>
                    <a:pt x="720" y="387"/>
                    <a:pt x="715" y="386"/>
                  </a:cubicBezTo>
                  <a:cubicBezTo>
                    <a:pt x="711" y="384"/>
                    <a:pt x="706" y="383"/>
                    <a:pt x="702" y="382"/>
                  </a:cubicBezTo>
                  <a:cubicBezTo>
                    <a:pt x="697" y="381"/>
                    <a:pt x="693" y="379"/>
                    <a:pt x="689" y="378"/>
                  </a:cubicBezTo>
                  <a:cubicBezTo>
                    <a:pt x="680" y="376"/>
                    <a:pt x="671" y="372"/>
                    <a:pt x="663" y="368"/>
                  </a:cubicBezTo>
                  <a:cubicBezTo>
                    <a:pt x="646" y="361"/>
                    <a:pt x="629" y="351"/>
                    <a:pt x="614" y="341"/>
                  </a:cubicBezTo>
                  <a:cubicBezTo>
                    <a:pt x="598" y="330"/>
                    <a:pt x="584" y="317"/>
                    <a:pt x="570" y="304"/>
                  </a:cubicBezTo>
                  <a:cubicBezTo>
                    <a:pt x="556" y="290"/>
                    <a:pt x="543" y="276"/>
                    <a:pt x="531" y="260"/>
                  </a:cubicBezTo>
                  <a:cubicBezTo>
                    <a:pt x="525" y="252"/>
                    <a:pt x="519" y="244"/>
                    <a:pt x="514" y="236"/>
                  </a:cubicBezTo>
                  <a:cubicBezTo>
                    <a:pt x="510" y="231"/>
                    <a:pt x="510" y="231"/>
                    <a:pt x="510" y="231"/>
                  </a:cubicBezTo>
                  <a:cubicBezTo>
                    <a:pt x="508" y="228"/>
                    <a:pt x="508" y="228"/>
                    <a:pt x="508" y="228"/>
                  </a:cubicBezTo>
                  <a:cubicBezTo>
                    <a:pt x="506" y="224"/>
                    <a:pt x="506" y="224"/>
                    <a:pt x="506" y="224"/>
                  </a:cubicBezTo>
                  <a:cubicBezTo>
                    <a:pt x="503" y="220"/>
                    <a:pt x="500" y="216"/>
                    <a:pt x="497" y="211"/>
                  </a:cubicBezTo>
                  <a:cubicBezTo>
                    <a:pt x="494" y="207"/>
                    <a:pt x="491" y="202"/>
                    <a:pt x="489" y="198"/>
                  </a:cubicBezTo>
                  <a:cubicBezTo>
                    <a:pt x="485" y="193"/>
                    <a:pt x="483" y="188"/>
                    <a:pt x="479" y="184"/>
                  </a:cubicBezTo>
                  <a:cubicBezTo>
                    <a:pt x="476" y="180"/>
                    <a:pt x="473" y="175"/>
                    <a:pt x="469" y="171"/>
                  </a:cubicBezTo>
                  <a:cubicBezTo>
                    <a:pt x="468" y="169"/>
                    <a:pt x="466" y="167"/>
                    <a:pt x="464" y="165"/>
                  </a:cubicBezTo>
                  <a:cubicBezTo>
                    <a:pt x="459" y="158"/>
                    <a:pt x="459" y="158"/>
                    <a:pt x="459" y="158"/>
                  </a:cubicBezTo>
                  <a:cubicBezTo>
                    <a:pt x="455" y="154"/>
                    <a:pt x="452" y="150"/>
                    <a:pt x="448" y="146"/>
                  </a:cubicBezTo>
                  <a:cubicBezTo>
                    <a:pt x="444" y="142"/>
                    <a:pt x="441" y="138"/>
                    <a:pt x="437" y="135"/>
                  </a:cubicBezTo>
                  <a:cubicBezTo>
                    <a:pt x="429" y="127"/>
                    <a:pt x="421" y="120"/>
                    <a:pt x="413" y="113"/>
                  </a:cubicBezTo>
                  <a:cubicBezTo>
                    <a:pt x="410" y="109"/>
                    <a:pt x="405" y="106"/>
                    <a:pt x="401" y="103"/>
                  </a:cubicBezTo>
                  <a:cubicBezTo>
                    <a:pt x="397" y="100"/>
                    <a:pt x="393" y="97"/>
                    <a:pt x="389" y="94"/>
                  </a:cubicBezTo>
                  <a:cubicBezTo>
                    <a:pt x="385" y="91"/>
                    <a:pt x="381" y="88"/>
                    <a:pt x="376" y="85"/>
                  </a:cubicBezTo>
                  <a:cubicBezTo>
                    <a:pt x="370" y="81"/>
                    <a:pt x="370" y="81"/>
                    <a:pt x="370" y="81"/>
                  </a:cubicBezTo>
                  <a:cubicBezTo>
                    <a:pt x="364" y="77"/>
                    <a:pt x="364" y="77"/>
                    <a:pt x="364" y="77"/>
                  </a:cubicBezTo>
                  <a:cubicBezTo>
                    <a:pt x="359" y="74"/>
                    <a:pt x="355" y="71"/>
                    <a:pt x="351" y="69"/>
                  </a:cubicBezTo>
                  <a:cubicBezTo>
                    <a:pt x="347" y="66"/>
                    <a:pt x="342" y="64"/>
                    <a:pt x="338" y="62"/>
                  </a:cubicBezTo>
                  <a:cubicBezTo>
                    <a:pt x="329" y="57"/>
                    <a:pt x="321" y="53"/>
                    <a:pt x="312" y="49"/>
                  </a:cubicBezTo>
                  <a:cubicBezTo>
                    <a:pt x="278" y="33"/>
                    <a:pt x="244" y="23"/>
                    <a:pt x="212" y="15"/>
                  </a:cubicBezTo>
                  <a:cubicBezTo>
                    <a:pt x="180" y="8"/>
                    <a:pt x="151" y="4"/>
                    <a:pt x="125" y="2"/>
                  </a:cubicBezTo>
                  <a:cubicBezTo>
                    <a:pt x="99" y="0"/>
                    <a:pt x="76" y="0"/>
                    <a:pt x="58" y="1"/>
                  </a:cubicBezTo>
                  <a:cubicBezTo>
                    <a:pt x="39" y="1"/>
                    <a:pt x="25" y="3"/>
                    <a:pt x="15" y="4"/>
                  </a:cubicBezTo>
                  <a:cubicBezTo>
                    <a:pt x="5" y="5"/>
                    <a:pt x="0" y="6"/>
                    <a:pt x="0" y="6"/>
                  </a:cubicBezTo>
                  <a:cubicBezTo>
                    <a:pt x="0" y="6"/>
                    <a:pt x="5" y="7"/>
                    <a:pt x="15" y="8"/>
                  </a:cubicBezTo>
                  <a:cubicBezTo>
                    <a:pt x="25" y="9"/>
                    <a:pt x="39" y="10"/>
                    <a:pt x="57" y="13"/>
                  </a:cubicBezTo>
                  <a:cubicBezTo>
                    <a:pt x="75" y="16"/>
                    <a:pt x="97" y="20"/>
                    <a:pt x="121" y="26"/>
                  </a:cubicBezTo>
                  <a:cubicBezTo>
                    <a:pt x="146" y="32"/>
                    <a:pt x="173" y="39"/>
                    <a:pt x="202" y="50"/>
                  </a:cubicBezTo>
                  <a:cubicBezTo>
                    <a:pt x="206" y="51"/>
                    <a:pt x="209" y="52"/>
                    <a:pt x="213" y="54"/>
                  </a:cubicBezTo>
                  <a:cubicBezTo>
                    <a:pt x="216" y="55"/>
                    <a:pt x="220" y="57"/>
                    <a:pt x="224" y="58"/>
                  </a:cubicBezTo>
                  <a:cubicBezTo>
                    <a:pt x="231" y="61"/>
                    <a:pt x="238" y="64"/>
                    <a:pt x="246" y="68"/>
                  </a:cubicBezTo>
                  <a:cubicBezTo>
                    <a:pt x="253" y="71"/>
                    <a:pt x="261" y="75"/>
                    <a:pt x="268" y="78"/>
                  </a:cubicBezTo>
                  <a:cubicBezTo>
                    <a:pt x="276" y="82"/>
                    <a:pt x="283" y="86"/>
                    <a:pt x="291" y="91"/>
                  </a:cubicBezTo>
                  <a:cubicBezTo>
                    <a:pt x="320" y="108"/>
                    <a:pt x="350" y="129"/>
                    <a:pt x="376" y="154"/>
                  </a:cubicBezTo>
                  <a:cubicBezTo>
                    <a:pt x="383" y="161"/>
                    <a:pt x="390" y="167"/>
                    <a:pt x="396" y="174"/>
                  </a:cubicBezTo>
                  <a:cubicBezTo>
                    <a:pt x="399" y="178"/>
                    <a:pt x="402" y="181"/>
                    <a:pt x="405" y="184"/>
                  </a:cubicBezTo>
                  <a:cubicBezTo>
                    <a:pt x="408" y="188"/>
                    <a:pt x="411" y="192"/>
                    <a:pt x="414" y="195"/>
                  </a:cubicBezTo>
                  <a:cubicBezTo>
                    <a:pt x="418" y="201"/>
                    <a:pt x="418" y="201"/>
                    <a:pt x="418" y="201"/>
                  </a:cubicBezTo>
                  <a:cubicBezTo>
                    <a:pt x="420" y="203"/>
                    <a:pt x="421" y="205"/>
                    <a:pt x="422" y="207"/>
                  </a:cubicBezTo>
                  <a:cubicBezTo>
                    <a:pt x="425" y="211"/>
                    <a:pt x="428" y="214"/>
                    <a:pt x="430" y="218"/>
                  </a:cubicBezTo>
                  <a:cubicBezTo>
                    <a:pt x="433" y="222"/>
                    <a:pt x="435" y="226"/>
                    <a:pt x="438" y="230"/>
                  </a:cubicBezTo>
                  <a:cubicBezTo>
                    <a:pt x="441" y="235"/>
                    <a:pt x="443" y="239"/>
                    <a:pt x="446" y="243"/>
                  </a:cubicBezTo>
                  <a:cubicBezTo>
                    <a:pt x="448" y="247"/>
                    <a:pt x="451" y="252"/>
                    <a:pt x="454" y="256"/>
                  </a:cubicBezTo>
                  <a:cubicBezTo>
                    <a:pt x="456" y="260"/>
                    <a:pt x="456" y="260"/>
                    <a:pt x="456" y="260"/>
                  </a:cubicBezTo>
                  <a:cubicBezTo>
                    <a:pt x="458" y="263"/>
                    <a:pt x="458" y="263"/>
                    <a:pt x="458" y="263"/>
                  </a:cubicBezTo>
                  <a:cubicBezTo>
                    <a:pt x="463" y="270"/>
                    <a:pt x="463" y="270"/>
                    <a:pt x="463" y="270"/>
                  </a:cubicBezTo>
                  <a:cubicBezTo>
                    <a:pt x="469" y="280"/>
                    <a:pt x="475" y="289"/>
                    <a:pt x="482" y="298"/>
                  </a:cubicBezTo>
                  <a:cubicBezTo>
                    <a:pt x="495" y="315"/>
                    <a:pt x="510" y="332"/>
                    <a:pt x="526" y="348"/>
                  </a:cubicBezTo>
                  <a:cubicBezTo>
                    <a:pt x="542" y="364"/>
                    <a:pt x="560" y="379"/>
                    <a:pt x="579" y="392"/>
                  </a:cubicBezTo>
                  <a:cubicBezTo>
                    <a:pt x="598" y="405"/>
                    <a:pt x="618" y="415"/>
                    <a:pt x="639" y="424"/>
                  </a:cubicBezTo>
                  <a:cubicBezTo>
                    <a:pt x="660" y="433"/>
                    <a:pt x="682" y="439"/>
                    <a:pt x="704" y="443"/>
                  </a:cubicBezTo>
                  <a:cubicBezTo>
                    <a:pt x="709" y="444"/>
                    <a:pt x="714" y="445"/>
                    <a:pt x="720" y="445"/>
                  </a:cubicBezTo>
                  <a:cubicBezTo>
                    <a:pt x="728" y="446"/>
                    <a:pt x="728" y="446"/>
                    <a:pt x="728" y="446"/>
                  </a:cubicBezTo>
                  <a:cubicBezTo>
                    <a:pt x="732" y="447"/>
                    <a:pt x="732" y="447"/>
                    <a:pt x="732" y="447"/>
                  </a:cubicBezTo>
                  <a:cubicBezTo>
                    <a:pt x="736" y="447"/>
                    <a:pt x="736" y="447"/>
                    <a:pt x="736" y="447"/>
                  </a:cubicBezTo>
                  <a:cubicBezTo>
                    <a:pt x="745" y="448"/>
                    <a:pt x="756" y="449"/>
                    <a:pt x="765" y="450"/>
                  </a:cubicBezTo>
                  <a:cubicBezTo>
                    <a:pt x="783" y="452"/>
                    <a:pt x="801" y="456"/>
                    <a:pt x="817" y="460"/>
                  </a:cubicBezTo>
                  <a:cubicBezTo>
                    <a:pt x="825" y="463"/>
                    <a:pt x="833" y="465"/>
                    <a:pt x="841" y="469"/>
                  </a:cubicBezTo>
                  <a:cubicBezTo>
                    <a:pt x="845" y="470"/>
                    <a:pt x="849" y="472"/>
                    <a:pt x="852" y="474"/>
                  </a:cubicBezTo>
                  <a:cubicBezTo>
                    <a:pt x="856" y="475"/>
                    <a:pt x="860" y="477"/>
                    <a:pt x="863" y="479"/>
                  </a:cubicBezTo>
                  <a:cubicBezTo>
                    <a:pt x="869" y="482"/>
                    <a:pt x="869" y="482"/>
                    <a:pt x="869" y="482"/>
                  </a:cubicBezTo>
                  <a:cubicBezTo>
                    <a:pt x="874" y="485"/>
                    <a:pt x="874" y="485"/>
                    <a:pt x="874" y="485"/>
                  </a:cubicBezTo>
                  <a:cubicBezTo>
                    <a:pt x="877" y="487"/>
                    <a:pt x="881" y="490"/>
                    <a:pt x="884" y="492"/>
                  </a:cubicBezTo>
                  <a:cubicBezTo>
                    <a:pt x="887" y="493"/>
                    <a:pt x="887" y="493"/>
                    <a:pt x="887" y="493"/>
                  </a:cubicBezTo>
                  <a:cubicBezTo>
                    <a:pt x="887" y="494"/>
                    <a:pt x="887" y="493"/>
                    <a:pt x="887" y="493"/>
                  </a:cubicBezTo>
                  <a:lnTo>
                    <a:pt x="887" y="4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4069" y="-19"/>
              <a:ext cx="3679" cy="5374"/>
            </a:xfrm>
            <a:custGeom>
              <a:avLst/>
              <a:gdLst>
                <a:gd name="T0" fmla="*/ 2437 w 2458"/>
                <a:gd name="T1" fmla="*/ 2187 h 3592"/>
                <a:gd name="T2" fmla="*/ 2429 w 2458"/>
                <a:gd name="T3" fmla="*/ 2158 h 3592"/>
                <a:gd name="T4" fmla="*/ 2309 w 2458"/>
                <a:gd name="T5" fmla="*/ 1953 h 3592"/>
                <a:gd name="T6" fmla="*/ 2247 w 2458"/>
                <a:gd name="T7" fmla="*/ 1860 h 3592"/>
                <a:gd name="T8" fmla="*/ 2227 w 2458"/>
                <a:gd name="T9" fmla="*/ 1817 h 3592"/>
                <a:gd name="T10" fmla="*/ 2193 w 2458"/>
                <a:gd name="T11" fmla="*/ 1685 h 3592"/>
                <a:gd name="T12" fmla="*/ 2115 w 2458"/>
                <a:gd name="T13" fmla="*/ 1193 h 3592"/>
                <a:gd name="T14" fmla="*/ 2088 w 2458"/>
                <a:gd name="T15" fmla="*/ 1142 h 3592"/>
                <a:gd name="T16" fmla="*/ 1854 w 2458"/>
                <a:gd name="T17" fmla="*/ 907 h 3592"/>
                <a:gd name="T18" fmla="*/ 1776 w 2458"/>
                <a:gd name="T19" fmla="*/ 800 h 3592"/>
                <a:gd name="T20" fmla="*/ 1744 w 2458"/>
                <a:gd name="T21" fmla="*/ 743 h 3592"/>
                <a:gd name="T22" fmla="*/ 1533 w 2458"/>
                <a:gd name="T23" fmla="*/ 228 h 3592"/>
                <a:gd name="T24" fmla="*/ 1467 w 2458"/>
                <a:gd name="T25" fmla="*/ 162 h 3592"/>
                <a:gd name="T26" fmla="*/ 1437 w 2458"/>
                <a:gd name="T27" fmla="*/ 140 h 3592"/>
                <a:gd name="T28" fmla="*/ 1257 w 2458"/>
                <a:gd name="T29" fmla="*/ 47 h 3592"/>
                <a:gd name="T30" fmla="*/ 944 w 2458"/>
                <a:gd name="T31" fmla="*/ 2 h 3592"/>
                <a:gd name="T32" fmla="*/ 520 w 2458"/>
                <a:gd name="T33" fmla="*/ 120 h 3592"/>
                <a:gd name="T34" fmla="*/ 287 w 2458"/>
                <a:gd name="T35" fmla="*/ 228 h 3592"/>
                <a:gd name="T36" fmla="*/ 94 w 2458"/>
                <a:gd name="T37" fmla="*/ 369 h 3592"/>
                <a:gd name="T38" fmla="*/ 20 w 2458"/>
                <a:gd name="T39" fmla="*/ 482 h 3592"/>
                <a:gd name="T40" fmla="*/ 18 w 2458"/>
                <a:gd name="T41" fmla="*/ 669 h 3592"/>
                <a:gd name="T42" fmla="*/ 106 w 2458"/>
                <a:gd name="T43" fmla="*/ 775 h 3592"/>
                <a:gd name="T44" fmla="*/ 57 w 2458"/>
                <a:gd name="T45" fmla="*/ 643 h 3592"/>
                <a:gd name="T46" fmla="*/ 70 w 2458"/>
                <a:gd name="T47" fmla="*/ 537 h 3592"/>
                <a:gd name="T48" fmla="*/ 93 w 2458"/>
                <a:gd name="T49" fmla="*/ 491 h 3592"/>
                <a:gd name="T50" fmla="*/ 202 w 2458"/>
                <a:gd name="T51" fmla="*/ 366 h 3592"/>
                <a:gd name="T52" fmla="*/ 342 w 2458"/>
                <a:gd name="T53" fmla="*/ 256 h 3592"/>
                <a:gd name="T54" fmla="*/ 473 w 2458"/>
                <a:gd name="T55" fmla="*/ 170 h 3592"/>
                <a:gd name="T56" fmla="*/ 972 w 2458"/>
                <a:gd name="T57" fmla="*/ 81 h 3592"/>
                <a:gd name="T58" fmla="*/ 1348 w 2458"/>
                <a:gd name="T59" fmla="*/ 193 h 3592"/>
                <a:gd name="T60" fmla="*/ 1398 w 2458"/>
                <a:gd name="T61" fmla="*/ 225 h 3592"/>
                <a:gd name="T62" fmla="*/ 1428 w 2458"/>
                <a:gd name="T63" fmla="*/ 248 h 3592"/>
                <a:gd name="T64" fmla="*/ 1534 w 2458"/>
                <a:gd name="T65" fmla="*/ 376 h 3592"/>
                <a:gd name="T66" fmla="*/ 1719 w 2458"/>
                <a:gd name="T67" fmla="*/ 772 h 3592"/>
                <a:gd name="T68" fmla="*/ 1763 w 2458"/>
                <a:gd name="T69" fmla="*/ 840 h 3592"/>
                <a:gd name="T70" fmla="*/ 1903 w 2458"/>
                <a:gd name="T71" fmla="*/ 1010 h 3592"/>
                <a:gd name="T72" fmla="*/ 2050 w 2458"/>
                <a:gd name="T73" fmla="*/ 1171 h 3592"/>
                <a:gd name="T74" fmla="*/ 2071 w 2458"/>
                <a:gd name="T75" fmla="*/ 1225 h 3592"/>
                <a:gd name="T76" fmla="*/ 2126 w 2458"/>
                <a:gd name="T77" fmla="*/ 1824 h 3592"/>
                <a:gd name="T78" fmla="*/ 2154 w 2458"/>
                <a:gd name="T79" fmla="*/ 1898 h 3592"/>
                <a:gd name="T80" fmla="*/ 2200 w 2458"/>
                <a:gd name="T81" fmla="*/ 1980 h 3592"/>
                <a:gd name="T82" fmla="*/ 2323 w 2458"/>
                <a:gd name="T83" fmla="*/ 2193 h 3592"/>
                <a:gd name="T84" fmla="*/ 2330 w 2458"/>
                <a:gd name="T85" fmla="*/ 2218 h 3592"/>
                <a:gd name="T86" fmla="*/ 2347 w 2458"/>
                <a:gd name="T87" fmla="*/ 2356 h 3592"/>
                <a:gd name="T88" fmla="*/ 2320 w 2458"/>
                <a:gd name="T89" fmla="*/ 2574 h 3592"/>
                <a:gd name="T90" fmla="*/ 2281 w 2458"/>
                <a:gd name="T91" fmla="*/ 2692 h 3592"/>
                <a:gd name="T92" fmla="*/ 2083 w 2458"/>
                <a:gd name="T93" fmla="*/ 2948 h 3592"/>
                <a:gd name="T94" fmla="*/ 2066 w 2458"/>
                <a:gd name="T95" fmla="*/ 2958 h 3592"/>
                <a:gd name="T96" fmla="*/ 1804 w 2458"/>
                <a:gd name="T97" fmla="*/ 2999 h 3592"/>
                <a:gd name="T98" fmla="*/ 1718 w 2458"/>
                <a:gd name="T99" fmla="*/ 2949 h 3592"/>
                <a:gd name="T100" fmla="*/ 1698 w 2458"/>
                <a:gd name="T101" fmla="*/ 2952 h 3592"/>
                <a:gd name="T102" fmla="*/ 1672 w 2458"/>
                <a:gd name="T103" fmla="*/ 3062 h 3592"/>
                <a:gd name="T104" fmla="*/ 1555 w 2458"/>
                <a:gd name="T105" fmla="*/ 3312 h 3592"/>
                <a:gd name="T106" fmla="*/ 1505 w 2458"/>
                <a:gd name="T107" fmla="*/ 3511 h 3592"/>
                <a:gd name="T108" fmla="*/ 1502 w 2458"/>
                <a:gd name="T109" fmla="*/ 3592 h 3592"/>
                <a:gd name="T110" fmla="*/ 1513 w 2458"/>
                <a:gd name="T111" fmla="*/ 3512 h 3592"/>
                <a:gd name="T112" fmla="*/ 1584 w 2458"/>
                <a:gd name="T113" fmla="*/ 3325 h 3592"/>
                <a:gd name="T114" fmla="*/ 1724 w 2458"/>
                <a:gd name="T115" fmla="*/ 3095 h 3592"/>
                <a:gd name="T116" fmla="*/ 2219 w 2458"/>
                <a:gd name="T117" fmla="*/ 2940 h 3592"/>
                <a:gd name="T118" fmla="*/ 2436 w 2458"/>
                <a:gd name="T119" fmla="*/ 2543 h 3592"/>
                <a:gd name="T120" fmla="*/ 2450 w 2458"/>
                <a:gd name="T121" fmla="*/ 2249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8" h="3592">
                  <a:moveTo>
                    <a:pt x="2450" y="2249"/>
                  </a:moveTo>
                  <a:cubicBezTo>
                    <a:pt x="2448" y="2236"/>
                    <a:pt x="2448" y="2236"/>
                    <a:pt x="2448" y="2236"/>
                  </a:cubicBezTo>
                  <a:cubicBezTo>
                    <a:pt x="2447" y="2231"/>
                    <a:pt x="2446" y="2227"/>
                    <a:pt x="2446" y="2222"/>
                  </a:cubicBezTo>
                  <a:cubicBezTo>
                    <a:pt x="2445" y="2218"/>
                    <a:pt x="2444" y="2213"/>
                    <a:pt x="2443" y="2209"/>
                  </a:cubicBezTo>
                  <a:cubicBezTo>
                    <a:pt x="2439" y="2194"/>
                    <a:pt x="2439" y="2194"/>
                    <a:pt x="2439" y="2194"/>
                  </a:cubicBezTo>
                  <a:cubicBezTo>
                    <a:pt x="2437" y="2187"/>
                    <a:pt x="2437" y="2187"/>
                    <a:pt x="2437" y="2187"/>
                  </a:cubicBezTo>
                  <a:cubicBezTo>
                    <a:pt x="2436" y="2184"/>
                    <a:pt x="2436" y="2184"/>
                    <a:pt x="2436" y="2184"/>
                  </a:cubicBezTo>
                  <a:cubicBezTo>
                    <a:pt x="2436" y="2181"/>
                    <a:pt x="2436" y="2181"/>
                    <a:pt x="2436" y="2181"/>
                  </a:cubicBezTo>
                  <a:cubicBezTo>
                    <a:pt x="2432" y="2169"/>
                    <a:pt x="2432" y="2169"/>
                    <a:pt x="2432" y="2169"/>
                  </a:cubicBezTo>
                  <a:cubicBezTo>
                    <a:pt x="2430" y="2163"/>
                    <a:pt x="2430" y="2163"/>
                    <a:pt x="2430" y="2163"/>
                  </a:cubicBezTo>
                  <a:cubicBezTo>
                    <a:pt x="2429" y="2160"/>
                    <a:pt x="2430" y="2161"/>
                    <a:pt x="2429" y="2160"/>
                  </a:cubicBezTo>
                  <a:cubicBezTo>
                    <a:pt x="2429" y="2158"/>
                    <a:pt x="2429" y="2158"/>
                    <a:pt x="2429" y="2158"/>
                  </a:cubicBezTo>
                  <a:cubicBezTo>
                    <a:pt x="2427" y="2155"/>
                    <a:pt x="2427" y="2155"/>
                    <a:pt x="2427" y="2155"/>
                  </a:cubicBezTo>
                  <a:cubicBezTo>
                    <a:pt x="2423" y="2141"/>
                    <a:pt x="2423" y="2141"/>
                    <a:pt x="2423" y="2141"/>
                  </a:cubicBezTo>
                  <a:cubicBezTo>
                    <a:pt x="2419" y="2132"/>
                    <a:pt x="2415" y="2123"/>
                    <a:pt x="2412" y="2114"/>
                  </a:cubicBezTo>
                  <a:cubicBezTo>
                    <a:pt x="2407" y="2106"/>
                    <a:pt x="2403" y="2097"/>
                    <a:pt x="2399" y="2089"/>
                  </a:cubicBezTo>
                  <a:cubicBezTo>
                    <a:pt x="2390" y="2072"/>
                    <a:pt x="2380" y="2056"/>
                    <a:pt x="2370" y="2041"/>
                  </a:cubicBezTo>
                  <a:cubicBezTo>
                    <a:pt x="2351" y="2010"/>
                    <a:pt x="2329" y="1981"/>
                    <a:pt x="2309" y="1953"/>
                  </a:cubicBezTo>
                  <a:cubicBezTo>
                    <a:pt x="2304" y="1946"/>
                    <a:pt x="2299" y="1939"/>
                    <a:pt x="2294" y="1933"/>
                  </a:cubicBezTo>
                  <a:cubicBezTo>
                    <a:pt x="2287" y="1922"/>
                    <a:pt x="2287" y="1922"/>
                    <a:pt x="2287" y="1922"/>
                  </a:cubicBezTo>
                  <a:cubicBezTo>
                    <a:pt x="2280" y="1912"/>
                    <a:pt x="2280" y="1912"/>
                    <a:pt x="2280" y="1912"/>
                  </a:cubicBezTo>
                  <a:cubicBezTo>
                    <a:pt x="2275" y="1905"/>
                    <a:pt x="2270" y="1898"/>
                    <a:pt x="2266" y="1891"/>
                  </a:cubicBezTo>
                  <a:cubicBezTo>
                    <a:pt x="2261" y="1884"/>
                    <a:pt x="2258" y="1878"/>
                    <a:pt x="2254" y="1871"/>
                  </a:cubicBezTo>
                  <a:cubicBezTo>
                    <a:pt x="2247" y="1860"/>
                    <a:pt x="2247" y="1860"/>
                    <a:pt x="2247" y="1860"/>
                  </a:cubicBezTo>
                  <a:cubicBezTo>
                    <a:pt x="2244" y="1854"/>
                    <a:pt x="2244" y="1854"/>
                    <a:pt x="2244" y="1854"/>
                  </a:cubicBezTo>
                  <a:cubicBezTo>
                    <a:pt x="2244" y="1854"/>
                    <a:pt x="2244" y="1853"/>
                    <a:pt x="2244" y="1853"/>
                  </a:cubicBezTo>
                  <a:cubicBezTo>
                    <a:pt x="2243" y="1852"/>
                    <a:pt x="2243" y="1852"/>
                    <a:pt x="2243" y="1852"/>
                  </a:cubicBezTo>
                  <a:cubicBezTo>
                    <a:pt x="2242" y="1849"/>
                    <a:pt x="2242" y="1849"/>
                    <a:pt x="2242" y="1849"/>
                  </a:cubicBezTo>
                  <a:cubicBezTo>
                    <a:pt x="2238" y="1842"/>
                    <a:pt x="2235" y="1835"/>
                    <a:pt x="2232" y="1828"/>
                  </a:cubicBezTo>
                  <a:cubicBezTo>
                    <a:pt x="2227" y="1817"/>
                    <a:pt x="2227" y="1817"/>
                    <a:pt x="2227" y="1817"/>
                  </a:cubicBezTo>
                  <a:cubicBezTo>
                    <a:pt x="2225" y="1813"/>
                    <a:pt x="2224" y="1809"/>
                    <a:pt x="2223" y="1805"/>
                  </a:cubicBezTo>
                  <a:cubicBezTo>
                    <a:pt x="2221" y="1802"/>
                    <a:pt x="2220" y="1798"/>
                    <a:pt x="2218" y="1794"/>
                  </a:cubicBezTo>
                  <a:cubicBezTo>
                    <a:pt x="2215" y="1783"/>
                    <a:pt x="2215" y="1783"/>
                    <a:pt x="2215" y="1783"/>
                  </a:cubicBezTo>
                  <a:cubicBezTo>
                    <a:pt x="2212" y="1775"/>
                    <a:pt x="2210" y="1767"/>
                    <a:pt x="2208" y="1759"/>
                  </a:cubicBezTo>
                  <a:cubicBezTo>
                    <a:pt x="2206" y="1751"/>
                    <a:pt x="2204" y="1743"/>
                    <a:pt x="2202" y="1735"/>
                  </a:cubicBezTo>
                  <a:cubicBezTo>
                    <a:pt x="2198" y="1718"/>
                    <a:pt x="2195" y="1702"/>
                    <a:pt x="2193" y="1685"/>
                  </a:cubicBezTo>
                  <a:cubicBezTo>
                    <a:pt x="2183" y="1617"/>
                    <a:pt x="2181" y="1545"/>
                    <a:pt x="2175" y="1472"/>
                  </a:cubicBezTo>
                  <a:cubicBezTo>
                    <a:pt x="2172" y="1435"/>
                    <a:pt x="2169" y="1397"/>
                    <a:pt x="2163" y="1360"/>
                  </a:cubicBezTo>
                  <a:cubicBezTo>
                    <a:pt x="2157" y="1322"/>
                    <a:pt x="2149" y="1284"/>
                    <a:pt x="2137" y="1247"/>
                  </a:cubicBezTo>
                  <a:cubicBezTo>
                    <a:pt x="2134" y="1238"/>
                    <a:pt x="2130" y="1229"/>
                    <a:pt x="2127" y="1220"/>
                  </a:cubicBezTo>
                  <a:cubicBezTo>
                    <a:pt x="2121" y="1207"/>
                    <a:pt x="2121" y="1207"/>
                    <a:pt x="2121" y="1207"/>
                  </a:cubicBezTo>
                  <a:cubicBezTo>
                    <a:pt x="2119" y="1202"/>
                    <a:pt x="2118" y="1198"/>
                    <a:pt x="2115" y="1193"/>
                  </a:cubicBezTo>
                  <a:cubicBezTo>
                    <a:pt x="2111" y="1184"/>
                    <a:pt x="2107" y="1175"/>
                    <a:pt x="2102" y="1167"/>
                  </a:cubicBezTo>
                  <a:cubicBezTo>
                    <a:pt x="2096" y="1155"/>
                    <a:pt x="2096" y="1155"/>
                    <a:pt x="2096" y="1155"/>
                  </a:cubicBezTo>
                  <a:cubicBezTo>
                    <a:pt x="2096" y="1155"/>
                    <a:pt x="2095" y="1153"/>
                    <a:pt x="2095" y="1153"/>
                  </a:cubicBezTo>
                  <a:cubicBezTo>
                    <a:pt x="2094" y="1151"/>
                    <a:pt x="2094" y="1151"/>
                    <a:pt x="2094" y="1151"/>
                  </a:cubicBezTo>
                  <a:cubicBezTo>
                    <a:pt x="2092" y="1148"/>
                    <a:pt x="2092" y="1148"/>
                    <a:pt x="2092" y="1148"/>
                  </a:cubicBezTo>
                  <a:cubicBezTo>
                    <a:pt x="2088" y="1142"/>
                    <a:pt x="2088" y="1142"/>
                    <a:pt x="2088" y="1142"/>
                  </a:cubicBezTo>
                  <a:cubicBezTo>
                    <a:pt x="2077" y="1125"/>
                    <a:pt x="2064" y="1109"/>
                    <a:pt x="2051" y="1095"/>
                  </a:cubicBezTo>
                  <a:cubicBezTo>
                    <a:pt x="2037" y="1081"/>
                    <a:pt x="2023" y="1069"/>
                    <a:pt x="2009" y="1057"/>
                  </a:cubicBezTo>
                  <a:cubicBezTo>
                    <a:pt x="1995" y="1044"/>
                    <a:pt x="1981" y="1033"/>
                    <a:pt x="1967" y="1021"/>
                  </a:cubicBezTo>
                  <a:cubicBezTo>
                    <a:pt x="1960" y="1015"/>
                    <a:pt x="1953" y="1010"/>
                    <a:pt x="1946" y="1004"/>
                  </a:cubicBezTo>
                  <a:cubicBezTo>
                    <a:pt x="1940" y="998"/>
                    <a:pt x="1933" y="992"/>
                    <a:pt x="1926" y="986"/>
                  </a:cubicBezTo>
                  <a:cubicBezTo>
                    <a:pt x="1902" y="960"/>
                    <a:pt x="1876" y="935"/>
                    <a:pt x="1854" y="907"/>
                  </a:cubicBezTo>
                  <a:cubicBezTo>
                    <a:pt x="1848" y="900"/>
                    <a:pt x="1842" y="893"/>
                    <a:pt x="1837" y="887"/>
                  </a:cubicBezTo>
                  <a:cubicBezTo>
                    <a:pt x="1831" y="880"/>
                    <a:pt x="1826" y="872"/>
                    <a:pt x="1821" y="865"/>
                  </a:cubicBezTo>
                  <a:cubicBezTo>
                    <a:pt x="1816" y="858"/>
                    <a:pt x="1811" y="851"/>
                    <a:pt x="1805" y="844"/>
                  </a:cubicBezTo>
                  <a:cubicBezTo>
                    <a:pt x="1803" y="841"/>
                    <a:pt x="1800" y="837"/>
                    <a:pt x="1798" y="833"/>
                  </a:cubicBezTo>
                  <a:cubicBezTo>
                    <a:pt x="1790" y="822"/>
                    <a:pt x="1790" y="822"/>
                    <a:pt x="1790" y="822"/>
                  </a:cubicBezTo>
                  <a:cubicBezTo>
                    <a:pt x="1786" y="815"/>
                    <a:pt x="1781" y="807"/>
                    <a:pt x="1776" y="800"/>
                  </a:cubicBezTo>
                  <a:cubicBezTo>
                    <a:pt x="1769" y="788"/>
                    <a:pt x="1769" y="788"/>
                    <a:pt x="1769" y="788"/>
                  </a:cubicBezTo>
                  <a:cubicBezTo>
                    <a:pt x="1765" y="783"/>
                    <a:pt x="1765" y="783"/>
                    <a:pt x="1765" y="783"/>
                  </a:cubicBezTo>
                  <a:cubicBezTo>
                    <a:pt x="1764" y="780"/>
                    <a:pt x="1764" y="780"/>
                    <a:pt x="1764" y="780"/>
                  </a:cubicBezTo>
                  <a:cubicBezTo>
                    <a:pt x="1762" y="777"/>
                    <a:pt x="1762" y="777"/>
                    <a:pt x="1762" y="777"/>
                  </a:cubicBezTo>
                  <a:cubicBezTo>
                    <a:pt x="1758" y="770"/>
                    <a:pt x="1753" y="762"/>
                    <a:pt x="1750" y="755"/>
                  </a:cubicBezTo>
                  <a:cubicBezTo>
                    <a:pt x="1744" y="743"/>
                    <a:pt x="1744" y="743"/>
                    <a:pt x="1744" y="743"/>
                  </a:cubicBezTo>
                  <a:cubicBezTo>
                    <a:pt x="1738" y="731"/>
                    <a:pt x="1738" y="731"/>
                    <a:pt x="1738" y="731"/>
                  </a:cubicBezTo>
                  <a:cubicBezTo>
                    <a:pt x="1723" y="700"/>
                    <a:pt x="1711" y="668"/>
                    <a:pt x="1701" y="635"/>
                  </a:cubicBezTo>
                  <a:cubicBezTo>
                    <a:pt x="1690" y="602"/>
                    <a:pt x="1680" y="569"/>
                    <a:pt x="1671" y="536"/>
                  </a:cubicBezTo>
                  <a:cubicBezTo>
                    <a:pt x="1652" y="470"/>
                    <a:pt x="1632" y="403"/>
                    <a:pt x="1602" y="339"/>
                  </a:cubicBezTo>
                  <a:cubicBezTo>
                    <a:pt x="1588" y="308"/>
                    <a:pt x="1570" y="277"/>
                    <a:pt x="1549" y="249"/>
                  </a:cubicBezTo>
                  <a:cubicBezTo>
                    <a:pt x="1544" y="242"/>
                    <a:pt x="1539" y="234"/>
                    <a:pt x="1533" y="228"/>
                  </a:cubicBezTo>
                  <a:cubicBezTo>
                    <a:pt x="1527" y="221"/>
                    <a:pt x="1522" y="214"/>
                    <a:pt x="1516" y="208"/>
                  </a:cubicBezTo>
                  <a:cubicBezTo>
                    <a:pt x="1507" y="198"/>
                    <a:pt x="1507" y="198"/>
                    <a:pt x="1507" y="198"/>
                  </a:cubicBezTo>
                  <a:cubicBezTo>
                    <a:pt x="1497" y="189"/>
                    <a:pt x="1497" y="189"/>
                    <a:pt x="1497" y="189"/>
                  </a:cubicBezTo>
                  <a:cubicBezTo>
                    <a:pt x="1488" y="180"/>
                    <a:pt x="1488" y="180"/>
                    <a:pt x="1488" y="180"/>
                  </a:cubicBezTo>
                  <a:cubicBezTo>
                    <a:pt x="1478" y="171"/>
                    <a:pt x="1478" y="171"/>
                    <a:pt x="1478" y="171"/>
                  </a:cubicBezTo>
                  <a:cubicBezTo>
                    <a:pt x="1474" y="168"/>
                    <a:pt x="1470" y="165"/>
                    <a:pt x="1467" y="162"/>
                  </a:cubicBezTo>
                  <a:cubicBezTo>
                    <a:pt x="1458" y="155"/>
                    <a:pt x="1458" y="155"/>
                    <a:pt x="1458" y="155"/>
                  </a:cubicBezTo>
                  <a:cubicBezTo>
                    <a:pt x="1453" y="151"/>
                    <a:pt x="1453" y="151"/>
                    <a:pt x="1453" y="151"/>
                  </a:cubicBezTo>
                  <a:cubicBezTo>
                    <a:pt x="1451" y="149"/>
                    <a:pt x="1451" y="149"/>
                    <a:pt x="1451" y="149"/>
                  </a:cubicBezTo>
                  <a:cubicBezTo>
                    <a:pt x="1449" y="148"/>
                    <a:pt x="1449" y="148"/>
                    <a:pt x="1449" y="148"/>
                  </a:cubicBezTo>
                  <a:cubicBezTo>
                    <a:pt x="1448" y="147"/>
                    <a:pt x="1448" y="147"/>
                    <a:pt x="1448" y="147"/>
                  </a:cubicBezTo>
                  <a:cubicBezTo>
                    <a:pt x="1437" y="140"/>
                    <a:pt x="1437" y="140"/>
                    <a:pt x="1437" y="140"/>
                  </a:cubicBezTo>
                  <a:cubicBezTo>
                    <a:pt x="1431" y="135"/>
                    <a:pt x="1424" y="131"/>
                    <a:pt x="1417" y="126"/>
                  </a:cubicBezTo>
                  <a:cubicBezTo>
                    <a:pt x="1410" y="122"/>
                    <a:pt x="1404" y="117"/>
                    <a:pt x="1396" y="113"/>
                  </a:cubicBezTo>
                  <a:cubicBezTo>
                    <a:pt x="1382" y="105"/>
                    <a:pt x="1369" y="97"/>
                    <a:pt x="1354" y="89"/>
                  </a:cubicBezTo>
                  <a:cubicBezTo>
                    <a:pt x="1340" y="82"/>
                    <a:pt x="1326" y="75"/>
                    <a:pt x="1312" y="68"/>
                  </a:cubicBezTo>
                  <a:cubicBezTo>
                    <a:pt x="1297" y="62"/>
                    <a:pt x="1283" y="57"/>
                    <a:pt x="1268" y="51"/>
                  </a:cubicBezTo>
                  <a:cubicBezTo>
                    <a:pt x="1265" y="49"/>
                    <a:pt x="1261" y="48"/>
                    <a:pt x="1257" y="47"/>
                  </a:cubicBezTo>
                  <a:cubicBezTo>
                    <a:pt x="1254" y="46"/>
                    <a:pt x="1250" y="44"/>
                    <a:pt x="1246" y="43"/>
                  </a:cubicBezTo>
                  <a:cubicBezTo>
                    <a:pt x="1239" y="41"/>
                    <a:pt x="1232" y="38"/>
                    <a:pt x="1225" y="36"/>
                  </a:cubicBezTo>
                  <a:cubicBezTo>
                    <a:pt x="1196" y="27"/>
                    <a:pt x="1167" y="20"/>
                    <a:pt x="1138" y="15"/>
                  </a:cubicBezTo>
                  <a:cubicBezTo>
                    <a:pt x="1081" y="4"/>
                    <a:pt x="1026" y="0"/>
                    <a:pt x="973" y="1"/>
                  </a:cubicBezTo>
                  <a:cubicBezTo>
                    <a:pt x="967" y="1"/>
                    <a:pt x="960" y="1"/>
                    <a:pt x="954" y="1"/>
                  </a:cubicBezTo>
                  <a:cubicBezTo>
                    <a:pt x="950" y="1"/>
                    <a:pt x="947" y="2"/>
                    <a:pt x="944" y="2"/>
                  </a:cubicBezTo>
                  <a:cubicBezTo>
                    <a:pt x="941" y="2"/>
                    <a:pt x="938" y="2"/>
                    <a:pt x="934" y="2"/>
                  </a:cubicBezTo>
                  <a:cubicBezTo>
                    <a:pt x="922" y="3"/>
                    <a:pt x="909" y="4"/>
                    <a:pt x="897" y="5"/>
                  </a:cubicBezTo>
                  <a:cubicBezTo>
                    <a:pt x="885" y="7"/>
                    <a:pt x="873" y="8"/>
                    <a:pt x="861" y="9"/>
                  </a:cubicBezTo>
                  <a:cubicBezTo>
                    <a:pt x="849" y="11"/>
                    <a:pt x="837" y="13"/>
                    <a:pt x="826" y="15"/>
                  </a:cubicBezTo>
                  <a:cubicBezTo>
                    <a:pt x="735" y="31"/>
                    <a:pt x="659" y="57"/>
                    <a:pt x="598" y="83"/>
                  </a:cubicBezTo>
                  <a:cubicBezTo>
                    <a:pt x="568" y="95"/>
                    <a:pt x="542" y="108"/>
                    <a:pt x="520" y="120"/>
                  </a:cubicBezTo>
                  <a:cubicBezTo>
                    <a:pt x="497" y="132"/>
                    <a:pt x="478" y="142"/>
                    <a:pt x="464" y="152"/>
                  </a:cubicBezTo>
                  <a:cubicBezTo>
                    <a:pt x="451" y="159"/>
                    <a:pt x="442" y="165"/>
                    <a:pt x="434" y="170"/>
                  </a:cubicBezTo>
                  <a:cubicBezTo>
                    <a:pt x="430" y="171"/>
                    <a:pt x="426" y="173"/>
                    <a:pt x="422" y="174"/>
                  </a:cubicBezTo>
                  <a:cubicBezTo>
                    <a:pt x="415" y="176"/>
                    <a:pt x="407" y="178"/>
                    <a:pt x="400" y="181"/>
                  </a:cubicBezTo>
                  <a:cubicBezTo>
                    <a:pt x="384" y="187"/>
                    <a:pt x="366" y="193"/>
                    <a:pt x="347" y="201"/>
                  </a:cubicBezTo>
                  <a:cubicBezTo>
                    <a:pt x="328" y="209"/>
                    <a:pt x="308" y="218"/>
                    <a:pt x="287" y="228"/>
                  </a:cubicBezTo>
                  <a:cubicBezTo>
                    <a:pt x="266" y="239"/>
                    <a:pt x="243" y="251"/>
                    <a:pt x="222" y="265"/>
                  </a:cubicBezTo>
                  <a:cubicBezTo>
                    <a:pt x="199" y="278"/>
                    <a:pt x="178" y="294"/>
                    <a:pt x="156" y="311"/>
                  </a:cubicBezTo>
                  <a:cubicBezTo>
                    <a:pt x="145" y="320"/>
                    <a:pt x="134" y="329"/>
                    <a:pt x="124" y="339"/>
                  </a:cubicBezTo>
                  <a:cubicBezTo>
                    <a:pt x="119" y="344"/>
                    <a:pt x="114" y="349"/>
                    <a:pt x="109" y="354"/>
                  </a:cubicBezTo>
                  <a:cubicBezTo>
                    <a:pt x="101" y="361"/>
                    <a:pt x="101" y="361"/>
                    <a:pt x="101" y="361"/>
                  </a:cubicBezTo>
                  <a:cubicBezTo>
                    <a:pt x="99" y="364"/>
                    <a:pt x="96" y="366"/>
                    <a:pt x="94" y="369"/>
                  </a:cubicBezTo>
                  <a:cubicBezTo>
                    <a:pt x="75" y="391"/>
                    <a:pt x="56" y="413"/>
                    <a:pt x="42" y="439"/>
                  </a:cubicBezTo>
                  <a:cubicBezTo>
                    <a:pt x="40" y="442"/>
                    <a:pt x="38" y="445"/>
                    <a:pt x="37" y="448"/>
                  </a:cubicBezTo>
                  <a:cubicBezTo>
                    <a:pt x="34" y="453"/>
                    <a:pt x="34" y="453"/>
                    <a:pt x="34" y="453"/>
                  </a:cubicBezTo>
                  <a:cubicBezTo>
                    <a:pt x="33" y="454"/>
                    <a:pt x="32" y="456"/>
                    <a:pt x="32" y="458"/>
                  </a:cubicBezTo>
                  <a:cubicBezTo>
                    <a:pt x="28" y="464"/>
                    <a:pt x="25" y="471"/>
                    <a:pt x="22" y="477"/>
                  </a:cubicBezTo>
                  <a:cubicBezTo>
                    <a:pt x="22" y="479"/>
                    <a:pt x="21" y="481"/>
                    <a:pt x="20" y="482"/>
                  </a:cubicBezTo>
                  <a:cubicBezTo>
                    <a:pt x="18" y="487"/>
                    <a:pt x="18" y="487"/>
                    <a:pt x="18" y="487"/>
                  </a:cubicBezTo>
                  <a:cubicBezTo>
                    <a:pt x="17" y="491"/>
                    <a:pt x="16" y="494"/>
                    <a:pt x="15" y="498"/>
                  </a:cubicBezTo>
                  <a:cubicBezTo>
                    <a:pt x="14" y="501"/>
                    <a:pt x="13" y="504"/>
                    <a:pt x="11" y="508"/>
                  </a:cubicBezTo>
                  <a:cubicBezTo>
                    <a:pt x="10" y="511"/>
                    <a:pt x="10" y="515"/>
                    <a:pt x="9" y="518"/>
                  </a:cubicBezTo>
                  <a:cubicBezTo>
                    <a:pt x="1" y="545"/>
                    <a:pt x="0" y="573"/>
                    <a:pt x="2" y="599"/>
                  </a:cubicBezTo>
                  <a:cubicBezTo>
                    <a:pt x="4" y="625"/>
                    <a:pt x="10" y="649"/>
                    <a:pt x="18" y="669"/>
                  </a:cubicBezTo>
                  <a:cubicBezTo>
                    <a:pt x="27" y="689"/>
                    <a:pt x="37" y="706"/>
                    <a:pt x="48" y="720"/>
                  </a:cubicBezTo>
                  <a:cubicBezTo>
                    <a:pt x="58" y="734"/>
                    <a:pt x="68" y="745"/>
                    <a:pt x="77" y="753"/>
                  </a:cubicBezTo>
                  <a:cubicBezTo>
                    <a:pt x="80" y="755"/>
                    <a:pt x="82" y="757"/>
                    <a:pt x="84" y="759"/>
                  </a:cubicBezTo>
                  <a:cubicBezTo>
                    <a:pt x="86" y="761"/>
                    <a:pt x="88" y="762"/>
                    <a:pt x="90" y="764"/>
                  </a:cubicBezTo>
                  <a:cubicBezTo>
                    <a:pt x="93" y="767"/>
                    <a:pt x="97" y="769"/>
                    <a:pt x="99" y="771"/>
                  </a:cubicBezTo>
                  <a:cubicBezTo>
                    <a:pt x="102" y="773"/>
                    <a:pt x="104" y="774"/>
                    <a:pt x="106" y="775"/>
                  </a:cubicBezTo>
                  <a:cubicBezTo>
                    <a:pt x="107" y="776"/>
                    <a:pt x="108" y="776"/>
                    <a:pt x="108" y="776"/>
                  </a:cubicBezTo>
                  <a:cubicBezTo>
                    <a:pt x="108" y="776"/>
                    <a:pt x="106" y="773"/>
                    <a:pt x="102" y="768"/>
                  </a:cubicBezTo>
                  <a:cubicBezTo>
                    <a:pt x="99" y="763"/>
                    <a:pt x="94" y="755"/>
                    <a:pt x="89" y="744"/>
                  </a:cubicBezTo>
                  <a:cubicBezTo>
                    <a:pt x="84" y="734"/>
                    <a:pt x="78" y="721"/>
                    <a:pt x="72" y="707"/>
                  </a:cubicBezTo>
                  <a:cubicBezTo>
                    <a:pt x="67" y="692"/>
                    <a:pt x="62" y="675"/>
                    <a:pt x="59" y="657"/>
                  </a:cubicBezTo>
                  <a:cubicBezTo>
                    <a:pt x="58" y="652"/>
                    <a:pt x="57" y="648"/>
                    <a:pt x="57" y="643"/>
                  </a:cubicBezTo>
                  <a:cubicBezTo>
                    <a:pt x="56" y="638"/>
                    <a:pt x="56" y="633"/>
                    <a:pt x="56" y="629"/>
                  </a:cubicBezTo>
                  <a:cubicBezTo>
                    <a:pt x="55" y="626"/>
                    <a:pt x="55" y="624"/>
                    <a:pt x="55" y="621"/>
                  </a:cubicBezTo>
                  <a:cubicBezTo>
                    <a:pt x="55" y="619"/>
                    <a:pt x="55" y="616"/>
                    <a:pt x="55" y="614"/>
                  </a:cubicBezTo>
                  <a:cubicBezTo>
                    <a:pt x="56" y="611"/>
                    <a:pt x="55" y="609"/>
                    <a:pt x="56" y="606"/>
                  </a:cubicBezTo>
                  <a:cubicBezTo>
                    <a:pt x="56" y="604"/>
                    <a:pt x="56" y="601"/>
                    <a:pt x="56" y="599"/>
                  </a:cubicBezTo>
                  <a:cubicBezTo>
                    <a:pt x="58" y="578"/>
                    <a:pt x="62" y="558"/>
                    <a:pt x="70" y="537"/>
                  </a:cubicBezTo>
                  <a:cubicBezTo>
                    <a:pt x="71" y="534"/>
                    <a:pt x="72" y="532"/>
                    <a:pt x="73" y="529"/>
                  </a:cubicBezTo>
                  <a:cubicBezTo>
                    <a:pt x="75" y="527"/>
                    <a:pt x="76" y="524"/>
                    <a:pt x="77" y="522"/>
                  </a:cubicBezTo>
                  <a:cubicBezTo>
                    <a:pt x="78" y="519"/>
                    <a:pt x="79" y="516"/>
                    <a:pt x="80" y="514"/>
                  </a:cubicBezTo>
                  <a:cubicBezTo>
                    <a:pt x="82" y="510"/>
                    <a:pt x="82" y="510"/>
                    <a:pt x="82" y="510"/>
                  </a:cubicBezTo>
                  <a:cubicBezTo>
                    <a:pt x="83" y="509"/>
                    <a:pt x="84" y="507"/>
                    <a:pt x="84" y="506"/>
                  </a:cubicBezTo>
                  <a:cubicBezTo>
                    <a:pt x="87" y="501"/>
                    <a:pt x="90" y="496"/>
                    <a:pt x="93" y="491"/>
                  </a:cubicBezTo>
                  <a:cubicBezTo>
                    <a:pt x="93" y="490"/>
                    <a:pt x="94" y="488"/>
                    <a:pt x="95" y="487"/>
                  </a:cubicBezTo>
                  <a:cubicBezTo>
                    <a:pt x="97" y="483"/>
                    <a:pt x="97" y="483"/>
                    <a:pt x="97" y="483"/>
                  </a:cubicBezTo>
                  <a:cubicBezTo>
                    <a:pt x="102" y="476"/>
                    <a:pt x="102" y="476"/>
                    <a:pt x="102" y="476"/>
                  </a:cubicBezTo>
                  <a:cubicBezTo>
                    <a:pt x="115" y="456"/>
                    <a:pt x="131" y="437"/>
                    <a:pt x="148" y="418"/>
                  </a:cubicBezTo>
                  <a:cubicBezTo>
                    <a:pt x="156" y="409"/>
                    <a:pt x="165" y="400"/>
                    <a:pt x="174" y="391"/>
                  </a:cubicBezTo>
                  <a:cubicBezTo>
                    <a:pt x="183" y="383"/>
                    <a:pt x="192" y="374"/>
                    <a:pt x="202" y="366"/>
                  </a:cubicBezTo>
                  <a:cubicBezTo>
                    <a:pt x="221" y="349"/>
                    <a:pt x="240" y="333"/>
                    <a:pt x="259" y="318"/>
                  </a:cubicBezTo>
                  <a:cubicBezTo>
                    <a:pt x="264" y="314"/>
                    <a:pt x="268" y="310"/>
                    <a:pt x="273" y="307"/>
                  </a:cubicBezTo>
                  <a:cubicBezTo>
                    <a:pt x="275" y="305"/>
                    <a:pt x="278" y="303"/>
                    <a:pt x="280" y="301"/>
                  </a:cubicBezTo>
                  <a:cubicBezTo>
                    <a:pt x="283" y="300"/>
                    <a:pt x="285" y="298"/>
                    <a:pt x="287" y="296"/>
                  </a:cubicBezTo>
                  <a:cubicBezTo>
                    <a:pt x="297" y="289"/>
                    <a:pt x="306" y="282"/>
                    <a:pt x="315" y="275"/>
                  </a:cubicBezTo>
                  <a:cubicBezTo>
                    <a:pt x="324" y="268"/>
                    <a:pt x="334" y="262"/>
                    <a:pt x="342" y="256"/>
                  </a:cubicBezTo>
                  <a:cubicBezTo>
                    <a:pt x="351" y="250"/>
                    <a:pt x="359" y="244"/>
                    <a:pt x="367" y="238"/>
                  </a:cubicBezTo>
                  <a:cubicBezTo>
                    <a:pt x="384" y="226"/>
                    <a:pt x="399" y="216"/>
                    <a:pt x="412" y="206"/>
                  </a:cubicBezTo>
                  <a:cubicBezTo>
                    <a:pt x="419" y="201"/>
                    <a:pt x="425" y="197"/>
                    <a:pt x="431" y="193"/>
                  </a:cubicBezTo>
                  <a:cubicBezTo>
                    <a:pt x="437" y="189"/>
                    <a:pt x="442" y="185"/>
                    <a:pt x="447" y="182"/>
                  </a:cubicBezTo>
                  <a:cubicBezTo>
                    <a:pt x="449" y="181"/>
                    <a:pt x="450" y="180"/>
                    <a:pt x="451" y="179"/>
                  </a:cubicBezTo>
                  <a:cubicBezTo>
                    <a:pt x="458" y="176"/>
                    <a:pt x="465" y="173"/>
                    <a:pt x="473" y="170"/>
                  </a:cubicBezTo>
                  <a:cubicBezTo>
                    <a:pt x="481" y="167"/>
                    <a:pt x="490" y="164"/>
                    <a:pt x="500" y="160"/>
                  </a:cubicBezTo>
                  <a:cubicBezTo>
                    <a:pt x="510" y="157"/>
                    <a:pt x="520" y="153"/>
                    <a:pt x="532" y="149"/>
                  </a:cubicBezTo>
                  <a:cubicBezTo>
                    <a:pt x="544" y="145"/>
                    <a:pt x="556" y="141"/>
                    <a:pt x="570" y="137"/>
                  </a:cubicBezTo>
                  <a:cubicBezTo>
                    <a:pt x="583" y="133"/>
                    <a:pt x="598" y="129"/>
                    <a:pt x="613" y="125"/>
                  </a:cubicBezTo>
                  <a:cubicBezTo>
                    <a:pt x="674" y="108"/>
                    <a:pt x="749" y="92"/>
                    <a:pt x="835" y="84"/>
                  </a:cubicBezTo>
                  <a:cubicBezTo>
                    <a:pt x="878" y="80"/>
                    <a:pt x="924" y="79"/>
                    <a:pt x="972" y="81"/>
                  </a:cubicBezTo>
                  <a:cubicBezTo>
                    <a:pt x="1020" y="84"/>
                    <a:pt x="1070" y="90"/>
                    <a:pt x="1120" y="101"/>
                  </a:cubicBezTo>
                  <a:cubicBezTo>
                    <a:pt x="1146" y="107"/>
                    <a:pt x="1171" y="114"/>
                    <a:pt x="1197" y="123"/>
                  </a:cubicBezTo>
                  <a:cubicBezTo>
                    <a:pt x="1209" y="128"/>
                    <a:pt x="1222" y="132"/>
                    <a:pt x="1235" y="137"/>
                  </a:cubicBezTo>
                  <a:cubicBezTo>
                    <a:pt x="1248" y="142"/>
                    <a:pt x="1260" y="148"/>
                    <a:pt x="1273" y="153"/>
                  </a:cubicBezTo>
                  <a:cubicBezTo>
                    <a:pt x="1286" y="160"/>
                    <a:pt x="1298" y="166"/>
                    <a:pt x="1311" y="172"/>
                  </a:cubicBezTo>
                  <a:cubicBezTo>
                    <a:pt x="1323" y="179"/>
                    <a:pt x="1335" y="186"/>
                    <a:pt x="1348" y="193"/>
                  </a:cubicBezTo>
                  <a:cubicBezTo>
                    <a:pt x="1354" y="197"/>
                    <a:pt x="1360" y="201"/>
                    <a:pt x="1366" y="205"/>
                  </a:cubicBezTo>
                  <a:cubicBezTo>
                    <a:pt x="1372" y="209"/>
                    <a:pt x="1379" y="213"/>
                    <a:pt x="1385" y="217"/>
                  </a:cubicBezTo>
                  <a:cubicBezTo>
                    <a:pt x="1394" y="223"/>
                    <a:pt x="1394" y="223"/>
                    <a:pt x="1394" y="223"/>
                  </a:cubicBezTo>
                  <a:cubicBezTo>
                    <a:pt x="1395" y="223"/>
                    <a:pt x="1395" y="223"/>
                    <a:pt x="1395" y="223"/>
                  </a:cubicBezTo>
                  <a:cubicBezTo>
                    <a:pt x="1394" y="222"/>
                    <a:pt x="1395" y="224"/>
                    <a:pt x="1395" y="224"/>
                  </a:cubicBezTo>
                  <a:cubicBezTo>
                    <a:pt x="1398" y="225"/>
                    <a:pt x="1398" y="225"/>
                    <a:pt x="1398" y="225"/>
                  </a:cubicBezTo>
                  <a:cubicBezTo>
                    <a:pt x="1402" y="229"/>
                    <a:pt x="1402" y="229"/>
                    <a:pt x="1402" y="229"/>
                  </a:cubicBezTo>
                  <a:cubicBezTo>
                    <a:pt x="1412" y="236"/>
                    <a:pt x="1412" y="236"/>
                    <a:pt x="1412" y="236"/>
                  </a:cubicBezTo>
                  <a:cubicBezTo>
                    <a:pt x="1413" y="236"/>
                    <a:pt x="1414" y="237"/>
                    <a:pt x="1414" y="237"/>
                  </a:cubicBezTo>
                  <a:cubicBezTo>
                    <a:pt x="1416" y="239"/>
                    <a:pt x="1416" y="239"/>
                    <a:pt x="1416" y="239"/>
                  </a:cubicBezTo>
                  <a:cubicBezTo>
                    <a:pt x="1420" y="242"/>
                    <a:pt x="1420" y="242"/>
                    <a:pt x="1420" y="242"/>
                  </a:cubicBezTo>
                  <a:cubicBezTo>
                    <a:pt x="1428" y="248"/>
                    <a:pt x="1428" y="248"/>
                    <a:pt x="1428" y="248"/>
                  </a:cubicBezTo>
                  <a:cubicBezTo>
                    <a:pt x="1436" y="255"/>
                    <a:pt x="1436" y="255"/>
                    <a:pt x="1436" y="255"/>
                  </a:cubicBezTo>
                  <a:cubicBezTo>
                    <a:pt x="1444" y="262"/>
                    <a:pt x="1444" y="262"/>
                    <a:pt x="1444" y="262"/>
                  </a:cubicBezTo>
                  <a:cubicBezTo>
                    <a:pt x="1451" y="270"/>
                    <a:pt x="1451" y="270"/>
                    <a:pt x="1451" y="270"/>
                  </a:cubicBezTo>
                  <a:cubicBezTo>
                    <a:pt x="1457" y="275"/>
                    <a:pt x="1462" y="280"/>
                    <a:pt x="1467" y="285"/>
                  </a:cubicBezTo>
                  <a:cubicBezTo>
                    <a:pt x="1472" y="290"/>
                    <a:pt x="1476" y="296"/>
                    <a:pt x="1481" y="302"/>
                  </a:cubicBezTo>
                  <a:cubicBezTo>
                    <a:pt x="1500" y="324"/>
                    <a:pt x="1518" y="349"/>
                    <a:pt x="1534" y="376"/>
                  </a:cubicBezTo>
                  <a:cubicBezTo>
                    <a:pt x="1550" y="403"/>
                    <a:pt x="1565" y="431"/>
                    <a:pt x="1578" y="461"/>
                  </a:cubicBezTo>
                  <a:cubicBezTo>
                    <a:pt x="1592" y="491"/>
                    <a:pt x="1605" y="522"/>
                    <a:pt x="1618" y="554"/>
                  </a:cubicBezTo>
                  <a:cubicBezTo>
                    <a:pt x="1632" y="586"/>
                    <a:pt x="1645" y="618"/>
                    <a:pt x="1659" y="651"/>
                  </a:cubicBezTo>
                  <a:cubicBezTo>
                    <a:pt x="1673" y="683"/>
                    <a:pt x="1688" y="716"/>
                    <a:pt x="1705" y="748"/>
                  </a:cubicBezTo>
                  <a:cubicBezTo>
                    <a:pt x="1712" y="760"/>
                    <a:pt x="1712" y="760"/>
                    <a:pt x="1712" y="760"/>
                  </a:cubicBezTo>
                  <a:cubicBezTo>
                    <a:pt x="1719" y="772"/>
                    <a:pt x="1719" y="772"/>
                    <a:pt x="1719" y="772"/>
                  </a:cubicBezTo>
                  <a:cubicBezTo>
                    <a:pt x="1723" y="780"/>
                    <a:pt x="1728" y="787"/>
                    <a:pt x="1733" y="795"/>
                  </a:cubicBezTo>
                  <a:cubicBezTo>
                    <a:pt x="1735" y="798"/>
                    <a:pt x="1735" y="798"/>
                    <a:pt x="1735" y="798"/>
                  </a:cubicBezTo>
                  <a:cubicBezTo>
                    <a:pt x="1737" y="801"/>
                    <a:pt x="1737" y="801"/>
                    <a:pt x="1737" y="801"/>
                  </a:cubicBezTo>
                  <a:cubicBezTo>
                    <a:pt x="1741" y="807"/>
                    <a:pt x="1741" y="807"/>
                    <a:pt x="1741" y="807"/>
                  </a:cubicBezTo>
                  <a:cubicBezTo>
                    <a:pt x="1748" y="818"/>
                    <a:pt x="1748" y="818"/>
                    <a:pt x="1748" y="818"/>
                  </a:cubicBezTo>
                  <a:cubicBezTo>
                    <a:pt x="1753" y="825"/>
                    <a:pt x="1758" y="833"/>
                    <a:pt x="1763" y="840"/>
                  </a:cubicBezTo>
                  <a:cubicBezTo>
                    <a:pt x="1771" y="851"/>
                    <a:pt x="1771" y="851"/>
                    <a:pt x="1771" y="851"/>
                  </a:cubicBezTo>
                  <a:cubicBezTo>
                    <a:pt x="1774" y="855"/>
                    <a:pt x="1776" y="858"/>
                    <a:pt x="1779" y="862"/>
                  </a:cubicBezTo>
                  <a:cubicBezTo>
                    <a:pt x="1785" y="869"/>
                    <a:pt x="1790" y="877"/>
                    <a:pt x="1796" y="884"/>
                  </a:cubicBezTo>
                  <a:cubicBezTo>
                    <a:pt x="1801" y="891"/>
                    <a:pt x="1807" y="899"/>
                    <a:pt x="1812" y="906"/>
                  </a:cubicBezTo>
                  <a:cubicBezTo>
                    <a:pt x="1818" y="913"/>
                    <a:pt x="1824" y="920"/>
                    <a:pt x="1830" y="927"/>
                  </a:cubicBezTo>
                  <a:cubicBezTo>
                    <a:pt x="1853" y="956"/>
                    <a:pt x="1878" y="982"/>
                    <a:pt x="1903" y="1010"/>
                  </a:cubicBezTo>
                  <a:cubicBezTo>
                    <a:pt x="1909" y="1016"/>
                    <a:pt x="1916" y="1023"/>
                    <a:pt x="1923" y="1029"/>
                  </a:cubicBezTo>
                  <a:cubicBezTo>
                    <a:pt x="1930" y="1036"/>
                    <a:pt x="1936" y="1042"/>
                    <a:pt x="1943" y="1048"/>
                  </a:cubicBezTo>
                  <a:cubicBezTo>
                    <a:pt x="1957" y="1061"/>
                    <a:pt x="1970" y="1073"/>
                    <a:pt x="1983" y="1085"/>
                  </a:cubicBezTo>
                  <a:cubicBezTo>
                    <a:pt x="1996" y="1098"/>
                    <a:pt x="2008" y="1110"/>
                    <a:pt x="2019" y="1124"/>
                  </a:cubicBezTo>
                  <a:cubicBezTo>
                    <a:pt x="2030" y="1137"/>
                    <a:pt x="2040" y="1151"/>
                    <a:pt x="2047" y="1166"/>
                  </a:cubicBezTo>
                  <a:cubicBezTo>
                    <a:pt x="2050" y="1171"/>
                    <a:pt x="2050" y="1171"/>
                    <a:pt x="2050" y="1171"/>
                  </a:cubicBezTo>
                  <a:cubicBezTo>
                    <a:pt x="2051" y="1174"/>
                    <a:pt x="2051" y="1174"/>
                    <a:pt x="2051" y="1174"/>
                  </a:cubicBezTo>
                  <a:cubicBezTo>
                    <a:pt x="2052" y="1175"/>
                    <a:pt x="2052" y="1175"/>
                    <a:pt x="2052" y="1175"/>
                  </a:cubicBezTo>
                  <a:cubicBezTo>
                    <a:pt x="2053" y="1176"/>
                    <a:pt x="2052" y="1176"/>
                    <a:pt x="2053" y="1176"/>
                  </a:cubicBezTo>
                  <a:cubicBezTo>
                    <a:pt x="2058" y="1189"/>
                    <a:pt x="2058" y="1189"/>
                    <a:pt x="2058" y="1189"/>
                  </a:cubicBezTo>
                  <a:cubicBezTo>
                    <a:pt x="2062" y="1197"/>
                    <a:pt x="2064" y="1205"/>
                    <a:pt x="2067" y="1213"/>
                  </a:cubicBezTo>
                  <a:cubicBezTo>
                    <a:pt x="2069" y="1217"/>
                    <a:pt x="2070" y="1221"/>
                    <a:pt x="2071" y="1225"/>
                  </a:cubicBezTo>
                  <a:cubicBezTo>
                    <a:pt x="2075" y="1238"/>
                    <a:pt x="2075" y="1238"/>
                    <a:pt x="2075" y="1238"/>
                  </a:cubicBezTo>
                  <a:cubicBezTo>
                    <a:pt x="2077" y="1246"/>
                    <a:pt x="2080" y="1254"/>
                    <a:pt x="2082" y="1263"/>
                  </a:cubicBezTo>
                  <a:cubicBezTo>
                    <a:pt x="2097" y="1331"/>
                    <a:pt x="2098" y="1402"/>
                    <a:pt x="2097" y="1474"/>
                  </a:cubicBezTo>
                  <a:cubicBezTo>
                    <a:pt x="2096" y="1546"/>
                    <a:pt x="2094" y="1620"/>
                    <a:pt x="2101" y="1696"/>
                  </a:cubicBezTo>
                  <a:cubicBezTo>
                    <a:pt x="2105" y="1734"/>
                    <a:pt x="2111" y="1772"/>
                    <a:pt x="2122" y="1810"/>
                  </a:cubicBezTo>
                  <a:cubicBezTo>
                    <a:pt x="2126" y="1824"/>
                    <a:pt x="2126" y="1824"/>
                    <a:pt x="2126" y="1824"/>
                  </a:cubicBezTo>
                  <a:cubicBezTo>
                    <a:pt x="2127" y="1829"/>
                    <a:pt x="2129" y="1833"/>
                    <a:pt x="2130" y="1838"/>
                  </a:cubicBezTo>
                  <a:cubicBezTo>
                    <a:pt x="2132" y="1843"/>
                    <a:pt x="2133" y="1847"/>
                    <a:pt x="2135" y="1852"/>
                  </a:cubicBezTo>
                  <a:cubicBezTo>
                    <a:pt x="2140" y="1866"/>
                    <a:pt x="2140" y="1866"/>
                    <a:pt x="2140" y="1866"/>
                  </a:cubicBezTo>
                  <a:cubicBezTo>
                    <a:pt x="2143" y="1875"/>
                    <a:pt x="2148" y="1884"/>
                    <a:pt x="2152" y="1893"/>
                  </a:cubicBezTo>
                  <a:cubicBezTo>
                    <a:pt x="2153" y="1896"/>
                    <a:pt x="2153" y="1896"/>
                    <a:pt x="2153" y="1896"/>
                  </a:cubicBezTo>
                  <a:cubicBezTo>
                    <a:pt x="2154" y="1898"/>
                    <a:pt x="2154" y="1898"/>
                    <a:pt x="2154" y="1898"/>
                  </a:cubicBezTo>
                  <a:cubicBezTo>
                    <a:pt x="2155" y="1900"/>
                    <a:pt x="2155" y="1900"/>
                    <a:pt x="2155" y="1900"/>
                  </a:cubicBezTo>
                  <a:cubicBezTo>
                    <a:pt x="2158" y="1906"/>
                    <a:pt x="2158" y="1906"/>
                    <a:pt x="2158" y="1906"/>
                  </a:cubicBezTo>
                  <a:cubicBezTo>
                    <a:pt x="2164" y="1918"/>
                    <a:pt x="2164" y="1918"/>
                    <a:pt x="2164" y="1918"/>
                  </a:cubicBezTo>
                  <a:cubicBezTo>
                    <a:pt x="2169" y="1927"/>
                    <a:pt x="2174" y="1936"/>
                    <a:pt x="2178" y="1944"/>
                  </a:cubicBezTo>
                  <a:cubicBezTo>
                    <a:pt x="2183" y="1952"/>
                    <a:pt x="2188" y="1960"/>
                    <a:pt x="2193" y="1968"/>
                  </a:cubicBezTo>
                  <a:cubicBezTo>
                    <a:pt x="2200" y="1980"/>
                    <a:pt x="2200" y="1980"/>
                    <a:pt x="2200" y="1980"/>
                  </a:cubicBezTo>
                  <a:cubicBezTo>
                    <a:pt x="2208" y="1991"/>
                    <a:pt x="2208" y="1991"/>
                    <a:pt x="2208" y="1991"/>
                  </a:cubicBezTo>
                  <a:cubicBezTo>
                    <a:pt x="2213" y="1999"/>
                    <a:pt x="2218" y="2006"/>
                    <a:pt x="2223" y="2014"/>
                  </a:cubicBezTo>
                  <a:cubicBezTo>
                    <a:pt x="2243" y="2043"/>
                    <a:pt x="2262" y="2071"/>
                    <a:pt x="2278" y="2098"/>
                  </a:cubicBezTo>
                  <a:cubicBezTo>
                    <a:pt x="2295" y="2126"/>
                    <a:pt x="2309" y="2153"/>
                    <a:pt x="2318" y="2180"/>
                  </a:cubicBezTo>
                  <a:cubicBezTo>
                    <a:pt x="2322" y="2190"/>
                    <a:pt x="2322" y="2190"/>
                    <a:pt x="2322" y="2190"/>
                  </a:cubicBezTo>
                  <a:cubicBezTo>
                    <a:pt x="2323" y="2193"/>
                    <a:pt x="2323" y="2193"/>
                    <a:pt x="2323" y="2193"/>
                  </a:cubicBezTo>
                  <a:cubicBezTo>
                    <a:pt x="2323" y="2194"/>
                    <a:pt x="2323" y="2194"/>
                    <a:pt x="2323" y="2194"/>
                  </a:cubicBezTo>
                  <a:cubicBezTo>
                    <a:pt x="2323" y="2194"/>
                    <a:pt x="2323" y="2194"/>
                    <a:pt x="2323" y="2195"/>
                  </a:cubicBezTo>
                  <a:cubicBezTo>
                    <a:pt x="2325" y="2200"/>
                    <a:pt x="2325" y="2200"/>
                    <a:pt x="2325" y="2200"/>
                  </a:cubicBezTo>
                  <a:cubicBezTo>
                    <a:pt x="2328" y="2212"/>
                    <a:pt x="2328" y="2212"/>
                    <a:pt x="2328" y="2212"/>
                  </a:cubicBezTo>
                  <a:cubicBezTo>
                    <a:pt x="2329" y="2215"/>
                    <a:pt x="2329" y="2215"/>
                    <a:pt x="2329" y="2215"/>
                  </a:cubicBezTo>
                  <a:cubicBezTo>
                    <a:pt x="2330" y="2216"/>
                    <a:pt x="2330" y="2217"/>
                    <a:pt x="2330" y="2218"/>
                  </a:cubicBezTo>
                  <a:cubicBezTo>
                    <a:pt x="2331" y="2223"/>
                    <a:pt x="2331" y="2223"/>
                    <a:pt x="2331" y="2223"/>
                  </a:cubicBezTo>
                  <a:cubicBezTo>
                    <a:pt x="2334" y="2233"/>
                    <a:pt x="2334" y="2233"/>
                    <a:pt x="2334" y="2233"/>
                  </a:cubicBezTo>
                  <a:cubicBezTo>
                    <a:pt x="2334" y="2237"/>
                    <a:pt x="2335" y="2241"/>
                    <a:pt x="2336" y="2244"/>
                  </a:cubicBezTo>
                  <a:cubicBezTo>
                    <a:pt x="2338" y="2255"/>
                    <a:pt x="2338" y="2255"/>
                    <a:pt x="2338" y="2255"/>
                  </a:cubicBezTo>
                  <a:cubicBezTo>
                    <a:pt x="2340" y="2266"/>
                    <a:pt x="2340" y="2266"/>
                    <a:pt x="2340" y="2266"/>
                  </a:cubicBezTo>
                  <a:cubicBezTo>
                    <a:pt x="2344" y="2296"/>
                    <a:pt x="2346" y="2326"/>
                    <a:pt x="2347" y="2356"/>
                  </a:cubicBezTo>
                  <a:cubicBezTo>
                    <a:pt x="2347" y="2385"/>
                    <a:pt x="2346" y="2415"/>
                    <a:pt x="2343" y="2445"/>
                  </a:cubicBezTo>
                  <a:cubicBezTo>
                    <a:pt x="2342" y="2452"/>
                    <a:pt x="2341" y="2459"/>
                    <a:pt x="2340" y="2467"/>
                  </a:cubicBezTo>
                  <a:cubicBezTo>
                    <a:pt x="2339" y="2474"/>
                    <a:pt x="2338" y="2481"/>
                    <a:pt x="2337" y="2488"/>
                  </a:cubicBezTo>
                  <a:cubicBezTo>
                    <a:pt x="2336" y="2496"/>
                    <a:pt x="2335" y="2503"/>
                    <a:pt x="2333" y="2510"/>
                  </a:cubicBezTo>
                  <a:cubicBezTo>
                    <a:pt x="2332" y="2517"/>
                    <a:pt x="2331" y="2524"/>
                    <a:pt x="2329" y="2531"/>
                  </a:cubicBezTo>
                  <a:cubicBezTo>
                    <a:pt x="2326" y="2545"/>
                    <a:pt x="2323" y="2561"/>
                    <a:pt x="2320" y="2574"/>
                  </a:cubicBezTo>
                  <a:cubicBezTo>
                    <a:pt x="2319" y="2577"/>
                    <a:pt x="2318" y="2581"/>
                    <a:pt x="2317" y="2584"/>
                  </a:cubicBezTo>
                  <a:cubicBezTo>
                    <a:pt x="2316" y="2587"/>
                    <a:pt x="2315" y="2591"/>
                    <a:pt x="2314" y="2594"/>
                  </a:cubicBezTo>
                  <a:cubicBezTo>
                    <a:pt x="2312" y="2601"/>
                    <a:pt x="2311" y="2608"/>
                    <a:pt x="2309" y="2614"/>
                  </a:cubicBezTo>
                  <a:cubicBezTo>
                    <a:pt x="2307" y="2621"/>
                    <a:pt x="2304" y="2628"/>
                    <a:pt x="2302" y="2634"/>
                  </a:cubicBezTo>
                  <a:cubicBezTo>
                    <a:pt x="2300" y="2641"/>
                    <a:pt x="2298" y="2648"/>
                    <a:pt x="2296" y="2654"/>
                  </a:cubicBezTo>
                  <a:cubicBezTo>
                    <a:pt x="2291" y="2667"/>
                    <a:pt x="2287" y="2680"/>
                    <a:pt x="2281" y="2692"/>
                  </a:cubicBezTo>
                  <a:cubicBezTo>
                    <a:pt x="2272" y="2717"/>
                    <a:pt x="2260" y="2740"/>
                    <a:pt x="2248" y="2763"/>
                  </a:cubicBezTo>
                  <a:cubicBezTo>
                    <a:pt x="2223" y="2808"/>
                    <a:pt x="2194" y="2848"/>
                    <a:pt x="2163" y="2881"/>
                  </a:cubicBezTo>
                  <a:cubicBezTo>
                    <a:pt x="2147" y="2898"/>
                    <a:pt x="2130" y="2913"/>
                    <a:pt x="2113" y="2926"/>
                  </a:cubicBezTo>
                  <a:cubicBezTo>
                    <a:pt x="2109" y="2930"/>
                    <a:pt x="2104" y="2933"/>
                    <a:pt x="2100" y="2936"/>
                  </a:cubicBezTo>
                  <a:cubicBezTo>
                    <a:pt x="2095" y="2939"/>
                    <a:pt x="2091" y="2942"/>
                    <a:pt x="2086" y="2945"/>
                  </a:cubicBezTo>
                  <a:cubicBezTo>
                    <a:pt x="2083" y="2948"/>
                    <a:pt x="2083" y="2948"/>
                    <a:pt x="2083" y="2948"/>
                  </a:cubicBezTo>
                  <a:cubicBezTo>
                    <a:pt x="2082" y="2948"/>
                    <a:pt x="2082" y="2948"/>
                    <a:pt x="2082" y="2948"/>
                  </a:cubicBezTo>
                  <a:cubicBezTo>
                    <a:pt x="2082" y="2949"/>
                    <a:pt x="2083" y="2948"/>
                    <a:pt x="2082" y="2949"/>
                  </a:cubicBezTo>
                  <a:cubicBezTo>
                    <a:pt x="2080" y="2950"/>
                    <a:pt x="2080" y="2950"/>
                    <a:pt x="2080" y="2950"/>
                  </a:cubicBezTo>
                  <a:cubicBezTo>
                    <a:pt x="2078" y="2951"/>
                    <a:pt x="2075" y="2953"/>
                    <a:pt x="2073" y="2954"/>
                  </a:cubicBezTo>
                  <a:cubicBezTo>
                    <a:pt x="2069" y="2956"/>
                    <a:pt x="2069" y="2956"/>
                    <a:pt x="2069" y="2956"/>
                  </a:cubicBezTo>
                  <a:cubicBezTo>
                    <a:pt x="2066" y="2958"/>
                    <a:pt x="2066" y="2958"/>
                    <a:pt x="2066" y="2958"/>
                  </a:cubicBezTo>
                  <a:cubicBezTo>
                    <a:pt x="2064" y="2960"/>
                    <a:pt x="2062" y="2961"/>
                    <a:pt x="2060" y="2962"/>
                  </a:cubicBezTo>
                  <a:cubicBezTo>
                    <a:pt x="2042" y="2972"/>
                    <a:pt x="2024" y="2981"/>
                    <a:pt x="2006" y="2988"/>
                  </a:cubicBezTo>
                  <a:cubicBezTo>
                    <a:pt x="1988" y="2995"/>
                    <a:pt x="1970" y="3000"/>
                    <a:pt x="1952" y="3004"/>
                  </a:cubicBezTo>
                  <a:cubicBezTo>
                    <a:pt x="1917" y="3012"/>
                    <a:pt x="1884" y="3013"/>
                    <a:pt x="1854" y="3010"/>
                  </a:cubicBezTo>
                  <a:cubicBezTo>
                    <a:pt x="1840" y="3008"/>
                    <a:pt x="1826" y="3005"/>
                    <a:pt x="1813" y="3002"/>
                  </a:cubicBezTo>
                  <a:cubicBezTo>
                    <a:pt x="1810" y="3001"/>
                    <a:pt x="1807" y="3000"/>
                    <a:pt x="1804" y="2999"/>
                  </a:cubicBezTo>
                  <a:cubicBezTo>
                    <a:pt x="1801" y="2998"/>
                    <a:pt x="1798" y="2997"/>
                    <a:pt x="1795" y="2996"/>
                  </a:cubicBezTo>
                  <a:cubicBezTo>
                    <a:pt x="1792" y="2995"/>
                    <a:pt x="1789" y="2993"/>
                    <a:pt x="1786" y="2992"/>
                  </a:cubicBezTo>
                  <a:cubicBezTo>
                    <a:pt x="1783" y="2991"/>
                    <a:pt x="1780" y="2990"/>
                    <a:pt x="1778" y="2988"/>
                  </a:cubicBezTo>
                  <a:cubicBezTo>
                    <a:pt x="1757" y="2978"/>
                    <a:pt x="1740" y="2967"/>
                    <a:pt x="1727" y="2956"/>
                  </a:cubicBezTo>
                  <a:cubicBezTo>
                    <a:pt x="1725" y="2955"/>
                    <a:pt x="1724" y="2954"/>
                    <a:pt x="1722" y="2952"/>
                  </a:cubicBezTo>
                  <a:cubicBezTo>
                    <a:pt x="1721" y="2951"/>
                    <a:pt x="1719" y="2950"/>
                    <a:pt x="1718" y="2949"/>
                  </a:cubicBezTo>
                  <a:cubicBezTo>
                    <a:pt x="1715" y="2946"/>
                    <a:pt x="1713" y="2944"/>
                    <a:pt x="1710" y="2942"/>
                  </a:cubicBezTo>
                  <a:cubicBezTo>
                    <a:pt x="1706" y="2937"/>
                    <a:pt x="1702" y="2933"/>
                    <a:pt x="1699" y="2930"/>
                  </a:cubicBezTo>
                  <a:cubicBezTo>
                    <a:pt x="1693" y="2924"/>
                    <a:pt x="1690" y="2920"/>
                    <a:pt x="1690" y="2920"/>
                  </a:cubicBezTo>
                  <a:cubicBezTo>
                    <a:pt x="1682" y="2926"/>
                    <a:pt x="1682" y="2926"/>
                    <a:pt x="1682" y="2926"/>
                  </a:cubicBezTo>
                  <a:cubicBezTo>
                    <a:pt x="1682" y="2926"/>
                    <a:pt x="1684" y="2930"/>
                    <a:pt x="1689" y="2938"/>
                  </a:cubicBezTo>
                  <a:cubicBezTo>
                    <a:pt x="1691" y="2942"/>
                    <a:pt x="1695" y="2947"/>
                    <a:pt x="1698" y="2952"/>
                  </a:cubicBezTo>
                  <a:cubicBezTo>
                    <a:pt x="1700" y="2955"/>
                    <a:pt x="1703" y="2958"/>
                    <a:pt x="1705" y="2961"/>
                  </a:cubicBezTo>
                  <a:cubicBezTo>
                    <a:pt x="1706" y="2962"/>
                    <a:pt x="1708" y="2964"/>
                    <a:pt x="1709" y="2966"/>
                  </a:cubicBezTo>
                  <a:cubicBezTo>
                    <a:pt x="1710" y="2967"/>
                    <a:pt x="1712" y="2969"/>
                    <a:pt x="1713" y="2971"/>
                  </a:cubicBezTo>
                  <a:cubicBezTo>
                    <a:pt x="1716" y="2973"/>
                    <a:pt x="1718" y="2976"/>
                    <a:pt x="1721" y="2979"/>
                  </a:cubicBezTo>
                  <a:cubicBezTo>
                    <a:pt x="1718" y="2983"/>
                    <a:pt x="1715" y="2989"/>
                    <a:pt x="1711" y="2996"/>
                  </a:cubicBezTo>
                  <a:cubicBezTo>
                    <a:pt x="1701" y="3012"/>
                    <a:pt x="1688" y="3034"/>
                    <a:pt x="1672" y="3062"/>
                  </a:cubicBezTo>
                  <a:cubicBezTo>
                    <a:pt x="1665" y="3075"/>
                    <a:pt x="1657" y="3090"/>
                    <a:pt x="1648" y="3106"/>
                  </a:cubicBezTo>
                  <a:cubicBezTo>
                    <a:pt x="1640" y="3122"/>
                    <a:pt x="1631" y="3139"/>
                    <a:pt x="1623" y="3157"/>
                  </a:cubicBezTo>
                  <a:cubicBezTo>
                    <a:pt x="1614" y="3174"/>
                    <a:pt x="1605" y="3193"/>
                    <a:pt x="1597" y="3211"/>
                  </a:cubicBezTo>
                  <a:cubicBezTo>
                    <a:pt x="1588" y="3230"/>
                    <a:pt x="1580" y="3249"/>
                    <a:pt x="1572" y="3269"/>
                  </a:cubicBezTo>
                  <a:cubicBezTo>
                    <a:pt x="1568" y="3278"/>
                    <a:pt x="1564" y="3288"/>
                    <a:pt x="1561" y="3298"/>
                  </a:cubicBezTo>
                  <a:cubicBezTo>
                    <a:pt x="1559" y="3303"/>
                    <a:pt x="1557" y="3308"/>
                    <a:pt x="1555" y="3312"/>
                  </a:cubicBezTo>
                  <a:cubicBezTo>
                    <a:pt x="1553" y="3317"/>
                    <a:pt x="1552" y="3322"/>
                    <a:pt x="1550" y="3327"/>
                  </a:cubicBezTo>
                  <a:cubicBezTo>
                    <a:pt x="1543" y="3346"/>
                    <a:pt x="1537" y="3366"/>
                    <a:pt x="1531" y="3385"/>
                  </a:cubicBezTo>
                  <a:cubicBezTo>
                    <a:pt x="1526" y="3403"/>
                    <a:pt x="1521" y="3422"/>
                    <a:pt x="1517" y="3439"/>
                  </a:cubicBezTo>
                  <a:cubicBezTo>
                    <a:pt x="1515" y="3448"/>
                    <a:pt x="1513" y="3456"/>
                    <a:pt x="1512" y="3465"/>
                  </a:cubicBezTo>
                  <a:cubicBezTo>
                    <a:pt x="1510" y="3473"/>
                    <a:pt x="1509" y="3481"/>
                    <a:pt x="1508" y="3489"/>
                  </a:cubicBezTo>
                  <a:cubicBezTo>
                    <a:pt x="1506" y="3496"/>
                    <a:pt x="1506" y="3504"/>
                    <a:pt x="1505" y="3511"/>
                  </a:cubicBezTo>
                  <a:cubicBezTo>
                    <a:pt x="1504" y="3515"/>
                    <a:pt x="1504" y="3518"/>
                    <a:pt x="1503" y="3521"/>
                  </a:cubicBezTo>
                  <a:cubicBezTo>
                    <a:pt x="1503" y="3525"/>
                    <a:pt x="1503" y="3528"/>
                    <a:pt x="1503" y="3531"/>
                  </a:cubicBezTo>
                  <a:cubicBezTo>
                    <a:pt x="1502" y="3544"/>
                    <a:pt x="1502" y="3555"/>
                    <a:pt x="1501" y="3564"/>
                  </a:cubicBezTo>
                  <a:cubicBezTo>
                    <a:pt x="1501" y="3568"/>
                    <a:pt x="1502" y="3572"/>
                    <a:pt x="1502" y="3576"/>
                  </a:cubicBezTo>
                  <a:cubicBezTo>
                    <a:pt x="1502" y="3579"/>
                    <a:pt x="1502" y="3582"/>
                    <a:pt x="1502" y="3585"/>
                  </a:cubicBezTo>
                  <a:cubicBezTo>
                    <a:pt x="1502" y="3590"/>
                    <a:pt x="1502" y="3592"/>
                    <a:pt x="1502" y="3592"/>
                  </a:cubicBezTo>
                  <a:cubicBezTo>
                    <a:pt x="1502" y="3592"/>
                    <a:pt x="1503" y="3590"/>
                    <a:pt x="1503" y="3585"/>
                  </a:cubicBezTo>
                  <a:cubicBezTo>
                    <a:pt x="1503" y="3582"/>
                    <a:pt x="1503" y="3579"/>
                    <a:pt x="1503" y="3576"/>
                  </a:cubicBezTo>
                  <a:cubicBezTo>
                    <a:pt x="1504" y="3572"/>
                    <a:pt x="1504" y="3568"/>
                    <a:pt x="1505" y="3564"/>
                  </a:cubicBezTo>
                  <a:cubicBezTo>
                    <a:pt x="1506" y="3555"/>
                    <a:pt x="1507" y="3544"/>
                    <a:pt x="1509" y="3532"/>
                  </a:cubicBezTo>
                  <a:cubicBezTo>
                    <a:pt x="1510" y="3529"/>
                    <a:pt x="1511" y="3526"/>
                    <a:pt x="1511" y="3522"/>
                  </a:cubicBezTo>
                  <a:cubicBezTo>
                    <a:pt x="1512" y="3519"/>
                    <a:pt x="1513" y="3516"/>
                    <a:pt x="1513" y="3512"/>
                  </a:cubicBezTo>
                  <a:cubicBezTo>
                    <a:pt x="1515" y="3506"/>
                    <a:pt x="1517" y="3498"/>
                    <a:pt x="1519" y="3491"/>
                  </a:cubicBezTo>
                  <a:cubicBezTo>
                    <a:pt x="1521" y="3484"/>
                    <a:pt x="1523" y="3476"/>
                    <a:pt x="1525" y="3468"/>
                  </a:cubicBezTo>
                  <a:cubicBezTo>
                    <a:pt x="1528" y="3460"/>
                    <a:pt x="1530" y="3452"/>
                    <a:pt x="1533" y="3444"/>
                  </a:cubicBezTo>
                  <a:cubicBezTo>
                    <a:pt x="1539" y="3427"/>
                    <a:pt x="1546" y="3410"/>
                    <a:pt x="1553" y="3392"/>
                  </a:cubicBezTo>
                  <a:cubicBezTo>
                    <a:pt x="1561" y="3375"/>
                    <a:pt x="1569" y="3357"/>
                    <a:pt x="1577" y="3338"/>
                  </a:cubicBezTo>
                  <a:cubicBezTo>
                    <a:pt x="1580" y="3334"/>
                    <a:pt x="1582" y="3329"/>
                    <a:pt x="1584" y="3325"/>
                  </a:cubicBezTo>
                  <a:cubicBezTo>
                    <a:pt x="1586" y="3320"/>
                    <a:pt x="1589" y="3316"/>
                    <a:pt x="1591" y="3311"/>
                  </a:cubicBezTo>
                  <a:cubicBezTo>
                    <a:pt x="1595" y="3302"/>
                    <a:pt x="1600" y="3293"/>
                    <a:pt x="1605" y="3284"/>
                  </a:cubicBezTo>
                  <a:cubicBezTo>
                    <a:pt x="1615" y="3266"/>
                    <a:pt x="1625" y="3249"/>
                    <a:pt x="1635" y="3231"/>
                  </a:cubicBezTo>
                  <a:cubicBezTo>
                    <a:pt x="1646" y="3214"/>
                    <a:pt x="1656" y="3197"/>
                    <a:pt x="1666" y="3181"/>
                  </a:cubicBezTo>
                  <a:cubicBezTo>
                    <a:pt x="1676" y="3165"/>
                    <a:pt x="1687" y="3150"/>
                    <a:pt x="1696" y="3135"/>
                  </a:cubicBezTo>
                  <a:cubicBezTo>
                    <a:pt x="1706" y="3121"/>
                    <a:pt x="1716" y="3107"/>
                    <a:pt x="1724" y="3095"/>
                  </a:cubicBezTo>
                  <a:cubicBezTo>
                    <a:pt x="1742" y="3070"/>
                    <a:pt x="1757" y="3049"/>
                    <a:pt x="1768" y="3035"/>
                  </a:cubicBezTo>
                  <a:cubicBezTo>
                    <a:pt x="1772" y="3031"/>
                    <a:pt x="1775" y="3027"/>
                    <a:pt x="1778" y="3023"/>
                  </a:cubicBezTo>
                  <a:cubicBezTo>
                    <a:pt x="1797" y="3035"/>
                    <a:pt x="1820" y="3044"/>
                    <a:pt x="1847" y="3051"/>
                  </a:cubicBezTo>
                  <a:cubicBezTo>
                    <a:pt x="1880" y="3060"/>
                    <a:pt x="1919" y="3063"/>
                    <a:pt x="1961" y="3059"/>
                  </a:cubicBezTo>
                  <a:cubicBezTo>
                    <a:pt x="2002" y="3054"/>
                    <a:pt x="2046" y="3043"/>
                    <a:pt x="2090" y="3024"/>
                  </a:cubicBezTo>
                  <a:cubicBezTo>
                    <a:pt x="2134" y="3004"/>
                    <a:pt x="2178" y="2976"/>
                    <a:pt x="2219" y="2940"/>
                  </a:cubicBezTo>
                  <a:cubicBezTo>
                    <a:pt x="2259" y="2904"/>
                    <a:pt x="2296" y="2860"/>
                    <a:pt x="2328" y="2810"/>
                  </a:cubicBezTo>
                  <a:cubicBezTo>
                    <a:pt x="2359" y="2761"/>
                    <a:pt x="2386" y="2705"/>
                    <a:pt x="2406" y="2646"/>
                  </a:cubicBezTo>
                  <a:cubicBezTo>
                    <a:pt x="2416" y="2617"/>
                    <a:pt x="2426" y="2584"/>
                    <a:pt x="2433" y="2555"/>
                  </a:cubicBezTo>
                  <a:cubicBezTo>
                    <a:pt x="2434" y="2552"/>
                    <a:pt x="2434" y="2552"/>
                    <a:pt x="2434" y="2552"/>
                  </a:cubicBezTo>
                  <a:cubicBezTo>
                    <a:pt x="2434" y="2549"/>
                    <a:pt x="2434" y="2549"/>
                    <a:pt x="2434" y="2549"/>
                  </a:cubicBezTo>
                  <a:cubicBezTo>
                    <a:pt x="2436" y="2543"/>
                    <a:pt x="2436" y="2543"/>
                    <a:pt x="2436" y="2543"/>
                  </a:cubicBezTo>
                  <a:cubicBezTo>
                    <a:pt x="2437" y="2539"/>
                    <a:pt x="2438" y="2535"/>
                    <a:pt x="2439" y="2531"/>
                  </a:cubicBezTo>
                  <a:cubicBezTo>
                    <a:pt x="2440" y="2523"/>
                    <a:pt x="2442" y="2515"/>
                    <a:pt x="2443" y="2507"/>
                  </a:cubicBezTo>
                  <a:cubicBezTo>
                    <a:pt x="2445" y="2499"/>
                    <a:pt x="2446" y="2490"/>
                    <a:pt x="2448" y="2482"/>
                  </a:cubicBezTo>
                  <a:cubicBezTo>
                    <a:pt x="2449" y="2474"/>
                    <a:pt x="2450" y="2466"/>
                    <a:pt x="2451" y="2458"/>
                  </a:cubicBezTo>
                  <a:cubicBezTo>
                    <a:pt x="2456" y="2424"/>
                    <a:pt x="2458" y="2390"/>
                    <a:pt x="2458" y="2355"/>
                  </a:cubicBezTo>
                  <a:cubicBezTo>
                    <a:pt x="2458" y="2320"/>
                    <a:pt x="2456" y="2285"/>
                    <a:pt x="2450" y="22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
            <p:cNvSpPr>
              <a:spLocks noEditPoints="1"/>
            </p:cNvSpPr>
            <p:nvPr/>
          </p:nvSpPr>
          <p:spPr bwMode="auto">
            <a:xfrm>
              <a:off x="4111" y="1013"/>
              <a:ext cx="2912" cy="4447"/>
            </a:xfrm>
            <a:custGeom>
              <a:avLst/>
              <a:gdLst>
                <a:gd name="T0" fmla="*/ 1793 w 1946"/>
                <a:gd name="T1" fmla="*/ 1240 h 2972"/>
                <a:gd name="T2" fmla="*/ 1537 w 1946"/>
                <a:gd name="T3" fmla="*/ 992 h 2972"/>
                <a:gd name="T4" fmla="*/ 1177 w 1946"/>
                <a:gd name="T5" fmla="*/ 738 h 2972"/>
                <a:gd name="T6" fmla="*/ 156 w 1946"/>
                <a:gd name="T7" fmla="*/ 39 h 2972"/>
                <a:gd name="T8" fmla="*/ 983 w 1946"/>
                <a:gd name="T9" fmla="*/ 828 h 2972"/>
                <a:gd name="T10" fmla="*/ 616 w 1946"/>
                <a:gd name="T11" fmla="*/ 922 h 2972"/>
                <a:gd name="T12" fmla="*/ 521 w 1946"/>
                <a:gd name="T13" fmla="*/ 836 h 2972"/>
                <a:gd name="T14" fmla="*/ 411 w 1946"/>
                <a:gd name="T15" fmla="*/ 760 h 2972"/>
                <a:gd name="T16" fmla="*/ 294 w 1946"/>
                <a:gd name="T17" fmla="*/ 612 h 2972"/>
                <a:gd name="T18" fmla="*/ 72 w 1946"/>
                <a:gd name="T19" fmla="*/ 215 h 2972"/>
                <a:gd name="T20" fmla="*/ 145 w 1946"/>
                <a:gd name="T21" fmla="*/ 569 h 2972"/>
                <a:gd name="T22" fmla="*/ 308 w 1946"/>
                <a:gd name="T23" fmla="*/ 801 h 2972"/>
                <a:gd name="T24" fmla="*/ 443 w 1946"/>
                <a:gd name="T25" fmla="*/ 850 h 2972"/>
                <a:gd name="T26" fmla="*/ 536 w 1946"/>
                <a:gd name="T27" fmla="*/ 943 h 2972"/>
                <a:gd name="T28" fmla="*/ 813 w 1946"/>
                <a:gd name="T29" fmla="*/ 1016 h 2972"/>
                <a:gd name="T30" fmla="*/ 734 w 1946"/>
                <a:gd name="T31" fmla="*/ 1066 h 2972"/>
                <a:gd name="T32" fmla="*/ 513 w 1946"/>
                <a:gd name="T33" fmla="*/ 1638 h 2972"/>
                <a:gd name="T34" fmla="*/ 704 w 1946"/>
                <a:gd name="T35" fmla="*/ 1111 h 2972"/>
                <a:gd name="T36" fmla="*/ 1178 w 1946"/>
                <a:gd name="T37" fmla="*/ 1496 h 2972"/>
                <a:gd name="T38" fmla="*/ 1144 w 1946"/>
                <a:gd name="T39" fmla="*/ 1757 h 2972"/>
                <a:gd name="T40" fmla="*/ 1057 w 1946"/>
                <a:gd name="T41" fmla="*/ 1849 h 2972"/>
                <a:gd name="T42" fmla="*/ 532 w 1946"/>
                <a:gd name="T43" fmla="*/ 1772 h 2972"/>
                <a:gd name="T44" fmla="*/ 1066 w 1946"/>
                <a:gd name="T45" fmla="*/ 2030 h 2972"/>
                <a:gd name="T46" fmla="*/ 1449 w 1946"/>
                <a:gd name="T47" fmla="*/ 1803 h 2972"/>
                <a:gd name="T48" fmla="*/ 1515 w 1946"/>
                <a:gd name="T49" fmla="*/ 1776 h 2972"/>
                <a:gd name="T50" fmla="*/ 1615 w 1946"/>
                <a:gd name="T51" fmla="*/ 1809 h 2972"/>
                <a:gd name="T52" fmla="*/ 1610 w 1946"/>
                <a:gd name="T53" fmla="*/ 1890 h 2972"/>
                <a:gd name="T54" fmla="*/ 1661 w 1946"/>
                <a:gd name="T55" fmla="*/ 1884 h 2972"/>
                <a:gd name="T56" fmla="*/ 1610 w 1946"/>
                <a:gd name="T57" fmla="*/ 1802 h 2972"/>
                <a:gd name="T58" fmla="*/ 1532 w 1946"/>
                <a:gd name="T59" fmla="*/ 1756 h 2972"/>
                <a:gd name="T60" fmla="*/ 1494 w 1946"/>
                <a:gd name="T61" fmla="*/ 1716 h 2972"/>
                <a:gd name="T62" fmla="*/ 1322 w 1946"/>
                <a:gd name="T63" fmla="*/ 1855 h 2972"/>
                <a:gd name="T64" fmla="*/ 1031 w 1946"/>
                <a:gd name="T65" fmla="*/ 2026 h 2972"/>
                <a:gd name="T66" fmla="*/ 1082 w 1946"/>
                <a:gd name="T67" fmla="*/ 1838 h 2972"/>
                <a:gd name="T68" fmla="*/ 1143 w 1946"/>
                <a:gd name="T69" fmla="*/ 1730 h 2972"/>
                <a:gd name="T70" fmla="*/ 1210 w 1946"/>
                <a:gd name="T71" fmla="*/ 1575 h 2972"/>
                <a:gd name="T72" fmla="*/ 1115 w 1946"/>
                <a:gd name="T73" fmla="*/ 1220 h 2972"/>
                <a:gd name="T74" fmla="*/ 1144 w 1946"/>
                <a:gd name="T75" fmla="*/ 750 h 2972"/>
                <a:gd name="T76" fmla="*/ 1474 w 1946"/>
                <a:gd name="T77" fmla="*/ 1026 h 2972"/>
                <a:gd name="T78" fmla="*/ 1906 w 1946"/>
                <a:gd name="T79" fmla="*/ 1638 h 2972"/>
                <a:gd name="T80" fmla="*/ 1393 w 1946"/>
                <a:gd name="T81" fmla="*/ 2389 h 2972"/>
                <a:gd name="T82" fmla="*/ 527 w 1946"/>
                <a:gd name="T83" fmla="*/ 2825 h 2972"/>
                <a:gd name="T84" fmla="*/ 136 w 1946"/>
                <a:gd name="T85" fmla="*/ 2631 h 2972"/>
                <a:gd name="T86" fmla="*/ 316 w 1946"/>
                <a:gd name="T87" fmla="*/ 2618 h 2972"/>
                <a:gd name="T88" fmla="*/ 74 w 1946"/>
                <a:gd name="T89" fmla="*/ 2366 h 2972"/>
                <a:gd name="T90" fmla="*/ 151 w 1946"/>
                <a:gd name="T91" fmla="*/ 2210 h 2972"/>
                <a:gd name="T92" fmla="*/ 299 w 1946"/>
                <a:gd name="T93" fmla="*/ 2266 h 2972"/>
                <a:gd name="T94" fmla="*/ 213 w 1946"/>
                <a:gd name="T95" fmla="*/ 2321 h 2972"/>
                <a:gd name="T96" fmla="*/ 498 w 1946"/>
                <a:gd name="T97" fmla="*/ 2499 h 2972"/>
                <a:gd name="T98" fmla="*/ 135 w 1946"/>
                <a:gd name="T99" fmla="*/ 2402 h 2972"/>
                <a:gd name="T100" fmla="*/ 106 w 1946"/>
                <a:gd name="T101" fmla="*/ 2493 h 2972"/>
                <a:gd name="T102" fmla="*/ 510 w 1946"/>
                <a:gd name="T103" fmla="*/ 2509 h 2972"/>
                <a:gd name="T104" fmla="*/ 907 w 1946"/>
                <a:gd name="T105" fmla="*/ 2250 h 2972"/>
                <a:gd name="T106" fmla="*/ 1372 w 1946"/>
                <a:gd name="T107" fmla="*/ 2148 h 2972"/>
                <a:gd name="T108" fmla="*/ 959 w 1946"/>
                <a:gd name="T109" fmla="*/ 2233 h 2972"/>
                <a:gd name="T110" fmla="*/ 519 w 1946"/>
                <a:gd name="T111" fmla="*/ 2346 h 2972"/>
                <a:gd name="T112" fmla="*/ 408 w 1946"/>
                <a:gd name="T113" fmla="*/ 1856 h 2972"/>
                <a:gd name="T114" fmla="*/ 185 w 1946"/>
                <a:gd name="T115" fmla="*/ 2143 h 2972"/>
                <a:gd name="T116" fmla="*/ 96 w 1946"/>
                <a:gd name="T117" fmla="*/ 2273 h 2972"/>
                <a:gd name="T118" fmla="*/ 15 w 1946"/>
                <a:gd name="T119" fmla="*/ 2530 h 2972"/>
                <a:gd name="T120" fmla="*/ 209 w 1946"/>
                <a:gd name="T121" fmla="*/ 2957 h 2972"/>
                <a:gd name="T122" fmla="*/ 1199 w 1946"/>
                <a:gd name="T123" fmla="*/ 2558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6" h="2972">
                  <a:moveTo>
                    <a:pt x="1509" y="2331"/>
                  </a:moveTo>
                  <a:cubicBezTo>
                    <a:pt x="1527" y="2319"/>
                    <a:pt x="1527" y="2319"/>
                    <a:pt x="1527" y="2319"/>
                  </a:cubicBezTo>
                  <a:cubicBezTo>
                    <a:pt x="1544" y="2306"/>
                    <a:pt x="1544" y="2306"/>
                    <a:pt x="1544" y="2306"/>
                  </a:cubicBezTo>
                  <a:cubicBezTo>
                    <a:pt x="1567" y="2290"/>
                    <a:pt x="1590" y="2273"/>
                    <a:pt x="1613" y="2257"/>
                  </a:cubicBezTo>
                  <a:cubicBezTo>
                    <a:pt x="1649" y="2233"/>
                    <a:pt x="1649" y="2233"/>
                    <a:pt x="1649" y="2233"/>
                  </a:cubicBezTo>
                  <a:cubicBezTo>
                    <a:pt x="1683" y="2208"/>
                    <a:pt x="1683" y="2208"/>
                    <a:pt x="1683" y="2208"/>
                  </a:cubicBezTo>
                  <a:cubicBezTo>
                    <a:pt x="1730" y="2176"/>
                    <a:pt x="1777" y="2142"/>
                    <a:pt x="1819" y="2100"/>
                  </a:cubicBezTo>
                  <a:cubicBezTo>
                    <a:pt x="1830" y="2089"/>
                    <a:pt x="1840" y="2078"/>
                    <a:pt x="1850" y="2067"/>
                  </a:cubicBezTo>
                  <a:cubicBezTo>
                    <a:pt x="1860" y="2055"/>
                    <a:pt x="1869" y="2043"/>
                    <a:pt x="1877" y="2030"/>
                  </a:cubicBezTo>
                  <a:cubicBezTo>
                    <a:pt x="1894" y="2005"/>
                    <a:pt x="1908" y="1977"/>
                    <a:pt x="1919" y="1947"/>
                  </a:cubicBezTo>
                  <a:cubicBezTo>
                    <a:pt x="1923" y="1932"/>
                    <a:pt x="1927" y="1917"/>
                    <a:pt x="1930" y="1901"/>
                  </a:cubicBezTo>
                  <a:cubicBezTo>
                    <a:pt x="1931" y="1897"/>
                    <a:pt x="1931" y="1893"/>
                    <a:pt x="1932" y="1889"/>
                  </a:cubicBezTo>
                  <a:cubicBezTo>
                    <a:pt x="1933" y="1883"/>
                    <a:pt x="1933" y="1883"/>
                    <a:pt x="1933" y="1883"/>
                  </a:cubicBezTo>
                  <a:cubicBezTo>
                    <a:pt x="1933" y="1877"/>
                    <a:pt x="1933" y="1877"/>
                    <a:pt x="1933" y="1877"/>
                  </a:cubicBezTo>
                  <a:cubicBezTo>
                    <a:pt x="1934" y="1866"/>
                    <a:pt x="1934" y="1866"/>
                    <a:pt x="1934" y="1866"/>
                  </a:cubicBezTo>
                  <a:cubicBezTo>
                    <a:pt x="1934" y="1854"/>
                    <a:pt x="1934" y="1854"/>
                    <a:pt x="1934" y="1854"/>
                  </a:cubicBezTo>
                  <a:cubicBezTo>
                    <a:pt x="1935" y="1842"/>
                    <a:pt x="1934" y="1830"/>
                    <a:pt x="1933" y="1819"/>
                  </a:cubicBezTo>
                  <a:cubicBezTo>
                    <a:pt x="1938" y="1819"/>
                    <a:pt x="1938" y="1819"/>
                    <a:pt x="1938" y="1819"/>
                  </a:cubicBezTo>
                  <a:cubicBezTo>
                    <a:pt x="1938" y="1819"/>
                    <a:pt x="1939" y="1808"/>
                    <a:pt x="1941" y="1787"/>
                  </a:cubicBezTo>
                  <a:cubicBezTo>
                    <a:pt x="1942" y="1777"/>
                    <a:pt x="1943" y="1764"/>
                    <a:pt x="1944" y="1749"/>
                  </a:cubicBezTo>
                  <a:cubicBezTo>
                    <a:pt x="1945" y="1734"/>
                    <a:pt x="1945" y="1717"/>
                    <a:pt x="1946" y="1698"/>
                  </a:cubicBezTo>
                  <a:cubicBezTo>
                    <a:pt x="1946" y="1688"/>
                    <a:pt x="1946" y="1678"/>
                    <a:pt x="1946" y="1667"/>
                  </a:cubicBezTo>
                  <a:cubicBezTo>
                    <a:pt x="1946" y="1662"/>
                    <a:pt x="1946" y="1657"/>
                    <a:pt x="1945" y="1651"/>
                  </a:cubicBezTo>
                  <a:cubicBezTo>
                    <a:pt x="1945" y="1650"/>
                    <a:pt x="1945" y="1648"/>
                    <a:pt x="1945" y="1647"/>
                  </a:cubicBezTo>
                  <a:cubicBezTo>
                    <a:pt x="1945" y="1645"/>
                    <a:pt x="1945" y="1644"/>
                    <a:pt x="1945" y="1642"/>
                  </a:cubicBezTo>
                  <a:cubicBezTo>
                    <a:pt x="1945" y="1639"/>
                    <a:pt x="1945" y="1637"/>
                    <a:pt x="1945" y="1634"/>
                  </a:cubicBezTo>
                  <a:cubicBezTo>
                    <a:pt x="1943" y="1610"/>
                    <a:pt x="1941" y="1585"/>
                    <a:pt x="1938" y="1558"/>
                  </a:cubicBezTo>
                  <a:cubicBezTo>
                    <a:pt x="1936" y="1545"/>
                    <a:pt x="1934" y="1531"/>
                    <a:pt x="1931" y="1516"/>
                  </a:cubicBezTo>
                  <a:cubicBezTo>
                    <a:pt x="1929" y="1502"/>
                    <a:pt x="1926" y="1487"/>
                    <a:pt x="1922" y="1472"/>
                  </a:cubicBezTo>
                  <a:cubicBezTo>
                    <a:pt x="1915" y="1442"/>
                    <a:pt x="1905" y="1411"/>
                    <a:pt x="1891" y="1379"/>
                  </a:cubicBezTo>
                  <a:cubicBezTo>
                    <a:pt x="1877" y="1347"/>
                    <a:pt x="1859" y="1314"/>
                    <a:pt x="1835" y="1284"/>
                  </a:cubicBezTo>
                  <a:cubicBezTo>
                    <a:pt x="1823" y="1268"/>
                    <a:pt x="1809" y="1254"/>
                    <a:pt x="1793" y="1240"/>
                  </a:cubicBezTo>
                  <a:cubicBezTo>
                    <a:pt x="1789" y="1237"/>
                    <a:pt x="1785" y="1233"/>
                    <a:pt x="1781" y="1230"/>
                  </a:cubicBezTo>
                  <a:cubicBezTo>
                    <a:pt x="1777" y="1227"/>
                    <a:pt x="1773" y="1224"/>
                    <a:pt x="1770" y="1222"/>
                  </a:cubicBezTo>
                  <a:cubicBezTo>
                    <a:pt x="1769" y="1221"/>
                    <a:pt x="1769" y="1221"/>
                    <a:pt x="1769" y="1221"/>
                  </a:cubicBezTo>
                  <a:cubicBezTo>
                    <a:pt x="1768" y="1220"/>
                    <a:pt x="1768" y="1220"/>
                    <a:pt x="1768" y="1220"/>
                  </a:cubicBezTo>
                  <a:cubicBezTo>
                    <a:pt x="1766" y="1219"/>
                    <a:pt x="1766" y="1219"/>
                    <a:pt x="1766" y="1219"/>
                  </a:cubicBezTo>
                  <a:cubicBezTo>
                    <a:pt x="1763" y="1217"/>
                    <a:pt x="1763" y="1217"/>
                    <a:pt x="1763" y="1217"/>
                  </a:cubicBezTo>
                  <a:cubicBezTo>
                    <a:pt x="1756" y="1212"/>
                    <a:pt x="1756" y="1212"/>
                    <a:pt x="1756" y="1212"/>
                  </a:cubicBezTo>
                  <a:cubicBezTo>
                    <a:pt x="1752" y="1210"/>
                    <a:pt x="1748" y="1207"/>
                    <a:pt x="1744" y="1204"/>
                  </a:cubicBezTo>
                  <a:cubicBezTo>
                    <a:pt x="1726" y="1194"/>
                    <a:pt x="1709" y="1185"/>
                    <a:pt x="1692" y="1176"/>
                  </a:cubicBezTo>
                  <a:cubicBezTo>
                    <a:pt x="1675" y="1167"/>
                    <a:pt x="1658" y="1158"/>
                    <a:pt x="1643" y="1149"/>
                  </a:cubicBezTo>
                  <a:cubicBezTo>
                    <a:pt x="1637" y="1146"/>
                    <a:pt x="1637" y="1146"/>
                    <a:pt x="1637" y="1146"/>
                  </a:cubicBezTo>
                  <a:cubicBezTo>
                    <a:pt x="1631" y="1142"/>
                    <a:pt x="1631" y="1142"/>
                    <a:pt x="1631" y="1142"/>
                  </a:cubicBezTo>
                  <a:cubicBezTo>
                    <a:pt x="1627" y="1140"/>
                    <a:pt x="1624" y="1137"/>
                    <a:pt x="1620" y="1135"/>
                  </a:cubicBezTo>
                  <a:cubicBezTo>
                    <a:pt x="1617" y="1132"/>
                    <a:pt x="1613" y="1130"/>
                    <a:pt x="1610" y="1127"/>
                  </a:cubicBezTo>
                  <a:cubicBezTo>
                    <a:pt x="1608" y="1126"/>
                    <a:pt x="1607" y="1125"/>
                    <a:pt x="1605" y="1124"/>
                  </a:cubicBezTo>
                  <a:cubicBezTo>
                    <a:pt x="1601" y="1120"/>
                    <a:pt x="1601" y="1120"/>
                    <a:pt x="1601" y="1120"/>
                  </a:cubicBezTo>
                  <a:cubicBezTo>
                    <a:pt x="1600" y="1119"/>
                    <a:pt x="1599" y="1119"/>
                    <a:pt x="1599" y="1118"/>
                  </a:cubicBezTo>
                  <a:cubicBezTo>
                    <a:pt x="1596" y="1115"/>
                    <a:pt x="1596" y="1115"/>
                    <a:pt x="1596" y="1115"/>
                  </a:cubicBezTo>
                  <a:cubicBezTo>
                    <a:pt x="1591" y="1111"/>
                    <a:pt x="1591" y="1111"/>
                    <a:pt x="1591" y="1111"/>
                  </a:cubicBezTo>
                  <a:cubicBezTo>
                    <a:pt x="1590" y="1110"/>
                    <a:pt x="1589" y="1108"/>
                    <a:pt x="1588" y="1107"/>
                  </a:cubicBezTo>
                  <a:cubicBezTo>
                    <a:pt x="1587" y="1106"/>
                    <a:pt x="1586" y="1105"/>
                    <a:pt x="1585" y="1103"/>
                  </a:cubicBezTo>
                  <a:cubicBezTo>
                    <a:pt x="1581" y="1098"/>
                    <a:pt x="1577" y="1092"/>
                    <a:pt x="1574" y="1084"/>
                  </a:cubicBezTo>
                  <a:cubicBezTo>
                    <a:pt x="1567" y="1070"/>
                    <a:pt x="1561" y="1051"/>
                    <a:pt x="1554" y="1029"/>
                  </a:cubicBezTo>
                  <a:cubicBezTo>
                    <a:pt x="1551" y="1021"/>
                    <a:pt x="1551" y="1021"/>
                    <a:pt x="1551" y="1021"/>
                  </a:cubicBezTo>
                  <a:cubicBezTo>
                    <a:pt x="1547" y="1013"/>
                    <a:pt x="1547" y="1013"/>
                    <a:pt x="1547" y="1013"/>
                  </a:cubicBezTo>
                  <a:cubicBezTo>
                    <a:pt x="1546" y="1010"/>
                    <a:pt x="1545" y="1007"/>
                    <a:pt x="1543" y="1004"/>
                  </a:cubicBezTo>
                  <a:cubicBezTo>
                    <a:pt x="1542" y="1001"/>
                    <a:pt x="1542" y="1001"/>
                    <a:pt x="1542" y="1001"/>
                  </a:cubicBezTo>
                  <a:cubicBezTo>
                    <a:pt x="1541" y="1000"/>
                    <a:pt x="1541" y="1000"/>
                    <a:pt x="1541" y="1000"/>
                  </a:cubicBezTo>
                  <a:cubicBezTo>
                    <a:pt x="1539" y="996"/>
                    <a:pt x="1539" y="996"/>
                    <a:pt x="1539" y="996"/>
                  </a:cubicBezTo>
                  <a:cubicBezTo>
                    <a:pt x="1538" y="994"/>
                    <a:pt x="1538" y="994"/>
                    <a:pt x="1538" y="994"/>
                  </a:cubicBezTo>
                  <a:cubicBezTo>
                    <a:pt x="1538" y="994"/>
                    <a:pt x="1538" y="994"/>
                    <a:pt x="1538" y="994"/>
                  </a:cubicBezTo>
                  <a:cubicBezTo>
                    <a:pt x="1537" y="991"/>
                    <a:pt x="1537" y="992"/>
                    <a:pt x="1537" y="992"/>
                  </a:cubicBezTo>
                  <a:cubicBezTo>
                    <a:pt x="1534" y="988"/>
                    <a:pt x="1534" y="988"/>
                    <a:pt x="1534" y="988"/>
                  </a:cubicBezTo>
                  <a:cubicBezTo>
                    <a:pt x="1529" y="980"/>
                    <a:pt x="1529" y="980"/>
                    <a:pt x="1529" y="980"/>
                  </a:cubicBezTo>
                  <a:cubicBezTo>
                    <a:pt x="1527" y="976"/>
                    <a:pt x="1527" y="976"/>
                    <a:pt x="1527" y="976"/>
                  </a:cubicBezTo>
                  <a:cubicBezTo>
                    <a:pt x="1524" y="972"/>
                    <a:pt x="1524" y="972"/>
                    <a:pt x="1524" y="972"/>
                  </a:cubicBezTo>
                  <a:cubicBezTo>
                    <a:pt x="1518" y="964"/>
                    <a:pt x="1518" y="964"/>
                    <a:pt x="1518" y="964"/>
                  </a:cubicBezTo>
                  <a:cubicBezTo>
                    <a:pt x="1502" y="945"/>
                    <a:pt x="1483" y="928"/>
                    <a:pt x="1462" y="915"/>
                  </a:cubicBezTo>
                  <a:cubicBezTo>
                    <a:pt x="1453" y="910"/>
                    <a:pt x="1453" y="910"/>
                    <a:pt x="1453" y="910"/>
                  </a:cubicBezTo>
                  <a:cubicBezTo>
                    <a:pt x="1444" y="906"/>
                    <a:pt x="1444" y="906"/>
                    <a:pt x="1444" y="906"/>
                  </a:cubicBezTo>
                  <a:cubicBezTo>
                    <a:pt x="1435" y="901"/>
                    <a:pt x="1435" y="901"/>
                    <a:pt x="1435" y="901"/>
                  </a:cubicBezTo>
                  <a:cubicBezTo>
                    <a:pt x="1433" y="900"/>
                    <a:pt x="1430" y="899"/>
                    <a:pt x="1428" y="898"/>
                  </a:cubicBezTo>
                  <a:cubicBezTo>
                    <a:pt x="1420" y="895"/>
                    <a:pt x="1420" y="895"/>
                    <a:pt x="1420" y="895"/>
                  </a:cubicBezTo>
                  <a:cubicBezTo>
                    <a:pt x="1417" y="894"/>
                    <a:pt x="1417" y="894"/>
                    <a:pt x="1417" y="894"/>
                  </a:cubicBezTo>
                  <a:cubicBezTo>
                    <a:pt x="1415" y="893"/>
                    <a:pt x="1415" y="893"/>
                    <a:pt x="1415" y="893"/>
                  </a:cubicBezTo>
                  <a:cubicBezTo>
                    <a:pt x="1410" y="892"/>
                    <a:pt x="1410" y="892"/>
                    <a:pt x="1410" y="892"/>
                  </a:cubicBezTo>
                  <a:cubicBezTo>
                    <a:pt x="1404" y="890"/>
                    <a:pt x="1398" y="889"/>
                    <a:pt x="1393" y="887"/>
                  </a:cubicBezTo>
                  <a:cubicBezTo>
                    <a:pt x="1369" y="882"/>
                    <a:pt x="1347" y="880"/>
                    <a:pt x="1327" y="877"/>
                  </a:cubicBezTo>
                  <a:cubicBezTo>
                    <a:pt x="1306" y="875"/>
                    <a:pt x="1287" y="871"/>
                    <a:pt x="1270" y="865"/>
                  </a:cubicBezTo>
                  <a:cubicBezTo>
                    <a:pt x="1264" y="862"/>
                    <a:pt x="1264" y="862"/>
                    <a:pt x="1264" y="862"/>
                  </a:cubicBezTo>
                  <a:cubicBezTo>
                    <a:pt x="1263" y="862"/>
                    <a:pt x="1262" y="861"/>
                    <a:pt x="1261" y="861"/>
                  </a:cubicBezTo>
                  <a:cubicBezTo>
                    <a:pt x="1258" y="860"/>
                    <a:pt x="1258" y="860"/>
                    <a:pt x="1258" y="860"/>
                  </a:cubicBezTo>
                  <a:cubicBezTo>
                    <a:pt x="1255" y="859"/>
                    <a:pt x="1250" y="855"/>
                    <a:pt x="1246" y="852"/>
                  </a:cubicBezTo>
                  <a:cubicBezTo>
                    <a:pt x="1245" y="852"/>
                    <a:pt x="1246" y="853"/>
                    <a:pt x="1246" y="853"/>
                  </a:cubicBezTo>
                  <a:cubicBezTo>
                    <a:pt x="1245" y="852"/>
                    <a:pt x="1245" y="852"/>
                    <a:pt x="1245" y="852"/>
                  </a:cubicBezTo>
                  <a:cubicBezTo>
                    <a:pt x="1244" y="851"/>
                    <a:pt x="1244" y="851"/>
                    <a:pt x="1244" y="851"/>
                  </a:cubicBezTo>
                  <a:cubicBezTo>
                    <a:pt x="1241" y="849"/>
                    <a:pt x="1241" y="849"/>
                    <a:pt x="1241" y="849"/>
                  </a:cubicBezTo>
                  <a:cubicBezTo>
                    <a:pt x="1239" y="847"/>
                    <a:pt x="1237" y="846"/>
                    <a:pt x="1235" y="844"/>
                  </a:cubicBezTo>
                  <a:cubicBezTo>
                    <a:pt x="1231" y="842"/>
                    <a:pt x="1227" y="838"/>
                    <a:pt x="1224" y="835"/>
                  </a:cubicBezTo>
                  <a:cubicBezTo>
                    <a:pt x="1210" y="822"/>
                    <a:pt x="1198" y="807"/>
                    <a:pt x="1190" y="790"/>
                  </a:cubicBezTo>
                  <a:cubicBezTo>
                    <a:pt x="1186" y="781"/>
                    <a:pt x="1183" y="772"/>
                    <a:pt x="1181" y="762"/>
                  </a:cubicBezTo>
                  <a:cubicBezTo>
                    <a:pt x="1180" y="757"/>
                    <a:pt x="1179" y="753"/>
                    <a:pt x="1178" y="748"/>
                  </a:cubicBezTo>
                  <a:cubicBezTo>
                    <a:pt x="1177" y="740"/>
                    <a:pt x="1177" y="740"/>
                    <a:pt x="1177" y="740"/>
                  </a:cubicBezTo>
                  <a:cubicBezTo>
                    <a:pt x="1177" y="738"/>
                    <a:pt x="1177" y="738"/>
                    <a:pt x="1177" y="738"/>
                  </a:cubicBezTo>
                  <a:cubicBezTo>
                    <a:pt x="1177" y="739"/>
                    <a:pt x="1177" y="738"/>
                    <a:pt x="1177" y="737"/>
                  </a:cubicBezTo>
                  <a:cubicBezTo>
                    <a:pt x="1177" y="736"/>
                    <a:pt x="1177" y="736"/>
                    <a:pt x="1177" y="736"/>
                  </a:cubicBezTo>
                  <a:cubicBezTo>
                    <a:pt x="1176" y="732"/>
                    <a:pt x="1176" y="732"/>
                    <a:pt x="1176" y="732"/>
                  </a:cubicBezTo>
                  <a:cubicBezTo>
                    <a:pt x="1174" y="708"/>
                    <a:pt x="1166" y="685"/>
                    <a:pt x="1154" y="664"/>
                  </a:cubicBezTo>
                  <a:cubicBezTo>
                    <a:pt x="1143" y="644"/>
                    <a:pt x="1128" y="626"/>
                    <a:pt x="1112" y="610"/>
                  </a:cubicBezTo>
                  <a:cubicBezTo>
                    <a:pt x="1096" y="595"/>
                    <a:pt x="1078" y="581"/>
                    <a:pt x="1060" y="569"/>
                  </a:cubicBezTo>
                  <a:cubicBezTo>
                    <a:pt x="1023" y="545"/>
                    <a:pt x="984" y="526"/>
                    <a:pt x="944" y="510"/>
                  </a:cubicBezTo>
                  <a:cubicBezTo>
                    <a:pt x="934" y="506"/>
                    <a:pt x="924" y="502"/>
                    <a:pt x="914" y="499"/>
                  </a:cubicBezTo>
                  <a:cubicBezTo>
                    <a:pt x="904" y="496"/>
                    <a:pt x="894" y="492"/>
                    <a:pt x="884" y="489"/>
                  </a:cubicBezTo>
                  <a:cubicBezTo>
                    <a:pt x="874" y="486"/>
                    <a:pt x="864" y="483"/>
                    <a:pt x="855" y="479"/>
                  </a:cubicBezTo>
                  <a:cubicBezTo>
                    <a:pt x="845" y="475"/>
                    <a:pt x="836" y="472"/>
                    <a:pt x="827" y="468"/>
                  </a:cubicBezTo>
                  <a:cubicBezTo>
                    <a:pt x="789" y="453"/>
                    <a:pt x="754" y="436"/>
                    <a:pt x="721" y="417"/>
                  </a:cubicBezTo>
                  <a:cubicBezTo>
                    <a:pt x="689" y="398"/>
                    <a:pt x="659" y="377"/>
                    <a:pt x="632" y="355"/>
                  </a:cubicBezTo>
                  <a:cubicBezTo>
                    <a:pt x="625" y="349"/>
                    <a:pt x="619" y="343"/>
                    <a:pt x="612" y="338"/>
                  </a:cubicBezTo>
                  <a:cubicBezTo>
                    <a:pt x="609" y="335"/>
                    <a:pt x="606" y="332"/>
                    <a:pt x="603" y="329"/>
                  </a:cubicBezTo>
                  <a:cubicBezTo>
                    <a:pt x="600" y="326"/>
                    <a:pt x="597" y="323"/>
                    <a:pt x="594" y="320"/>
                  </a:cubicBezTo>
                  <a:cubicBezTo>
                    <a:pt x="582" y="308"/>
                    <a:pt x="572" y="295"/>
                    <a:pt x="562" y="282"/>
                  </a:cubicBezTo>
                  <a:cubicBezTo>
                    <a:pt x="552" y="270"/>
                    <a:pt x="543" y="256"/>
                    <a:pt x="534" y="243"/>
                  </a:cubicBezTo>
                  <a:cubicBezTo>
                    <a:pt x="526" y="229"/>
                    <a:pt x="518" y="215"/>
                    <a:pt x="511" y="201"/>
                  </a:cubicBezTo>
                  <a:cubicBezTo>
                    <a:pt x="497" y="174"/>
                    <a:pt x="484" y="145"/>
                    <a:pt x="471" y="118"/>
                  </a:cubicBezTo>
                  <a:cubicBezTo>
                    <a:pt x="468" y="111"/>
                    <a:pt x="464" y="104"/>
                    <a:pt x="461" y="98"/>
                  </a:cubicBezTo>
                  <a:cubicBezTo>
                    <a:pt x="458" y="93"/>
                    <a:pt x="458" y="93"/>
                    <a:pt x="458" y="93"/>
                  </a:cubicBezTo>
                  <a:cubicBezTo>
                    <a:pt x="457" y="91"/>
                    <a:pt x="457" y="91"/>
                    <a:pt x="457" y="91"/>
                  </a:cubicBezTo>
                  <a:cubicBezTo>
                    <a:pt x="457" y="89"/>
                    <a:pt x="456" y="89"/>
                    <a:pt x="456" y="88"/>
                  </a:cubicBezTo>
                  <a:cubicBezTo>
                    <a:pt x="454" y="84"/>
                    <a:pt x="451" y="80"/>
                    <a:pt x="449" y="77"/>
                  </a:cubicBezTo>
                  <a:cubicBezTo>
                    <a:pt x="440" y="63"/>
                    <a:pt x="429" y="50"/>
                    <a:pt x="417" y="40"/>
                  </a:cubicBezTo>
                  <a:cubicBezTo>
                    <a:pt x="393" y="20"/>
                    <a:pt x="365" y="10"/>
                    <a:pt x="340" y="5"/>
                  </a:cubicBezTo>
                  <a:cubicBezTo>
                    <a:pt x="315" y="0"/>
                    <a:pt x="293" y="0"/>
                    <a:pt x="273" y="2"/>
                  </a:cubicBezTo>
                  <a:cubicBezTo>
                    <a:pt x="253" y="3"/>
                    <a:pt x="236" y="7"/>
                    <a:pt x="221" y="10"/>
                  </a:cubicBezTo>
                  <a:cubicBezTo>
                    <a:pt x="206" y="14"/>
                    <a:pt x="193" y="17"/>
                    <a:pt x="184" y="21"/>
                  </a:cubicBezTo>
                  <a:cubicBezTo>
                    <a:pt x="164" y="27"/>
                    <a:pt x="154" y="32"/>
                    <a:pt x="154" y="32"/>
                  </a:cubicBezTo>
                  <a:cubicBezTo>
                    <a:pt x="156" y="39"/>
                    <a:pt x="156" y="39"/>
                    <a:pt x="156" y="39"/>
                  </a:cubicBezTo>
                  <a:cubicBezTo>
                    <a:pt x="156" y="39"/>
                    <a:pt x="159" y="39"/>
                    <a:pt x="164" y="38"/>
                  </a:cubicBezTo>
                  <a:cubicBezTo>
                    <a:pt x="169" y="37"/>
                    <a:pt x="177" y="36"/>
                    <a:pt x="187" y="35"/>
                  </a:cubicBezTo>
                  <a:cubicBezTo>
                    <a:pt x="207" y="33"/>
                    <a:pt x="236" y="30"/>
                    <a:pt x="273" y="33"/>
                  </a:cubicBezTo>
                  <a:cubicBezTo>
                    <a:pt x="291" y="35"/>
                    <a:pt x="311" y="38"/>
                    <a:pt x="330" y="44"/>
                  </a:cubicBezTo>
                  <a:cubicBezTo>
                    <a:pt x="340" y="47"/>
                    <a:pt x="350" y="52"/>
                    <a:pt x="359" y="57"/>
                  </a:cubicBezTo>
                  <a:cubicBezTo>
                    <a:pt x="368" y="62"/>
                    <a:pt x="377" y="69"/>
                    <a:pt x="384" y="77"/>
                  </a:cubicBezTo>
                  <a:cubicBezTo>
                    <a:pt x="392" y="84"/>
                    <a:pt x="398" y="93"/>
                    <a:pt x="404" y="103"/>
                  </a:cubicBezTo>
                  <a:cubicBezTo>
                    <a:pt x="405" y="106"/>
                    <a:pt x="406" y="109"/>
                    <a:pt x="407" y="111"/>
                  </a:cubicBezTo>
                  <a:cubicBezTo>
                    <a:pt x="408" y="112"/>
                    <a:pt x="408" y="113"/>
                    <a:pt x="408" y="113"/>
                  </a:cubicBezTo>
                  <a:cubicBezTo>
                    <a:pt x="409" y="116"/>
                    <a:pt x="409" y="116"/>
                    <a:pt x="409" y="116"/>
                  </a:cubicBezTo>
                  <a:cubicBezTo>
                    <a:pt x="411" y="121"/>
                    <a:pt x="411" y="121"/>
                    <a:pt x="411" y="121"/>
                  </a:cubicBezTo>
                  <a:cubicBezTo>
                    <a:pt x="414" y="128"/>
                    <a:pt x="417" y="134"/>
                    <a:pt x="419" y="141"/>
                  </a:cubicBezTo>
                  <a:cubicBezTo>
                    <a:pt x="430" y="168"/>
                    <a:pt x="441" y="198"/>
                    <a:pt x="455" y="229"/>
                  </a:cubicBezTo>
                  <a:cubicBezTo>
                    <a:pt x="469" y="260"/>
                    <a:pt x="487" y="292"/>
                    <a:pt x="510" y="322"/>
                  </a:cubicBezTo>
                  <a:cubicBezTo>
                    <a:pt x="532" y="352"/>
                    <a:pt x="560" y="381"/>
                    <a:pt x="592" y="405"/>
                  </a:cubicBezTo>
                  <a:cubicBezTo>
                    <a:pt x="624" y="429"/>
                    <a:pt x="660" y="449"/>
                    <a:pt x="697" y="465"/>
                  </a:cubicBezTo>
                  <a:cubicBezTo>
                    <a:pt x="735" y="481"/>
                    <a:pt x="774" y="494"/>
                    <a:pt x="814" y="505"/>
                  </a:cubicBezTo>
                  <a:cubicBezTo>
                    <a:pt x="835" y="510"/>
                    <a:pt x="855" y="515"/>
                    <a:pt x="875" y="519"/>
                  </a:cubicBezTo>
                  <a:cubicBezTo>
                    <a:pt x="881" y="520"/>
                    <a:pt x="886" y="522"/>
                    <a:pt x="891" y="523"/>
                  </a:cubicBezTo>
                  <a:cubicBezTo>
                    <a:pt x="896" y="524"/>
                    <a:pt x="901" y="525"/>
                    <a:pt x="906" y="526"/>
                  </a:cubicBezTo>
                  <a:cubicBezTo>
                    <a:pt x="915" y="529"/>
                    <a:pt x="925" y="531"/>
                    <a:pt x="935" y="535"/>
                  </a:cubicBezTo>
                  <a:cubicBezTo>
                    <a:pt x="974" y="547"/>
                    <a:pt x="1013" y="564"/>
                    <a:pt x="1048" y="588"/>
                  </a:cubicBezTo>
                  <a:cubicBezTo>
                    <a:pt x="1065" y="599"/>
                    <a:pt x="1081" y="612"/>
                    <a:pt x="1095" y="627"/>
                  </a:cubicBezTo>
                  <a:cubicBezTo>
                    <a:pt x="1097" y="629"/>
                    <a:pt x="1099" y="631"/>
                    <a:pt x="1101" y="633"/>
                  </a:cubicBezTo>
                  <a:cubicBezTo>
                    <a:pt x="1098" y="641"/>
                    <a:pt x="1096" y="649"/>
                    <a:pt x="1093" y="657"/>
                  </a:cubicBezTo>
                  <a:cubicBezTo>
                    <a:pt x="1091" y="663"/>
                    <a:pt x="1088" y="670"/>
                    <a:pt x="1086" y="676"/>
                  </a:cubicBezTo>
                  <a:cubicBezTo>
                    <a:pt x="1083" y="682"/>
                    <a:pt x="1080" y="689"/>
                    <a:pt x="1077" y="695"/>
                  </a:cubicBezTo>
                  <a:cubicBezTo>
                    <a:pt x="1071" y="707"/>
                    <a:pt x="1064" y="719"/>
                    <a:pt x="1057" y="730"/>
                  </a:cubicBezTo>
                  <a:cubicBezTo>
                    <a:pt x="1050" y="742"/>
                    <a:pt x="1042" y="753"/>
                    <a:pt x="1034" y="764"/>
                  </a:cubicBezTo>
                  <a:cubicBezTo>
                    <a:pt x="1026" y="775"/>
                    <a:pt x="1018" y="786"/>
                    <a:pt x="1010" y="796"/>
                  </a:cubicBezTo>
                  <a:cubicBezTo>
                    <a:pt x="1005" y="802"/>
                    <a:pt x="1001" y="807"/>
                    <a:pt x="997" y="812"/>
                  </a:cubicBezTo>
                  <a:cubicBezTo>
                    <a:pt x="992" y="818"/>
                    <a:pt x="988" y="823"/>
                    <a:pt x="983" y="828"/>
                  </a:cubicBezTo>
                  <a:cubicBezTo>
                    <a:pt x="975" y="838"/>
                    <a:pt x="965" y="849"/>
                    <a:pt x="956" y="859"/>
                  </a:cubicBezTo>
                  <a:cubicBezTo>
                    <a:pt x="947" y="869"/>
                    <a:pt x="938" y="879"/>
                    <a:pt x="928" y="889"/>
                  </a:cubicBezTo>
                  <a:cubicBezTo>
                    <a:pt x="918" y="899"/>
                    <a:pt x="908" y="909"/>
                    <a:pt x="898" y="919"/>
                  </a:cubicBezTo>
                  <a:cubicBezTo>
                    <a:pt x="868" y="948"/>
                    <a:pt x="868" y="948"/>
                    <a:pt x="868" y="948"/>
                  </a:cubicBezTo>
                  <a:cubicBezTo>
                    <a:pt x="858" y="957"/>
                    <a:pt x="848" y="967"/>
                    <a:pt x="837" y="976"/>
                  </a:cubicBezTo>
                  <a:cubicBezTo>
                    <a:pt x="821" y="990"/>
                    <a:pt x="821" y="990"/>
                    <a:pt x="821" y="990"/>
                  </a:cubicBezTo>
                  <a:cubicBezTo>
                    <a:pt x="816" y="995"/>
                    <a:pt x="810" y="999"/>
                    <a:pt x="805" y="1003"/>
                  </a:cubicBezTo>
                  <a:cubicBezTo>
                    <a:pt x="794" y="1012"/>
                    <a:pt x="782" y="1019"/>
                    <a:pt x="770" y="1025"/>
                  </a:cubicBezTo>
                  <a:cubicBezTo>
                    <a:pt x="757" y="1032"/>
                    <a:pt x="745" y="1037"/>
                    <a:pt x="731" y="1040"/>
                  </a:cubicBezTo>
                  <a:cubicBezTo>
                    <a:pt x="718" y="1043"/>
                    <a:pt x="705" y="1044"/>
                    <a:pt x="693" y="1041"/>
                  </a:cubicBezTo>
                  <a:cubicBezTo>
                    <a:pt x="687" y="1040"/>
                    <a:pt x="681" y="1038"/>
                    <a:pt x="677" y="1035"/>
                  </a:cubicBezTo>
                  <a:cubicBezTo>
                    <a:pt x="675" y="1033"/>
                    <a:pt x="673" y="1031"/>
                    <a:pt x="671" y="1030"/>
                  </a:cubicBezTo>
                  <a:cubicBezTo>
                    <a:pt x="670" y="1029"/>
                    <a:pt x="670" y="1028"/>
                    <a:pt x="669" y="1027"/>
                  </a:cubicBezTo>
                  <a:cubicBezTo>
                    <a:pt x="669" y="1026"/>
                    <a:pt x="668" y="1026"/>
                    <a:pt x="668" y="1025"/>
                  </a:cubicBezTo>
                  <a:cubicBezTo>
                    <a:pt x="668" y="1025"/>
                    <a:pt x="668" y="1025"/>
                    <a:pt x="668" y="1025"/>
                  </a:cubicBezTo>
                  <a:cubicBezTo>
                    <a:pt x="668" y="1025"/>
                    <a:pt x="668" y="1025"/>
                    <a:pt x="668" y="1025"/>
                  </a:cubicBezTo>
                  <a:cubicBezTo>
                    <a:pt x="668" y="1025"/>
                    <a:pt x="668" y="1024"/>
                    <a:pt x="668" y="1025"/>
                  </a:cubicBezTo>
                  <a:cubicBezTo>
                    <a:pt x="669" y="1027"/>
                    <a:pt x="669" y="1027"/>
                    <a:pt x="669" y="1027"/>
                  </a:cubicBezTo>
                  <a:cubicBezTo>
                    <a:pt x="665" y="1013"/>
                    <a:pt x="665" y="1013"/>
                    <a:pt x="665" y="1013"/>
                  </a:cubicBezTo>
                  <a:cubicBezTo>
                    <a:pt x="662" y="1007"/>
                    <a:pt x="662" y="1007"/>
                    <a:pt x="662" y="1007"/>
                  </a:cubicBezTo>
                  <a:cubicBezTo>
                    <a:pt x="662" y="1005"/>
                    <a:pt x="661" y="1002"/>
                    <a:pt x="660" y="1000"/>
                  </a:cubicBezTo>
                  <a:cubicBezTo>
                    <a:pt x="658" y="996"/>
                    <a:pt x="657" y="991"/>
                    <a:pt x="655" y="987"/>
                  </a:cubicBezTo>
                  <a:cubicBezTo>
                    <a:pt x="653" y="983"/>
                    <a:pt x="651" y="978"/>
                    <a:pt x="649" y="974"/>
                  </a:cubicBezTo>
                  <a:cubicBezTo>
                    <a:pt x="647" y="970"/>
                    <a:pt x="645" y="966"/>
                    <a:pt x="643" y="962"/>
                  </a:cubicBezTo>
                  <a:cubicBezTo>
                    <a:pt x="640" y="957"/>
                    <a:pt x="638" y="953"/>
                    <a:pt x="636" y="949"/>
                  </a:cubicBezTo>
                  <a:cubicBezTo>
                    <a:pt x="632" y="943"/>
                    <a:pt x="632" y="943"/>
                    <a:pt x="632" y="943"/>
                  </a:cubicBezTo>
                  <a:cubicBezTo>
                    <a:pt x="630" y="941"/>
                    <a:pt x="629" y="939"/>
                    <a:pt x="628" y="937"/>
                  </a:cubicBezTo>
                  <a:cubicBezTo>
                    <a:pt x="624" y="931"/>
                    <a:pt x="624" y="931"/>
                    <a:pt x="624" y="931"/>
                  </a:cubicBezTo>
                  <a:cubicBezTo>
                    <a:pt x="621" y="928"/>
                    <a:pt x="621" y="928"/>
                    <a:pt x="621" y="928"/>
                  </a:cubicBezTo>
                  <a:cubicBezTo>
                    <a:pt x="620" y="926"/>
                    <a:pt x="620" y="926"/>
                    <a:pt x="620" y="926"/>
                  </a:cubicBezTo>
                  <a:cubicBezTo>
                    <a:pt x="618" y="924"/>
                    <a:pt x="618" y="924"/>
                    <a:pt x="618" y="924"/>
                  </a:cubicBezTo>
                  <a:cubicBezTo>
                    <a:pt x="616" y="922"/>
                    <a:pt x="616" y="922"/>
                    <a:pt x="616" y="922"/>
                  </a:cubicBezTo>
                  <a:cubicBezTo>
                    <a:pt x="614" y="920"/>
                    <a:pt x="614" y="920"/>
                    <a:pt x="614" y="920"/>
                  </a:cubicBezTo>
                  <a:cubicBezTo>
                    <a:pt x="607" y="917"/>
                    <a:pt x="601" y="915"/>
                    <a:pt x="595" y="913"/>
                  </a:cubicBezTo>
                  <a:cubicBezTo>
                    <a:pt x="589" y="912"/>
                    <a:pt x="583" y="911"/>
                    <a:pt x="577" y="911"/>
                  </a:cubicBezTo>
                  <a:cubicBezTo>
                    <a:pt x="571" y="911"/>
                    <a:pt x="565" y="911"/>
                    <a:pt x="559" y="912"/>
                  </a:cubicBezTo>
                  <a:cubicBezTo>
                    <a:pt x="557" y="912"/>
                    <a:pt x="554" y="913"/>
                    <a:pt x="551" y="913"/>
                  </a:cubicBezTo>
                  <a:cubicBezTo>
                    <a:pt x="547" y="914"/>
                    <a:pt x="547" y="914"/>
                    <a:pt x="547" y="914"/>
                  </a:cubicBezTo>
                  <a:cubicBezTo>
                    <a:pt x="544" y="914"/>
                    <a:pt x="544" y="914"/>
                    <a:pt x="544" y="914"/>
                  </a:cubicBezTo>
                  <a:cubicBezTo>
                    <a:pt x="543" y="914"/>
                    <a:pt x="543" y="914"/>
                    <a:pt x="543" y="914"/>
                  </a:cubicBezTo>
                  <a:cubicBezTo>
                    <a:pt x="541" y="914"/>
                    <a:pt x="540" y="914"/>
                    <a:pt x="538" y="914"/>
                  </a:cubicBezTo>
                  <a:cubicBezTo>
                    <a:pt x="537" y="913"/>
                    <a:pt x="535" y="913"/>
                    <a:pt x="534" y="913"/>
                  </a:cubicBezTo>
                  <a:cubicBezTo>
                    <a:pt x="533" y="912"/>
                    <a:pt x="532" y="912"/>
                    <a:pt x="532" y="912"/>
                  </a:cubicBezTo>
                  <a:cubicBezTo>
                    <a:pt x="531" y="912"/>
                    <a:pt x="530" y="912"/>
                    <a:pt x="530" y="911"/>
                  </a:cubicBezTo>
                  <a:cubicBezTo>
                    <a:pt x="529" y="911"/>
                    <a:pt x="528" y="911"/>
                    <a:pt x="528" y="911"/>
                  </a:cubicBezTo>
                  <a:cubicBezTo>
                    <a:pt x="527" y="910"/>
                    <a:pt x="527" y="910"/>
                    <a:pt x="526" y="910"/>
                  </a:cubicBezTo>
                  <a:cubicBezTo>
                    <a:pt x="526" y="910"/>
                    <a:pt x="525" y="909"/>
                    <a:pt x="525" y="909"/>
                  </a:cubicBezTo>
                  <a:cubicBezTo>
                    <a:pt x="524" y="909"/>
                    <a:pt x="524" y="909"/>
                    <a:pt x="524" y="908"/>
                  </a:cubicBezTo>
                  <a:cubicBezTo>
                    <a:pt x="523" y="908"/>
                    <a:pt x="522" y="907"/>
                    <a:pt x="522" y="907"/>
                  </a:cubicBezTo>
                  <a:cubicBezTo>
                    <a:pt x="521" y="906"/>
                    <a:pt x="521" y="906"/>
                    <a:pt x="521" y="906"/>
                  </a:cubicBezTo>
                  <a:cubicBezTo>
                    <a:pt x="521" y="906"/>
                    <a:pt x="521" y="906"/>
                    <a:pt x="521" y="906"/>
                  </a:cubicBezTo>
                  <a:cubicBezTo>
                    <a:pt x="521" y="906"/>
                    <a:pt x="521" y="906"/>
                    <a:pt x="521" y="907"/>
                  </a:cubicBezTo>
                  <a:cubicBezTo>
                    <a:pt x="521" y="905"/>
                    <a:pt x="521" y="905"/>
                    <a:pt x="521" y="905"/>
                  </a:cubicBezTo>
                  <a:cubicBezTo>
                    <a:pt x="520" y="901"/>
                    <a:pt x="520" y="896"/>
                    <a:pt x="521" y="892"/>
                  </a:cubicBezTo>
                  <a:cubicBezTo>
                    <a:pt x="521" y="887"/>
                    <a:pt x="522" y="881"/>
                    <a:pt x="523" y="876"/>
                  </a:cubicBezTo>
                  <a:cubicBezTo>
                    <a:pt x="524" y="871"/>
                    <a:pt x="526" y="866"/>
                    <a:pt x="527" y="861"/>
                  </a:cubicBezTo>
                  <a:cubicBezTo>
                    <a:pt x="528" y="857"/>
                    <a:pt x="530" y="853"/>
                    <a:pt x="531" y="848"/>
                  </a:cubicBezTo>
                  <a:cubicBezTo>
                    <a:pt x="533" y="846"/>
                    <a:pt x="535" y="843"/>
                    <a:pt x="538" y="840"/>
                  </a:cubicBezTo>
                  <a:cubicBezTo>
                    <a:pt x="541" y="835"/>
                    <a:pt x="545" y="830"/>
                    <a:pt x="548" y="825"/>
                  </a:cubicBezTo>
                  <a:cubicBezTo>
                    <a:pt x="550" y="820"/>
                    <a:pt x="553" y="814"/>
                    <a:pt x="555" y="808"/>
                  </a:cubicBezTo>
                  <a:cubicBezTo>
                    <a:pt x="550" y="812"/>
                    <a:pt x="546" y="816"/>
                    <a:pt x="541" y="820"/>
                  </a:cubicBezTo>
                  <a:cubicBezTo>
                    <a:pt x="539" y="822"/>
                    <a:pt x="537" y="823"/>
                    <a:pt x="534" y="825"/>
                  </a:cubicBezTo>
                  <a:cubicBezTo>
                    <a:pt x="532" y="827"/>
                    <a:pt x="530" y="829"/>
                    <a:pt x="528" y="831"/>
                  </a:cubicBezTo>
                  <a:cubicBezTo>
                    <a:pt x="525" y="832"/>
                    <a:pt x="523" y="834"/>
                    <a:pt x="521" y="836"/>
                  </a:cubicBezTo>
                  <a:cubicBezTo>
                    <a:pt x="519" y="837"/>
                    <a:pt x="516" y="839"/>
                    <a:pt x="514" y="840"/>
                  </a:cubicBezTo>
                  <a:cubicBezTo>
                    <a:pt x="512" y="842"/>
                    <a:pt x="509" y="843"/>
                    <a:pt x="507" y="845"/>
                  </a:cubicBezTo>
                  <a:cubicBezTo>
                    <a:pt x="505" y="846"/>
                    <a:pt x="502" y="848"/>
                    <a:pt x="500" y="849"/>
                  </a:cubicBezTo>
                  <a:cubicBezTo>
                    <a:pt x="493" y="853"/>
                    <a:pt x="493" y="853"/>
                    <a:pt x="493" y="853"/>
                  </a:cubicBezTo>
                  <a:cubicBezTo>
                    <a:pt x="485" y="856"/>
                    <a:pt x="485" y="856"/>
                    <a:pt x="485" y="856"/>
                  </a:cubicBezTo>
                  <a:cubicBezTo>
                    <a:pt x="483" y="857"/>
                    <a:pt x="481" y="858"/>
                    <a:pt x="478" y="859"/>
                  </a:cubicBezTo>
                  <a:cubicBezTo>
                    <a:pt x="476" y="859"/>
                    <a:pt x="473" y="860"/>
                    <a:pt x="471" y="860"/>
                  </a:cubicBezTo>
                  <a:cubicBezTo>
                    <a:pt x="470" y="861"/>
                    <a:pt x="470" y="861"/>
                    <a:pt x="470" y="861"/>
                  </a:cubicBezTo>
                  <a:cubicBezTo>
                    <a:pt x="468" y="861"/>
                    <a:pt x="468" y="861"/>
                    <a:pt x="468" y="861"/>
                  </a:cubicBezTo>
                  <a:cubicBezTo>
                    <a:pt x="467" y="861"/>
                    <a:pt x="467" y="861"/>
                    <a:pt x="467" y="861"/>
                  </a:cubicBezTo>
                  <a:cubicBezTo>
                    <a:pt x="466" y="861"/>
                    <a:pt x="466" y="861"/>
                    <a:pt x="466" y="861"/>
                  </a:cubicBezTo>
                  <a:cubicBezTo>
                    <a:pt x="465" y="861"/>
                    <a:pt x="465" y="861"/>
                    <a:pt x="465" y="861"/>
                  </a:cubicBezTo>
                  <a:cubicBezTo>
                    <a:pt x="464" y="860"/>
                    <a:pt x="464" y="860"/>
                    <a:pt x="464" y="860"/>
                  </a:cubicBezTo>
                  <a:cubicBezTo>
                    <a:pt x="463" y="860"/>
                    <a:pt x="463" y="860"/>
                    <a:pt x="463" y="860"/>
                  </a:cubicBezTo>
                  <a:cubicBezTo>
                    <a:pt x="463" y="860"/>
                    <a:pt x="463" y="860"/>
                    <a:pt x="462" y="860"/>
                  </a:cubicBezTo>
                  <a:cubicBezTo>
                    <a:pt x="462" y="859"/>
                    <a:pt x="461" y="858"/>
                    <a:pt x="460" y="857"/>
                  </a:cubicBezTo>
                  <a:cubicBezTo>
                    <a:pt x="460" y="856"/>
                    <a:pt x="459" y="855"/>
                    <a:pt x="459" y="854"/>
                  </a:cubicBezTo>
                  <a:cubicBezTo>
                    <a:pt x="459" y="853"/>
                    <a:pt x="459" y="852"/>
                    <a:pt x="458" y="851"/>
                  </a:cubicBezTo>
                  <a:cubicBezTo>
                    <a:pt x="458" y="852"/>
                    <a:pt x="458" y="852"/>
                    <a:pt x="458" y="852"/>
                  </a:cubicBezTo>
                  <a:cubicBezTo>
                    <a:pt x="458" y="850"/>
                    <a:pt x="458" y="847"/>
                    <a:pt x="458" y="845"/>
                  </a:cubicBezTo>
                  <a:cubicBezTo>
                    <a:pt x="458" y="844"/>
                    <a:pt x="458" y="843"/>
                    <a:pt x="458" y="842"/>
                  </a:cubicBezTo>
                  <a:cubicBezTo>
                    <a:pt x="457" y="839"/>
                    <a:pt x="457" y="839"/>
                    <a:pt x="457" y="839"/>
                  </a:cubicBezTo>
                  <a:cubicBezTo>
                    <a:pt x="457" y="837"/>
                    <a:pt x="456" y="835"/>
                    <a:pt x="456" y="833"/>
                  </a:cubicBezTo>
                  <a:cubicBezTo>
                    <a:pt x="455" y="832"/>
                    <a:pt x="455" y="830"/>
                    <a:pt x="454" y="828"/>
                  </a:cubicBezTo>
                  <a:cubicBezTo>
                    <a:pt x="453" y="826"/>
                    <a:pt x="453" y="824"/>
                    <a:pt x="452" y="823"/>
                  </a:cubicBezTo>
                  <a:cubicBezTo>
                    <a:pt x="452" y="818"/>
                    <a:pt x="452" y="813"/>
                    <a:pt x="451" y="807"/>
                  </a:cubicBezTo>
                  <a:cubicBezTo>
                    <a:pt x="450" y="804"/>
                    <a:pt x="449" y="800"/>
                    <a:pt x="448" y="797"/>
                  </a:cubicBezTo>
                  <a:cubicBezTo>
                    <a:pt x="447" y="793"/>
                    <a:pt x="445" y="790"/>
                    <a:pt x="443" y="787"/>
                  </a:cubicBezTo>
                  <a:cubicBezTo>
                    <a:pt x="439" y="781"/>
                    <a:pt x="434" y="775"/>
                    <a:pt x="428" y="770"/>
                  </a:cubicBezTo>
                  <a:cubicBezTo>
                    <a:pt x="425" y="768"/>
                    <a:pt x="422" y="766"/>
                    <a:pt x="418" y="764"/>
                  </a:cubicBezTo>
                  <a:cubicBezTo>
                    <a:pt x="417" y="763"/>
                    <a:pt x="415" y="762"/>
                    <a:pt x="413" y="761"/>
                  </a:cubicBezTo>
                  <a:cubicBezTo>
                    <a:pt x="412" y="761"/>
                    <a:pt x="411" y="760"/>
                    <a:pt x="411" y="760"/>
                  </a:cubicBezTo>
                  <a:cubicBezTo>
                    <a:pt x="410" y="759"/>
                    <a:pt x="409" y="759"/>
                    <a:pt x="407" y="759"/>
                  </a:cubicBezTo>
                  <a:cubicBezTo>
                    <a:pt x="407" y="759"/>
                    <a:pt x="407" y="759"/>
                    <a:pt x="407" y="759"/>
                  </a:cubicBezTo>
                  <a:cubicBezTo>
                    <a:pt x="406" y="758"/>
                    <a:pt x="406" y="758"/>
                    <a:pt x="406" y="758"/>
                  </a:cubicBezTo>
                  <a:cubicBezTo>
                    <a:pt x="404" y="758"/>
                    <a:pt x="402" y="758"/>
                    <a:pt x="400" y="757"/>
                  </a:cubicBezTo>
                  <a:cubicBezTo>
                    <a:pt x="398" y="757"/>
                    <a:pt x="396" y="757"/>
                    <a:pt x="395" y="757"/>
                  </a:cubicBezTo>
                  <a:cubicBezTo>
                    <a:pt x="391" y="756"/>
                    <a:pt x="387" y="756"/>
                    <a:pt x="384" y="756"/>
                  </a:cubicBezTo>
                  <a:cubicBezTo>
                    <a:pt x="376" y="756"/>
                    <a:pt x="369" y="757"/>
                    <a:pt x="361" y="758"/>
                  </a:cubicBezTo>
                  <a:cubicBezTo>
                    <a:pt x="360" y="758"/>
                    <a:pt x="358" y="759"/>
                    <a:pt x="356" y="759"/>
                  </a:cubicBezTo>
                  <a:cubicBezTo>
                    <a:pt x="353" y="760"/>
                    <a:pt x="353" y="760"/>
                    <a:pt x="353" y="760"/>
                  </a:cubicBezTo>
                  <a:cubicBezTo>
                    <a:pt x="350" y="761"/>
                    <a:pt x="350" y="761"/>
                    <a:pt x="350" y="761"/>
                  </a:cubicBezTo>
                  <a:cubicBezTo>
                    <a:pt x="341" y="763"/>
                    <a:pt x="341" y="763"/>
                    <a:pt x="341" y="763"/>
                  </a:cubicBezTo>
                  <a:cubicBezTo>
                    <a:pt x="339" y="764"/>
                    <a:pt x="336" y="764"/>
                    <a:pt x="333" y="765"/>
                  </a:cubicBezTo>
                  <a:cubicBezTo>
                    <a:pt x="330" y="765"/>
                    <a:pt x="328" y="765"/>
                    <a:pt x="326" y="765"/>
                  </a:cubicBezTo>
                  <a:cubicBezTo>
                    <a:pt x="323" y="765"/>
                    <a:pt x="321" y="765"/>
                    <a:pt x="319" y="765"/>
                  </a:cubicBezTo>
                  <a:cubicBezTo>
                    <a:pt x="318" y="765"/>
                    <a:pt x="317" y="764"/>
                    <a:pt x="316" y="764"/>
                  </a:cubicBezTo>
                  <a:cubicBezTo>
                    <a:pt x="315" y="764"/>
                    <a:pt x="315" y="764"/>
                    <a:pt x="315" y="764"/>
                  </a:cubicBezTo>
                  <a:cubicBezTo>
                    <a:pt x="315" y="764"/>
                    <a:pt x="314" y="763"/>
                    <a:pt x="314" y="763"/>
                  </a:cubicBezTo>
                  <a:cubicBezTo>
                    <a:pt x="313" y="763"/>
                    <a:pt x="312" y="762"/>
                    <a:pt x="311" y="761"/>
                  </a:cubicBezTo>
                  <a:cubicBezTo>
                    <a:pt x="310" y="760"/>
                    <a:pt x="309" y="759"/>
                    <a:pt x="308" y="758"/>
                  </a:cubicBezTo>
                  <a:cubicBezTo>
                    <a:pt x="306" y="755"/>
                    <a:pt x="305" y="751"/>
                    <a:pt x="304" y="747"/>
                  </a:cubicBezTo>
                  <a:cubicBezTo>
                    <a:pt x="304" y="744"/>
                    <a:pt x="303" y="742"/>
                    <a:pt x="303" y="740"/>
                  </a:cubicBezTo>
                  <a:cubicBezTo>
                    <a:pt x="303" y="738"/>
                    <a:pt x="303" y="737"/>
                    <a:pt x="303" y="736"/>
                  </a:cubicBezTo>
                  <a:cubicBezTo>
                    <a:pt x="303" y="734"/>
                    <a:pt x="303" y="734"/>
                    <a:pt x="303" y="734"/>
                  </a:cubicBezTo>
                  <a:cubicBezTo>
                    <a:pt x="303" y="734"/>
                    <a:pt x="303" y="734"/>
                    <a:pt x="303" y="734"/>
                  </a:cubicBezTo>
                  <a:cubicBezTo>
                    <a:pt x="303" y="733"/>
                    <a:pt x="303" y="733"/>
                    <a:pt x="303" y="733"/>
                  </a:cubicBezTo>
                  <a:cubicBezTo>
                    <a:pt x="303" y="730"/>
                    <a:pt x="303" y="730"/>
                    <a:pt x="303" y="730"/>
                  </a:cubicBezTo>
                  <a:cubicBezTo>
                    <a:pt x="302" y="715"/>
                    <a:pt x="301" y="701"/>
                    <a:pt x="300" y="686"/>
                  </a:cubicBezTo>
                  <a:cubicBezTo>
                    <a:pt x="299" y="679"/>
                    <a:pt x="298" y="672"/>
                    <a:pt x="298" y="665"/>
                  </a:cubicBezTo>
                  <a:cubicBezTo>
                    <a:pt x="297" y="654"/>
                    <a:pt x="297" y="654"/>
                    <a:pt x="297" y="654"/>
                  </a:cubicBezTo>
                  <a:cubicBezTo>
                    <a:pt x="296" y="643"/>
                    <a:pt x="296" y="643"/>
                    <a:pt x="296" y="643"/>
                  </a:cubicBezTo>
                  <a:cubicBezTo>
                    <a:pt x="295" y="636"/>
                    <a:pt x="295" y="630"/>
                    <a:pt x="295" y="623"/>
                  </a:cubicBezTo>
                  <a:cubicBezTo>
                    <a:pt x="294" y="612"/>
                    <a:pt x="294" y="612"/>
                    <a:pt x="294" y="612"/>
                  </a:cubicBezTo>
                  <a:cubicBezTo>
                    <a:pt x="294" y="607"/>
                    <a:pt x="294" y="607"/>
                    <a:pt x="294" y="607"/>
                  </a:cubicBezTo>
                  <a:cubicBezTo>
                    <a:pt x="294" y="601"/>
                    <a:pt x="294" y="601"/>
                    <a:pt x="294" y="601"/>
                  </a:cubicBezTo>
                  <a:cubicBezTo>
                    <a:pt x="295" y="587"/>
                    <a:pt x="295" y="571"/>
                    <a:pt x="292" y="553"/>
                  </a:cubicBezTo>
                  <a:cubicBezTo>
                    <a:pt x="291" y="549"/>
                    <a:pt x="290" y="545"/>
                    <a:pt x="289" y="541"/>
                  </a:cubicBezTo>
                  <a:cubicBezTo>
                    <a:pt x="288" y="538"/>
                    <a:pt x="287" y="536"/>
                    <a:pt x="286" y="534"/>
                  </a:cubicBezTo>
                  <a:cubicBezTo>
                    <a:pt x="285" y="532"/>
                    <a:pt x="284" y="530"/>
                    <a:pt x="283" y="527"/>
                  </a:cubicBezTo>
                  <a:cubicBezTo>
                    <a:pt x="282" y="525"/>
                    <a:pt x="281" y="524"/>
                    <a:pt x="280" y="522"/>
                  </a:cubicBezTo>
                  <a:cubicBezTo>
                    <a:pt x="280" y="523"/>
                    <a:pt x="279" y="521"/>
                    <a:pt x="280" y="522"/>
                  </a:cubicBezTo>
                  <a:cubicBezTo>
                    <a:pt x="279" y="521"/>
                    <a:pt x="279" y="521"/>
                    <a:pt x="279" y="521"/>
                  </a:cubicBezTo>
                  <a:cubicBezTo>
                    <a:pt x="279" y="521"/>
                    <a:pt x="279" y="521"/>
                    <a:pt x="279" y="521"/>
                  </a:cubicBezTo>
                  <a:cubicBezTo>
                    <a:pt x="279" y="520"/>
                    <a:pt x="279" y="520"/>
                    <a:pt x="279" y="520"/>
                  </a:cubicBezTo>
                  <a:cubicBezTo>
                    <a:pt x="278" y="519"/>
                    <a:pt x="278" y="519"/>
                    <a:pt x="278" y="519"/>
                  </a:cubicBezTo>
                  <a:cubicBezTo>
                    <a:pt x="277" y="518"/>
                    <a:pt x="276" y="517"/>
                    <a:pt x="276" y="516"/>
                  </a:cubicBezTo>
                  <a:cubicBezTo>
                    <a:pt x="273" y="513"/>
                    <a:pt x="270" y="510"/>
                    <a:pt x="266" y="507"/>
                  </a:cubicBezTo>
                  <a:cubicBezTo>
                    <a:pt x="253" y="495"/>
                    <a:pt x="239" y="487"/>
                    <a:pt x="225" y="481"/>
                  </a:cubicBezTo>
                  <a:cubicBezTo>
                    <a:pt x="218" y="478"/>
                    <a:pt x="211" y="475"/>
                    <a:pt x="205" y="472"/>
                  </a:cubicBezTo>
                  <a:cubicBezTo>
                    <a:pt x="199" y="469"/>
                    <a:pt x="193" y="466"/>
                    <a:pt x="187" y="462"/>
                  </a:cubicBezTo>
                  <a:cubicBezTo>
                    <a:pt x="176" y="455"/>
                    <a:pt x="166" y="446"/>
                    <a:pt x="157" y="436"/>
                  </a:cubicBezTo>
                  <a:cubicBezTo>
                    <a:pt x="153" y="431"/>
                    <a:pt x="148" y="425"/>
                    <a:pt x="145" y="419"/>
                  </a:cubicBezTo>
                  <a:cubicBezTo>
                    <a:pt x="141" y="413"/>
                    <a:pt x="138" y="408"/>
                    <a:pt x="134" y="401"/>
                  </a:cubicBezTo>
                  <a:cubicBezTo>
                    <a:pt x="127" y="389"/>
                    <a:pt x="122" y="376"/>
                    <a:pt x="117" y="363"/>
                  </a:cubicBezTo>
                  <a:cubicBezTo>
                    <a:pt x="107" y="336"/>
                    <a:pt x="100" y="307"/>
                    <a:pt x="94" y="279"/>
                  </a:cubicBezTo>
                  <a:cubicBezTo>
                    <a:pt x="92" y="265"/>
                    <a:pt x="89" y="250"/>
                    <a:pt x="86" y="236"/>
                  </a:cubicBezTo>
                  <a:cubicBezTo>
                    <a:pt x="85" y="228"/>
                    <a:pt x="83" y="221"/>
                    <a:pt x="82" y="214"/>
                  </a:cubicBezTo>
                  <a:cubicBezTo>
                    <a:pt x="81" y="207"/>
                    <a:pt x="80" y="200"/>
                    <a:pt x="79" y="193"/>
                  </a:cubicBezTo>
                  <a:cubicBezTo>
                    <a:pt x="78" y="178"/>
                    <a:pt x="77" y="163"/>
                    <a:pt x="76" y="149"/>
                  </a:cubicBezTo>
                  <a:cubicBezTo>
                    <a:pt x="75" y="134"/>
                    <a:pt x="74" y="119"/>
                    <a:pt x="72" y="105"/>
                  </a:cubicBezTo>
                  <a:cubicBezTo>
                    <a:pt x="68" y="105"/>
                    <a:pt x="68" y="105"/>
                    <a:pt x="68" y="105"/>
                  </a:cubicBezTo>
                  <a:cubicBezTo>
                    <a:pt x="69" y="120"/>
                    <a:pt x="69" y="134"/>
                    <a:pt x="70" y="149"/>
                  </a:cubicBezTo>
                  <a:cubicBezTo>
                    <a:pt x="70" y="164"/>
                    <a:pt x="70" y="178"/>
                    <a:pt x="71" y="193"/>
                  </a:cubicBezTo>
                  <a:cubicBezTo>
                    <a:pt x="71" y="197"/>
                    <a:pt x="71" y="200"/>
                    <a:pt x="71" y="204"/>
                  </a:cubicBezTo>
                  <a:cubicBezTo>
                    <a:pt x="72" y="208"/>
                    <a:pt x="72" y="212"/>
                    <a:pt x="72" y="215"/>
                  </a:cubicBezTo>
                  <a:cubicBezTo>
                    <a:pt x="73" y="223"/>
                    <a:pt x="74" y="230"/>
                    <a:pt x="75" y="237"/>
                  </a:cubicBezTo>
                  <a:cubicBezTo>
                    <a:pt x="77" y="252"/>
                    <a:pt x="78" y="267"/>
                    <a:pt x="80" y="281"/>
                  </a:cubicBezTo>
                  <a:cubicBezTo>
                    <a:pt x="84" y="310"/>
                    <a:pt x="89" y="340"/>
                    <a:pt x="97" y="369"/>
                  </a:cubicBezTo>
                  <a:cubicBezTo>
                    <a:pt x="102" y="384"/>
                    <a:pt x="107" y="398"/>
                    <a:pt x="113" y="412"/>
                  </a:cubicBezTo>
                  <a:cubicBezTo>
                    <a:pt x="118" y="422"/>
                    <a:pt x="118" y="422"/>
                    <a:pt x="118" y="422"/>
                  </a:cubicBezTo>
                  <a:cubicBezTo>
                    <a:pt x="119" y="423"/>
                    <a:pt x="119" y="424"/>
                    <a:pt x="120" y="425"/>
                  </a:cubicBezTo>
                  <a:cubicBezTo>
                    <a:pt x="121" y="427"/>
                    <a:pt x="121" y="427"/>
                    <a:pt x="121" y="427"/>
                  </a:cubicBezTo>
                  <a:cubicBezTo>
                    <a:pt x="122" y="429"/>
                    <a:pt x="123" y="430"/>
                    <a:pt x="124" y="432"/>
                  </a:cubicBezTo>
                  <a:cubicBezTo>
                    <a:pt x="128" y="439"/>
                    <a:pt x="133" y="445"/>
                    <a:pt x="138" y="452"/>
                  </a:cubicBezTo>
                  <a:cubicBezTo>
                    <a:pt x="147" y="464"/>
                    <a:pt x="160" y="475"/>
                    <a:pt x="173" y="484"/>
                  </a:cubicBezTo>
                  <a:cubicBezTo>
                    <a:pt x="179" y="489"/>
                    <a:pt x="186" y="493"/>
                    <a:pt x="193" y="496"/>
                  </a:cubicBezTo>
                  <a:cubicBezTo>
                    <a:pt x="199" y="500"/>
                    <a:pt x="207" y="503"/>
                    <a:pt x="213" y="506"/>
                  </a:cubicBezTo>
                  <a:cubicBezTo>
                    <a:pt x="220" y="510"/>
                    <a:pt x="227" y="515"/>
                    <a:pt x="234" y="519"/>
                  </a:cubicBezTo>
                  <a:cubicBezTo>
                    <a:pt x="232" y="521"/>
                    <a:pt x="230" y="522"/>
                    <a:pt x="228" y="523"/>
                  </a:cubicBezTo>
                  <a:cubicBezTo>
                    <a:pt x="225" y="525"/>
                    <a:pt x="222" y="527"/>
                    <a:pt x="219" y="529"/>
                  </a:cubicBezTo>
                  <a:cubicBezTo>
                    <a:pt x="215" y="531"/>
                    <a:pt x="212" y="533"/>
                    <a:pt x="208" y="535"/>
                  </a:cubicBezTo>
                  <a:cubicBezTo>
                    <a:pt x="204" y="536"/>
                    <a:pt x="200" y="539"/>
                    <a:pt x="196" y="540"/>
                  </a:cubicBezTo>
                  <a:cubicBezTo>
                    <a:pt x="192" y="542"/>
                    <a:pt x="187" y="544"/>
                    <a:pt x="183" y="546"/>
                  </a:cubicBezTo>
                  <a:cubicBezTo>
                    <a:pt x="177" y="548"/>
                    <a:pt x="177" y="548"/>
                    <a:pt x="177" y="548"/>
                  </a:cubicBezTo>
                  <a:cubicBezTo>
                    <a:pt x="174" y="549"/>
                    <a:pt x="172" y="549"/>
                    <a:pt x="170" y="550"/>
                  </a:cubicBezTo>
                  <a:cubicBezTo>
                    <a:pt x="168" y="551"/>
                    <a:pt x="166" y="551"/>
                    <a:pt x="163" y="552"/>
                  </a:cubicBezTo>
                  <a:cubicBezTo>
                    <a:pt x="161" y="553"/>
                    <a:pt x="159" y="553"/>
                    <a:pt x="157" y="554"/>
                  </a:cubicBezTo>
                  <a:cubicBezTo>
                    <a:pt x="155" y="554"/>
                    <a:pt x="153" y="555"/>
                    <a:pt x="151" y="555"/>
                  </a:cubicBezTo>
                  <a:cubicBezTo>
                    <a:pt x="149" y="556"/>
                    <a:pt x="147" y="556"/>
                    <a:pt x="145" y="556"/>
                  </a:cubicBezTo>
                  <a:cubicBezTo>
                    <a:pt x="141" y="557"/>
                    <a:pt x="137" y="558"/>
                    <a:pt x="133" y="558"/>
                  </a:cubicBezTo>
                  <a:cubicBezTo>
                    <a:pt x="130" y="558"/>
                    <a:pt x="126" y="559"/>
                    <a:pt x="123" y="559"/>
                  </a:cubicBezTo>
                  <a:cubicBezTo>
                    <a:pt x="120" y="559"/>
                    <a:pt x="118" y="559"/>
                    <a:pt x="116" y="559"/>
                  </a:cubicBezTo>
                  <a:cubicBezTo>
                    <a:pt x="112" y="559"/>
                    <a:pt x="109" y="559"/>
                    <a:pt x="109" y="559"/>
                  </a:cubicBezTo>
                  <a:cubicBezTo>
                    <a:pt x="109" y="559"/>
                    <a:pt x="111" y="560"/>
                    <a:pt x="115" y="562"/>
                  </a:cubicBezTo>
                  <a:cubicBezTo>
                    <a:pt x="117" y="562"/>
                    <a:pt x="120" y="563"/>
                    <a:pt x="123" y="564"/>
                  </a:cubicBezTo>
                  <a:cubicBezTo>
                    <a:pt x="126" y="565"/>
                    <a:pt x="129" y="565"/>
                    <a:pt x="133" y="566"/>
                  </a:cubicBezTo>
                  <a:cubicBezTo>
                    <a:pt x="136" y="567"/>
                    <a:pt x="140" y="568"/>
                    <a:pt x="145" y="569"/>
                  </a:cubicBezTo>
                  <a:cubicBezTo>
                    <a:pt x="147" y="569"/>
                    <a:pt x="149" y="569"/>
                    <a:pt x="151" y="570"/>
                  </a:cubicBezTo>
                  <a:cubicBezTo>
                    <a:pt x="153" y="570"/>
                    <a:pt x="156" y="570"/>
                    <a:pt x="158" y="570"/>
                  </a:cubicBezTo>
                  <a:cubicBezTo>
                    <a:pt x="160" y="571"/>
                    <a:pt x="163" y="571"/>
                    <a:pt x="165" y="571"/>
                  </a:cubicBezTo>
                  <a:cubicBezTo>
                    <a:pt x="168" y="571"/>
                    <a:pt x="170" y="571"/>
                    <a:pt x="173" y="571"/>
                  </a:cubicBezTo>
                  <a:cubicBezTo>
                    <a:pt x="175" y="571"/>
                    <a:pt x="178" y="572"/>
                    <a:pt x="180" y="572"/>
                  </a:cubicBezTo>
                  <a:cubicBezTo>
                    <a:pt x="188" y="571"/>
                    <a:pt x="188" y="571"/>
                    <a:pt x="188" y="571"/>
                  </a:cubicBezTo>
                  <a:cubicBezTo>
                    <a:pt x="193" y="571"/>
                    <a:pt x="198" y="571"/>
                    <a:pt x="203" y="571"/>
                  </a:cubicBezTo>
                  <a:cubicBezTo>
                    <a:pt x="208" y="570"/>
                    <a:pt x="213" y="570"/>
                    <a:pt x="218" y="569"/>
                  </a:cubicBezTo>
                  <a:cubicBezTo>
                    <a:pt x="223" y="568"/>
                    <a:pt x="228" y="568"/>
                    <a:pt x="232" y="567"/>
                  </a:cubicBezTo>
                  <a:cubicBezTo>
                    <a:pt x="236" y="566"/>
                    <a:pt x="241" y="565"/>
                    <a:pt x="244" y="564"/>
                  </a:cubicBezTo>
                  <a:cubicBezTo>
                    <a:pt x="250" y="563"/>
                    <a:pt x="255" y="562"/>
                    <a:pt x="259" y="561"/>
                  </a:cubicBezTo>
                  <a:cubicBezTo>
                    <a:pt x="260" y="572"/>
                    <a:pt x="258" y="585"/>
                    <a:pt x="256" y="599"/>
                  </a:cubicBezTo>
                  <a:cubicBezTo>
                    <a:pt x="256" y="605"/>
                    <a:pt x="256" y="605"/>
                    <a:pt x="256" y="605"/>
                  </a:cubicBezTo>
                  <a:cubicBezTo>
                    <a:pt x="256" y="607"/>
                    <a:pt x="256" y="607"/>
                    <a:pt x="256" y="607"/>
                  </a:cubicBezTo>
                  <a:cubicBezTo>
                    <a:pt x="255" y="608"/>
                    <a:pt x="255" y="608"/>
                    <a:pt x="255" y="608"/>
                  </a:cubicBezTo>
                  <a:cubicBezTo>
                    <a:pt x="255" y="609"/>
                    <a:pt x="255" y="609"/>
                    <a:pt x="255" y="609"/>
                  </a:cubicBezTo>
                  <a:cubicBezTo>
                    <a:pt x="255" y="609"/>
                    <a:pt x="255" y="609"/>
                    <a:pt x="255" y="609"/>
                  </a:cubicBezTo>
                  <a:cubicBezTo>
                    <a:pt x="255" y="611"/>
                    <a:pt x="255" y="611"/>
                    <a:pt x="255" y="611"/>
                  </a:cubicBezTo>
                  <a:cubicBezTo>
                    <a:pt x="255" y="622"/>
                    <a:pt x="255" y="622"/>
                    <a:pt x="255" y="622"/>
                  </a:cubicBezTo>
                  <a:cubicBezTo>
                    <a:pt x="254" y="625"/>
                    <a:pt x="254" y="629"/>
                    <a:pt x="254" y="633"/>
                  </a:cubicBezTo>
                  <a:cubicBezTo>
                    <a:pt x="254" y="637"/>
                    <a:pt x="254" y="641"/>
                    <a:pt x="254" y="645"/>
                  </a:cubicBezTo>
                  <a:cubicBezTo>
                    <a:pt x="254" y="660"/>
                    <a:pt x="255" y="675"/>
                    <a:pt x="256" y="690"/>
                  </a:cubicBezTo>
                  <a:cubicBezTo>
                    <a:pt x="258" y="705"/>
                    <a:pt x="259" y="719"/>
                    <a:pt x="261" y="733"/>
                  </a:cubicBezTo>
                  <a:cubicBezTo>
                    <a:pt x="261" y="735"/>
                    <a:pt x="261" y="735"/>
                    <a:pt x="261" y="735"/>
                  </a:cubicBezTo>
                  <a:cubicBezTo>
                    <a:pt x="261" y="738"/>
                    <a:pt x="261" y="738"/>
                    <a:pt x="261" y="738"/>
                  </a:cubicBezTo>
                  <a:cubicBezTo>
                    <a:pt x="261" y="740"/>
                    <a:pt x="261" y="742"/>
                    <a:pt x="262" y="744"/>
                  </a:cubicBezTo>
                  <a:cubicBezTo>
                    <a:pt x="262" y="748"/>
                    <a:pt x="263" y="752"/>
                    <a:pt x="264" y="756"/>
                  </a:cubicBezTo>
                  <a:cubicBezTo>
                    <a:pt x="266" y="765"/>
                    <a:pt x="270" y="773"/>
                    <a:pt x="276" y="781"/>
                  </a:cubicBezTo>
                  <a:cubicBezTo>
                    <a:pt x="279" y="785"/>
                    <a:pt x="283" y="789"/>
                    <a:pt x="287" y="792"/>
                  </a:cubicBezTo>
                  <a:cubicBezTo>
                    <a:pt x="292" y="795"/>
                    <a:pt x="296" y="797"/>
                    <a:pt x="301" y="799"/>
                  </a:cubicBezTo>
                  <a:cubicBezTo>
                    <a:pt x="305" y="800"/>
                    <a:pt x="305" y="800"/>
                    <a:pt x="305" y="800"/>
                  </a:cubicBezTo>
                  <a:cubicBezTo>
                    <a:pt x="308" y="801"/>
                    <a:pt x="308" y="801"/>
                    <a:pt x="308" y="801"/>
                  </a:cubicBezTo>
                  <a:cubicBezTo>
                    <a:pt x="311" y="801"/>
                    <a:pt x="313" y="801"/>
                    <a:pt x="316" y="802"/>
                  </a:cubicBezTo>
                  <a:cubicBezTo>
                    <a:pt x="320" y="802"/>
                    <a:pt x="325" y="801"/>
                    <a:pt x="329" y="801"/>
                  </a:cubicBezTo>
                  <a:cubicBezTo>
                    <a:pt x="333" y="800"/>
                    <a:pt x="337" y="800"/>
                    <a:pt x="341" y="798"/>
                  </a:cubicBezTo>
                  <a:cubicBezTo>
                    <a:pt x="344" y="798"/>
                    <a:pt x="348" y="796"/>
                    <a:pt x="352" y="795"/>
                  </a:cubicBezTo>
                  <a:cubicBezTo>
                    <a:pt x="361" y="791"/>
                    <a:pt x="361" y="791"/>
                    <a:pt x="361" y="791"/>
                  </a:cubicBezTo>
                  <a:cubicBezTo>
                    <a:pt x="363" y="790"/>
                    <a:pt x="363" y="790"/>
                    <a:pt x="363" y="790"/>
                  </a:cubicBezTo>
                  <a:cubicBezTo>
                    <a:pt x="365" y="789"/>
                    <a:pt x="365" y="789"/>
                    <a:pt x="365" y="789"/>
                  </a:cubicBezTo>
                  <a:cubicBezTo>
                    <a:pt x="366" y="789"/>
                    <a:pt x="367" y="788"/>
                    <a:pt x="369" y="788"/>
                  </a:cubicBezTo>
                  <a:cubicBezTo>
                    <a:pt x="371" y="787"/>
                    <a:pt x="374" y="786"/>
                    <a:pt x="377" y="785"/>
                  </a:cubicBezTo>
                  <a:cubicBezTo>
                    <a:pt x="380" y="785"/>
                    <a:pt x="383" y="784"/>
                    <a:pt x="386" y="783"/>
                  </a:cubicBezTo>
                  <a:cubicBezTo>
                    <a:pt x="389" y="783"/>
                    <a:pt x="391" y="783"/>
                    <a:pt x="394" y="782"/>
                  </a:cubicBezTo>
                  <a:cubicBezTo>
                    <a:pt x="399" y="782"/>
                    <a:pt x="399" y="782"/>
                    <a:pt x="399" y="782"/>
                  </a:cubicBezTo>
                  <a:cubicBezTo>
                    <a:pt x="403" y="782"/>
                    <a:pt x="403" y="782"/>
                    <a:pt x="403" y="782"/>
                  </a:cubicBezTo>
                  <a:cubicBezTo>
                    <a:pt x="401" y="782"/>
                    <a:pt x="401" y="782"/>
                    <a:pt x="401" y="782"/>
                  </a:cubicBezTo>
                  <a:cubicBezTo>
                    <a:pt x="401" y="781"/>
                    <a:pt x="402" y="782"/>
                    <a:pt x="403" y="782"/>
                  </a:cubicBezTo>
                  <a:cubicBezTo>
                    <a:pt x="405" y="782"/>
                    <a:pt x="405" y="782"/>
                    <a:pt x="405" y="782"/>
                  </a:cubicBezTo>
                  <a:cubicBezTo>
                    <a:pt x="406" y="783"/>
                    <a:pt x="407" y="783"/>
                    <a:pt x="409" y="783"/>
                  </a:cubicBezTo>
                  <a:cubicBezTo>
                    <a:pt x="412" y="784"/>
                    <a:pt x="414" y="786"/>
                    <a:pt x="417" y="787"/>
                  </a:cubicBezTo>
                  <a:cubicBezTo>
                    <a:pt x="422" y="789"/>
                    <a:pt x="427" y="793"/>
                    <a:pt x="431" y="797"/>
                  </a:cubicBezTo>
                  <a:cubicBezTo>
                    <a:pt x="435" y="801"/>
                    <a:pt x="439" y="805"/>
                    <a:pt x="441" y="811"/>
                  </a:cubicBezTo>
                  <a:cubicBezTo>
                    <a:pt x="442" y="812"/>
                    <a:pt x="443" y="813"/>
                    <a:pt x="443" y="815"/>
                  </a:cubicBezTo>
                  <a:cubicBezTo>
                    <a:pt x="444" y="816"/>
                    <a:pt x="444" y="817"/>
                    <a:pt x="444" y="817"/>
                  </a:cubicBezTo>
                  <a:cubicBezTo>
                    <a:pt x="444" y="818"/>
                    <a:pt x="444" y="818"/>
                    <a:pt x="444" y="819"/>
                  </a:cubicBezTo>
                  <a:cubicBezTo>
                    <a:pt x="444" y="821"/>
                    <a:pt x="444" y="823"/>
                    <a:pt x="444" y="824"/>
                  </a:cubicBezTo>
                  <a:cubicBezTo>
                    <a:pt x="445" y="830"/>
                    <a:pt x="445" y="830"/>
                    <a:pt x="445" y="830"/>
                  </a:cubicBezTo>
                  <a:cubicBezTo>
                    <a:pt x="445" y="831"/>
                    <a:pt x="445" y="833"/>
                    <a:pt x="444" y="835"/>
                  </a:cubicBezTo>
                  <a:cubicBezTo>
                    <a:pt x="444" y="837"/>
                    <a:pt x="444" y="838"/>
                    <a:pt x="444" y="840"/>
                  </a:cubicBezTo>
                  <a:cubicBezTo>
                    <a:pt x="444" y="843"/>
                    <a:pt x="444" y="843"/>
                    <a:pt x="444" y="843"/>
                  </a:cubicBezTo>
                  <a:cubicBezTo>
                    <a:pt x="444" y="843"/>
                    <a:pt x="444" y="844"/>
                    <a:pt x="444" y="845"/>
                  </a:cubicBezTo>
                  <a:cubicBezTo>
                    <a:pt x="443" y="846"/>
                    <a:pt x="443" y="848"/>
                    <a:pt x="443" y="849"/>
                  </a:cubicBezTo>
                  <a:cubicBezTo>
                    <a:pt x="443" y="849"/>
                    <a:pt x="443" y="849"/>
                    <a:pt x="443" y="849"/>
                  </a:cubicBezTo>
                  <a:cubicBezTo>
                    <a:pt x="443" y="850"/>
                    <a:pt x="443" y="850"/>
                    <a:pt x="443" y="850"/>
                  </a:cubicBezTo>
                  <a:cubicBezTo>
                    <a:pt x="442" y="852"/>
                    <a:pt x="442" y="854"/>
                    <a:pt x="442" y="856"/>
                  </a:cubicBezTo>
                  <a:cubicBezTo>
                    <a:pt x="442" y="858"/>
                    <a:pt x="443" y="860"/>
                    <a:pt x="443" y="862"/>
                  </a:cubicBezTo>
                  <a:cubicBezTo>
                    <a:pt x="444" y="866"/>
                    <a:pt x="446" y="870"/>
                    <a:pt x="450" y="874"/>
                  </a:cubicBezTo>
                  <a:cubicBezTo>
                    <a:pt x="450" y="874"/>
                    <a:pt x="451" y="875"/>
                    <a:pt x="452" y="876"/>
                  </a:cubicBezTo>
                  <a:cubicBezTo>
                    <a:pt x="453" y="877"/>
                    <a:pt x="454" y="877"/>
                    <a:pt x="456" y="878"/>
                  </a:cubicBezTo>
                  <a:cubicBezTo>
                    <a:pt x="457" y="878"/>
                    <a:pt x="458" y="879"/>
                    <a:pt x="459" y="879"/>
                  </a:cubicBezTo>
                  <a:cubicBezTo>
                    <a:pt x="460" y="880"/>
                    <a:pt x="461" y="880"/>
                    <a:pt x="462" y="880"/>
                  </a:cubicBezTo>
                  <a:cubicBezTo>
                    <a:pt x="463" y="880"/>
                    <a:pt x="464" y="881"/>
                    <a:pt x="465" y="881"/>
                  </a:cubicBezTo>
                  <a:cubicBezTo>
                    <a:pt x="468" y="881"/>
                    <a:pt x="468" y="881"/>
                    <a:pt x="468" y="881"/>
                  </a:cubicBezTo>
                  <a:cubicBezTo>
                    <a:pt x="469" y="881"/>
                    <a:pt x="470" y="881"/>
                    <a:pt x="471" y="881"/>
                  </a:cubicBezTo>
                  <a:cubicBezTo>
                    <a:pt x="474" y="881"/>
                    <a:pt x="474" y="881"/>
                    <a:pt x="474" y="881"/>
                  </a:cubicBezTo>
                  <a:cubicBezTo>
                    <a:pt x="478" y="880"/>
                    <a:pt x="481" y="879"/>
                    <a:pt x="484" y="878"/>
                  </a:cubicBezTo>
                  <a:cubicBezTo>
                    <a:pt x="488" y="878"/>
                    <a:pt x="490" y="876"/>
                    <a:pt x="494" y="875"/>
                  </a:cubicBezTo>
                  <a:cubicBezTo>
                    <a:pt x="498" y="873"/>
                    <a:pt x="498" y="873"/>
                    <a:pt x="498" y="873"/>
                  </a:cubicBezTo>
                  <a:cubicBezTo>
                    <a:pt x="499" y="872"/>
                    <a:pt x="501" y="872"/>
                    <a:pt x="502" y="871"/>
                  </a:cubicBezTo>
                  <a:cubicBezTo>
                    <a:pt x="505" y="869"/>
                    <a:pt x="508" y="868"/>
                    <a:pt x="510" y="866"/>
                  </a:cubicBezTo>
                  <a:cubicBezTo>
                    <a:pt x="512" y="865"/>
                    <a:pt x="514" y="863"/>
                    <a:pt x="516" y="862"/>
                  </a:cubicBezTo>
                  <a:cubicBezTo>
                    <a:pt x="514" y="865"/>
                    <a:pt x="512" y="868"/>
                    <a:pt x="510" y="872"/>
                  </a:cubicBezTo>
                  <a:cubicBezTo>
                    <a:pt x="508" y="877"/>
                    <a:pt x="506" y="882"/>
                    <a:pt x="504" y="888"/>
                  </a:cubicBezTo>
                  <a:cubicBezTo>
                    <a:pt x="502" y="893"/>
                    <a:pt x="500" y="899"/>
                    <a:pt x="500" y="906"/>
                  </a:cubicBezTo>
                  <a:cubicBezTo>
                    <a:pt x="500" y="904"/>
                    <a:pt x="500" y="904"/>
                    <a:pt x="500" y="904"/>
                  </a:cubicBezTo>
                  <a:cubicBezTo>
                    <a:pt x="500" y="906"/>
                    <a:pt x="500" y="907"/>
                    <a:pt x="500" y="908"/>
                  </a:cubicBezTo>
                  <a:cubicBezTo>
                    <a:pt x="500" y="909"/>
                    <a:pt x="500" y="910"/>
                    <a:pt x="500" y="911"/>
                  </a:cubicBezTo>
                  <a:cubicBezTo>
                    <a:pt x="500" y="912"/>
                    <a:pt x="501" y="914"/>
                    <a:pt x="501" y="916"/>
                  </a:cubicBezTo>
                  <a:cubicBezTo>
                    <a:pt x="502" y="919"/>
                    <a:pt x="504" y="921"/>
                    <a:pt x="506" y="924"/>
                  </a:cubicBezTo>
                  <a:cubicBezTo>
                    <a:pt x="507" y="925"/>
                    <a:pt x="507" y="926"/>
                    <a:pt x="508" y="927"/>
                  </a:cubicBezTo>
                  <a:cubicBezTo>
                    <a:pt x="509" y="928"/>
                    <a:pt x="510" y="929"/>
                    <a:pt x="511" y="930"/>
                  </a:cubicBezTo>
                  <a:cubicBezTo>
                    <a:pt x="513" y="932"/>
                    <a:pt x="515" y="933"/>
                    <a:pt x="518" y="934"/>
                  </a:cubicBezTo>
                  <a:cubicBezTo>
                    <a:pt x="519" y="935"/>
                    <a:pt x="520" y="936"/>
                    <a:pt x="521" y="936"/>
                  </a:cubicBezTo>
                  <a:cubicBezTo>
                    <a:pt x="522" y="937"/>
                    <a:pt x="523" y="937"/>
                    <a:pt x="524" y="938"/>
                  </a:cubicBezTo>
                  <a:cubicBezTo>
                    <a:pt x="526" y="939"/>
                    <a:pt x="528" y="940"/>
                    <a:pt x="530" y="941"/>
                  </a:cubicBezTo>
                  <a:cubicBezTo>
                    <a:pt x="532" y="941"/>
                    <a:pt x="534" y="942"/>
                    <a:pt x="536" y="943"/>
                  </a:cubicBezTo>
                  <a:cubicBezTo>
                    <a:pt x="543" y="944"/>
                    <a:pt x="543" y="944"/>
                    <a:pt x="543" y="944"/>
                  </a:cubicBezTo>
                  <a:cubicBezTo>
                    <a:pt x="544" y="945"/>
                    <a:pt x="544" y="945"/>
                    <a:pt x="544" y="945"/>
                  </a:cubicBezTo>
                  <a:cubicBezTo>
                    <a:pt x="548" y="944"/>
                    <a:pt x="548" y="944"/>
                    <a:pt x="548" y="944"/>
                  </a:cubicBezTo>
                  <a:cubicBezTo>
                    <a:pt x="551" y="944"/>
                    <a:pt x="551" y="944"/>
                    <a:pt x="551" y="944"/>
                  </a:cubicBezTo>
                  <a:cubicBezTo>
                    <a:pt x="555" y="944"/>
                    <a:pt x="555" y="944"/>
                    <a:pt x="555" y="944"/>
                  </a:cubicBezTo>
                  <a:cubicBezTo>
                    <a:pt x="557" y="944"/>
                    <a:pt x="559" y="944"/>
                    <a:pt x="561" y="944"/>
                  </a:cubicBezTo>
                  <a:cubicBezTo>
                    <a:pt x="566" y="944"/>
                    <a:pt x="570" y="944"/>
                    <a:pt x="574" y="945"/>
                  </a:cubicBezTo>
                  <a:cubicBezTo>
                    <a:pt x="578" y="946"/>
                    <a:pt x="582" y="946"/>
                    <a:pt x="586" y="948"/>
                  </a:cubicBezTo>
                  <a:cubicBezTo>
                    <a:pt x="588" y="948"/>
                    <a:pt x="590" y="949"/>
                    <a:pt x="592" y="950"/>
                  </a:cubicBezTo>
                  <a:cubicBezTo>
                    <a:pt x="594" y="952"/>
                    <a:pt x="594" y="952"/>
                    <a:pt x="594" y="952"/>
                  </a:cubicBezTo>
                  <a:cubicBezTo>
                    <a:pt x="597" y="957"/>
                    <a:pt x="597" y="957"/>
                    <a:pt x="597" y="957"/>
                  </a:cubicBezTo>
                  <a:cubicBezTo>
                    <a:pt x="598" y="959"/>
                    <a:pt x="599" y="961"/>
                    <a:pt x="600" y="963"/>
                  </a:cubicBezTo>
                  <a:cubicBezTo>
                    <a:pt x="603" y="968"/>
                    <a:pt x="603" y="968"/>
                    <a:pt x="603" y="968"/>
                  </a:cubicBezTo>
                  <a:cubicBezTo>
                    <a:pt x="606" y="972"/>
                    <a:pt x="608" y="976"/>
                    <a:pt x="610" y="980"/>
                  </a:cubicBezTo>
                  <a:cubicBezTo>
                    <a:pt x="616" y="991"/>
                    <a:pt x="616" y="991"/>
                    <a:pt x="616" y="991"/>
                  </a:cubicBezTo>
                  <a:cubicBezTo>
                    <a:pt x="618" y="995"/>
                    <a:pt x="620" y="999"/>
                    <a:pt x="622" y="1003"/>
                  </a:cubicBezTo>
                  <a:cubicBezTo>
                    <a:pt x="624" y="1007"/>
                    <a:pt x="627" y="1010"/>
                    <a:pt x="629" y="1014"/>
                  </a:cubicBezTo>
                  <a:cubicBezTo>
                    <a:pt x="631" y="1018"/>
                    <a:pt x="633" y="1022"/>
                    <a:pt x="635" y="1026"/>
                  </a:cubicBezTo>
                  <a:cubicBezTo>
                    <a:pt x="641" y="1038"/>
                    <a:pt x="641" y="1038"/>
                    <a:pt x="641" y="1038"/>
                  </a:cubicBezTo>
                  <a:cubicBezTo>
                    <a:pt x="642" y="1040"/>
                    <a:pt x="642" y="1040"/>
                    <a:pt x="642" y="1040"/>
                  </a:cubicBezTo>
                  <a:cubicBezTo>
                    <a:pt x="643" y="1040"/>
                    <a:pt x="643" y="1041"/>
                    <a:pt x="643" y="1041"/>
                  </a:cubicBezTo>
                  <a:cubicBezTo>
                    <a:pt x="644" y="1042"/>
                    <a:pt x="644" y="1042"/>
                    <a:pt x="644" y="1042"/>
                  </a:cubicBezTo>
                  <a:cubicBezTo>
                    <a:pt x="644" y="1042"/>
                    <a:pt x="645" y="1043"/>
                    <a:pt x="645" y="1043"/>
                  </a:cubicBezTo>
                  <a:cubicBezTo>
                    <a:pt x="646" y="1044"/>
                    <a:pt x="647" y="1045"/>
                    <a:pt x="648" y="1046"/>
                  </a:cubicBezTo>
                  <a:cubicBezTo>
                    <a:pt x="650" y="1048"/>
                    <a:pt x="652" y="1049"/>
                    <a:pt x="654" y="1051"/>
                  </a:cubicBezTo>
                  <a:cubicBezTo>
                    <a:pt x="657" y="1053"/>
                    <a:pt x="661" y="1056"/>
                    <a:pt x="665" y="1057"/>
                  </a:cubicBezTo>
                  <a:cubicBezTo>
                    <a:pt x="674" y="1061"/>
                    <a:pt x="682" y="1062"/>
                    <a:pt x="690" y="1062"/>
                  </a:cubicBezTo>
                  <a:cubicBezTo>
                    <a:pt x="698" y="1063"/>
                    <a:pt x="706" y="1062"/>
                    <a:pt x="714" y="1060"/>
                  </a:cubicBezTo>
                  <a:cubicBezTo>
                    <a:pt x="717" y="1059"/>
                    <a:pt x="721" y="1058"/>
                    <a:pt x="725" y="1058"/>
                  </a:cubicBezTo>
                  <a:cubicBezTo>
                    <a:pt x="728" y="1056"/>
                    <a:pt x="732" y="1055"/>
                    <a:pt x="735" y="1054"/>
                  </a:cubicBezTo>
                  <a:cubicBezTo>
                    <a:pt x="749" y="1049"/>
                    <a:pt x="763" y="1043"/>
                    <a:pt x="775" y="1037"/>
                  </a:cubicBezTo>
                  <a:cubicBezTo>
                    <a:pt x="788" y="1030"/>
                    <a:pt x="801" y="1023"/>
                    <a:pt x="813" y="1016"/>
                  </a:cubicBezTo>
                  <a:cubicBezTo>
                    <a:pt x="819" y="1012"/>
                    <a:pt x="825" y="1008"/>
                    <a:pt x="831" y="1004"/>
                  </a:cubicBezTo>
                  <a:cubicBezTo>
                    <a:pt x="841" y="998"/>
                    <a:pt x="841" y="998"/>
                    <a:pt x="841" y="998"/>
                  </a:cubicBezTo>
                  <a:cubicBezTo>
                    <a:pt x="843" y="997"/>
                    <a:pt x="843" y="997"/>
                    <a:pt x="843" y="997"/>
                  </a:cubicBezTo>
                  <a:cubicBezTo>
                    <a:pt x="843" y="997"/>
                    <a:pt x="843" y="997"/>
                    <a:pt x="843" y="997"/>
                  </a:cubicBezTo>
                  <a:cubicBezTo>
                    <a:pt x="844" y="997"/>
                    <a:pt x="844" y="997"/>
                    <a:pt x="844" y="997"/>
                  </a:cubicBezTo>
                  <a:cubicBezTo>
                    <a:pt x="844" y="996"/>
                    <a:pt x="843" y="997"/>
                    <a:pt x="843" y="997"/>
                  </a:cubicBezTo>
                  <a:cubicBezTo>
                    <a:pt x="844" y="997"/>
                    <a:pt x="844" y="997"/>
                    <a:pt x="844" y="997"/>
                  </a:cubicBezTo>
                  <a:cubicBezTo>
                    <a:pt x="845" y="996"/>
                    <a:pt x="845" y="996"/>
                    <a:pt x="845" y="996"/>
                  </a:cubicBezTo>
                  <a:cubicBezTo>
                    <a:pt x="850" y="993"/>
                    <a:pt x="850" y="993"/>
                    <a:pt x="850" y="993"/>
                  </a:cubicBezTo>
                  <a:cubicBezTo>
                    <a:pt x="862" y="986"/>
                    <a:pt x="874" y="979"/>
                    <a:pt x="886" y="971"/>
                  </a:cubicBezTo>
                  <a:cubicBezTo>
                    <a:pt x="887" y="970"/>
                    <a:pt x="887" y="970"/>
                    <a:pt x="887" y="970"/>
                  </a:cubicBezTo>
                  <a:cubicBezTo>
                    <a:pt x="889" y="971"/>
                    <a:pt x="890" y="972"/>
                    <a:pt x="892" y="973"/>
                  </a:cubicBezTo>
                  <a:cubicBezTo>
                    <a:pt x="900" y="979"/>
                    <a:pt x="911" y="987"/>
                    <a:pt x="925" y="998"/>
                  </a:cubicBezTo>
                  <a:cubicBezTo>
                    <a:pt x="938" y="1008"/>
                    <a:pt x="954" y="1021"/>
                    <a:pt x="970" y="1035"/>
                  </a:cubicBezTo>
                  <a:cubicBezTo>
                    <a:pt x="978" y="1042"/>
                    <a:pt x="986" y="1050"/>
                    <a:pt x="994" y="1057"/>
                  </a:cubicBezTo>
                  <a:cubicBezTo>
                    <a:pt x="1002" y="1065"/>
                    <a:pt x="1010" y="1073"/>
                    <a:pt x="1018" y="1082"/>
                  </a:cubicBezTo>
                  <a:cubicBezTo>
                    <a:pt x="1026" y="1090"/>
                    <a:pt x="1034" y="1099"/>
                    <a:pt x="1041" y="1107"/>
                  </a:cubicBezTo>
                  <a:cubicBezTo>
                    <a:pt x="1048" y="1116"/>
                    <a:pt x="1055" y="1124"/>
                    <a:pt x="1062" y="1133"/>
                  </a:cubicBezTo>
                  <a:cubicBezTo>
                    <a:pt x="1065" y="1137"/>
                    <a:pt x="1068" y="1142"/>
                    <a:pt x="1071" y="1146"/>
                  </a:cubicBezTo>
                  <a:cubicBezTo>
                    <a:pt x="1074" y="1150"/>
                    <a:pt x="1077" y="1154"/>
                    <a:pt x="1079" y="1158"/>
                  </a:cubicBezTo>
                  <a:cubicBezTo>
                    <a:pt x="1085" y="1167"/>
                    <a:pt x="1090" y="1175"/>
                    <a:pt x="1094" y="1182"/>
                  </a:cubicBezTo>
                  <a:cubicBezTo>
                    <a:pt x="1096" y="1186"/>
                    <a:pt x="1098" y="1190"/>
                    <a:pt x="1100" y="1193"/>
                  </a:cubicBezTo>
                  <a:cubicBezTo>
                    <a:pt x="1102" y="1197"/>
                    <a:pt x="1103" y="1200"/>
                    <a:pt x="1105" y="1203"/>
                  </a:cubicBezTo>
                  <a:cubicBezTo>
                    <a:pt x="1107" y="1208"/>
                    <a:pt x="1109" y="1212"/>
                    <a:pt x="1110" y="1216"/>
                  </a:cubicBezTo>
                  <a:cubicBezTo>
                    <a:pt x="1107" y="1212"/>
                    <a:pt x="1103" y="1209"/>
                    <a:pt x="1099" y="1205"/>
                  </a:cubicBezTo>
                  <a:cubicBezTo>
                    <a:pt x="1094" y="1200"/>
                    <a:pt x="1088" y="1195"/>
                    <a:pt x="1082" y="1190"/>
                  </a:cubicBezTo>
                  <a:cubicBezTo>
                    <a:pt x="1080" y="1189"/>
                    <a:pt x="1079" y="1187"/>
                    <a:pt x="1077" y="1186"/>
                  </a:cubicBezTo>
                  <a:cubicBezTo>
                    <a:pt x="1076" y="1185"/>
                    <a:pt x="1074" y="1184"/>
                    <a:pt x="1073" y="1182"/>
                  </a:cubicBezTo>
                  <a:cubicBezTo>
                    <a:pt x="1070" y="1180"/>
                    <a:pt x="1067" y="1177"/>
                    <a:pt x="1063" y="1175"/>
                  </a:cubicBezTo>
                  <a:cubicBezTo>
                    <a:pt x="1038" y="1155"/>
                    <a:pt x="1008" y="1135"/>
                    <a:pt x="975" y="1117"/>
                  </a:cubicBezTo>
                  <a:cubicBezTo>
                    <a:pt x="941" y="1099"/>
                    <a:pt x="904" y="1084"/>
                    <a:pt x="863" y="1075"/>
                  </a:cubicBezTo>
                  <a:cubicBezTo>
                    <a:pt x="822" y="1065"/>
                    <a:pt x="778" y="1062"/>
                    <a:pt x="734" y="1066"/>
                  </a:cubicBezTo>
                  <a:cubicBezTo>
                    <a:pt x="723" y="1067"/>
                    <a:pt x="712" y="1069"/>
                    <a:pt x="701" y="1070"/>
                  </a:cubicBezTo>
                  <a:cubicBezTo>
                    <a:pt x="697" y="1071"/>
                    <a:pt x="697" y="1071"/>
                    <a:pt x="697" y="1071"/>
                  </a:cubicBezTo>
                  <a:cubicBezTo>
                    <a:pt x="696" y="1071"/>
                    <a:pt x="696" y="1071"/>
                    <a:pt x="696" y="1071"/>
                  </a:cubicBezTo>
                  <a:cubicBezTo>
                    <a:pt x="696" y="1071"/>
                    <a:pt x="695" y="1071"/>
                    <a:pt x="695" y="1071"/>
                  </a:cubicBezTo>
                  <a:cubicBezTo>
                    <a:pt x="694" y="1071"/>
                    <a:pt x="694" y="1071"/>
                    <a:pt x="694" y="1071"/>
                  </a:cubicBezTo>
                  <a:cubicBezTo>
                    <a:pt x="692" y="1072"/>
                    <a:pt x="692" y="1072"/>
                    <a:pt x="692" y="1072"/>
                  </a:cubicBezTo>
                  <a:cubicBezTo>
                    <a:pt x="684" y="1073"/>
                    <a:pt x="684" y="1073"/>
                    <a:pt x="684" y="1073"/>
                  </a:cubicBezTo>
                  <a:cubicBezTo>
                    <a:pt x="679" y="1075"/>
                    <a:pt x="674" y="1076"/>
                    <a:pt x="668" y="1077"/>
                  </a:cubicBezTo>
                  <a:cubicBezTo>
                    <a:pt x="663" y="1079"/>
                    <a:pt x="657" y="1080"/>
                    <a:pt x="652" y="1082"/>
                  </a:cubicBezTo>
                  <a:cubicBezTo>
                    <a:pt x="636" y="1088"/>
                    <a:pt x="636" y="1088"/>
                    <a:pt x="636" y="1088"/>
                  </a:cubicBezTo>
                  <a:cubicBezTo>
                    <a:pt x="630" y="1090"/>
                    <a:pt x="625" y="1092"/>
                    <a:pt x="620" y="1094"/>
                  </a:cubicBezTo>
                  <a:cubicBezTo>
                    <a:pt x="615" y="1096"/>
                    <a:pt x="609" y="1099"/>
                    <a:pt x="604" y="1101"/>
                  </a:cubicBezTo>
                  <a:cubicBezTo>
                    <a:pt x="564" y="1121"/>
                    <a:pt x="527" y="1148"/>
                    <a:pt x="496" y="1180"/>
                  </a:cubicBezTo>
                  <a:cubicBezTo>
                    <a:pt x="465" y="1213"/>
                    <a:pt x="441" y="1252"/>
                    <a:pt x="430" y="1295"/>
                  </a:cubicBezTo>
                  <a:cubicBezTo>
                    <a:pt x="429" y="1299"/>
                    <a:pt x="427" y="1304"/>
                    <a:pt x="426" y="1309"/>
                  </a:cubicBezTo>
                  <a:cubicBezTo>
                    <a:pt x="425" y="1314"/>
                    <a:pt x="424" y="1319"/>
                    <a:pt x="423" y="1325"/>
                  </a:cubicBezTo>
                  <a:cubicBezTo>
                    <a:pt x="421" y="1335"/>
                    <a:pt x="420" y="1345"/>
                    <a:pt x="419" y="1355"/>
                  </a:cubicBezTo>
                  <a:cubicBezTo>
                    <a:pt x="417" y="1375"/>
                    <a:pt x="416" y="1395"/>
                    <a:pt x="417" y="1414"/>
                  </a:cubicBezTo>
                  <a:cubicBezTo>
                    <a:pt x="419" y="1452"/>
                    <a:pt x="426" y="1488"/>
                    <a:pt x="436" y="1519"/>
                  </a:cubicBezTo>
                  <a:cubicBezTo>
                    <a:pt x="446" y="1551"/>
                    <a:pt x="460" y="1578"/>
                    <a:pt x="473" y="1601"/>
                  </a:cubicBezTo>
                  <a:cubicBezTo>
                    <a:pt x="477" y="1606"/>
                    <a:pt x="480" y="1612"/>
                    <a:pt x="484" y="1617"/>
                  </a:cubicBezTo>
                  <a:cubicBezTo>
                    <a:pt x="487" y="1622"/>
                    <a:pt x="491" y="1627"/>
                    <a:pt x="494" y="1632"/>
                  </a:cubicBezTo>
                  <a:cubicBezTo>
                    <a:pt x="496" y="1634"/>
                    <a:pt x="498" y="1636"/>
                    <a:pt x="499" y="1638"/>
                  </a:cubicBezTo>
                  <a:cubicBezTo>
                    <a:pt x="501" y="1641"/>
                    <a:pt x="503" y="1643"/>
                    <a:pt x="505" y="1645"/>
                  </a:cubicBezTo>
                  <a:cubicBezTo>
                    <a:pt x="508" y="1648"/>
                    <a:pt x="511" y="1652"/>
                    <a:pt x="515" y="1656"/>
                  </a:cubicBezTo>
                  <a:cubicBezTo>
                    <a:pt x="522" y="1662"/>
                    <a:pt x="528" y="1669"/>
                    <a:pt x="533" y="1673"/>
                  </a:cubicBezTo>
                  <a:cubicBezTo>
                    <a:pt x="539" y="1678"/>
                    <a:pt x="544" y="1682"/>
                    <a:pt x="548" y="1684"/>
                  </a:cubicBezTo>
                  <a:cubicBezTo>
                    <a:pt x="557" y="1690"/>
                    <a:pt x="561" y="1693"/>
                    <a:pt x="561" y="1693"/>
                  </a:cubicBezTo>
                  <a:cubicBezTo>
                    <a:pt x="561" y="1693"/>
                    <a:pt x="557" y="1689"/>
                    <a:pt x="550" y="1683"/>
                  </a:cubicBezTo>
                  <a:cubicBezTo>
                    <a:pt x="546" y="1679"/>
                    <a:pt x="542" y="1675"/>
                    <a:pt x="537" y="1669"/>
                  </a:cubicBezTo>
                  <a:cubicBezTo>
                    <a:pt x="532" y="1664"/>
                    <a:pt x="527" y="1658"/>
                    <a:pt x="521" y="1651"/>
                  </a:cubicBezTo>
                  <a:cubicBezTo>
                    <a:pt x="518" y="1647"/>
                    <a:pt x="516" y="1643"/>
                    <a:pt x="513" y="1638"/>
                  </a:cubicBezTo>
                  <a:cubicBezTo>
                    <a:pt x="511" y="1636"/>
                    <a:pt x="510" y="1634"/>
                    <a:pt x="509" y="1632"/>
                  </a:cubicBezTo>
                  <a:cubicBezTo>
                    <a:pt x="507" y="1630"/>
                    <a:pt x="506" y="1627"/>
                    <a:pt x="504" y="1625"/>
                  </a:cubicBezTo>
                  <a:cubicBezTo>
                    <a:pt x="503" y="1623"/>
                    <a:pt x="502" y="1620"/>
                    <a:pt x="500" y="1618"/>
                  </a:cubicBezTo>
                  <a:cubicBezTo>
                    <a:pt x="499" y="1615"/>
                    <a:pt x="497" y="1613"/>
                    <a:pt x="496" y="1610"/>
                  </a:cubicBezTo>
                  <a:cubicBezTo>
                    <a:pt x="493" y="1605"/>
                    <a:pt x="490" y="1599"/>
                    <a:pt x="487" y="1593"/>
                  </a:cubicBezTo>
                  <a:cubicBezTo>
                    <a:pt x="477" y="1570"/>
                    <a:pt x="467" y="1543"/>
                    <a:pt x="459" y="1513"/>
                  </a:cubicBezTo>
                  <a:cubicBezTo>
                    <a:pt x="452" y="1482"/>
                    <a:pt x="448" y="1449"/>
                    <a:pt x="449" y="1413"/>
                  </a:cubicBezTo>
                  <a:cubicBezTo>
                    <a:pt x="449" y="1405"/>
                    <a:pt x="449" y="1396"/>
                    <a:pt x="450" y="1387"/>
                  </a:cubicBezTo>
                  <a:cubicBezTo>
                    <a:pt x="450" y="1382"/>
                    <a:pt x="451" y="1378"/>
                    <a:pt x="451" y="1373"/>
                  </a:cubicBezTo>
                  <a:cubicBezTo>
                    <a:pt x="452" y="1368"/>
                    <a:pt x="452" y="1364"/>
                    <a:pt x="453" y="1359"/>
                  </a:cubicBezTo>
                  <a:cubicBezTo>
                    <a:pt x="455" y="1350"/>
                    <a:pt x="456" y="1341"/>
                    <a:pt x="458" y="1332"/>
                  </a:cubicBezTo>
                  <a:cubicBezTo>
                    <a:pt x="459" y="1328"/>
                    <a:pt x="460" y="1323"/>
                    <a:pt x="461" y="1319"/>
                  </a:cubicBezTo>
                  <a:cubicBezTo>
                    <a:pt x="463" y="1314"/>
                    <a:pt x="464" y="1309"/>
                    <a:pt x="466" y="1304"/>
                  </a:cubicBezTo>
                  <a:cubicBezTo>
                    <a:pt x="471" y="1287"/>
                    <a:pt x="478" y="1270"/>
                    <a:pt x="489" y="1254"/>
                  </a:cubicBezTo>
                  <a:cubicBezTo>
                    <a:pt x="491" y="1251"/>
                    <a:pt x="491" y="1251"/>
                    <a:pt x="491" y="1251"/>
                  </a:cubicBezTo>
                  <a:cubicBezTo>
                    <a:pt x="493" y="1248"/>
                    <a:pt x="493" y="1248"/>
                    <a:pt x="493" y="1248"/>
                  </a:cubicBezTo>
                  <a:cubicBezTo>
                    <a:pt x="497" y="1242"/>
                    <a:pt x="497" y="1242"/>
                    <a:pt x="497" y="1242"/>
                  </a:cubicBezTo>
                  <a:cubicBezTo>
                    <a:pt x="501" y="1236"/>
                    <a:pt x="501" y="1236"/>
                    <a:pt x="501" y="1236"/>
                  </a:cubicBezTo>
                  <a:cubicBezTo>
                    <a:pt x="502" y="1234"/>
                    <a:pt x="504" y="1232"/>
                    <a:pt x="506" y="1230"/>
                  </a:cubicBezTo>
                  <a:cubicBezTo>
                    <a:pt x="509" y="1226"/>
                    <a:pt x="512" y="1223"/>
                    <a:pt x="515" y="1219"/>
                  </a:cubicBezTo>
                  <a:cubicBezTo>
                    <a:pt x="518" y="1215"/>
                    <a:pt x="522" y="1212"/>
                    <a:pt x="525" y="1208"/>
                  </a:cubicBezTo>
                  <a:cubicBezTo>
                    <a:pt x="553" y="1180"/>
                    <a:pt x="586" y="1156"/>
                    <a:pt x="623" y="1139"/>
                  </a:cubicBezTo>
                  <a:cubicBezTo>
                    <a:pt x="627" y="1136"/>
                    <a:pt x="632" y="1134"/>
                    <a:pt x="636" y="1132"/>
                  </a:cubicBezTo>
                  <a:cubicBezTo>
                    <a:pt x="641" y="1131"/>
                    <a:pt x="645" y="1128"/>
                    <a:pt x="650" y="1127"/>
                  </a:cubicBezTo>
                  <a:cubicBezTo>
                    <a:pt x="664" y="1122"/>
                    <a:pt x="664" y="1122"/>
                    <a:pt x="664" y="1122"/>
                  </a:cubicBezTo>
                  <a:cubicBezTo>
                    <a:pt x="669" y="1120"/>
                    <a:pt x="674" y="1119"/>
                    <a:pt x="678" y="1117"/>
                  </a:cubicBezTo>
                  <a:cubicBezTo>
                    <a:pt x="683" y="1116"/>
                    <a:pt x="688" y="1115"/>
                    <a:pt x="693" y="1114"/>
                  </a:cubicBezTo>
                  <a:cubicBezTo>
                    <a:pt x="701" y="1112"/>
                    <a:pt x="701" y="1112"/>
                    <a:pt x="701" y="1112"/>
                  </a:cubicBezTo>
                  <a:cubicBezTo>
                    <a:pt x="703" y="1111"/>
                    <a:pt x="703" y="1111"/>
                    <a:pt x="703" y="1111"/>
                  </a:cubicBezTo>
                  <a:cubicBezTo>
                    <a:pt x="703" y="1111"/>
                    <a:pt x="703" y="1111"/>
                    <a:pt x="703" y="1111"/>
                  </a:cubicBezTo>
                  <a:cubicBezTo>
                    <a:pt x="703" y="1111"/>
                    <a:pt x="703" y="1111"/>
                    <a:pt x="703" y="1111"/>
                  </a:cubicBezTo>
                  <a:cubicBezTo>
                    <a:pt x="704" y="1111"/>
                    <a:pt x="704" y="1111"/>
                    <a:pt x="704" y="1111"/>
                  </a:cubicBezTo>
                  <a:cubicBezTo>
                    <a:pt x="708" y="1111"/>
                    <a:pt x="708" y="1111"/>
                    <a:pt x="708" y="1111"/>
                  </a:cubicBezTo>
                  <a:cubicBezTo>
                    <a:pt x="718" y="1109"/>
                    <a:pt x="728" y="1107"/>
                    <a:pt x="738" y="1106"/>
                  </a:cubicBezTo>
                  <a:cubicBezTo>
                    <a:pt x="743" y="1106"/>
                    <a:pt x="748" y="1105"/>
                    <a:pt x="753" y="1105"/>
                  </a:cubicBezTo>
                  <a:cubicBezTo>
                    <a:pt x="758" y="1105"/>
                    <a:pt x="763" y="1105"/>
                    <a:pt x="768" y="1104"/>
                  </a:cubicBezTo>
                  <a:cubicBezTo>
                    <a:pt x="775" y="1104"/>
                    <a:pt x="775" y="1104"/>
                    <a:pt x="775" y="1104"/>
                  </a:cubicBezTo>
                  <a:cubicBezTo>
                    <a:pt x="778" y="1104"/>
                    <a:pt x="780" y="1104"/>
                    <a:pt x="783" y="1104"/>
                  </a:cubicBezTo>
                  <a:cubicBezTo>
                    <a:pt x="788" y="1104"/>
                    <a:pt x="792" y="1104"/>
                    <a:pt x="797" y="1104"/>
                  </a:cubicBezTo>
                  <a:cubicBezTo>
                    <a:pt x="802" y="1104"/>
                    <a:pt x="807" y="1105"/>
                    <a:pt x="812" y="1105"/>
                  </a:cubicBezTo>
                  <a:cubicBezTo>
                    <a:pt x="817" y="1106"/>
                    <a:pt x="822" y="1106"/>
                    <a:pt x="827" y="1107"/>
                  </a:cubicBezTo>
                  <a:cubicBezTo>
                    <a:pt x="836" y="1108"/>
                    <a:pt x="846" y="1109"/>
                    <a:pt x="855" y="1111"/>
                  </a:cubicBezTo>
                  <a:cubicBezTo>
                    <a:pt x="893" y="1118"/>
                    <a:pt x="929" y="1130"/>
                    <a:pt x="961" y="1145"/>
                  </a:cubicBezTo>
                  <a:cubicBezTo>
                    <a:pt x="977" y="1152"/>
                    <a:pt x="993" y="1160"/>
                    <a:pt x="1007" y="1169"/>
                  </a:cubicBezTo>
                  <a:cubicBezTo>
                    <a:pt x="1015" y="1173"/>
                    <a:pt x="1022" y="1177"/>
                    <a:pt x="1029" y="1181"/>
                  </a:cubicBezTo>
                  <a:cubicBezTo>
                    <a:pt x="1036" y="1186"/>
                    <a:pt x="1043" y="1190"/>
                    <a:pt x="1049" y="1194"/>
                  </a:cubicBezTo>
                  <a:cubicBezTo>
                    <a:pt x="1053" y="1197"/>
                    <a:pt x="1056" y="1199"/>
                    <a:pt x="1059" y="1201"/>
                  </a:cubicBezTo>
                  <a:cubicBezTo>
                    <a:pt x="1061" y="1202"/>
                    <a:pt x="1062" y="1203"/>
                    <a:pt x="1064" y="1204"/>
                  </a:cubicBezTo>
                  <a:cubicBezTo>
                    <a:pt x="1066" y="1205"/>
                    <a:pt x="1067" y="1206"/>
                    <a:pt x="1069" y="1208"/>
                  </a:cubicBezTo>
                  <a:cubicBezTo>
                    <a:pt x="1075" y="1212"/>
                    <a:pt x="1081" y="1216"/>
                    <a:pt x="1086" y="1221"/>
                  </a:cubicBezTo>
                  <a:cubicBezTo>
                    <a:pt x="1092" y="1225"/>
                    <a:pt x="1098" y="1229"/>
                    <a:pt x="1103" y="1234"/>
                  </a:cubicBezTo>
                  <a:cubicBezTo>
                    <a:pt x="1108" y="1238"/>
                    <a:pt x="1113" y="1242"/>
                    <a:pt x="1118" y="1246"/>
                  </a:cubicBezTo>
                  <a:cubicBezTo>
                    <a:pt x="1128" y="1255"/>
                    <a:pt x="1137" y="1263"/>
                    <a:pt x="1145" y="1271"/>
                  </a:cubicBezTo>
                  <a:cubicBezTo>
                    <a:pt x="1153" y="1278"/>
                    <a:pt x="1160" y="1286"/>
                    <a:pt x="1167" y="1292"/>
                  </a:cubicBezTo>
                  <a:cubicBezTo>
                    <a:pt x="1169" y="1294"/>
                    <a:pt x="1170" y="1295"/>
                    <a:pt x="1172" y="1297"/>
                  </a:cubicBezTo>
                  <a:cubicBezTo>
                    <a:pt x="1174" y="1299"/>
                    <a:pt x="1175" y="1300"/>
                    <a:pt x="1177" y="1302"/>
                  </a:cubicBezTo>
                  <a:cubicBezTo>
                    <a:pt x="1179" y="1305"/>
                    <a:pt x="1182" y="1307"/>
                    <a:pt x="1185" y="1310"/>
                  </a:cubicBezTo>
                  <a:cubicBezTo>
                    <a:pt x="1185" y="1310"/>
                    <a:pt x="1185" y="1310"/>
                    <a:pt x="1185" y="1310"/>
                  </a:cubicBezTo>
                  <a:cubicBezTo>
                    <a:pt x="1190" y="1318"/>
                    <a:pt x="1195" y="1327"/>
                    <a:pt x="1198" y="1337"/>
                  </a:cubicBezTo>
                  <a:cubicBezTo>
                    <a:pt x="1202" y="1347"/>
                    <a:pt x="1205" y="1358"/>
                    <a:pt x="1206" y="1368"/>
                  </a:cubicBezTo>
                  <a:cubicBezTo>
                    <a:pt x="1207" y="1379"/>
                    <a:pt x="1207" y="1390"/>
                    <a:pt x="1205" y="1401"/>
                  </a:cubicBezTo>
                  <a:cubicBezTo>
                    <a:pt x="1202" y="1412"/>
                    <a:pt x="1200" y="1423"/>
                    <a:pt x="1198" y="1434"/>
                  </a:cubicBezTo>
                  <a:cubicBezTo>
                    <a:pt x="1195" y="1445"/>
                    <a:pt x="1193" y="1455"/>
                    <a:pt x="1189" y="1466"/>
                  </a:cubicBezTo>
                  <a:cubicBezTo>
                    <a:pt x="1186" y="1476"/>
                    <a:pt x="1183" y="1487"/>
                    <a:pt x="1178" y="1496"/>
                  </a:cubicBezTo>
                  <a:cubicBezTo>
                    <a:pt x="1175" y="1504"/>
                    <a:pt x="1175" y="1504"/>
                    <a:pt x="1175" y="1504"/>
                  </a:cubicBezTo>
                  <a:cubicBezTo>
                    <a:pt x="1171" y="1511"/>
                    <a:pt x="1171" y="1511"/>
                    <a:pt x="1171" y="1511"/>
                  </a:cubicBezTo>
                  <a:cubicBezTo>
                    <a:pt x="1168" y="1516"/>
                    <a:pt x="1166" y="1521"/>
                    <a:pt x="1163" y="1525"/>
                  </a:cubicBezTo>
                  <a:cubicBezTo>
                    <a:pt x="1158" y="1535"/>
                    <a:pt x="1152" y="1544"/>
                    <a:pt x="1146" y="1554"/>
                  </a:cubicBezTo>
                  <a:cubicBezTo>
                    <a:pt x="1142" y="1561"/>
                    <a:pt x="1142" y="1561"/>
                    <a:pt x="1142" y="1561"/>
                  </a:cubicBezTo>
                  <a:cubicBezTo>
                    <a:pt x="1140" y="1564"/>
                    <a:pt x="1138" y="1567"/>
                    <a:pt x="1137" y="1570"/>
                  </a:cubicBezTo>
                  <a:cubicBezTo>
                    <a:pt x="1135" y="1576"/>
                    <a:pt x="1133" y="1582"/>
                    <a:pt x="1132" y="1589"/>
                  </a:cubicBezTo>
                  <a:cubicBezTo>
                    <a:pt x="1132" y="1593"/>
                    <a:pt x="1131" y="1596"/>
                    <a:pt x="1132" y="1600"/>
                  </a:cubicBezTo>
                  <a:cubicBezTo>
                    <a:pt x="1132" y="1601"/>
                    <a:pt x="1132" y="1603"/>
                    <a:pt x="1133" y="1605"/>
                  </a:cubicBezTo>
                  <a:cubicBezTo>
                    <a:pt x="1133" y="1606"/>
                    <a:pt x="1133" y="1607"/>
                    <a:pt x="1133" y="1608"/>
                  </a:cubicBezTo>
                  <a:cubicBezTo>
                    <a:pt x="1134" y="1610"/>
                    <a:pt x="1134" y="1610"/>
                    <a:pt x="1134" y="1610"/>
                  </a:cubicBezTo>
                  <a:cubicBezTo>
                    <a:pt x="1135" y="1614"/>
                    <a:pt x="1137" y="1616"/>
                    <a:pt x="1138" y="1619"/>
                  </a:cubicBezTo>
                  <a:cubicBezTo>
                    <a:pt x="1140" y="1622"/>
                    <a:pt x="1142" y="1625"/>
                    <a:pt x="1144" y="1628"/>
                  </a:cubicBezTo>
                  <a:cubicBezTo>
                    <a:pt x="1147" y="1633"/>
                    <a:pt x="1151" y="1637"/>
                    <a:pt x="1155" y="1641"/>
                  </a:cubicBezTo>
                  <a:cubicBezTo>
                    <a:pt x="1166" y="1654"/>
                    <a:pt x="1166" y="1654"/>
                    <a:pt x="1166" y="1654"/>
                  </a:cubicBezTo>
                  <a:cubicBezTo>
                    <a:pt x="1170" y="1658"/>
                    <a:pt x="1174" y="1662"/>
                    <a:pt x="1178" y="1666"/>
                  </a:cubicBezTo>
                  <a:cubicBezTo>
                    <a:pt x="1180" y="1668"/>
                    <a:pt x="1181" y="1670"/>
                    <a:pt x="1182" y="1671"/>
                  </a:cubicBezTo>
                  <a:cubicBezTo>
                    <a:pt x="1183" y="1672"/>
                    <a:pt x="1183" y="1673"/>
                    <a:pt x="1183" y="1673"/>
                  </a:cubicBezTo>
                  <a:cubicBezTo>
                    <a:pt x="1183" y="1674"/>
                    <a:pt x="1182" y="1674"/>
                    <a:pt x="1182" y="1674"/>
                  </a:cubicBezTo>
                  <a:cubicBezTo>
                    <a:pt x="1180" y="1675"/>
                    <a:pt x="1178" y="1676"/>
                    <a:pt x="1175" y="1677"/>
                  </a:cubicBezTo>
                  <a:cubicBezTo>
                    <a:pt x="1170" y="1679"/>
                    <a:pt x="1164" y="1682"/>
                    <a:pt x="1159" y="1684"/>
                  </a:cubicBezTo>
                  <a:cubicBezTo>
                    <a:pt x="1149" y="1689"/>
                    <a:pt x="1139" y="1694"/>
                    <a:pt x="1129" y="1697"/>
                  </a:cubicBezTo>
                  <a:cubicBezTo>
                    <a:pt x="1128" y="1698"/>
                    <a:pt x="1128" y="1698"/>
                    <a:pt x="1128" y="1698"/>
                  </a:cubicBezTo>
                  <a:cubicBezTo>
                    <a:pt x="1128" y="1698"/>
                    <a:pt x="1128" y="1698"/>
                    <a:pt x="1128" y="1698"/>
                  </a:cubicBezTo>
                  <a:cubicBezTo>
                    <a:pt x="1126" y="1698"/>
                    <a:pt x="1125" y="1701"/>
                    <a:pt x="1126" y="1703"/>
                  </a:cubicBezTo>
                  <a:cubicBezTo>
                    <a:pt x="1127" y="1707"/>
                    <a:pt x="1129" y="1710"/>
                    <a:pt x="1130" y="1714"/>
                  </a:cubicBezTo>
                  <a:cubicBezTo>
                    <a:pt x="1132" y="1718"/>
                    <a:pt x="1134" y="1722"/>
                    <a:pt x="1136" y="1725"/>
                  </a:cubicBezTo>
                  <a:cubicBezTo>
                    <a:pt x="1138" y="1729"/>
                    <a:pt x="1140" y="1733"/>
                    <a:pt x="1142" y="1736"/>
                  </a:cubicBezTo>
                  <a:cubicBezTo>
                    <a:pt x="1143" y="1737"/>
                    <a:pt x="1143" y="1737"/>
                    <a:pt x="1144" y="1738"/>
                  </a:cubicBezTo>
                  <a:cubicBezTo>
                    <a:pt x="1144" y="1739"/>
                    <a:pt x="1144" y="1740"/>
                    <a:pt x="1145" y="1741"/>
                  </a:cubicBezTo>
                  <a:cubicBezTo>
                    <a:pt x="1146" y="1745"/>
                    <a:pt x="1147" y="1749"/>
                    <a:pt x="1146" y="1753"/>
                  </a:cubicBezTo>
                  <a:cubicBezTo>
                    <a:pt x="1146" y="1754"/>
                    <a:pt x="1145" y="1755"/>
                    <a:pt x="1144" y="1757"/>
                  </a:cubicBezTo>
                  <a:cubicBezTo>
                    <a:pt x="1144" y="1757"/>
                    <a:pt x="1142" y="1758"/>
                    <a:pt x="1141" y="1759"/>
                  </a:cubicBezTo>
                  <a:cubicBezTo>
                    <a:pt x="1140" y="1759"/>
                    <a:pt x="1140" y="1759"/>
                    <a:pt x="1140" y="1759"/>
                  </a:cubicBezTo>
                  <a:cubicBezTo>
                    <a:pt x="1138" y="1760"/>
                    <a:pt x="1138" y="1760"/>
                    <a:pt x="1138" y="1760"/>
                  </a:cubicBezTo>
                  <a:cubicBezTo>
                    <a:pt x="1136" y="1761"/>
                    <a:pt x="1134" y="1762"/>
                    <a:pt x="1131" y="1763"/>
                  </a:cubicBezTo>
                  <a:cubicBezTo>
                    <a:pt x="1129" y="1763"/>
                    <a:pt x="1126" y="1764"/>
                    <a:pt x="1124" y="1764"/>
                  </a:cubicBezTo>
                  <a:cubicBezTo>
                    <a:pt x="1119" y="1765"/>
                    <a:pt x="1114" y="1766"/>
                    <a:pt x="1110" y="1767"/>
                  </a:cubicBezTo>
                  <a:cubicBezTo>
                    <a:pt x="1106" y="1768"/>
                    <a:pt x="1102" y="1769"/>
                    <a:pt x="1100" y="1770"/>
                  </a:cubicBezTo>
                  <a:cubicBezTo>
                    <a:pt x="1097" y="1770"/>
                    <a:pt x="1096" y="1771"/>
                    <a:pt x="1096" y="1771"/>
                  </a:cubicBezTo>
                  <a:cubicBezTo>
                    <a:pt x="1096" y="1771"/>
                    <a:pt x="1097" y="1771"/>
                    <a:pt x="1100" y="1772"/>
                  </a:cubicBezTo>
                  <a:cubicBezTo>
                    <a:pt x="1101" y="1772"/>
                    <a:pt x="1103" y="1772"/>
                    <a:pt x="1104" y="1772"/>
                  </a:cubicBezTo>
                  <a:cubicBezTo>
                    <a:pt x="1108" y="1775"/>
                    <a:pt x="1112" y="1778"/>
                    <a:pt x="1115" y="1781"/>
                  </a:cubicBezTo>
                  <a:cubicBezTo>
                    <a:pt x="1118" y="1785"/>
                    <a:pt x="1121" y="1788"/>
                    <a:pt x="1122" y="1791"/>
                  </a:cubicBezTo>
                  <a:cubicBezTo>
                    <a:pt x="1122" y="1791"/>
                    <a:pt x="1122" y="1792"/>
                    <a:pt x="1122" y="1792"/>
                  </a:cubicBezTo>
                  <a:cubicBezTo>
                    <a:pt x="1122" y="1792"/>
                    <a:pt x="1122" y="1792"/>
                    <a:pt x="1122" y="1792"/>
                  </a:cubicBezTo>
                  <a:cubicBezTo>
                    <a:pt x="1122" y="1792"/>
                    <a:pt x="1122" y="1792"/>
                    <a:pt x="1122" y="1793"/>
                  </a:cubicBezTo>
                  <a:cubicBezTo>
                    <a:pt x="1122" y="1793"/>
                    <a:pt x="1121" y="1793"/>
                    <a:pt x="1121" y="1793"/>
                  </a:cubicBezTo>
                  <a:cubicBezTo>
                    <a:pt x="1121" y="1794"/>
                    <a:pt x="1120" y="1794"/>
                    <a:pt x="1120" y="1794"/>
                  </a:cubicBezTo>
                  <a:cubicBezTo>
                    <a:pt x="1120" y="1794"/>
                    <a:pt x="1119" y="1794"/>
                    <a:pt x="1119" y="1794"/>
                  </a:cubicBezTo>
                  <a:cubicBezTo>
                    <a:pt x="1119" y="1795"/>
                    <a:pt x="1118" y="1795"/>
                    <a:pt x="1118" y="1795"/>
                  </a:cubicBezTo>
                  <a:cubicBezTo>
                    <a:pt x="1117" y="1795"/>
                    <a:pt x="1117" y="1795"/>
                    <a:pt x="1116" y="1795"/>
                  </a:cubicBezTo>
                  <a:cubicBezTo>
                    <a:pt x="1115" y="1796"/>
                    <a:pt x="1114" y="1796"/>
                    <a:pt x="1114" y="1796"/>
                  </a:cubicBezTo>
                  <a:cubicBezTo>
                    <a:pt x="1112" y="1796"/>
                    <a:pt x="1112" y="1796"/>
                    <a:pt x="1112" y="1796"/>
                  </a:cubicBezTo>
                  <a:cubicBezTo>
                    <a:pt x="1110" y="1796"/>
                    <a:pt x="1108" y="1797"/>
                    <a:pt x="1107" y="1797"/>
                  </a:cubicBezTo>
                  <a:cubicBezTo>
                    <a:pt x="1105" y="1797"/>
                    <a:pt x="1103" y="1798"/>
                    <a:pt x="1102" y="1798"/>
                  </a:cubicBezTo>
                  <a:cubicBezTo>
                    <a:pt x="1099" y="1799"/>
                    <a:pt x="1096" y="1800"/>
                    <a:pt x="1093" y="1802"/>
                  </a:cubicBezTo>
                  <a:cubicBezTo>
                    <a:pt x="1087" y="1805"/>
                    <a:pt x="1082" y="1809"/>
                    <a:pt x="1077" y="1813"/>
                  </a:cubicBezTo>
                  <a:cubicBezTo>
                    <a:pt x="1075" y="1816"/>
                    <a:pt x="1073" y="1818"/>
                    <a:pt x="1071" y="1821"/>
                  </a:cubicBezTo>
                  <a:cubicBezTo>
                    <a:pt x="1069" y="1823"/>
                    <a:pt x="1067" y="1826"/>
                    <a:pt x="1066" y="1829"/>
                  </a:cubicBezTo>
                  <a:cubicBezTo>
                    <a:pt x="1065" y="1830"/>
                    <a:pt x="1064" y="1832"/>
                    <a:pt x="1064" y="1833"/>
                  </a:cubicBezTo>
                  <a:cubicBezTo>
                    <a:pt x="1063" y="1835"/>
                    <a:pt x="1063" y="1836"/>
                    <a:pt x="1062" y="1837"/>
                  </a:cubicBezTo>
                  <a:cubicBezTo>
                    <a:pt x="1061" y="1840"/>
                    <a:pt x="1060" y="1843"/>
                    <a:pt x="1059" y="1846"/>
                  </a:cubicBezTo>
                  <a:cubicBezTo>
                    <a:pt x="1059" y="1847"/>
                    <a:pt x="1058" y="1848"/>
                    <a:pt x="1057" y="1849"/>
                  </a:cubicBezTo>
                  <a:cubicBezTo>
                    <a:pt x="1057" y="1851"/>
                    <a:pt x="1056" y="1852"/>
                    <a:pt x="1055" y="1854"/>
                  </a:cubicBezTo>
                  <a:cubicBezTo>
                    <a:pt x="1053" y="1857"/>
                    <a:pt x="1050" y="1860"/>
                    <a:pt x="1048" y="1863"/>
                  </a:cubicBezTo>
                  <a:cubicBezTo>
                    <a:pt x="1043" y="1869"/>
                    <a:pt x="1038" y="1874"/>
                    <a:pt x="1032" y="1879"/>
                  </a:cubicBezTo>
                  <a:cubicBezTo>
                    <a:pt x="1028" y="1881"/>
                    <a:pt x="1025" y="1883"/>
                    <a:pt x="1022" y="1884"/>
                  </a:cubicBezTo>
                  <a:cubicBezTo>
                    <a:pt x="1020" y="1885"/>
                    <a:pt x="1018" y="1886"/>
                    <a:pt x="1016" y="1886"/>
                  </a:cubicBezTo>
                  <a:cubicBezTo>
                    <a:pt x="1014" y="1887"/>
                    <a:pt x="1012" y="1887"/>
                    <a:pt x="1010" y="1888"/>
                  </a:cubicBezTo>
                  <a:cubicBezTo>
                    <a:pt x="1009" y="1888"/>
                    <a:pt x="1007" y="1889"/>
                    <a:pt x="1005" y="1889"/>
                  </a:cubicBezTo>
                  <a:cubicBezTo>
                    <a:pt x="1003" y="1889"/>
                    <a:pt x="1001" y="1889"/>
                    <a:pt x="999" y="1889"/>
                  </a:cubicBezTo>
                  <a:cubicBezTo>
                    <a:pt x="995" y="1889"/>
                    <a:pt x="992" y="1889"/>
                    <a:pt x="988" y="1889"/>
                  </a:cubicBezTo>
                  <a:cubicBezTo>
                    <a:pt x="982" y="1887"/>
                    <a:pt x="976" y="1885"/>
                    <a:pt x="970" y="1884"/>
                  </a:cubicBezTo>
                  <a:cubicBezTo>
                    <a:pt x="964" y="1882"/>
                    <a:pt x="958" y="1880"/>
                    <a:pt x="953" y="1878"/>
                  </a:cubicBezTo>
                  <a:cubicBezTo>
                    <a:pt x="918" y="1865"/>
                    <a:pt x="918" y="1865"/>
                    <a:pt x="918" y="1865"/>
                  </a:cubicBezTo>
                  <a:cubicBezTo>
                    <a:pt x="906" y="1860"/>
                    <a:pt x="895" y="1856"/>
                    <a:pt x="884" y="1851"/>
                  </a:cubicBezTo>
                  <a:cubicBezTo>
                    <a:pt x="872" y="1846"/>
                    <a:pt x="861" y="1841"/>
                    <a:pt x="850" y="1836"/>
                  </a:cubicBezTo>
                  <a:cubicBezTo>
                    <a:pt x="839" y="1831"/>
                    <a:pt x="828" y="1826"/>
                    <a:pt x="817" y="1821"/>
                  </a:cubicBezTo>
                  <a:cubicBezTo>
                    <a:pt x="811" y="1818"/>
                    <a:pt x="806" y="1816"/>
                    <a:pt x="800" y="1813"/>
                  </a:cubicBezTo>
                  <a:cubicBezTo>
                    <a:pt x="783" y="1805"/>
                    <a:pt x="783" y="1805"/>
                    <a:pt x="783" y="1805"/>
                  </a:cubicBezTo>
                  <a:cubicBezTo>
                    <a:pt x="767" y="1797"/>
                    <a:pt x="767" y="1797"/>
                    <a:pt x="767" y="1797"/>
                  </a:cubicBezTo>
                  <a:cubicBezTo>
                    <a:pt x="751" y="1788"/>
                    <a:pt x="751" y="1788"/>
                    <a:pt x="751" y="1788"/>
                  </a:cubicBezTo>
                  <a:cubicBezTo>
                    <a:pt x="741" y="1783"/>
                    <a:pt x="741" y="1783"/>
                    <a:pt x="741" y="1783"/>
                  </a:cubicBezTo>
                  <a:cubicBezTo>
                    <a:pt x="736" y="1780"/>
                    <a:pt x="736" y="1780"/>
                    <a:pt x="736" y="1780"/>
                  </a:cubicBezTo>
                  <a:cubicBezTo>
                    <a:pt x="734" y="1777"/>
                    <a:pt x="731" y="1776"/>
                    <a:pt x="728" y="1774"/>
                  </a:cubicBezTo>
                  <a:cubicBezTo>
                    <a:pt x="725" y="1772"/>
                    <a:pt x="722" y="1770"/>
                    <a:pt x="720" y="1768"/>
                  </a:cubicBezTo>
                  <a:cubicBezTo>
                    <a:pt x="714" y="1765"/>
                    <a:pt x="708" y="1761"/>
                    <a:pt x="702" y="1759"/>
                  </a:cubicBezTo>
                  <a:cubicBezTo>
                    <a:pt x="696" y="1755"/>
                    <a:pt x="690" y="1753"/>
                    <a:pt x="683" y="1750"/>
                  </a:cubicBezTo>
                  <a:cubicBezTo>
                    <a:pt x="677" y="1748"/>
                    <a:pt x="671" y="1746"/>
                    <a:pt x="664" y="1744"/>
                  </a:cubicBezTo>
                  <a:cubicBezTo>
                    <a:pt x="651" y="1741"/>
                    <a:pt x="637" y="1739"/>
                    <a:pt x="624" y="1738"/>
                  </a:cubicBezTo>
                  <a:cubicBezTo>
                    <a:pt x="610" y="1738"/>
                    <a:pt x="597" y="1740"/>
                    <a:pt x="584" y="1743"/>
                  </a:cubicBezTo>
                  <a:cubicBezTo>
                    <a:pt x="571" y="1746"/>
                    <a:pt x="558" y="1751"/>
                    <a:pt x="547" y="1758"/>
                  </a:cubicBezTo>
                  <a:cubicBezTo>
                    <a:pt x="535" y="1764"/>
                    <a:pt x="524" y="1772"/>
                    <a:pt x="515" y="1781"/>
                  </a:cubicBezTo>
                  <a:cubicBezTo>
                    <a:pt x="517" y="1783"/>
                    <a:pt x="517" y="1783"/>
                    <a:pt x="517" y="1783"/>
                  </a:cubicBezTo>
                  <a:cubicBezTo>
                    <a:pt x="521" y="1779"/>
                    <a:pt x="527" y="1775"/>
                    <a:pt x="532" y="1772"/>
                  </a:cubicBezTo>
                  <a:cubicBezTo>
                    <a:pt x="538" y="1768"/>
                    <a:pt x="544" y="1765"/>
                    <a:pt x="549" y="1763"/>
                  </a:cubicBezTo>
                  <a:cubicBezTo>
                    <a:pt x="561" y="1758"/>
                    <a:pt x="573" y="1754"/>
                    <a:pt x="586" y="1752"/>
                  </a:cubicBezTo>
                  <a:cubicBezTo>
                    <a:pt x="598" y="1750"/>
                    <a:pt x="611" y="1749"/>
                    <a:pt x="623" y="1750"/>
                  </a:cubicBezTo>
                  <a:cubicBezTo>
                    <a:pt x="636" y="1751"/>
                    <a:pt x="648" y="1754"/>
                    <a:pt x="660" y="1758"/>
                  </a:cubicBezTo>
                  <a:cubicBezTo>
                    <a:pt x="672" y="1762"/>
                    <a:pt x="683" y="1767"/>
                    <a:pt x="694" y="1773"/>
                  </a:cubicBezTo>
                  <a:cubicBezTo>
                    <a:pt x="700" y="1776"/>
                    <a:pt x="705" y="1780"/>
                    <a:pt x="710" y="1783"/>
                  </a:cubicBezTo>
                  <a:cubicBezTo>
                    <a:pt x="713" y="1785"/>
                    <a:pt x="715" y="1787"/>
                    <a:pt x="718" y="1788"/>
                  </a:cubicBezTo>
                  <a:cubicBezTo>
                    <a:pt x="720" y="1790"/>
                    <a:pt x="723" y="1792"/>
                    <a:pt x="725" y="1794"/>
                  </a:cubicBezTo>
                  <a:cubicBezTo>
                    <a:pt x="733" y="1800"/>
                    <a:pt x="733" y="1800"/>
                    <a:pt x="733" y="1800"/>
                  </a:cubicBezTo>
                  <a:cubicBezTo>
                    <a:pt x="735" y="1802"/>
                    <a:pt x="738" y="1804"/>
                    <a:pt x="740" y="1806"/>
                  </a:cubicBezTo>
                  <a:cubicBezTo>
                    <a:pt x="744" y="1809"/>
                    <a:pt x="744" y="1809"/>
                    <a:pt x="744" y="1809"/>
                  </a:cubicBezTo>
                  <a:cubicBezTo>
                    <a:pt x="746" y="1811"/>
                    <a:pt x="746" y="1811"/>
                    <a:pt x="746" y="1811"/>
                  </a:cubicBezTo>
                  <a:cubicBezTo>
                    <a:pt x="746" y="1812"/>
                    <a:pt x="746" y="1812"/>
                    <a:pt x="746" y="1812"/>
                  </a:cubicBezTo>
                  <a:cubicBezTo>
                    <a:pt x="746" y="1812"/>
                    <a:pt x="746" y="1812"/>
                    <a:pt x="746" y="1812"/>
                  </a:cubicBezTo>
                  <a:cubicBezTo>
                    <a:pt x="747" y="1812"/>
                    <a:pt x="747" y="1812"/>
                    <a:pt x="747" y="1812"/>
                  </a:cubicBezTo>
                  <a:cubicBezTo>
                    <a:pt x="754" y="1819"/>
                    <a:pt x="754" y="1819"/>
                    <a:pt x="754" y="1819"/>
                  </a:cubicBezTo>
                  <a:cubicBezTo>
                    <a:pt x="782" y="1846"/>
                    <a:pt x="782" y="1846"/>
                    <a:pt x="782" y="1846"/>
                  </a:cubicBezTo>
                  <a:cubicBezTo>
                    <a:pt x="801" y="1864"/>
                    <a:pt x="820" y="1882"/>
                    <a:pt x="839" y="1900"/>
                  </a:cubicBezTo>
                  <a:cubicBezTo>
                    <a:pt x="848" y="1909"/>
                    <a:pt x="858" y="1918"/>
                    <a:pt x="868" y="1926"/>
                  </a:cubicBezTo>
                  <a:cubicBezTo>
                    <a:pt x="897" y="1952"/>
                    <a:pt x="897" y="1952"/>
                    <a:pt x="897" y="1952"/>
                  </a:cubicBezTo>
                  <a:cubicBezTo>
                    <a:pt x="917" y="1969"/>
                    <a:pt x="937" y="1986"/>
                    <a:pt x="958" y="2002"/>
                  </a:cubicBezTo>
                  <a:cubicBezTo>
                    <a:pt x="968" y="2010"/>
                    <a:pt x="978" y="2018"/>
                    <a:pt x="989" y="2026"/>
                  </a:cubicBezTo>
                  <a:cubicBezTo>
                    <a:pt x="1000" y="2034"/>
                    <a:pt x="1010" y="2042"/>
                    <a:pt x="1022" y="2048"/>
                  </a:cubicBezTo>
                  <a:cubicBezTo>
                    <a:pt x="1034" y="2046"/>
                    <a:pt x="1034" y="2046"/>
                    <a:pt x="1034" y="2046"/>
                  </a:cubicBezTo>
                  <a:cubicBezTo>
                    <a:pt x="1034" y="2046"/>
                    <a:pt x="1034" y="2046"/>
                    <a:pt x="1034" y="2046"/>
                  </a:cubicBezTo>
                  <a:cubicBezTo>
                    <a:pt x="1034" y="2046"/>
                    <a:pt x="1034" y="2046"/>
                    <a:pt x="1034" y="2046"/>
                  </a:cubicBezTo>
                  <a:cubicBezTo>
                    <a:pt x="1035" y="2046"/>
                    <a:pt x="1035" y="2046"/>
                    <a:pt x="1035" y="2046"/>
                  </a:cubicBezTo>
                  <a:cubicBezTo>
                    <a:pt x="1036" y="2045"/>
                    <a:pt x="1036" y="2045"/>
                    <a:pt x="1036" y="2045"/>
                  </a:cubicBezTo>
                  <a:cubicBezTo>
                    <a:pt x="1037" y="2044"/>
                    <a:pt x="1039" y="2043"/>
                    <a:pt x="1040" y="2042"/>
                  </a:cubicBezTo>
                  <a:cubicBezTo>
                    <a:pt x="1042" y="2041"/>
                    <a:pt x="1045" y="2039"/>
                    <a:pt x="1048" y="2038"/>
                  </a:cubicBezTo>
                  <a:cubicBezTo>
                    <a:pt x="1051" y="2036"/>
                    <a:pt x="1054" y="2035"/>
                    <a:pt x="1057" y="2034"/>
                  </a:cubicBezTo>
                  <a:cubicBezTo>
                    <a:pt x="1066" y="2030"/>
                    <a:pt x="1066" y="2030"/>
                    <a:pt x="1066" y="2030"/>
                  </a:cubicBezTo>
                  <a:cubicBezTo>
                    <a:pt x="1073" y="2028"/>
                    <a:pt x="1079" y="2026"/>
                    <a:pt x="1085" y="2024"/>
                  </a:cubicBezTo>
                  <a:cubicBezTo>
                    <a:pt x="1092" y="2022"/>
                    <a:pt x="1098" y="2020"/>
                    <a:pt x="1105" y="2018"/>
                  </a:cubicBezTo>
                  <a:cubicBezTo>
                    <a:pt x="1111" y="2016"/>
                    <a:pt x="1118" y="2014"/>
                    <a:pt x="1124" y="2013"/>
                  </a:cubicBezTo>
                  <a:cubicBezTo>
                    <a:pt x="1144" y="2008"/>
                    <a:pt x="1144" y="2008"/>
                    <a:pt x="1144" y="2008"/>
                  </a:cubicBezTo>
                  <a:cubicBezTo>
                    <a:pt x="1151" y="2007"/>
                    <a:pt x="1157" y="2006"/>
                    <a:pt x="1164" y="2004"/>
                  </a:cubicBezTo>
                  <a:cubicBezTo>
                    <a:pt x="1171" y="2003"/>
                    <a:pt x="1177" y="2002"/>
                    <a:pt x="1184" y="2000"/>
                  </a:cubicBezTo>
                  <a:cubicBezTo>
                    <a:pt x="1204" y="1997"/>
                    <a:pt x="1204" y="1997"/>
                    <a:pt x="1204" y="1997"/>
                  </a:cubicBezTo>
                  <a:cubicBezTo>
                    <a:pt x="1211" y="1996"/>
                    <a:pt x="1218" y="1995"/>
                    <a:pt x="1224" y="1994"/>
                  </a:cubicBezTo>
                  <a:cubicBezTo>
                    <a:pt x="1245" y="1992"/>
                    <a:pt x="1245" y="1992"/>
                    <a:pt x="1245" y="1992"/>
                  </a:cubicBezTo>
                  <a:cubicBezTo>
                    <a:pt x="1252" y="1991"/>
                    <a:pt x="1258" y="1990"/>
                    <a:pt x="1265" y="1989"/>
                  </a:cubicBezTo>
                  <a:cubicBezTo>
                    <a:pt x="1272" y="1989"/>
                    <a:pt x="1279" y="1988"/>
                    <a:pt x="1285" y="1987"/>
                  </a:cubicBezTo>
                  <a:cubicBezTo>
                    <a:pt x="1292" y="1987"/>
                    <a:pt x="1299" y="1986"/>
                    <a:pt x="1306" y="1986"/>
                  </a:cubicBezTo>
                  <a:cubicBezTo>
                    <a:pt x="1319" y="1985"/>
                    <a:pt x="1333" y="1984"/>
                    <a:pt x="1347" y="1984"/>
                  </a:cubicBezTo>
                  <a:cubicBezTo>
                    <a:pt x="1347" y="1984"/>
                    <a:pt x="1347" y="1984"/>
                    <a:pt x="1348" y="1984"/>
                  </a:cubicBezTo>
                  <a:cubicBezTo>
                    <a:pt x="1348" y="1983"/>
                    <a:pt x="1348" y="1983"/>
                    <a:pt x="1348" y="1983"/>
                  </a:cubicBezTo>
                  <a:cubicBezTo>
                    <a:pt x="1369" y="1976"/>
                    <a:pt x="1369" y="1976"/>
                    <a:pt x="1369" y="1976"/>
                  </a:cubicBezTo>
                  <a:cubicBezTo>
                    <a:pt x="1370" y="1976"/>
                    <a:pt x="1370" y="1975"/>
                    <a:pt x="1371" y="1975"/>
                  </a:cubicBezTo>
                  <a:cubicBezTo>
                    <a:pt x="1371" y="1975"/>
                    <a:pt x="1371" y="1975"/>
                    <a:pt x="1371" y="1975"/>
                  </a:cubicBezTo>
                  <a:cubicBezTo>
                    <a:pt x="1383" y="1964"/>
                    <a:pt x="1395" y="1952"/>
                    <a:pt x="1406" y="1939"/>
                  </a:cubicBezTo>
                  <a:cubicBezTo>
                    <a:pt x="1411" y="1933"/>
                    <a:pt x="1416" y="1926"/>
                    <a:pt x="1421" y="1919"/>
                  </a:cubicBezTo>
                  <a:cubicBezTo>
                    <a:pt x="1422" y="1917"/>
                    <a:pt x="1423" y="1915"/>
                    <a:pt x="1424" y="1913"/>
                  </a:cubicBezTo>
                  <a:cubicBezTo>
                    <a:pt x="1425" y="1911"/>
                    <a:pt x="1426" y="1909"/>
                    <a:pt x="1427" y="1907"/>
                  </a:cubicBezTo>
                  <a:cubicBezTo>
                    <a:pt x="1427" y="1906"/>
                    <a:pt x="1427" y="1906"/>
                    <a:pt x="1427" y="1906"/>
                  </a:cubicBezTo>
                  <a:cubicBezTo>
                    <a:pt x="1428" y="1905"/>
                    <a:pt x="1428" y="1905"/>
                    <a:pt x="1428" y="1905"/>
                  </a:cubicBezTo>
                  <a:cubicBezTo>
                    <a:pt x="1428" y="1905"/>
                    <a:pt x="1428" y="1905"/>
                    <a:pt x="1428" y="1905"/>
                  </a:cubicBezTo>
                  <a:cubicBezTo>
                    <a:pt x="1428" y="1904"/>
                    <a:pt x="1428" y="1904"/>
                    <a:pt x="1428" y="1904"/>
                  </a:cubicBezTo>
                  <a:cubicBezTo>
                    <a:pt x="1429" y="1901"/>
                    <a:pt x="1429" y="1901"/>
                    <a:pt x="1429" y="1901"/>
                  </a:cubicBezTo>
                  <a:cubicBezTo>
                    <a:pt x="1430" y="1899"/>
                    <a:pt x="1431" y="1896"/>
                    <a:pt x="1431" y="1894"/>
                  </a:cubicBezTo>
                  <a:cubicBezTo>
                    <a:pt x="1433" y="1885"/>
                    <a:pt x="1433" y="1876"/>
                    <a:pt x="1433" y="1868"/>
                  </a:cubicBezTo>
                  <a:cubicBezTo>
                    <a:pt x="1433" y="1860"/>
                    <a:pt x="1433" y="1852"/>
                    <a:pt x="1434" y="1845"/>
                  </a:cubicBezTo>
                  <a:cubicBezTo>
                    <a:pt x="1435" y="1837"/>
                    <a:pt x="1437" y="1830"/>
                    <a:pt x="1439" y="1823"/>
                  </a:cubicBezTo>
                  <a:cubicBezTo>
                    <a:pt x="1442" y="1816"/>
                    <a:pt x="1445" y="1809"/>
                    <a:pt x="1449" y="1803"/>
                  </a:cubicBezTo>
                  <a:cubicBezTo>
                    <a:pt x="1453" y="1796"/>
                    <a:pt x="1457" y="1790"/>
                    <a:pt x="1461" y="1783"/>
                  </a:cubicBezTo>
                  <a:cubicBezTo>
                    <a:pt x="1463" y="1782"/>
                    <a:pt x="1464" y="1780"/>
                    <a:pt x="1465" y="1779"/>
                  </a:cubicBezTo>
                  <a:cubicBezTo>
                    <a:pt x="1469" y="1774"/>
                    <a:pt x="1469" y="1774"/>
                    <a:pt x="1469" y="1774"/>
                  </a:cubicBezTo>
                  <a:cubicBezTo>
                    <a:pt x="1476" y="1765"/>
                    <a:pt x="1476" y="1765"/>
                    <a:pt x="1476" y="1765"/>
                  </a:cubicBezTo>
                  <a:cubicBezTo>
                    <a:pt x="1492" y="1746"/>
                    <a:pt x="1492" y="1746"/>
                    <a:pt x="1492" y="1746"/>
                  </a:cubicBezTo>
                  <a:cubicBezTo>
                    <a:pt x="1495" y="1743"/>
                    <a:pt x="1498" y="1739"/>
                    <a:pt x="1500" y="1736"/>
                  </a:cubicBezTo>
                  <a:cubicBezTo>
                    <a:pt x="1503" y="1733"/>
                    <a:pt x="1505" y="1729"/>
                    <a:pt x="1507" y="1726"/>
                  </a:cubicBezTo>
                  <a:cubicBezTo>
                    <a:pt x="1509" y="1723"/>
                    <a:pt x="1512" y="1720"/>
                    <a:pt x="1514" y="1718"/>
                  </a:cubicBezTo>
                  <a:cubicBezTo>
                    <a:pt x="1514" y="1718"/>
                    <a:pt x="1515" y="1717"/>
                    <a:pt x="1516" y="1717"/>
                  </a:cubicBezTo>
                  <a:cubicBezTo>
                    <a:pt x="1516" y="1716"/>
                    <a:pt x="1516" y="1716"/>
                    <a:pt x="1516" y="1716"/>
                  </a:cubicBezTo>
                  <a:cubicBezTo>
                    <a:pt x="1517" y="1716"/>
                    <a:pt x="1517" y="1716"/>
                    <a:pt x="1517" y="1716"/>
                  </a:cubicBezTo>
                  <a:cubicBezTo>
                    <a:pt x="1517" y="1716"/>
                    <a:pt x="1517" y="1716"/>
                    <a:pt x="1517" y="1716"/>
                  </a:cubicBezTo>
                  <a:cubicBezTo>
                    <a:pt x="1519" y="1715"/>
                    <a:pt x="1519" y="1715"/>
                    <a:pt x="1519" y="1715"/>
                  </a:cubicBezTo>
                  <a:cubicBezTo>
                    <a:pt x="1519" y="1715"/>
                    <a:pt x="1519" y="1715"/>
                    <a:pt x="1519" y="1715"/>
                  </a:cubicBezTo>
                  <a:cubicBezTo>
                    <a:pt x="1519" y="1715"/>
                    <a:pt x="1519" y="1715"/>
                    <a:pt x="1519" y="1715"/>
                  </a:cubicBezTo>
                  <a:cubicBezTo>
                    <a:pt x="1519" y="1715"/>
                    <a:pt x="1519" y="1715"/>
                    <a:pt x="1519" y="1715"/>
                  </a:cubicBezTo>
                  <a:cubicBezTo>
                    <a:pt x="1520" y="1714"/>
                    <a:pt x="1521" y="1714"/>
                    <a:pt x="1522" y="1714"/>
                  </a:cubicBezTo>
                  <a:cubicBezTo>
                    <a:pt x="1529" y="1711"/>
                    <a:pt x="1536" y="1709"/>
                    <a:pt x="1544" y="1708"/>
                  </a:cubicBezTo>
                  <a:cubicBezTo>
                    <a:pt x="1559" y="1706"/>
                    <a:pt x="1574" y="1705"/>
                    <a:pt x="1589" y="1707"/>
                  </a:cubicBezTo>
                  <a:cubicBezTo>
                    <a:pt x="1590" y="1707"/>
                    <a:pt x="1590" y="1707"/>
                    <a:pt x="1590" y="1707"/>
                  </a:cubicBezTo>
                  <a:cubicBezTo>
                    <a:pt x="1590" y="1708"/>
                    <a:pt x="1591" y="1708"/>
                    <a:pt x="1592" y="1709"/>
                  </a:cubicBezTo>
                  <a:cubicBezTo>
                    <a:pt x="1593" y="1710"/>
                    <a:pt x="1594" y="1711"/>
                    <a:pt x="1595" y="1712"/>
                  </a:cubicBezTo>
                  <a:cubicBezTo>
                    <a:pt x="1595" y="1713"/>
                    <a:pt x="1596" y="1714"/>
                    <a:pt x="1596" y="1715"/>
                  </a:cubicBezTo>
                  <a:cubicBezTo>
                    <a:pt x="1596" y="1715"/>
                    <a:pt x="1596" y="1716"/>
                    <a:pt x="1595" y="1716"/>
                  </a:cubicBezTo>
                  <a:cubicBezTo>
                    <a:pt x="1581" y="1722"/>
                    <a:pt x="1567" y="1728"/>
                    <a:pt x="1553" y="1736"/>
                  </a:cubicBezTo>
                  <a:cubicBezTo>
                    <a:pt x="1550" y="1737"/>
                    <a:pt x="1546" y="1739"/>
                    <a:pt x="1543" y="1742"/>
                  </a:cubicBezTo>
                  <a:cubicBezTo>
                    <a:pt x="1541" y="1743"/>
                    <a:pt x="1539" y="1744"/>
                    <a:pt x="1538" y="1745"/>
                  </a:cubicBezTo>
                  <a:cubicBezTo>
                    <a:pt x="1536" y="1746"/>
                    <a:pt x="1534" y="1747"/>
                    <a:pt x="1533" y="1749"/>
                  </a:cubicBezTo>
                  <a:cubicBezTo>
                    <a:pt x="1531" y="1750"/>
                    <a:pt x="1530" y="1752"/>
                    <a:pt x="1528" y="1754"/>
                  </a:cubicBezTo>
                  <a:cubicBezTo>
                    <a:pt x="1527" y="1755"/>
                    <a:pt x="1526" y="1757"/>
                    <a:pt x="1525" y="1759"/>
                  </a:cubicBezTo>
                  <a:cubicBezTo>
                    <a:pt x="1524" y="1763"/>
                    <a:pt x="1524" y="1767"/>
                    <a:pt x="1526" y="1771"/>
                  </a:cubicBezTo>
                  <a:cubicBezTo>
                    <a:pt x="1522" y="1772"/>
                    <a:pt x="1518" y="1774"/>
                    <a:pt x="1515" y="1776"/>
                  </a:cubicBezTo>
                  <a:cubicBezTo>
                    <a:pt x="1525" y="1774"/>
                    <a:pt x="1535" y="1771"/>
                    <a:pt x="1545" y="1769"/>
                  </a:cubicBezTo>
                  <a:cubicBezTo>
                    <a:pt x="1555" y="1766"/>
                    <a:pt x="1566" y="1763"/>
                    <a:pt x="1576" y="1760"/>
                  </a:cubicBezTo>
                  <a:cubicBezTo>
                    <a:pt x="1581" y="1759"/>
                    <a:pt x="1586" y="1757"/>
                    <a:pt x="1591" y="1756"/>
                  </a:cubicBezTo>
                  <a:cubicBezTo>
                    <a:pt x="1598" y="1754"/>
                    <a:pt x="1598" y="1754"/>
                    <a:pt x="1598" y="1754"/>
                  </a:cubicBezTo>
                  <a:cubicBezTo>
                    <a:pt x="1600" y="1753"/>
                    <a:pt x="1603" y="1752"/>
                    <a:pt x="1605" y="1752"/>
                  </a:cubicBezTo>
                  <a:cubicBezTo>
                    <a:pt x="1610" y="1751"/>
                    <a:pt x="1615" y="1751"/>
                    <a:pt x="1619" y="1752"/>
                  </a:cubicBezTo>
                  <a:cubicBezTo>
                    <a:pt x="1621" y="1753"/>
                    <a:pt x="1623" y="1753"/>
                    <a:pt x="1624" y="1754"/>
                  </a:cubicBezTo>
                  <a:cubicBezTo>
                    <a:pt x="1626" y="1755"/>
                    <a:pt x="1627" y="1757"/>
                    <a:pt x="1628" y="1758"/>
                  </a:cubicBezTo>
                  <a:cubicBezTo>
                    <a:pt x="1628" y="1759"/>
                    <a:pt x="1628" y="1759"/>
                    <a:pt x="1628" y="1759"/>
                  </a:cubicBezTo>
                  <a:cubicBezTo>
                    <a:pt x="1628" y="1759"/>
                    <a:pt x="1628" y="1759"/>
                    <a:pt x="1628" y="1759"/>
                  </a:cubicBezTo>
                  <a:cubicBezTo>
                    <a:pt x="1628" y="1759"/>
                    <a:pt x="1628" y="1760"/>
                    <a:pt x="1629" y="1760"/>
                  </a:cubicBezTo>
                  <a:cubicBezTo>
                    <a:pt x="1629" y="1760"/>
                    <a:pt x="1629" y="1761"/>
                    <a:pt x="1629" y="1761"/>
                  </a:cubicBezTo>
                  <a:cubicBezTo>
                    <a:pt x="1629" y="1762"/>
                    <a:pt x="1629" y="1762"/>
                    <a:pt x="1629" y="1763"/>
                  </a:cubicBezTo>
                  <a:cubicBezTo>
                    <a:pt x="1629" y="1763"/>
                    <a:pt x="1629" y="1764"/>
                    <a:pt x="1629" y="1764"/>
                  </a:cubicBezTo>
                  <a:cubicBezTo>
                    <a:pt x="1629" y="1766"/>
                    <a:pt x="1629" y="1766"/>
                    <a:pt x="1629" y="1766"/>
                  </a:cubicBezTo>
                  <a:cubicBezTo>
                    <a:pt x="1629" y="1766"/>
                    <a:pt x="1629" y="1767"/>
                    <a:pt x="1628" y="1767"/>
                  </a:cubicBezTo>
                  <a:cubicBezTo>
                    <a:pt x="1628" y="1768"/>
                    <a:pt x="1627" y="1769"/>
                    <a:pt x="1627" y="1770"/>
                  </a:cubicBezTo>
                  <a:cubicBezTo>
                    <a:pt x="1626" y="1771"/>
                    <a:pt x="1625" y="1772"/>
                    <a:pt x="1624" y="1773"/>
                  </a:cubicBezTo>
                  <a:cubicBezTo>
                    <a:pt x="1623" y="1774"/>
                    <a:pt x="1622" y="1775"/>
                    <a:pt x="1621" y="1776"/>
                  </a:cubicBezTo>
                  <a:cubicBezTo>
                    <a:pt x="1620" y="1777"/>
                    <a:pt x="1619" y="1777"/>
                    <a:pt x="1618" y="1778"/>
                  </a:cubicBezTo>
                  <a:cubicBezTo>
                    <a:pt x="1614" y="1780"/>
                    <a:pt x="1614" y="1780"/>
                    <a:pt x="1614" y="1780"/>
                  </a:cubicBezTo>
                  <a:cubicBezTo>
                    <a:pt x="1614" y="1780"/>
                    <a:pt x="1614" y="1780"/>
                    <a:pt x="1614" y="1780"/>
                  </a:cubicBezTo>
                  <a:cubicBezTo>
                    <a:pt x="1609" y="1783"/>
                    <a:pt x="1604" y="1785"/>
                    <a:pt x="1599" y="1788"/>
                  </a:cubicBezTo>
                  <a:cubicBezTo>
                    <a:pt x="1594" y="1790"/>
                    <a:pt x="1589" y="1793"/>
                    <a:pt x="1584" y="1795"/>
                  </a:cubicBezTo>
                  <a:cubicBezTo>
                    <a:pt x="1581" y="1796"/>
                    <a:pt x="1579" y="1798"/>
                    <a:pt x="1576" y="1799"/>
                  </a:cubicBezTo>
                  <a:cubicBezTo>
                    <a:pt x="1574" y="1801"/>
                    <a:pt x="1571" y="1802"/>
                    <a:pt x="1569" y="1803"/>
                  </a:cubicBezTo>
                  <a:cubicBezTo>
                    <a:pt x="1564" y="1806"/>
                    <a:pt x="1559" y="1809"/>
                    <a:pt x="1554" y="1812"/>
                  </a:cubicBezTo>
                  <a:cubicBezTo>
                    <a:pt x="1558" y="1811"/>
                    <a:pt x="1563" y="1809"/>
                    <a:pt x="1567" y="1807"/>
                  </a:cubicBezTo>
                  <a:cubicBezTo>
                    <a:pt x="1569" y="1808"/>
                    <a:pt x="1571" y="1808"/>
                    <a:pt x="1573" y="1808"/>
                  </a:cubicBezTo>
                  <a:cubicBezTo>
                    <a:pt x="1579" y="1809"/>
                    <a:pt x="1586" y="1810"/>
                    <a:pt x="1596" y="1810"/>
                  </a:cubicBezTo>
                  <a:cubicBezTo>
                    <a:pt x="1600" y="1810"/>
                    <a:pt x="1606" y="1810"/>
                    <a:pt x="1611" y="1809"/>
                  </a:cubicBezTo>
                  <a:cubicBezTo>
                    <a:pt x="1612" y="1809"/>
                    <a:pt x="1614" y="1809"/>
                    <a:pt x="1615" y="1809"/>
                  </a:cubicBezTo>
                  <a:cubicBezTo>
                    <a:pt x="1617" y="1809"/>
                    <a:pt x="1618" y="1808"/>
                    <a:pt x="1620" y="1808"/>
                  </a:cubicBezTo>
                  <a:cubicBezTo>
                    <a:pt x="1621" y="1808"/>
                    <a:pt x="1624" y="1808"/>
                    <a:pt x="1627" y="1808"/>
                  </a:cubicBezTo>
                  <a:cubicBezTo>
                    <a:pt x="1629" y="1808"/>
                    <a:pt x="1632" y="1809"/>
                    <a:pt x="1635" y="1810"/>
                  </a:cubicBezTo>
                  <a:cubicBezTo>
                    <a:pt x="1636" y="1810"/>
                    <a:pt x="1637" y="1810"/>
                    <a:pt x="1637" y="1810"/>
                  </a:cubicBezTo>
                  <a:cubicBezTo>
                    <a:pt x="1637" y="1811"/>
                    <a:pt x="1638" y="1811"/>
                    <a:pt x="1638" y="1812"/>
                  </a:cubicBezTo>
                  <a:cubicBezTo>
                    <a:pt x="1639" y="1812"/>
                    <a:pt x="1639" y="1813"/>
                    <a:pt x="1640" y="1813"/>
                  </a:cubicBezTo>
                  <a:cubicBezTo>
                    <a:pt x="1643" y="1817"/>
                    <a:pt x="1644" y="1822"/>
                    <a:pt x="1643" y="1826"/>
                  </a:cubicBezTo>
                  <a:cubicBezTo>
                    <a:pt x="1642" y="1830"/>
                    <a:pt x="1639" y="1834"/>
                    <a:pt x="1635" y="1836"/>
                  </a:cubicBezTo>
                  <a:cubicBezTo>
                    <a:pt x="1630" y="1839"/>
                    <a:pt x="1624" y="1840"/>
                    <a:pt x="1619" y="1841"/>
                  </a:cubicBezTo>
                  <a:cubicBezTo>
                    <a:pt x="1616" y="1841"/>
                    <a:pt x="1613" y="1841"/>
                    <a:pt x="1610" y="1842"/>
                  </a:cubicBezTo>
                  <a:cubicBezTo>
                    <a:pt x="1608" y="1842"/>
                    <a:pt x="1605" y="1842"/>
                    <a:pt x="1602" y="1843"/>
                  </a:cubicBezTo>
                  <a:cubicBezTo>
                    <a:pt x="1597" y="1844"/>
                    <a:pt x="1592" y="1845"/>
                    <a:pt x="1588" y="1845"/>
                  </a:cubicBezTo>
                  <a:cubicBezTo>
                    <a:pt x="1583" y="1846"/>
                    <a:pt x="1579" y="1847"/>
                    <a:pt x="1575" y="1848"/>
                  </a:cubicBezTo>
                  <a:cubicBezTo>
                    <a:pt x="1571" y="1849"/>
                    <a:pt x="1568" y="1850"/>
                    <a:pt x="1565" y="1851"/>
                  </a:cubicBezTo>
                  <a:cubicBezTo>
                    <a:pt x="1563" y="1852"/>
                    <a:pt x="1561" y="1853"/>
                    <a:pt x="1560" y="1853"/>
                  </a:cubicBezTo>
                  <a:cubicBezTo>
                    <a:pt x="1558" y="1854"/>
                    <a:pt x="1558" y="1855"/>
                    <a:pt x="1558" y="1855"/>
                  </a:cubicBezTo>
                  <a:cubicBezTo>
                    <a:pt x="1558" y="1855"/>
                    <a:pt x="1558" y="1854"/>
                    <a:pt x="1560" y="1854"/>
                  </a:cubicBezTo>
                  <a:cubicBezTo>
                    <a:pt x="1561" y="1853"/>
                    <a:pt x="1563" y="1853"/>
                    <a:pt x="1566" y="1853"/>
                  </a:cubicBezTo>
                  <a:cubicBezTo>
                    <a:pt x="1567" y="1853"/>
                    <a:pt x="1569" y="1853"/>
                    <a:pt x="1571" y="1853"/>
                  </a:cubicBezTo>
                  <a:cubicBezTo>
                    <a:pt x="1571" y="1853"/>
                    <a:pt x="1572" y="1853"/>
                    <a:pt x="1572" y="1853"/>
                  </a:cubicBezTo>
                  <a:cubicBezTo>
                    <a:pt x="1575" y="1854"/>
                    <a:pt x="1579" y="1856"/>
                    <a:pt x="1584" y="1858"/>
                  </a:cubicBezTo>
                  <a:cubicBezTo>
                    <a:pt x="1588" y="1861"/>
                    <a:pt x="1596" y="1863"/>
                    <a:pt x="1604" y="1862"/>
                  </a:cubicBezTo>
                  <a:cubicBezTo>
                    <a:pt x="1612" y="1861"/>
                    <a:pt x="1620" y="1860"/>
                    <a:pt x="1629" y="1861"/>
                  </a:cubicBezTo>
                  <a:cubicBezTo>
                    <a:pt x="1633" y="1861"/>
                    <a:pt x="1638" y="1861"/>
                    <a:pt x="1642" y="1862"/>
                  </a:cubicBezTo>
                  <a:cubicBezTo>
                    <a:pt x="1646" y="1863"/>
                    <a:pt x="1650" y="1865"/>
                    <a:pt x="1651" y="1867"/>
                  </a:cubicBezTo>
                  <a:cubicBezTo>
                    <a:pt x="1651" y="1869"/>
                    <a:pt x="1652" y="1871"/>
                    <a:pt x="1652" y="1873"/>
                  </a:cubicBezTo>
                  <a:cubicBezTo>
                    <a:pt x="1652" y="1875"/>
                    <a:pt x="1651" y="1876"/>
                    <a:pt x="1650" y="1877"/>
                  </a:cubicBezTo>
                  <a:cubicBezTo>
                    <a:pt x="1649" y="1878"/>
                    <a:pt x="1648" y="1880"/>
                    <a:pt x="1646" y="1881"/>
                  </a:cubicBezTo>
                  <a:cubicBezTo>
                    <a:pt x="1644" y="1882"/>
                    <a:pt x="1642" y="1883"/>
                    <a:pt x="1639" y="1884"/>
                  </a:cubicBezTo>
                  <a:cubicBezTo>
                    <a:pt x="1636" y="1886"/>
                    <a:pt x="1630" y="1887"/>
                    <a:pt x="1624" y="1887"/>
                  </a:cubicBezTo>
                  <a:cubicBezTo>
                    <a:pt x="1621" y="1888"/>
                    <a:pt x="1618" y="1888"/>
                    <a:pt x="1615" y="1888"/>
                  </a:cubicBezTo>
                  <a:cubicBezTo>
                    <a:pt x="1613" y="1889"/>
                    <a:pt x="1611" y="1889"/>
                    <a:pt x="1610" y="1890"/>
                  </a:cubicBezTo>
                  <a:cubicBezTo>
                    <a:pt x="1608" y="1890"/>
                    <a:pt x="1607" y="1891"/>
                    <a:pt x="1605" y="1891"/>
                  </a:cubicBezTo>
                  <a:cubicBezTo>
                    <a:pt x="1592" y="1896"/>
                    <a:pt x="1580" y="1904"/>
                    <a:pt x="1572" y="1918"/>
                  </a:cubicBezTo>
                  <a:cubicBezTo>
                    <a:pt x="1569" y="1925"/>
                    <a:pt x="1568" y="1932"/>
                    <a:pt x="1568" y="1939"/>
                  </a:cubicBezTo>
                  <a:cubicBezTo>
                    <a:pt x="1567" y="1945"/>
                    <a:pt x="1567" y="1952"/>
                    <a:pt x="1568" y="1958"/>
                  </a:cubicBezTo>
                  <a:cubicBezTo>
                    <a:pt x="1568" y="1964"/>
                    <a:pt x="1569" y="1971"/>
                    <a:pt x="1570" y="1976"/>
                  </a:cubicBezTo>
                  <a:cubicBezTo>
                    <a:pt x="1571" y="1982"/>
                    <a:pt x="1571" y="1987"/>
                    <a:pt x="1570" y="1992"/>
                  </a:cubicBezTo>
                  <a:cubicBezTo>
                    <a:pt x="1568" y="2002"/>
                    <a:pt x="1563" y="2010"/>
                    <a:pt x="1555" y="2017"/>
                  </a:cubicBezTo>
                  <a:cubicBezTo>
                    <a:pt x="1548" y="2024"/>
                    <a:pt x="1540" y="2029"/>
                    <a:pt x="1532" y="2033"/>
                  </a:cubicBezTo>
                  <a:cubicBezTo>
                    <a:pt x="1516" y="2041"/>
                    <a:pt x="1501" y="2046"/>
                    <a:pt x="1491" y="2049"/>
                  </a:cubicBezTo>
                  <a:cubicBezTo>
                    <a:pt x="1480" y="2052"/>
                    <a:pt x="1474" y="2053"/>
                    <a:pt x="1474" y="2053"/>
                  </a:cubicBezTo>
                  <a:cubicBezTo>
                    <a:pt x="1474" y="2053"/>
                    <a:pt x="1476" y="2053"/>
                    <a:pt x="1479" y="2053"/>
                  </a:cubicBezTo>
                  <a:cubicBezTo>
                    <a:pt x="1482" y="2053"/>
                    <a:pt x="1486" y="2053"/>
                    <a:pt x="1492" y="2052"/>
                  </a:cubicBezTo>
                  <a:cubicBezTo>
                    <a:pt x="1497" y="2052"/>
                    <a:pt x="1504" y="2051"/>
                    <a:pt x="1511" y="2049"/>
                  </a:cubicBezTo>
                  <a:cubicBezTo>
                    <a:pt x="1519" y="2047"/>
                    <a:pt x="1527" y="2045"/>
                    <a:pt x="1536" y="2041"/>
                  </a:cubicBezTo>
                  <a:cubicBezTo>
                    <a:pt x="1545" y="2038"/>
                    <a:pt x="1554" y="2033"/>
                    <a:pt x="1563" y="2026"/>
                  </a:cubicBezTo>
                  <a:cubicBezTo>
                    <a:pt x="1568" y="2022"/>
                    <a:pt x="1572" y="2018"/>
                    <a:pt x="1576" y="2012"/>
                  </a:cubicBezTo>
                  <a:cubicBezTo>
                    <a:pt x="1579" y="2007"/>
                    <a:pt x="1582" y="2001"/>
                    <a:pt x="1583" y="1995"/>
                  </a:cubicBezTo>
                  <a:cubicBezTo>
                    <a:pt x="1585" y="1988"/>
                    <a:pt x="1585" y="1981"/>
                    <a:pt x="1585" y="1975"/>
                  </a:cubicBezTo>
                  <a:cubicBezTo>
                    <a:pt x="1584" y="1969"/>
                    <a:pt x="1583" y="1963"/>
                    <a:pt x="1583" y="1957"/>
                  </a:cubicBezTo>
                  <a:cubicBezTo>
                    <a:pt x="1583" y="1951"/>
                    <a:pt x="1582" y="1945"/>
                    <a:pt x="1583" y="1940"/>
                  </a:cubicBezTo>
                  <a:cubicBezTo>
                    <a:pt x="1583" y="1934"/>
                    <a:pt x="1584" y="1928"/>
                    <a:pt x="1586" y="1925"/>
                  </a:cubicBezTo>
                  <a:cubicBezTo>
                    <a:pt x="1586" y="1924"/>
                    <a:pt x="1587" y="1924"/>
                    <a:pt x="1587" y="1923"/>
                  </a:cubicBezTo>
                  <a:cubicBezTo>
                    <a:pt x="1588" y="1922"/>
                    <a:pt x="1588" y="1922"/>
                    <a:pt x="1588" y="1922"/>
                  </a:cubicBezTo>
                  <a:cubicBezTo>
                    <a:pt x="1589" y="1921"/>
                    <a:pt x="1590" y="1920"/>
                    <a:pt x="1591" y="1919"/>
                  </a:cubicBezTo>
                  <a:cubicBezTo>
                    <a:pt x="1592" y="1917"/>
                    <a:pt x="1594" y="1915"/>
                    <a:pt x="1596" y="1913"/>
                  </a:cubicBezTo>
                  <a:cubicBezTo>
                    <a:pt x="1600" y="1910"/>
                    <a:pt x="1605" y="1907"/>
                    <a:pt x="1610" y="1905"/>
                  </a:cubicBezTo>
                  <a:cubicBezTo>
                    <a:pt x="1611" y="1905"/>
                    <a:pt x="1613" y="1905"/>
                    <a:pt x="1614" y="1904"/>
                  </a:cubicBezTo>
                  <a:cubicBezTo>
                    <a:pt x="1615" y="1904"/>
                    <a:pt x="1616" y="1904"/>
                    <a:pt x="1618" y="1903"/>
                  </a:cubicBezTo>
                  <a:cubicBezTo>
                    <a:pt x="1620" y="1903"/>
                    <a:pt x="1623" y="1902"/>
                    <a:pt x="1626" y="1902"/>
                  </a:cubicBezTo>
                  <a:cubicBezTo>
                    <a:pt x="1632" y="1901"/>
                    <a:pt x="1638" y="1900"/>
                    <a:pt x="1645" y="1897"/>
                  </a:cubicBezTo>
                  <a:cubicBezTo>
                    <a:pt x="1648" y="1896"/>
                    <a:pt x="1651" y="1894"/>
                    <a:pt x="1654" y="1892"/>
                  </a:cubicBezTo>
                  <a:cubicBezTo>
                    <a:pt x="1657" y="1890"/>
                    <a:pt x="1659" y="1887"/>
                    <a:pt x="1661" y="1884"/>
                  </a:cubicBezTo>
                  <a:cubicBezTo>
                    <a:pt x="1663" y="1881"/>
                    <a:pt x="1664" y="1876"/>
                    <a:pt x="1664" y="1872"/>
                  </a:cubicBezTo>
                  <a:cubicBezTo>
                    <a:pt x="1664" y="1869"/>
                    <a:pt x="1663" y="1865"/>
                    <a:pt x="1661" y="1863"/>
                  </a:cubicBezTo>
                  <a:cubicBezTo>
                    <a:pt x="1661" y="1862"/>
                    <a:pt x="1661" y="1862"/>
                    <a:pt x="1661" y="1862"/>
                  </a:cubicBezTo>
                  <a:cubicBezTo>
                    <a:pt x="1661" y="1862"/>
                    <a:pt x="1661" y="1862"/>
                    <a:pt x="1661" y="1862"/>
                  </a:cubicBezTo>
                  <a:cubicBezTo>
                    <a:pt x="1661" y="1862"/>
                    <a:pt x="1661" y="1862"/>
                    <a:pt x="1661" y="1862"/>
                  </a:cubicBezTo>
                  <a:cubicBezTo>
                    <a:pt x="1661" y="1861"/>
                    <a:pt x="1661" y="1861"/>
                    <a:pt x="1661" y="1861"/>
                  </a:cubicBezTo>
                  <a:cubicBezTo>
                    <a:pt x="1661" y="1861"/>
                    <a:pt x="1660" y="1860"/>
                    <a:pt x="1660" y="1860"/>
                  </a:cubicBezTo>
                  <a:cubicBezTo>
                    <a:pt x="1659" y="1859"/>
                    <a:pt x="1658" y="1858"/>
                    <a:pt x="1658" y="1857"/>
                  </a:cubicBezTo>
                  <a:cubicBezTo>
                    <a:pt x="1656" y="1856"/>
                    <a:pt x="1655" y="1855"/>
                    <a:pt x="1653" y="1854"/>
                  </a:cubicBezTo>
                  <a:cubicBezTo>
                    <a:pt x="1650" y="1853"/>
                    <a:pt x="1647" y="1852"/>
                    <a:pt x="1644" y="1852"/>
                  </a:cubicBezTo>
                  <a:cubicBezTo>
                    <a:pt x="1639" y="1851"/>
                    <a:pt x="1634" y="1851"/>
                    <a:pt x="1629" y="1851"/>
                  </a:cubicBezTo>
                  <a:cubicBezTo>
                    <a:pt x="1619" y="1851"/>
                    <a:pt x="1610" y="1853"/>
                    <a:pt x="1603" y="1854"/>
                  </a:cubicBezTo>
                  <a:cubicBezTo>
                    <a:pt x="1596" y="1856"/>
                    <a:pt x="1590" y="1856"/>
                    <a:pt x="1585" y="1855"/>
                  </a:cubicBezTo>
                  <a:cubicBezTo>
                    <a:pt x="1581" y="1854"/>
                    <a:pt x="1577" y="1853"/>
                    <a:pt x="1575" y="1852"/>
                  </a:cubicBezTo>
                  <a:cubicBezTo>
                    <a:pt x="1575" y="1852"/>
                    <a:pt x="1575" y="1852"/>
                    <a:pt x="1576" y="1852"/>
                  </a:cubicBezTo>
                  <a:cubicBezTo>
                    <a:pt x="1579" y="1852"/>
                    <a:pt x="1584" y="1852"/>
                    <a:pt x="1588" y="1851"/>
                  </a:cubicBezTo>
                  <a:cubicBezTo>
                    <a:pt x="1593" y="1851"/>
                    <a:pt x="1598" y="1851"/>
                    <a:pt x="1603" y="1851"/>
                  </a:cubicBezTo>
                  <a:cubicBezTo>
                    <a:pt x="1609" y="1850"/>
                    <a:pt x="1614" y="1850"/>
                    <a:pt x="1620" y="1850"/>
                  </a:cubicBezTo>
                  <a:cubicBezTo>
                    <a:pt x="1626" y="1849"/>
                    <a:pt x="1632" y="1848"/>
                    <a:pt x="1639" y="1845"/>
                  </a:cubicBezTo>
                  <a:cubicBezTo>
                    <a:pt x="1641" y="1844"/>
                    <a:pt x="1642" y="1844"/>
                    <a:pt x="1644" y="1842"/>
                  </a:cubicBezTo>
                  <a:cubicBezTo>
                    <a:pt x="1644" y="1842"/>
                    <a:pt x="1645" y="1841"/>
                    <a:pt x="1646" y="1840"/>
                  </a:cubicBezTo>
                  <a:cubicBezTo>
                    <a:pt x="1647" y="1840"/>
                    <a:pt x="1647" y="1839"/>
                    <a:pt x="1648" y="1839"/>
                  </a:cubicBezTo>
                  <a:cubicBezTo>
                    <a:pt x="1650" y="1835"/>
                    <a:pt x="1652" y="1832"/>
                    <a:pt x="1653" y="1828"/>
                  </a:cubicBezTo>
                  <a:cubicBezTo>
                    <a:pt x="1654" y="1824"/>
                    <a:pt x="1654" y="1820"/>
                    <a:pt x="1653" y="1816"/>
                  </a:cubicBezTo>
                  <a:cubicBezTo>
                    <a:pt x="1651" y="1813"/>
                    <a:pt x="1649" y="1809"/>
                    <a:pt x="1647" y="1807"/>
                  </a:cubicBezTo>
                  <a:cubicBezTo>
                    <a:pt x="1646" y="1806"/>
                    <a:pt x="1646" y="1805"/>
                    <a:pt x="1645" y="1805"/>
                  </a:cubicBezTo>
                  <a:cubicBezTo>
                    <a:pt x="1644" y="1804"/>
                    <a:pt x="1644" y="1804"/>
                    <a:pt x="1643" y="1803"/>
                  </a:cubicBezTo>
                  <a:cubicBezTo>
                    <a:pt x="1641" y="1801"/>
                    <a:pt x="1639" y="1801"/>
                    <a:pt x="1637" y="1800"/>
                  </a:cubicBezTo>
                  <a:cubicBezTo>
                    <a:pt x="1634" y="1800"/>
                    <a:pt x="1631" y="1799"/>
                    <a:pt x="1627" y="1799"/>
                  </a:cubicBezTo>
                  <a:cubicBezTo>
                    <a:pt x="1624" y="1799"/>
                    <a:pt x="1621" y="1799"/>
                    <a:pt x="1618" y="1800"/>
                  </a:cubicBezTo>
                  <a:cubicBezTo>
                    <a:pt x="1616" y="1800"/>
                    <a:pt x="1615" y="1801"/>
                    <a:pt x="1614" y="1801"/>
                  </a:cubicBezTo>
                  <a:cubicBezTo>
                    <a:pt x="1613" y="1801"/>
                    <a:pt x="1611" y="1801"/>
                    <a:pt x="1610" y="1802"/>
                  </a:cubicBezTo>
                  <a:cubicBezTo>
                    <a:pt x="1605" y="1803"/>
                    <a:pt x="1600" y="1803"/>
                    <a:pt x="1595" y="1804"/>
                  </a:cubicBezTo>
                  <a:cubicBezTo>
                    <a:pt x="1586" y="1805"/>
                    <a:pt x="1579" y="1806"/>
                    <a:pt x="1573" y="1806"/>
                  </a:cubicBezTo>
                  <a:cubicBezTo>
                    <a:pt x="1572" y="1806"/>
                    <a:pt x="1571" y="1806"/>
                    <a:pt x="1569" y="1806"/>
                  </a:cubicBezTo>
                  <a:cubicBezTo>
                    <a:pt x="1570" y="1806"/>
                    <a:pt x="1570" y="1806"/>
                    <a:pt x="1570" y="1806"/>
                  </a:cubicBezTo>
                  <a:cubicBezTo>
                    <a:pt x="1575" y="1804"/>
                    <a:pt x="1581" y="1802"/>
                    <a:pt x="1586" y="1800"/>
                  </a:cubicBezTo>
                  <a:cubicBezTo>
                    <a:pt x="1618" y="1788"/>
                    <a:pt x="1618" y="1788"/>
                    <a:pt x="1618" y="1788"/>
                  </a:cubicBezTo>
                  <a:cubicBezTo>
                    <a:pt x="1618" y="1788"/>
                    <a:pt x="1618" y="1788"/>
                    <a:pt x="1618" y="1788"/>
                  </a:cubicBezTo>
                  <a:cubicBezTo>
                    <a:pt x="1618" y="1788"/>
                    <a:pt x="1618" y="1788"/>
                    <a:pt x="1618" y="1788"/>
                  </a:cubicBezTo>
                  <a:cubicBezTo>
                    <a:pt x="1622" y="1786"/>
                    <a:pt x="1622" y="1786"/>
                    <a:pt x="1622" y="1786"/>
                  </a:cubicBezTo>
                  <a:cubicBezTo>
                    <a:pt x="1624" y="1785"/>
                    <a:pt x="1625" y="1784"/>
                    <a:pt x="1627" y="1783"/>
                  </a:cubicBezTo>
                  <a:cubicBezTo>
                    <a:pt x="1628" y="1782"/>
                    <a:pt x="1629" y="1781"/>
                    <a:pt x="1631" y="1780"/>
                  </a:cubicBezTo>
                  <a:cubicBezTo>
                    <a:pt x="1632" y="1779"/>
                    <a:pt x="1633" y="1778"/>
                    <a:pt x="1634" y="1776"/>
                  </a:cubicBezTo>
                  <a:cubicBezTo>
                    <a:pt x="1635" y="1775"/>
                    <a:pt x="1636" y="1775"/>
                    <a:pt x="1636" y="1774"/>
                  </a:cubicBezTo>
                  <a:cubicBezTo>
                    <a:pt x="1637" y="1771"/>
                    <a:pt x="1637" y="1771"/>
                    <a:pt x="1637" y="1771"/>
                  </a:cubicBezTo>
                  <a:cubicBezTo>
                    <a:pt x="1638" y="1769"/>
                    <a:pt x="1638" y="1769"/>
                    <a:pt x="1638" y="1769"/>
                  </a:cubicBezTo>
                  <a:cubicBezTo>
                    <a:pt x="1639" y="1768"/>
                    <a:pt x="1639" y="1767"/>
                    <a:pt x="1639" y="1766"/>
                  </a:cubicBezTo>
                  <a:cubicBezTo>
                    <a:pt x="1639" y="1764"/>
                    <a:pt x="1639" y="1763"/>
                    <a:pt x="1639" y="1762"/>
                  </a:cubicBezTo>
                  <a:cubicBezTo>
                    <a:pt x="1639" y="1761"/>
                    <a:pt x="1639" y="1760"/>
                    <a:pt x="1639" y="1759"/>
                  </a:cubicBezTo>
                  <a:cubicBezTo>
                    <a:pt x="1639" y="1758"/>
                    <a:pt x="1638" y="1757"/>
                    <a:pt x="1638" y="1756"/>
                  </a:cubicBezTo>
                  <a:cubicBezTo>
                    <a:pt x="1638" y="1755"/>
                    <a:pt x="1637" y="1754"/>
                    <a:pt x="1636" y="1753"/>
                  </a:cubicBezTo>
                  <a:cubicBezTo>
                    <a:pt x="1636" y="1752"/>
                    <a:pt x="1635" y="1751"/>
                    <a:pt x="1634" y="1749"/>
                  </a:cubicBezTo>
                  <a:cubicBezTo>
                    <a:pt x="1633" y="1748"/>
                    <a:pt x="1631" y="1747"/>
                    <a:pt x="1630" y="1746"/>
                  </a:cubicBezTo>
                  <a:cubicBezTo>
                    <a:pt x="1627" y="1744"/>
                    <a:pt x="1624" y="1743"/>
                    <a:pt x="1621" y="1742"/>
                  </a:cubicBezTo>
                  <a:cubicBezTo>
                    <a:pt x="1615" y="1741"/>
                    <a:pt x="1609" y="1741"/>
                    <a:pt x="1603" y="1742"/>
                  </a:cubicBezTo>
                  <a:cubicBezTo>
                    <a:pt x="1601" y="1743"/>
                    <a:pt x="1598" y="1743"/>
                    <a:pt x="1595" y="1744"/>
                  </a:cubicBezTo>
                  <a:cubicBezTo>
                    <a:pt x="1588" y="1747"/>
                    <a:pt x="1588" y="1747"/>
                    <a:pt x="1588" y="1747"/>
                  </a:cubicBezTo>
                  <a:cubicBezTo>
                    <a:pt x="1583" y="1749"/>
                    <a:pt x="1578" y="1750"/>
                    <a:pt x="1573" y="1752"/>
                  </a:cubicBezTo>
                  <a:cubicBezTo>
                    <a:pt x="1563" y="1756"/>
                    <a:pt x="1553" y="1760"/>
                    <a:pt x="1544" y="1763"/>
                  </a:cubicBezTo>
                  <a:cubicBezTo>
                    <a:pt x="1538" y="1766"/>
                    <a:pt x="1533" y="1768"/>
                    <a:pt x="1528" y="1770"/>
                  </a:cubicBezTo>
                  <a:cubicBezTo>
                    <a:pt x="1527" y="1769"/>
                    <a:pt x="1527" y="1767"/>
                    <a:pt x="1527" y="1766"/>
                  </a:cubicBezTo>
                  <a:cubicBezTo>
                    <a:pt x="1527" y="1764"/>
                    <a:pt x="1528" y="1762"/>
                    <a:pt x="1528" y="1761"/>
                  </a:cubicBezTo>
                  <a:cubicBezTo>
                    <a:pt x="1529" y="1759"/>
                    <a:pt x="1530" y="1758"/>
                    <a:pt x="1532" y="1756"/>
                  </a:cubicBezTo>
                  <a:cubicBezTo>
                    <a:pt x="1533" y="1755"/>
                    <a:pt x="1534" y="1754"/>
                    <a:pt x="1536" y="1753"/>
                  </a:cubicBezTo>
                  <a:cubicBezTo>
                    <a:pt x="1537" y="1752"/>
                    <a:pt x="1539" y="1751"/>
                    <a:pt x="1541" y="1750"/>
                  </a:cubicBezTo>
                  <a:cubicBezTo>
                    <a:pt x="1542" y="1749"/>
                    <a:pt x="1544" y="1748"/>
                    <a:pt x="1546" y="1747"/>
                  </a:cubicBezTo>
                  <a:cubicBezTo>
                    <a:pt x="1549" y="1745"/>
                    <a:pt x="1553" y="1744"/>
                    <a:pt x="1556" y="1742"/>
                  </a:cubicBezTo>
                  <a:cubicBezTo>
                    <a:pt x="1564" y="1739"/>
                    <a:pt x="1571" y="1736"/>
                    <a:pt x="1579" y="1733"/>
                  </a:cubicBezTo>
                  <a:cubicBezTo>
                    <a:pt x="1586" y="1731"/>
                    <a:pt x="1594" y="1728"/>
                    <a:pt x="1601" y="1726"/>
                  </a:cubicBezTo>
                  <a:cubicBezTo>
                    <a:pt x="1602" y="1725"/>
                    <a:pt x="1602" y="1725"/>
                    <a:pt x="1603" y="1724"/>
                  </a:cubicBezTo>
                  <a:cubicBezTo>
                    <a:pt x="1603" y="1724"/>
                    <a:pt x="1603" y="1724"/>
                    <a:pt x="1603" y="1724"/>
                  </a:cubicBezTo>
                  <a:cubicBezTo>
                    <a:pt x="1604" y="1723"/>
                    <a:pt x="1605" y="1722"/>
                    <a:pt x="1606" y="1720"/>
                  </a:cubicBezTo>
                  <a:cubicBezTo>
                    <a:pt x="1607" y="1719"/>
                    <a:pt x="1607" y="1717"/>
                    <a:pt x="1607" y="1715"/>
                  </a:cubicBezTo>
                  <a:cubicBezTo>
                    <a:pt x="1607" y="1712"/>
                    <a:pt x="1606" y="1709"/>
                    <a:pt x="1605" y="1706"/>
                  </a:cubicBezTo>
                  <a:cubicBezTo>
                    <a:pt x="1604" y="1704"/>
                    <a:pt x="1602" y="1702"/>
                    <a:pt x="1600" y="1700"/>
                  </a:cubicBezTo>
                  <a:cubicBezTo>
                    <a:pt x="1600" y="1699"/>
                    <a:pt x="1599" y="1699"/>
                    <a:pt x="1598" y="1698"/>
                  </a:cubicBezTo>
                  <a:cubicBezTo>
                    <a:pt x="1597" y="1697"/>
                    <a:pt x="1597" y="1697"/>
                    <a:pt x="1597" y="1697"/>
                  </a:cubicBezTo>
                  <a:cubicBezTo>
                    <a:pt x="1596" y="1696"/>
                    <a:pt x="1596" y="1696"/>
                    <a:pt x="1595" y="1695"/>
                  </a:cubicBezTo>
                  <a:cubicBezTo>
                    <a:pt x="1594" y="1695"/>
                    <a:pt x="1594" y="1694"/>
                    <a:pt x="1593" y="1694"/>
                  </a:cubicBezTo>
                  <a:cubicBezTo>
                    <a:pt x="1593" y="1694"/>
                    <a:pt x="1593" y="1694"/>
                    <a:pt x="1593" y="1694"/>
                  </a:cubicBezTo>
                  <a:cubicBezTo>
                    <a:pt x="1584" y="1693"/>
                    <a:pt x="1576" y="1692"/>
                    <a:pt x="1567" y="1692"/>
                  </a:cubicBezTo>
                  <a:cubicBezTo>
                    <a:pt x="1559" y="1692"/>
                    <a:pt x="1550" y="1692"/>
                    <a:pt x="1542" y="1693"/>
                  </a:cubicBezTo>
                  <a:cubicBezTo>
                    <a:pt x="1533" y="1694"/>
                    <a:pt x="1525" y="1696"/>
                    <a:pt x="1516" y="1699"/>
                  </a:cubicBezTo>
                  <a:cubicBezTo>
                    <a:pt x="1515" y="1699"/>
                    <a:pt x="1514" y="1699"/>
                    <a:pt x="1513" y="1700"/>
                  </a:cubicBezTo>
                  <a:cubicBezTo>
                    <a:pt x="1512" y="1700"/>
                    <a:pt x="1512" y="1700"/>
                    <a:pt x="1512" y="1700"/>
                  </a:cubicBezTo>
                  <a:cubicBezTo>
                    <a:pt x="1512" y="1700"/>
                    <a:pt x="1512" y="1700"/>
                    <a:pt x="1512" y="1700"/>
                  </a:cubicBezTo>
                  <a:cubicBezTo>
                    <a:pt x="1512" y="1700"/>
                    <a:pt x="1512" y="1700"/>
                    <a:pt x="1512" y="1700"/>
                  </a:cubicBezTo>
                  <a:cubicBezTo>
                    <a:pt x="1512" y="1700"/>
                    <a:pt x="1512" y="1700"/>
                    <a:pt x="1512" y="1700"/>
                  </a:cubicBezTo>
                  <a:cubicBezTo>
                    <a:pt x="1511" y="1701"/>
                    <a:pt x="1511" y="1701"/>
                    <a:pt x="1511" y="1701"/>
                  </a:cubicBezTo>
                  <a:cubicBezTo>
                    <a:pt x="1510" y="1701"/>
                    <a:pt x="1510" y="1701"/>
                    <a:pt x="1510" y="1701"/>
                  </a:cubicBezTo>
                  <a:cubicBezTo>
                    <a:pt x="1509" y="1702"/>
                    <a:pt x="1509" y="1702"/>
                    <a:pt x="1509" y="1702"/>
                  </a:cubicBezTo>
                  <a:cubicBezTo>
                    <a:pt x="1508" y="1702"/>
                    <a:pt x="1508" y="1702"/>
                    <a:pt x="1508" y="1702"/>
                  </a:cubicBezTo>
                  <a:cubicBezTo>
                    <a:pt x="1506" y="1703"/>
                    <a:pt x="1506" y="1703"/>
                    <a:pt x="1506" y="1703"/>
                  </a:cubicBezTo>
                  <a:cubicBezTo>
                    <a:pt x="1505" y="1704"/>
                    <a:pt x="1504" y="1705"/>
                    <a:pt x="1503" y="1706"/>
                  </a:cubicBezTo>
                  <a:cubicBezTo>
                    <a:pt x="1499" y="1709"/>
                    <a:pt x="1496" y="1712"/>
                    <a:pt x="1494" y="1716"/>
                  </a:cubicBezTo>
                  <a:cubicBezTo>
                    <a:pt x="1491" y="1719"/>
                    <a:pt x="1488" y="1723"/>
                    <a:pt x="1486" y="1726"/>
                  </a:cubicBezTo>
                  <a:cubicBezTo>
                    <a:pt x="1484" y="1729"/>
                    <a:pt x="1482" y="1731"/>
                    <a:pt x="1479" y="1735"/>
                  </a:cubicBezTo>
                  <a:cubicBezTo>
                    <a:pt x="1463" y="1753"/>
                    <a:pt x="1463" y="1753"/>
                    <a:pt x="1463" y="1753"/>
                  </a:cubicBezTo>
                  <a:cubicBezTo>
                    <a:pt x="1455" y="1762"/>
                    <a:pt x="1455" y="1762"/>
                    <a:pt x="1455" y="1762"/>
                  </a:cubicBezTo>
                  <a:cubicBezTo>
                    <a:pt x="1451" y="1767"/>
                    <a:pt x="1451" y="1767"/>
                    <a:pt x="1451" y="1767"/>
                  </a:cubicBezTo>
                  <a:cubicBezTo>
                    <a:pt x="1449" y="1769"/>
                    <a:pt x="1448" y="1770"/>
                    <a:pt x="1447" y="1772"/>
                  </a:cubicBezTo>
                  <a:cubicBezTo>
                    <a:pt x="1442" y="1779"/>
                    <a:pt x="1437" y="1786"/>
                    <a:pt x="1432" y="1793"/>
                  </a:cubicBezTo>
                  <a:cubicBezTo>
                    <a:pt x="1428" y="1801"/>
                    <a:pt x="1424" y="1809"/>
                    <a:pt x="1422" y="1817"/>
                  </a:cubicBezTo>
                  <a:cubicBezTo>
                    <a:pt x="1419" y="1825"/>
                    <a:pt x="1417" y="1834"/>
                    <a:pt x="1416" y="1843"/>
                  </a:cubicBezTo>
                  <a:cubicBezTo>
                    <a:pt x="1415" y="1852"/>
                    <a:pt x="1416" y="1860"/>
                    <a:pt x="1416" y="1868"/>
                  </a:cubicBezTo>
                  <a:cubicBezTo>
                    <a:pt x="1416" y="1876"/>
                    <a:pt x="1417" y="1884"/>
                    <a:pt x="1415" y="1891"/>
                  </a:cubicBezTo>
                  <a:cubicBezTo>
                    <a:pt x="1415" y="1894"/>
                    <a:pt x="1414" y="1898"/>
                    <a:pt x="1413" y="1901"/>
                  </a:cubicBezTo>
                  <a:cubicBezTo>
                    <a:pt x="1412" y="1903"/>
                    <a:pt x="1411" y="1905"/>
                    <a:pt x="1410" y="1906"/>
                  </a:cubicBezTo>
                  <a:cubicBezTo>
                    <a:pt x="1410" y="1908"/>
                    <a:pt x="1409" y="1910"/>
                    <a:pt x="1408" y="1911"/>
                  </a:cubicBezTo>
                  <a:cubicBezTo>
                    <a:pt x="1404" y="1918"/>
                    <a:pt x="1400" y="1925"/>
                    <a:pt x="1395" y="1931"/>
                  </a:cubicBezTo>
                  <a:cubicBezTo>
                    <a:pt x="1386" y="1944"/>
                    <a:pt x="1376" y="1956"/>
                    <a:pt x="1365" y="1967"/>
                  </a:cubicBezTo>
                  <a:cubicBezTo>
                    <a:pt x="1345" y="1975"/>
                    <a:pt x="1345" y="1975"/>
                    <a:pt x="1345" y="1975"/>
                  </a:cubicBezTo>
                  <a:cubicBezTo>
                    <a:pt x="1332" y="1977"/>
                    <a:pt x="1319" y="1978"/>
                    <a:pt x="1305" y="1979"/>
                  </a:cubicBezTo>
                  <a:cubicBezTo>
                    <a:pt x="1299" y="1980"/>
                    <a:pt x="1292" y="1980"/>
                    <a:pt x="1285" y="1981"/>
                  </a:cubicBezTo>
                  <a:cubicBezTo>
                    <a:pt x="1278" y="1982"/>
                    <a:pt x="1271" y="1982"/>
                    <a:pt x="1264" y="1983"/>
                  </a:cubicBezTo>
                  <a:cubicBezTo>
                    <a:pt x="1258" y="1984"/>
                    <a:pt x="1251" y="1984"/>
                    <a:pt x="1244" y="1985"/>
                  </a:cubicBezTo>
                  <a:cubicBezTo>
                    <a:pt x="1224" y="1987"/>
                    <a:pt x="1224" y="1987"/>
                    <a:pt x="1224" y="1987"/>
                  </a:cubicBezTo>
                  <a:cubicBezTo>
                    <a:pt x="1210" y="1988"/>
                    <a:pt x="1196" y="1990"/>
                    <a:pt x="1183" y="1991"/>
                  </a:cubicBezTo>
                  <a:cubicBezTo>
                    <a:pt x="1176" y="1992"/>
                    <a:pt x="1169" y="1993"/>
                    <a:pt x="1162" y="1994"/>
                  </a:cubicBezTo>
                  <a:cubicBezTo>
                    <a:pt x="1161" y="1994"/>
                    <a:pt x="1160" y="1994"/>
                    <a:pt x="1158" y="1994"/>
                  </a:cubicBezTo>
                  <a:cubicBezTo>
                    <a:pt x="1166" y="1989"/>
                    <a:pt x="1176" y="1982"/>
                    <a:pt x="1187" y="1974"/>
                  </a:cubicBezTo>
                  <a:cubicBezTo>
                    <a:pt x="1200" y="1965"/>
                    <a:pt x="1215" y="1953"/>
                    <a:pt x="1230" y="1941"/>
                  </a:cubicBezTo>
                  <a:cubicBezTo>
                    <a:pt x="1238" y="1934"/>
                    <a:pt x="1246" y="1928"/>
                    <a:pt x="1254" y="1921"/>
                  </a:cubicBezTo>
                  <a:cubicBezTo>
                    <a:pt x="1262" y="1914"/>
                    <a:pt x="1269" y="1907"/>
                    <a:pt x="1277" y="1899"/>
                  </a:cubicBezTo>
                  <a:cubicBezTo>
                    <a:pt x="1285" y="1892"/>
                    <a:pt x="1293" y="1885"/>
                    <a:pt x="1301" y="1877"/>
                  </a:cubicBezTo>
                  <a:cubicBezTo>
                    <a:pt x="1305" y="1874"/>
                    <a:pt x="1309" y="1870"/>
                    <a:pt x="1312" y="1866"/>
                  </a:cubicBezTo>
                  <a:cubicBezTo>
                    <a:pt x="1316" y="1862"/>
                    <a:pt x="1319" y="1859"/>
                    <a:pt x="1322" y="1855"/>
                  </a:cubicBezTo>
                  <a:cubicBezTo>
                    <a:pt x="1329" y="1847"/>
                    <a:pt x="1334" y="1838"/>
                    <a:pt x="1339" y="1830"/>
                  </a:cubicBezTo>
                  <a:cubicBezTo>
                    <a:pt x="1344" y="1822"/>
                    <a:pt x="1348" y="1814"/>
                    <a:pt x="1351" y="1806"/>
                  </a:cubicBezTo>
                  <a:cubicBezTo>
                    <a:pt x="1352" y="1802"/>
                    <a:pt x="1354" y="1798"/>
                    <a:pt x="1355" y="1795"/>
                  </a:cubicBezTo>
                  <a:cubicBezTo>
                    <a:pt x="1356" y="1791"/>
                    <a:pt x="1357" y="1788"/>
                    <a:pt x="1358" y="1784"/>
                  </a:cubicBezTo>
                  <a:cubicBezTo>
                    <a:pt x="1359" y="1781"/>
                    <a:pt x="1360" y="1778"/>
                    <a:pt x="1360" y="1775"/>
                  </a:cubicBezTo>
                  <a:cubicBezTo>
                    <a:pt x="1361" y="1772"/>
                    <a:pt x="1361" y="1769"/>
                    <a:pt x="1362" y="1767"/>
                  </a:cubicBezTo>
                  <a:cubicBezTo>
                    <a:pt x="1362" y="1764"/>
                    <a:pt x="1362" y="1762"/>
                    <a:pt x="1362" y="1760"/>
                  </a:cubicBezTo>
                  <a:cubicBezTo>
                    <a:pt x="1362" y="1758"/>
                    <a:pt x="1362" y="1756"/>
                    <a:pt x="1362" y="1755"/>
                  </a:cubicBezTo>
                  <a:cubicBezTo>
                    <a:pt x="1362" y="1752"/>
                    <a:pt x="1362" y="1751"/>
                    <a:pt x="1362" y="1751"/>
                  </a:cubicBezTo>
                  <a:cubicBezTo>
                    <a:pt x="1358" y="1749"/>
                    <a:pt x="1358" y="1749"/>
                    <a:pt x="1358" y="1749"/>
                  </a:cubicBezTo>
                  <a:cubicBezTo>
                    <a:pt x="1358" y="1749"/>
                    <a:pt x="1357" y="1750"/>
                    <a:pt x="1355" y="1752"/>
                  </a:cubicBezTo>
                  <a:cubicBezTo>
                    <a:pt x="1353" y="1754"/>
                    <a:pt x="1351" y="1757"/>
                    <a:pt x="1348" y="1760"/>
                  </a:cubicBezTo>
                  <a:cubicBezTo>
                    <a:pt x="1342" y="1767"/>
                    <a:pt x="1333" y="1777"/>
                    <a:pt x="1322" y="1788"/>
                  </a:cubicBezTo>
                  <a:cubicBezTo>
                    <a:pt x="1320" y="1791"/>
                    <a:pt x="1317" y="1794"/>
                    <a:pt x="1314" y="1797"/>
                  </a:cubicBezTo>
                  <a:cubicBezTo>
                    <a:pt x="1312" y="1800"/>
                    <a:pt x="1309" y="1803"/>
                    <a:pt x="1306" y="1807"/>
                  </a:cubicBezTo>
                  <a:cubicBezTo>
                    <a:pt x="1300" y="1813"/>
                    <a:pt x="1294" y="1820"/>
                    <a:pt x="1288" y="1828"/>
                  </a:cubicBezTo>
                  <a:cubicBezTo>
                    <a:pt x="1283" y="1835"/>
                    <a:pt x="1277" y="1843"/>
                    <a:pt x="1271" y="1852"/>
                  </a:cubicBezTo>
                  <a:cubicBezTo>
                    <a:pt x="1265" y="1860"/>
                    <a:pt x="1259" y="1868"/>
                    <a:pt x="1253" y="1877"/>
                  </a:cubicBezTo>
                  <a:cubicBezTo>
                    <a:pt x="1246" y="1885"/>
                    <a:pt x="1240" y="1893"/>
                    <a:pt x="1233" y="1900"/>
                  </a:cubicBezTo>
                  <a:cubicBezTo>
                    <a:pt x="1226" y="1908"/>
                    <a:pt x="1220" y="1916"/>
                    <a:pt x="1213" y="1923"/>
                  </a:cubicBezTo>
                  <a:cubicBezTo>
                    <a:pt x="1207" y="1930"/>
                    <a:pt x="1200" y="1937"/>
                    <a:pt x="1194" y="1944"/>
                  </a:cubicBezTo>
                  <a:cubicBezTo>
                    <a:pt x="1188" y="1951"/>
                    <a:pt x="1182" y="1957"/>
                    <a:pt x="1177" y="1963"/>
                  </a:cubicBezTo>
                  <a:cubicBezTo>
                    <a:pt x="1166" y="1974"/>
                    <a:pt x="1157" y="1984"/>
                    <a:pt x="1151" y="1991"/>
                  </a:cubicBezTo>
                  <a:cubicBezTo>
                    <a:pt x="1149" y="1993"/>
                    <a:pt x="1147" y="1995"/>
                    <a:pt x="1145" y="1996"/>
                  </a:cubicBezTo>
                  <a:cubicBezTo>
                    <a:pt x="1144" y="1996"/>
                    <a:pt x="1143" y="1996"/>
                    <a:pt x="1142" y="1997"/>
                  </a:cubicBezTo>
                  <a:cubicBezTo>
                    <a:pt x="1121" y="2000"/>
                    <a:pt x="1121" y="2000"/>
                    <a:pt x="1121" y="2000"/>
                  </a:cubicBezTo>
                  <a:cubicBezTo>
                    <a:pt x="1115" y="2001"/>
                    <a:pt x="1108" y="2002"/>
                    <a:pt x="1101" y="2004"/>
                  </a:cubicBezTo>
                  <a:cubicBezTo>
                    <a:pt x="1094" y="2005"/>
                    <a:pt x="1088" y="2007"/>
                    <a:pt x="1081" y="2008"/>
                  </a:cubicBezTo>
                  <a:cubicBezTo>
                    <a:pt x="1074" y="2010"/>
                    <a:pt x="1067" y="2012"/>
                    <a:pt x="1061" y="2014"/>
                  </a:cubicBezTo>
                  <a:cubicBezTo>
                    <a:pt x="1051" y="2017"/>
                    <a:pt x="1051" y="2017"/>
                    <a:pt x="1051" y="2017"/>
                  </a:cubicBezTo>
                  <a:cubicBezTo>
                    <a:pt x="1047" y="2019"/>
                    <a:pt x="1044" y="2020"/>
                    <a:pt x="1041" y="2021"/>
                  </a:cubicBezTo>
                  <a:cubicBezTo>
                    <a:pt x="1037" y="2023"/>
                    <a:pt x="1034" y="2024"/>
                    <a:pt x="1031" y="2026"/>
                  </a:cubicBezTo>
                  <a:cubicBezTo>
                    <a:pt x="1029" y="2027"/>
                    <a:pt x="1028" y="2028"/>
                    <a:pt x="1027" y="2029"/>
                  </a:cubicBezTo>
                  <a:cubicBezTo>
                    <a:pt x="1018" y="2023"/>
                    <a:pt x="1009" y="2017"/>
                    <a:pt x="1001" y="2010"/>
                  </a:cubicBezTo>
                  <a:cubicBezTo>
                    <a:pt x="990" y="2003"/>
                    <a:pt x="980" y="1995"/>
                    <a:pt x="970" y="1986"/>
                  </a:cubicBezTo>
                  <a:cubicBezTo>
                    <a:pt x="951" y="1970"/>
                    <a:pt x="931" y="1953"/>
                    <a:pt x="912" y="1935"/>
                  </a:cubicBezTo>
                  <a:cubicBezTo>
                    <a:pt x="883" y="1910"/>
                    <a:pt x="883" y="1910"/>
                    <a:pt x="883" y="1910"/>
                  </a:cubicBezTo>
                  <a:cubicBezTo>
                    <a:pt x="854" y="1884"/>
                    <a:pt x="854" y="1884"/>
                    <a:pt x="854" y="1884"/>
                  </a:cubicBezTo>
                  <a:cubicBezTo>
                    <a:pt x="836" y="1868"/>
                    <a:pt x="819" y="1852"/>
                    <a:pt x="802" y="1837"/>
                  </a:cubicBezTo>
                  <a:cubicBezTo>
                    <a:pt x="804" y="1838"/>
                    <a:pt x="805" y="1839"/>
                    <a:pt x="807" y="1840"/>
                  </a:cubicBezTo>
                  <a:cubicBezTo>
                    <a:pt x="813" y="1843"/>
                    <a:pt x="818" y="1846"/>
                    <a:pt x="824" y="1849"/>
                  </a:cubicBezTo>
                  <a:cubicBezTo>
                    <a:pt x="832" y="1853"/>
                    <a:pt x="832" y="1853"/>
                    <a:pt x="832" y="1853"/>
                  </a:cubicBezTo>
                  <a:cubicBezTo>
                    <a:pt x="841" y="1857"/>
                    <a:pt x="841" y="1857"/>
                    <a:pt x="841" y="1857"/>
                  </a:cubicBezTo>
                  <a:cubicBezTo>
                    <a:pt x="847" y="1859"/>
                    <a:pt x="853" y="1862"/>
                    <a:pt x="858" y="1864"/>
                  </a:cubicBezTo>
                  <a:cubicBezTo>
                    <a:pt x="864" y="1866"/>
                    <a:pt x="870" y="1869"/>
                    <a:pt x="876" y="1871"/>
                  </a:cubicBezTo>
                  <a:cubicBezTo>
                    <a:pt x="882" y="1873"/>
                    <a:pt x="888" y="1875"/>
                    <a:pt x="894" y="1877"/>
                  </a:cubicBezTo>
                  <a:cubicBezTo>
                    <a:pt x="900" y="1879"/>
                    <a:pt x="906" y="1881"/>
                    <a:pt x="912" y="1882"/>
                  </a:cubicBezTo>
                  <a:cubicBezTo>
                    <a:pt x="918" y="1884"/>
                    <a:pt x="924" y="1886"/>
                    <a:pt x="930" y="1887"/>
                  </a:cubicBezTo>
                  <a:cubicBezTo>
                    <a:pt x="937" y="1888"/>
                    <a:pt x="943" y="1890"/>
                    <a:pt x="949" y="1891"/>
                  </a:cubicBezTo>
                  <a:cubicBezTo>
                    <a:pt x="955" y="1892"/>
                    <a:pt x="961" y="1893"/>
                    <a:pt x="968" y="1894"/>
                  </a:cubicBezTo>
                  <a:cubicBezTo>
                    <a:pt x="974" y="1895"/>
                    <a:pt x="980" y="1896"/>
                    <a:pt x="987" y="1896"/>
                  </a:cubicBezTo>
                  <a:cubicBezTo>
                    <a:pt x="987" y="1897"/>
                    <a:pt x="987" y="1897"/>
                    <a:pt x="987" y="1897"/>
                  </a:cubicBezTo>
                  <a:cubicBezTo>
                    <a:pt x="989" y="1896"/>
                    <a:pt x="991" y="1897"/>
                    <a:pt x="993" y="1896"/>
                  </a:cubicBezTo>
                  <a:cubicBezTo>
                    <a:pt x="995" y="1896"/>
                    <a:pt x="997" y="1896"/>
                    <a:pt x="999" y="1896"/>
                  </a:cubicBezTo>
                  <a:cubicBezTo>
                    <a:pt x="1004" y="1896"/>
                    <a:pt x="1008" y="1895"/>
                    <a:pt x="1012" y="1894"/>
                  </a:cubicBezTo>
                  <a:cubicBezTo>
                    <a:pt x="1020" y="1892"/>
                    <a:pt x="1028" y="1889"/>
                    <a:pt x="1036" y="1886"/>
                  </a:cubicBezTo>
                  <a:cubicBezTo>
                    <a:pt x="1043" y="1882"/>
                    <a:pt x="1051" y="1878"/>
                    <a:pt x="1058" y="1873"/>
                  </a:cubicBezTo>
                  <a:cubicBezTo>
                    <a:pt x="1061" y="1870"/>
                    <a:pt x="1064" y="1867"/>
                    <a:pt x="1067" y="1864"/>
                  </a:cubicBezTo>
                  <a:cubicBezTo>
                    <a:pt x="1069" y="1862"/>
                    <a:pt x="1070" y="1861"/>
                    <a:pt x="1072" y="1859"/>
                  </a:cubicBezTo>
                  <a:cubicBezTo>
                    <a:pt x="1073" y="1857"/>
                    <a:pt x="1074" y="1856"/>
                    <a:pt x="1076" y="1853"/>
                  </a:cubicBezTo>
                  <a:cubicBezTo>
                    <a:pt x="1076" y="1853"/>
                    <a:pt x="1076" y="1853"/>
                    <a:pt x="1076" y="1852"/>
                  </a:cubicBezTo>
                  <a:cubicBezTo>
                    <a:pt x="1076" y="1852"/>
                    <a:pt x="1076" y="1852"/>
                    <a:pt x="1076" y="1852"/>
                  </a:cubicBezTo>
                  <a:cubicBezTo>
                    <a:pt x="1077" y="1849"/>
                    <a:pt x="1078" y="1847"/>
                    <a:pt x="1079" y="1844"/>
                  </a:cubicBezTo>
                  <a:cubicBezTo>
                    <a:pt x="1080" y="1842"/>
                    <a:pt x="1081" y="1840"/>
                    <a:pt x="1082" y="1838"/>
                  </a:cubicBezTo>
                  <a:cubicBezTo>
                    <a:pt x="1085" y="1833"/>
                    <a:pt x="1087" y="1829"/>
                    <a:pt x="1090" y="1826"/>
                  </a:cubicBezTo>
                  <a:cubicBezTo>
                    <a:pt x="1093" y="1822"/>
                    <a:pt x="1097" y="1819"/>
                    <a:pt x="1101" y="1816"/>
                  </a:cubicBezTo>
                  <a:cubicBezTo>
                    <a:pt x="1103" y="1815"/>
                    <a:pt x="1105" y="1814"/>
                    <a:pt x="1107" y="1813"/>
                  </a:cubicBezTo>
                  <a:cubicBezTo>
                    <a:pt x="1108" y="1812"/>
                    <a:pt x="1109" y="1812"/>
                    <a:pt x="1110" y="1811"/>
                  </a:cubicBezTo>
                  <a:cubicBezTo>
                    <a:pt x="1111" y="1811"/>
                    <a:pt x="1113" y="1811"/>
                    <a:pt x="1113" y="1811"/>
                  </a:cubicBezTo>
                  <a:cubicBezTo>
                    <a:pt x="1114" y="1810"/>
                    <a:pt x="1114" y="1810"/>
                    <a:pt x="1114" y="1810"/>
                  </a:cubicBezTo>
                  <a:cubicBezTo>
                    <a:pt x="1117" y="1810"/>
                    <a:pt x="1117" y="1810"/>
                    <a:pt x="1117" y="1810"/>
                  </a:cubicBezTo>
                  <a:cubicBezTo>
                    <a:pt x="1118" y="1809"/>
                    <a:pt x="1119" y="1809"/>
                    <a:pt x="1120" y="1808"/>
                  </a:cubicBezTo>
                  <a:cubicBezTo>
                    <a:pt x="1121" y="1808"/>
                    <a:pt x="1123" y="1807"/>
                    <a:pt x="1124" y="1807"/>
                  </a:cubicBezTo>
                  <a:cubicBezTo>
                    <a:pt x="1124" y="1807"/>
                    <a:pt x="1125" y="1806"/>
                    <a:pt x="1125" y="1806"/>
                  </a:cubicBezTo>
                  <a:cubicBezTo>
                    <a:pt x="1126" y="1805"/>
                    <a:pt x="1126" y="1805"/>
                    <a:pt x="1127" y="1805"/>
                  </a:cubicBezTo>
                  <a:cubicBezTo>
                    <a:pt x="1128" y="1804"/>
                    <a:pt x="1129" y="1803"/>
                    <a:pt x="1130" y="1802"/>
                  </a:cubicBezTo>
                  <a:cubicBezTo>
                    <a:pt x="1131" y="1801"/>
                    <a:pt x="1132" y="1799"/>
                    <a:pt x="1133" y="1798"/>
                  </a:cubicBezTo>
                  <a:cubicBezTo>
                    <a:pt x="1133" y="1796"/>
                    <a:pt x="1134" y="1794"/>
                    <a:pt x="1134" y="1793"/>
                  </a:cubicBezTo>
                  <a:cubicBezTo>
                    <a:pt x="1134" y="1792"/>
                    <a:pt x="1134" y="1791"/>
                    <a:pt x="1133" y="1790"/>
                  </a:cubicBezTo>
                  <a:cubicBezTo>
                    <a:pt x="1133" y="1789"/>
                    <a:pt x="1133" y="1789"/>
                    <a:pt x="1133" y="1787"/>
                  </a:cubicBezTo>
                  <a:cubicBezTo>
                    <a:pt x="1132" y="1787"/>
                    <a:pt x="1132" y="1787"/>
                    <a:pt x="1132" y="1787"/>
                  </a:cubicBezTo>
                  <a:cubicBezTo>
                    <a:pt x="1132" y="1787"/>
                    <a:pt x="1132" y="1787"/>
                    <a:pt x="1132" y="1787"/>
                  </a:cubicBezTo>
                  <a:cubicBezTo>
                    <a:pt x="1131" y="1785"/>
                    <a:pt x="1130" y="1784"/>
                    <a:pt x="1129" y="1783"/>
                  </a:cubicBezTo>
                  <a:cubicBezTo>
                    <a:pt x="1128" y="1782"/>
                    <a:pt x="1127" y="1781"/>
                    <a:pt x="1126" y="1780"/>
                  </a:cubicBezTo>
                  <a:cubicBezTo>
                    <a:pt x="1124" y="1779"/>
                    <a:pt x="1121" y="1777"/>
                    <a:pt x="1119" y="1776"/>
                  </a:cubicBezTo>
                  <a:cubicBezTo>
                    <a:pt x="1118" y="1775"/>
                    <a:pt x="1116" y="1774"/>
                    <a:pt x="1115" y="1774"/>
                  </a:cubicBezTo>
                  <a:cubicBezTo>
                    <a:pt x="1118" y="1774"/>
                    <a:pt x="1121" y="1774"/>
                    <a:pt x="1125" y="1774"/>
                  </a:cubicBezTo>
                  <a:cubicBezTo>
                    <a:pt x="1128" y="1773"/>
                    <a:pt x="1131" y="1773"/>
                    <a:pt x="1134" y="1773"/>
                  </a:cubicBezTo>
                  <a:cubicBezTo>
                    <a:pt x="1137" y="1772"/>
                    <a:pt x="1140" y="1771"/>
                    <a:pt x="1143" y="1770"/>
                  </a:cubicBezTo>
                  <a:cubicBezTo>
                    <a:pt x="1145" y="1769"/>
                    <a:pt x="1145" y="1769"/>
                    <a:pt x="1145" y="1769"/>
                  </a:cubicBezTo>
                  <a:cubicBezTo>
                    <a:pt x="1147" y="1767"/>
                    <a:pt x="1147" y="1767"/>
                    <a:pt x="1147" y="1767"/>
                  </a:cubicBezTo>
                  <a:cubicBezTo>
                    <a:pt x="1149" y="1766"/>
                    <a:pt x="1149" y="1765"/>
                    <a:pt x="1151" y="1764"/>
                  </a:cubicBezTo>
                  <a:cubicBezTo>
                    <a:pt x="1154" y="1761"/>
                    <a:pt x="1155" y="1757"/>
                    <a:pt x="1156" y="1754"/>
                  </a:cubicBezTo>
                  <a:cubicBezTo>
                    <a:pt x="1156" y="1750"/>
                    <a:pt x="1155" y="1747"/>
                    <a:pt x="1154" y="1744"/>
                  </a:cubicBezTo>
                  <a:cubicBezTo>
                    <a:pt x="1153" y="1742"/>
                    <a:pt x="1151" y="1740"/>
                    <a:pt x="1150" y="1738"/>
                  </a:cubicBezTo>
                  <a:cubicBezTo>
                    <a:pt x="1147" y="1734"/>
                    <a:pt x="1145" y="1732"/>
                    <a:pt x="1143" y="1730"/>
                  </a:cubicBezTo>
                  <a:cubicBezTo>
                    <a:pt x="1142" y="1728"/>
                    <a:pt x="1141" y="1726"/>
                    <a:pt x="1140" y="1723"/>
                  </a:cubicBezTo>
                  <a:cubicBezTo>
                    <a:pt x="1139" y="1720"/>
                    <a:pt x="1138" y="1716"/>
                    <a:pt x="1137" y="1712"/>
                  </a:cubicBezTo>
                  <a:cubicBezTo>
                    <a:pt x="1136" y="1710"/>
                    <a:pt x="1136" y="1707"/>
                    <a:pt x="1135" y="1705"/>
                  </a:cubicBezTo>
                  <a:cubicBezTo>
                    <a:pt x="1145" y="1703"/>
                    <a:pt x="1155" y="1699"/>
                    <a:pt x="1164" y="1696"/>
                  </a:cubicBezTo>
                  <a:cubicBezTo>
                    <a:pt x="1169" y="1694"/>
                    <a:pt x="1174" y="1693"/>
                    <a:pt x="1180" y="1691"/>
                  </a:cubicBezTo>
                  <a:cubicBezTo>
                    <a:pt x="1182" y="1691"/>
                    <a:pt x="1186" y="1690"/>
                    <a:pt x="1189" y="1688"/>
                  </a:cubicBezTo>
                  <a:cubicBezTo>
                    <a:pt x="1192" y="1686"/>
                    <a:pt x="1197" y="1683"/>
                    <a:pt x="1199" y="1677"/>
                  </a:cubicBezTo>
                  <a:cubicBezTo>
                    <a:pt x="1199" y="1676"/>
                    <a:pt x="1199" y="1676"/>
                    <a:pt x="1199" y="1676"/>
                  </a:cubicBezTo>
                  <a:cubicBezTo>
                    <a:pt x="1199" y="1675"/>
                    <a:pt x="1199" y="1675"/>
                    <a:pt x="1199" y="1675"/>
                  </a:cubicBezTo>
                  <a:cubicBezTo>
                    <a:pt x="1199" y="1675"/>
                    <a:pt x="1199" y="1675"/>
                    <a:pt x="1199" y="1675"/>
                  </a:cubicBezTo>
                  <a:cubicBezTo>
                    <a:pt x="1199" y="1674"/>
                    <a:pt x="1199" y="1674"/>
                    <a:pt x="1199" y="1674"/>
                  </a:cubicBezTo>
                  <a:cubicBezTo>
                    <a:pt x="1199" y="1674"/>
                    <a:pt x="1199" y="1674"/>
                    <a:pt x="1199" y="1674"/>
                  </a:cubicBezTo>
                  <a:cubicBezTo>
                    <a:pt x="1199" y="1673"/>
                    <a:pt x="1199" y="1673"/>
                    <a:pt x="1199" y="1673"/>
                  </a:cubicBezTo>
                  <a:cubicBezTo>
                    <a:pt x="1199" y="1672"/>
                    <a:pt x="1199" y="1671"/>
                    <a:pt x="1199" y="1670"/>
                  </a:cubicBezTo>
                  <a:cubicBezTo>
                    <a:pt x="1199" y="1667"/>
                    <a:pt x="1198" y="1665"/>
                    <a:pt x="1197" y="1663"/>
                  </a:cubicBezTo>
                  <a:cubicBezTo>
                    <a:pt x="1195" y="1659"/>
                    <a:pt x="1193" y="1657"/>
                    <a:pt x="1191" y="1655"/>
                  </a:cubicBezTo>
                  <a:cubicBezTo>
                    <a:pt x="1187" y="1650"/>
                    <a:pt x="1184" y="1646"/>
                    <a:pt x="1180" y="1642"/>
                  </a:cubicBezTo>
                  <a:cubicBezTo>
                    <a:pt x="1170" y="1629"/>
                    <a:pt x="1170" y="1629"/>
                    <a:pt x="1170" y="1629"/>
                  </a:cubicBezTo>
                  <a:cubicBezTo>
                    <a:pt x="1166" y="1624"/>
                    <a:pt x="1163" y="1620"/>
                    <a:pt x="1160" y="1616"/>
                  </a:cubicBezTo>
                  <a:cubicBezTo>
                    <a:pt x="1158" y="1614"/>
                    <a:pt x="1157" y="1612"/>
                    <a:pt x="1156" y="1610"/>
                  </a:cubicBezTo>
                  <a:cubicBezTo>
                    <a:pt x="1155" y="1608"/>
                    <a:pt x="1154" y="1606"/>
                    <a:pt x="1154" y="1604"/>
                  </a:cubicBezTo>
                  <a:cubicBezTo>
                    <a:pt x="1153" y="1602"/>
                    <a:pt x="1153" y="1602"/>
                    <a:pt x="1153" y="1602"/>
                  </a:cubicBezTo>
                  <a:cubicBezTo>
                    <a:pt x="1153" y="1602"/>
                    <a:pt x="1153" y="1601"/>
                    <a:pt x="1153" y="1601"/>
                  </a:cubicBezTo>
                  <a:cubicBezTo>
                    <a:pt x="1153" y="1600"/>
                    <a:pt x="1152" y="1599"/>
                    <a:pt x="1152" y="1598"/>
                  </a:cubicBezTo>
                  <a:cubicBezTo>
                    <a:pt x="1152" y="1596"/>
                    <a:pt x="1152" y="1594"/>
                    <a:pt x="1152" y="1591"/>
                  </a:cubicBezTo>
                  <a:cubicBezTo>
                    <a:pt x="1153" y="1590"/>
                    <a:pt x="1153" y="1590"/>
                    <a:pt x="1153" y="1589"/>
                  </a:cubicBezTo>
                  <a:cubicBezTo>
                    <a:pt x="1155" y="1589"/>
                    <a:pt x="1157" y="1588"/>
                    <a:pt x="1159" y="1588"/>
                  </a:cubicBezTo>
                  <a:cubicBezTo>
                    <a:pt x="1163" y="1588"/>
                    <a:pt x="1168" y="1588"/>
                    <a:pt x="1173" y="1587"/>
                  </a:cubicBezTo>
                  <a:cubicBezTo>
                    <a:pt x="1178" y="1586"/>
                    <a:pt x="1184" y="1585"/>
                    <a:pt x="1189" y="1583"/>
                  </a:cubicBezTo>
                  <a:cubicBezTo>
                    <a:pt x="1191" y="1583"/>
                    <a:pt x="1194" y="1582"/>
                    <a:pt x="1196" y="1581"/>
                  </a:cubicBezTo>
                  <a:cubicBezTo>
                    <a:pt x="1199" y="1580"/>
                    <a:pt x="1201" y="1579"/>
                    <a:pt x="1204" y="1578"/>
                  </a:cubicBezTo>
                  <a:cubicBezTo>
                    <a:pt x="1206" y="1577"/>
                    <a:pt x="1208" y="1576"/>
                    <a:pt x="1210" y="1575"/>
                  </a:cubicBezTo>
                  <a:cubicBezTo>
                    <a:pt x="1212" y="1574"/>
                    <a:pt x="1214" y="1573"/>
                    <a:pt x="1216" y="1572"/>
                  </a:cubicBezTo>
                  <a:cubicBezTo>
                    <a:pt x="1217" y="1571"/>
                    <a:pt x="1219" y="1570"/>
                    <a:pt x="1220" y="1569"/>
                  </a:cubicBezTo>
                  <a:cubicBezTo>
                    <a:pt x="1221" y="1568"/>
                    <a:pt x="1222" y="1567"/>
                    <a:pt x="1223" y="1566"/>
                  </a:cubicBezTo>
                  <a:cubicBezTo>
                    <a:pt x="1225" y="1565"/>
                    <a:pt x="1226" y="1564"/>
                    <a:pt x="1226" y="1564"/>
                  </a:cubicBezTo>
                  <a:cubicBezTo>
                    <a:pt x="1226" y="1564"/>
                    <a:pt x="1225" y="1564"/>
                    <a:pt x="1223" y="1565"/>
                  </a:cubicBezTo>
                  <a:cubicBezTo>
                    <a:pt x="1222" y="1566"/>
                    <a:pt x="1220" y="1566"/>
                    <a:pt x="1219" y="1567"/>
                  </a:cubicBezTo>
                  <a:cubicBezTo>
                    <a:pt x="1218" y="1567"/>
                    <a:pt x="1216" y="1568"/>
                    <a:pt x="1214" y="1568"/>
                  </a:cubicBezTo>
                  <a:cubicBezTo>
                    <a:pt x="1212" y="1569"/>
                    <a:pt x="1210" y="1569"/>
                    <a:pt x="1208" y="1569"/>
                  </a:cubicBezTo>
                  <a:cubicBezTo>
                    <a:pt x="1206" y="1570"/>
                    <a:pt x="1204" y="1570"/>
                    <a:pt x="1202" y="1570"/>
                  </a:cubicBezTo>
                  <a:cubicBezTo>
                    <a:pt x="1199" y="1571"/>
                    <a:pt x="1197" y="1571"/>
                    <a:pt x="1194" y="1571"/>
                  </a:cubicBezTo>
                  <a:cubicBezTo>
                    <a:pt x="1192" y="1571"/>
                    <a:pt x="1190" y="1571"/>
                    <a:pt x="1187" y="1571"/>
                  </a:cubicBezTo>
                  <a:cubicBezTo>
                    <a:pt x="1182" y="1571"/>
                    <a:pt x="1178" y="1570"/>
                    <a:pt x="1173" y="1569"/>
                  </a:cubicBezTo>
                  <a:cubicBezTo>
                    <a:pt x="1169" y="1569"/>
                    <a:pt x="1166" y="1568"/>
                    <a:pt x="1162" y="1567"/>
                  </a:cubicBezTo>
                  <a:cubicBezTo>
                    <a:pt x="1164" y="1565"/>
                    <a:pt x="1164" y="1565"/>
                    <a:pt x="1164" y="1565"/>
                  </a:cubicBezTo>
                  <a:cubicBezTo>
                    <a:pt x="1170" y="1555"/>
                    <a:pt x="1175" y="1545"/>
                    <a:pt x="1181" y="1535"/>
                  </a:cubicBezTo>
                  <a:cubicBezTo>
                    <a:pt x="1184" y="1530"/>
                    <a:pt x="1186" y="1525"/>
                    <a:pt x="1188" y="1520"/>
                  </a:cubicBezTo>
                  <a:cubicBezTo>
                    <a:pt x="1190" y="1517"/>
                    <a:pt x="1191" y="1515"/>
                    <a:pt x="1192" y="1512"/>
                  </a:cubicBezTo>
                  <a:cubicBezTo>
                    <a:pt x="1193" y="1509"/>
                    <a:pt x="1195" y="1506"/>
                    <a:pt x="1196" y="1504"/>
                  </a:cubicBezTo>
                  <a:cubicBezTo>
                    <a:pt x="1200" y="1493"/>
                    <a:pt x="1203" y="1481"/>
                    <a:pt x="1206" y="1470"/>
                  </a:cubicBezTo>
                  <a:cubicBezTo>
                    <a:pt x="1208" y="1459"/>
                    <a:pt x="1210" y="1448"/>
                    <a:pt x="1211" y="1436"/>
                  </a:cubicBezTo>
                  <a:cubicBezTo>
                    <a:pt x="1212" y="1425"/>
                    <a:pt x="1213" y="1414"/>
                    <a:pt x="1214" y="1402"/>
                  </a:cubicBezTo>
                  <a:cubicBezTo>
                    <a:pt x="1214" y="1397"/>
                    <a:pt x="1215" y="1391"/>
                    <a:pt x="1215" y="1385"/>
                  </a:cubicBezTo>
                  <a:cubicBezTo>
                    <a:pt x="1215" y="1379"/>
                    <a:pt x="1214" y="1373"/>
                    <a:pt x="1213" y="1368"/>
                  </a:cubicBezTo>
                  <a:cubicBezTo>
                    <a:pt x="1212" y="1357"/>
                    <a:pt x="1209" y="1346"/>
                    <a:pt x="1205" y="1337"/>
                  </a:cubicBezTo>
                  <a:cubicBezTo>
                    <a:pt x="1205" y="1337"/>
                    <a:pt x="1205" y="1337"/>
                    <a:pt x="1205" y="1337"/>
                  </a:cubicBezTo>
                  <a:cubicBezTo>
                    <a:pt x="1205" y="1337"/>
                    <a:pt x="1204" y="1336"/>
                    <a:pt x="1203" y="1333"/>
                  </a:cubicBezTo>
                  <a:cubicBezTo>
                    <a:pt x="1203" y="1332"/>
                    <a:pt x="1203" y="1330"/>
                    <a:pt x="1202" y="1329"/>
                  </a:cubicBezTo>
                  <a:cubicBezTo>
                    <a:pt x="1201" y="1327"/>
                    <a:pt x="1200" y="1325"/>
                    <a:pt x="1199" y="1323"/>
                  </a:cubicBezTo>
                  <a:cubicBezTo>
                    <a:pt x="1194" y="1314"/>
                    <a:pt x="1185" y="1301"/>
                    <a:pt x="1173" y="1287"/>
                  </a:cubicBezTo>
                  <a:cubicBezTo>
                    <a:pt x="1167" y="1279"/>
                    <a:pt x="1161" y="1271"/>
                    <a:pt x="1154" y="1262"/>
                  </a:cubicBezTo>
                  <a:cubicBezTo>
                    <a:pt x="1146" y="1254"/>
                    <a:pt x="1138" y="1245"/>
                    <a:pt x="1129" y="1235"/>
                  </a:cubicBezTo>
                  <a:cubicBezTo>
                    <a:pt x="1125" y="1230"/>
                    <a:pt x="1120" y="1225"/>
                    <a:pt x="1115" y="1220"/>
                  </a:cubicBezTo>
                  <a:cubicBezTo>
                    <a:pt x="1115" y="1220"/>
                    <a:pt x="1114" y="1220"/>
                    <a:pt x="1114" y="1219"/>
                  </a:cubicBezTo>
                  <a:cubicBezTo>
                    <a:pt x="1112" y="1214"/>
                    <a:pt x="1111" y="1208"/>
                    <a:pt x="1108" y="1202"/>
                  </a:cubicBezTo>
                  <a:cubicBezTo>
                    <a:pt x="1107" y="1198"/>
                    <a:pt x="1106" y="1195"/>
                    <a:pt x="1105" y="1191"/>
                  </a:cubicBezTo>
                  <a:cubicBezTo>
                    <a:pt x="1103" y="1187"/>
                    <a:pt x="1101" y="1184"/>
                    <a:pt x="1100" y="1179"/>
                  </a:cubicBezTo>
                  <a:cubicBezTo>
                    <a:pt x="1096" y="1171"/>
                    <a:pt x="1092" y="1163"/>
                    <a:pt x="1088" y="1154"/>
                  </a:cubicBezTo>
                  <a:cubicBezTo>
                    <a:pt x="1086" y="1149"/>
                    <a:pt x="1083" y="1145"/>
                    <a:pt x="1081" y="1140"/>
                  </a:cubicBezTo>
                  <a:cubicBezTo>
                    <a:pt x="1078" y="1135"/>
                    <a:pt x="1075" y="1131"/>
                    <a:pt x="1073" y="1126"/>
                  </a:cubicBezTo>
                  <a:cubicBezTo>
                    <a:pt x="1067" y="1116"/>
                    <a:pt x="1061" y="1107"/>
                    <a:pt x="1055" y="1097"/>
                  </a:cubicBezTo>
                  <a:cubicBezTo>
                    <a:pt x="1048" y="1087"/>
                    <a:pt x="1041" y="1078"/>
                    <a:pt x="1034" y="1068"/>
                  </a:cubicBezTo>
                  <a:cubicBezTo>
                    <a:pt x="1027" y="1059"/>
                    <a:pt x="1020" y="1050"/>
                    <a:pt x="1012" y="1041"/>
                  </a:cubicBezTo>
                  <a:cubicBezTo>
                    <a:pt x="1005" y="1032"/>
                    <a:pt x="997" y="1023"/>
                    <a:pt x="990" y="1015"/>
                  </a:cubicBezTo>
                  <a:cubicBezTo>
                    <a:pt x="975" y="998"/>
                    <a:pt x="961" y="983"/>
                    <a:pt x="948" y="971"/>
                  </a:cubicBezTo>
                  <a:cubicBezTo>
                    <a:pt x="938" y="961"/>
                    <a:pt x="929" y="953"/>
                    <a:pt x="921" y="946"/>
                  </a:cubicBezTo>
                  <a:cubicBezTo>
                    <a:pt x="922" y="946"/>
                    <a:pt x="922" y="946"/>
                    <a:pt x="922" y="946"/>
                  </a:cubicBezTo>
                  <a:cubicBezTo>
                    <a:pt x="933" y="937"/>
                    <a:pt x="944" y="928"/>
                    <a:pt x="955" y="918"/>
                  </a:cubicBezTo>
                  <a:cubicBezTo>
                    <a:pt x="966" y="909"/>
                    <a:pt x="977" y="899"/>
                    <a:pt x="987" y="889"/>
                  </a:cubicBezTo>
                  <a:cubicBezTo>
                    <a:pt x="998" y="879"/>
                    <a:pt x="1008" y="868"/>
                    <a:pt x="1017" y="857"/>
                  </a:cubicBezTo>
                  <a:cubicBezTo>
                    <a:pt x="1022" y="852"/>
                    <a:pt x="1027" y="846"/>
                    <a:pt x="1031" y="840"/>
                  </a:cubicBezTo>
                  <a:cubicBezTo>
                    <a:pt x="1036" y="835"/>
                    <a:pt x="1040" y="829"/>
                    <a:pt x="1045" y="823"/>
                  </a:cubicBezTo>
                  <a:cubicBezTo>
                    <a:pt x="1053" y="811"/>
                    <a:pt x="1061" y="799"/>
                    <a:pt x="1068" y="786"/>
                  </a:cubicBezTo>
                  <a:cubicBezTo>
                    <a:pt x="1083" y="760"/>
                    <a:pt x="1095" y="733"/>
                    <a:pt x="1103" y="704"/>
                  </a:cubicBezTo>
                  <a:cubicBezTo>
                    <a:pt x="1107" y="690"/>
                    <a:pt x="1109" y="675"/>
                    <a:pt x="1110" y="661"/>
                  </a:cubicBezTo>
                  <a:cubicBezTo>
                    <a:pt x="1111" y="655"/>
                    <a:pt x="1111" y="650"/>
                    <a:pt x="1111" y="645"/>
                  </a:cubicBezTo>
                  <a:cubicBezTo>
                    <a:pt x="1112" y="647"/>
                    <a:pt x="1114" y="649"/>
                    <a:pt x="1115" y="651"/>
                  </a:cubicBezTo>
                  <a:cubicBezTo>
                    <a:pt x="1118" y="655"/>
                    <a:pt x="1121" y="659"/>
                    <a:pt x="1123" y="663"/>
                  </a:cubicBezTo>
                  <a:cubicBezTo>
                    <a:pt x="1127" y="670"/>
                    <a:pt x="1127" y="670"/>
                    <a:pt x="1127" y="670"/>
                  </a:cubicBezTo>
                  <a:cubicBezTo>
                    <a:pt x="1128" y="672"/>
                    <a:pt x="1129" y="675"/>
                    <a:pt x="1130" y="677"/>
                  </a:cubicBezTo>
                  <a:cubicBezTo>
                    <a:pt x="1139" y="695"/>
                    <a:pt x="1143" y="714"/>
                    <a:pt x="1144" y="734"/>
                  </a:cubicBezTo>
                  <a:cubicBezTo>
                    <a:pt x="1144" y="738"/>
                    <a:pt x="1144" y="738"/>
                    <a:pt x="1144" y="738"/>
                  </a:cubicBezTo>
                  <a:cubicBezTo>
                    <a:pt x="1144" y="740"/>
                    <a:pt x="1144" y="740"/>
                    <a:pt x="1144" y="740"/>
                  </a:cubicBezTo>
                  <a:cubicBezTo>
                    <a:pt x="1144" y="742"/>
                    <a:pt x="1144" y="742"/>
                    <a:pt x="1144" y="742"/>
                  </a:cubicBezTo>
                  <a:cubicBezTo>
                    <a:pt x="1144" y="750"/>
                    <a:pt x="1144" y="750"/>
                    <a:pt x="1144" y="750"/>
                  </a:cubicBezTo>
                  <a:cubicBezTo>
                    <a:pt x="1144" y="756"/>
                    <a:pt x="1144" y="763"/>
                    <a:pt x="1145" y="768"/>
                  </a:cubicBezTo>
                  <a:cubicBezTo>
                    <a:pt x="1147" y="780"/>
                    <a:pt x="1149" y="792"/>
                    <a:pt x="1153" y="804"/>
                  </a:cubicBezTo>
                  <a:cubicBezTo>
                    <a:pt x="1161" y="827"/>
                    <a:pt x="1173" y="849"/>
                    <a:pt x="1189" y="868"/>
                  </a:cubicBezTo>
                  <a:cubicBezTo>
                    <a:pt x="1193" y="872"/>
                    <a:pt x="1197" y="877"/>
                    <a:pt x="1202" y="881"/>
                  </a:cubicBezTo>
                  <a:cubicBezTo>
                    <a:pt x="1204" y="883"/>
                    <a:pt x="1206" y="885"/>
                    <a:pt x="1208" y="887"/>
                  </a:cubicBezTo>
                  <a:cubicBezTo>
                    <a:pt x="1212" y="890"/>
                    <a:pt x="1212" y="890"/>
                    <a:pt x="1212" y="890"/>
                  </a:cubicBezTo>
                  <a:cubicBezTo>
                    <a:pt x="1213" y="892"/>
                    <a:pt x="1213" y="892"/>
                    <a:pt x="1213" y="892"/>
                  </a:cubicBezTo>
                  <a:cubicBezTo>
                    <a:pt x="1214" y="893"/>
                    <a:pt x="1214" y="893"/>
                    <a:pt x="1214" y="893"/>
                  </a:cubicBezTo>
                  <a:cubicBezTo>
                    <a:pt x="1214" y="893"/>
                    <a:pt x="1217" y="895"/>
                    <a:pt x="1216" y="894"/>
                  </a:cubicBezTo>
                  <a:cubicBezTo>
                    <a:pt x="1221" y="898"/>
                    <a:pt x="1224" y="901"/>
                    <a:pt x="1230" y="905"/>
                  </a:cubicBezTo>
                  <a:cubicBezTo>
                    <a:pt x="1235" y="908"/>
                    <a:pt x="1235" y="908"/>
                    <a:pt x="1235" y="908"/>
                  </a:cubicBezTo>
                  <a:cubicBezTo>
                    <a:pt x="1236" y="909"/>
                    <a:pt x="1238" y="909"/>
                    <a:pt x="1239" y="910"/>
                  </a:cubicBezTo>
                  <a:cubicBezTo>
                    <a:pt x="1248" y="915"/>
                    <a:pt x="1248" y="915"/>
                    <a:pt x="1248" y="915"/>
                  </a:cubicBezTo>
                  <a:cubicBezTo>
                    <a:pt x="1271" y="926"/>
                    <a:pt x="1294" y="932"/>
                    <a:pt x="1316" y="937"/>
                  </a:cubicBezTo>
                  <a:cubicBezTo>
                    <a:pt x="1338" y="941"/>
                    <a:pt x="1358" y="945"/>
                    <a:pt x="1377" y="950"/>
                  </a:cubicBezTo>
                  <a:cubicBezTo>
                    <a:pt x="1381" y="952"/>
                    <a:pt x="1386" y="953"/>
                    <a:pt x="1390" y="954"/>
                  </a:cubicBezTo>
                  <a:cubicBezTo>
                    <a:pt x="1393" y="956"/>
                    <a:pt x="1393" y="956"/>
                    <a:pt x="1393" y="956"/>
                  </a:cubicBezTo>
                  <a:cubicBezTo>
                    <a:pt x="1394" y="956"/>
                    <a:pt x="1394" y="956"/>
                    <a:pt x="1394" y="956"/>
                  </a:cubicBezTo>
                  <a:cubicBezTo>
                    <a:pt x="1394" y="956"/>
                    <a:pt x="1394" y="956"/>
                    <a:pt x="1394" y="956"/>
                  </a:cubicBezTo>
                  <a:cubicBezTo>
                    <a:pt x="1395" y="956"/>
                    <a:pt x="1395" y="956"/>
                    <a:pt x="1395" y="956"/>
                  </a:cubicBezTo>
                  <a:cubicBezTo>
                    <a:pt x="1402" y="960"/>
                    <a:pt x="1402" y="960"/>
                    <a:pt x="1402" y="960"/>
                  </a:cubicBezTo>
                  <a:cubicBezTo>
                    <a:pt x="1405" y="961"/>
                    <a:pt x="1408" y="962"/>
                    <a:pt x="1410" y="963"/>
                  </a:cubicBezTo>
                  <a:cubicBezTo>
                    <a:pt x="1415" y="966"/>
                    <a:pt x="1415" y="966"/>
                    <a:pt x="1415" y="966"/>
                  </a:cubicBezTo>
                  <a:cubicBezTo>
                    <a:pt x="1420" y="969"/>
                    <a:pt x="1420" y="969"/>
                    <a:pt x="1420" y="969"/>
                  </a:cubicBezTo>
                  <a:cubicBezTo>
                    <a:pt x="1425" y="972"/>
                    <a:pt x="1425" y="972"/>
                    <a:pt x="1425" y="972"/>
                  </a:cubicBezTo>
                  <a:cubicBezTo>
                    <a:pt x="1440" y="982"/>
                    <a:pt x="1452" y="994"/>
                    <a:pt x="1462" y="1008"/>
                  </a:cubicBezTo>
                  <a:cubicBezTo>
                    <a:pt x="1466" y="1013"/>
                    <a:pt x="1466" y="1013"/>
                    <a:pt x="1466" y="1013"/>
                  </a:cubicBezTo>
                  <a:cubicBezTo>
                    <a:pt x="1467" y="1015"/>
                    <a:pt x="1467" y="1015"/>
                    <a:pt x="1467" y="1015"/>
                  </a:cubicBezTo>
                  <a:cubicBezTo>
                    <a:pt x="1469" y="1018"/>
                    <a:pt x="1469" y="1018"/>
                    <a:pt x="1469" y="1018"/>
                  </a:cubicBezTo>
                  <a:cubicBezTo>
                    <a:pt x="1472" y="1023"/>
                    <a:pt x="1472" y="1023"/>
                    <a:pt x="1472" y="1023"/>
                  </a:cubicBezTo>
                  <a:cubicBezTo>
                    <a:pt x="1473" y="1026"/>
                    <a:pt x="1473" y="1026"/>
                    <a:pt x="1473" y="1026"/>
                  </a:cubicBezTo>
                  <a:cubicBezTo>
                    <a:pt x="1473" y="1026"/>
                    <a:pt x="1474" y="1026"/>
                    <a:pt x="1474" y="1026"/>
                  </a:cubicBezTo>
                  <a:cubicBezTo>
                    <a:pt x="1474" y="1027"/>
                    <a:pt x="1474" y="1027"/>
                    <a:pt x="1474" y="1027"/>
                  </a:cubicBezTo>
                  <a:cubicBezTo>
                    <a:pt x="1475" y="1029"/>
                    <a:pt x="1475" y="1029"/>
                    <a:pt x="1475" y="1029"/>
                  </a:cubicBezTo>
                  <a:cubicBezTo>
                    <a:pt x="1476" y="1032"/>
                    <a:pt x="1476" y="1032"/>
                    <a:pt x="1476" y="1032"/>
                  </a:cubicBezTo>
                  <a:cubicBezTo>
                    <a:pt x="1477" y="1034"/>
                    <a:pt x="1477" y="1034"/>
                    <a:pt x="1477" y="1034"/>
                  </a:cubicBezTo>
                  <a:cubicBezTo>
                    <a:pt x="1478" y="1035"/>
                    <a:pt x="1478" y="1035"/>
                    <a:pt x="1478" y="1035"/>
                  </a:cubicBezTo>
                  <a:cubicBezTo>
                    <a:pt x="1480" y="1040"/>
                    <a:pt x="1480" y="1040"/>
                    <a:pt x="1480" y="1040"/>
                  </a:cubicBezTo>
                  <a:cubicBezTo>
                    <a:pt x="1482" y="1047"/>
                    <a:pt x="1482" y="1047"/>
                    <a:pt x="1482" y="1047"/>
                  </a:cubicBezTo>
                  <a:cubicBezTo>
                    <a:pt x="1484" y="1053"/>
                    <a:pt x="1484" y="1053"/>
                    <a:pt x="1484" y="1053"/>
                  </a:cubicBezTo>
                  <a:cubicBezTo>
                    <a:pt x="1490" y="1071"/>
                    <a:pt x="1494" y="1092"/>
                    <a:pt x="1504" y="1115"/>
                  </a:cubicBezTo>
                  <a:cubicBezTo>
                    <a:pt x="1509" y="1126"/>
                    <a:pt x="1515" y="1138"/>
                    <a:pt x="1523" y="1149"/>
                  </a:cubicBezTo>
                  <a:cubicBezTo>
                    <a:pt x="1525" y="1151"/>
                    <a:pt x="1527" y="1154"/>
                    <a:pt x="1529" y="1157"/>
                  </a:cubicBezTo>
                  <a:cubicBezTo>
                    <a:pt x="1536" y="1165"/>
                    <a:pt x="1536" y="1165"/>
                    <a:pt x="1536" y="1165"/>
                  </a:cubicBezTo>
                  <a:cubicBezTo>
                    <a:pt x="1542" y="1171"/>
                    <a:pt x="1542" y="1171"/>
                    <a:pt x="1542" y="1171"/>
                  </a:cubicBezTo>
                  <a:cubicBezTo>
                    <a:pt x="1545" y="1173"/>
                    <a:pt x="1545" y="1173"/>
                    <a:pt x="1545" y="1173"/>
                  </a:cubicBezTo>
                  <a:cubicBezTo>
                    <a:pt x="1545" y="1174"/>
                    <a:pt x="1546" y="1175"/>
                    <a:pt x="1548" y="1176"/>
                  </a:cubicBezTo>
                  <a:cubicBezTo>
                    <a:pt x="1555" y="1183"/>
                    <a:pt x="1555" y="1183"/>
                    <a:pt x="1555" y="1183"/>
                  </a:cubicBezTo>
                  <a:cubicBezTo>
                    <a:pt x="1557" y="1185"/>
                    <a:pt x="1559" y="1187"/>
                    <a:pt x="1562" y="1188"/>
                  </a:cubicBezTo>
                  <a:cubicBezTo>
                    <a:pt x="1566" y="1192"/>
                    <a:pt x="1571" y="1195"/>
                    <a:pt x="1575" y="1199"/>
                  </a:cubicBezTo>
                  <a:cubicBezTo>
                    <a:pt x="1580" y="1202"/>
                    <a:pt x="1584" y="1205"/>
                    <a:pt x="1589" y="1208"/>
                  </a:cubicBezTo>
                  <a:cubicBezTo>
                    <a:pt x="1596" y="1212"/>
                    <a:pt x="1596" y="1212"/>
                    <a:pt x="1596" y="1212"/>
                  </a:cubicBezTo>
                  <a:cubicBezTo>
                    <a:pt x="1603" y="1216"/>
                    <a:pt x="1603" y="1216"/>
                    <a:pt x="1603" y="1216"/>
                  </a:cubicBezTo>
                  <a:cubicBezTo>
                    <a:pt x="1621" y="1227"/>
                    <a:pt x="1639" y="1236"/>
                    <a:pt x="1656" y="1245"/>
                  </a:cubicBezTo>
                  <a:cubicBezTo>
                    <a:pt x="1673" y="1254"/>
                    <a:pt x="1690" y="1262"/>
                    <a:pt x="1705" y="1270"/>
                  </a:cubicBezTo>
                  <a:cubicBezTo>
                    <a:pt x="1708" y="1272"/>
                    <a:pt x="1712" y="1275"/>
                    <a:pt x="1716" y="1277"/>
                  </a:cubicBezTo>
                  <a:cubicBezTo>
                    <a:pt x="1719" y="1279"/>
                    <a:pt x="1722" y="1281"/>
                    <a:pt x="1725" y="1283"/>
                  </a:cubicBezTo>
                  <a:cubicBezTo>
                    <a:pt x="1729" y="1285"/>
                    <a:pt x="1733" y="1288"/>
                    <a:pt x="1737" y="1291"/>
                  </a:cubicBezTo>
                  <a:cubicBezTo>
                    <a:pt x="1740" y="1293"/>
                    <a:pt x="1743" y="1295"/>
                    <a:pt x="1745" y="1297"/>
                  </a:cubicBezTo>
                  <a:cubicBezTo>
                    <a:pt x="1758" y="1307"/>
                    <a:pt x="1769" y="1318"/>
                    <a:pt x="1780" y="1330"/>
                  </a:cubicBezTo>
                  <a:cubicBezTo>
                    <a:pt x="1801" y="1353"/>
                    <a:pt x="1818" y="1380"/>
                    <a:pt x="1832" y="1407"/>
                  </a:cubicBezTo>
                  <a:cubicBezTo>
                    <a:pt x="1861" y="1461"/>
                    <a:pt x="1878" y="1517"/>
                    <a:pt x="1891" y="1567"/>
                  </a:cubicBezTo>
                  <a:cubicBezTo>
                    <a:pt x="1894" y="1580"/>
                    <a:pt x="1897" y="1592"/>
                    <a:pt x="1899" y="1604"/>
                  </a:cubicBezTo>
                  <a:cubicBezTo>
                    <a:pt x="1902" y="1616"/>
                    <a:pt x="1904" y="1627"/>
                    <a:pt x="1906" y="1638"/>
                  </a:cubicBezTo>
                  <a:cubicBezTo>
                    <a:pt x="1907" y="1641"/>
                    <a:pt x="1907" y="1644"/>
                    <a:pt x="1908" y="1647"/>
                  </a:cubicBezTo>
                  <a:cubicBezTo>
                    <a:pt x="1909" y="1650"/>
                    <a:pt x="1909" y="1650"/>
                    <a:pt x="1909" y="1650"/>
                  </a:cubicBezTo>
                  <a:cubicBezTo>
                    <a:pt x="1909" y="1652"/>
                    <a:pt x="1909" y="1653"/>
                    <a:pt x="1909" y="1654"/>
                  </a:cubicBezTo>
                  <a:cubicBezTo>
                    <a:pt x="1910" y="1660"/>
                    <a:pt x="1911" y="1665"/>
                    <a:pt x="1912" y="1670"/>
                  </a:cubicBezTo>
                  <a:cubicBezTo>
                    <a:pt x="1914" y="1681"/>
                    <a:pt x="1916" y="1691"/>
                    <a:pt x="1917" y="1700"/>
                  </a:cubicBezTo>
                  <a:cubicBezTo>
                    <a:pt x="1918" y="1709"/>
                    <a:pt x="1919" y="1718"/>
                    <a:pt x="1920" y="1726"/>
                  </a:cubicBezTo>
                  <a:cubicBezTo>
                    <a:pt x="1922" y="1735"/>
                    <a:pt x="1922" y="1743"/>
                    <a:pt x="1923" y="1750"/>
                  </a:cubicBezTo>
                  <a:cubicBezTo>
                    <a:pt x="1925" y="1763"/>
                    <a:pt x="1926" y="1774"/>
                    <a:pt x="1927" y="1784"/>
                  </a:cubicBezTo>
                  <a:cubicBezTo>
                    <a:pt x="1925" y="1776"/>
                    <a:pt x="1923" y="1769"/>
                    <a:pt x="1921" y="1762"/>
                  </a:cubicBezTo>
                  <a:cubicBezTo>
                    <a:pt x="1903" y="1702"/>
                    <a:pt x="1869" y="1650"/>
                    <a:pt x="1825" y="1609"/>
                  </a:cubicBezTo>
                  <a:cubicBezTo>
                    <a:pt x="1803" y="1589"/>
                    <a:pt x="1779" y="1571"/>
                    <a:pt x="1753" y="1557"/>
                  </a:cubicBezTo>
                  <a:cubicBezTo>
                    <a:pt x="1740" y="1550"/>
                    <a:pt x="1727" y="1544"/>
                    <a:pt x="1714" y="1539"/>
                  </a:cubicBezTo>
                  <a:cubicBezTo>
                    <a:pt x="1700" y="1533"/>
                    <a:pt x="1686" y="1529"/>
                    <a:pt x="1672" y="1526"/>
                  </a:cubicBezTo>
                  <a:cubicBezTo>
                    <a:pt x="1669" y="1533"/>
                    <a:pt x="1669" y="1533"/>
                    <a:pt x="1669" y="1533"/>
                  </a:cubicBezTo>
                  <a:cubicBezTo>
                    <a:pt x="1720" y="1558"/>
                    <a:pt x="1764" y="1593"/>
                    <a:pt x="1798" y="1635"/>
                  </a:cubicBezTo>
                  <a:cubicBezTo>
                    <a:pt x="1832" y="1677"/>
                    <a:pt x="1856" y="1726"/>
                    <a:pt x="1868" y="1776"/>
                  </a:cubicBezTo>
                  <a:cubicBezTo>
                    <a:pt x="1873" y="1801"/>
                    <a:pt x="1875" y="1827"/>
                    <a:pt x="1874" y="1852"/>
                  </a:cubicBezTo>
                  <a:cubicBezTo>
                    <a:pt x="1873" y="1861"/>
                    <a:pt x="1873" y="1861"/>
                    <a:pt x="1873" y="1861"/>
                  </a:cubicBezTo>
                  <a:cubicBezTo>
                    <a:pt x="1872" y="1871"/>
                    <a:pt x="1872" y="1871"/>
                    <a:pt x="1872" y="1871"/>
                  </a:cubicBezTo>
                  <a:cubicBezTo>
                    <a:pt x="1871" y="1876"/>
                    <a:pt x="1871" y="1876"/>
                    <a:pt x="1871" y="1876"/>
                  </a:cubicBezTo>
                  <a:cubicBezTo>
                    <a:pt x="1870" y="1880"/>
                    <a:pt x="1870" y="1880"/>
                    <a:pt x="1870" y="1880"/>
                  </a:cubicBezTo>
                  <a:cubicBezTo>
                    <a:pt x="1870" y="1883"/>
                    <a:pt x="1869" y="1886"/>
                    <a:pt x="1869" y="1889"/>
                  </a:cubicBezTo>
                  <a:cubicBezTo>
                    <a:pt x="1866" y="1902"/>
                    <a:pt x="1862" y="1914"/>
                    <a:pt x="1858" y="1926"/>
                  </a:cubicBezTo>
                  <a:cubicBezTo>
                    <a:pt x="1841" y="1973"/>
                    <a:pt x="1809" y="2016"/>
                    <a:pt x="1773" y="2056"/>
                  </a:cubicBezTo>
                  <a:cubicBezTo>
                    <a:pt x="1737" y="2096"/>
                    <a:pt x="1696" y="2133"/>
                    <a:pt x="1654" y="2172"/>
                  </a:cubicBezTo>
                  <a:cubicBezTo>
                    <a:pt x="1623" y="2200"/>
                    <a:pt x="1623" y="2200"/>
                    <a:pt x="1623" y="2200"/>
                  </a:cubicBezTo>
                  <a:cubicBezTo>
                    <a:pt x="1591" y="2229"/>
                    <a:pt x="1591" y="2229"/>
                    <a:pt x="1591" y="2229"/>
                  </a:cubicBezTo>
                  <a:cubicBezTo>
                    <a:pt x="1570" y="2248"/>
                    <a:pt x="1549" y="2266"/>
                    <a:pt x="1527" y="2285"/>
                  </a:cubicBezTo>
                  <a:cubicBezTo>
                    <a:pt x="1522" y="2289"/>
                    <a:pt x="1516" y="2294"/>
                    <a:pt x="1511" y="2299"/>
                  </a:cubicBezTo>
                  <a:cubicBezTo>
                    <a:pt x="1494" y="2312"/>
                    <a:pt x="1494" y="2312"/>
                    <a:pt x="1494" y="2312"/>
                  </a:cubicBezTo>
                  <a:cubicBezTo>
                    <a:pt x="1483" y="2321"/>
                    <a:pt x="1472" y="2329"/>
                    <a:pt x="1461" y="2338"/>
                  </a:cubicBezTo>
                  <a:cubicBezTo>
                    <a:pt x="1438" y="2355"/>
                    <a:pt x="1416" y="2372"/>
                    <a:pt x="1393" y="2389"/>
                  </a:cubicBezTo>
                  <a:cubicBezTo>
                    <a:pt x="1370" y="2405"/>
                    <a:pt x="1346" y="2421"/>
                    <a:pt x="1323" y="2436"/>
                  </a:cubicBezTo>
                  <a:cubicBezTo>
                    <a:pt x="1287" y="2459"/>
                    <a:pt x="1287" y="2459"/>
                    <a:pt x="1287" y="2459"/>
                  </a:cubicBezTo>
                  <a:cubicBezTo>
                    <a:pt x="1281" y="2463"/>
                    <a:pt x="1275" y="2467"/>
                    <a:pt x="1269" y="2471"/>
                  </a:cubicBezTo>
                  <a:cubicBezTo>
                    <a:pt x="1251" y="2481"/>
                    <a:pt x="1251" y="2481"/>
                    <a:pt x="1251" y="2481"/>
                  </a:cubicBezTo>
                  <a:cubicBezTo>
                    <a:pt x="1226" y="2496"/>
                    <a:pt x="1202" y="2510"/>
                    <a:pt x="1177" y="2524"/>
                  </a:cubicBezTo>
                  <a:cubicBezTo>
                    <a:pt x="1159" y="2535"/>
                    <a:pt x="1159" y="2535"/>
                    <a:pt x="1159" y="2535"/>
                  </a:cubicBezTo>
                  <a:cubicBezTo>
                    <a:pt x="1157" y="2536"/>
                    <a:pt x="1157" y="2536"/>
                    <a:pt x="1157" y="2536"/>
                  </a:cubicBezTo>
                  <a:cubicBezTo>
                    <a:pt x="1156" y="2536"/>
                    <a:pt x="1156" y="2536"/>
                    <a:pt x="1156" y="2536"/>
                  </a:cubicBezTo>
                  <a:cubicBezTo>
                    <a:pt x="1155" y="2537"/>
                    <a:pt x="1155" y="2537"/>
                    <a:pt x="1155" y="2537"/>
                  </a:cubicBezTo>
                  <a:cubicBezTo>
                    <a:pt x="1155" y="2537"/>
                    <a:pt x="1155" y="2537"/>
                    <a:pt x="1155" y="2537"/>
                  </a:cubicBezTo>
                  <a:cubicBezTo>
                    <a:pt x="1150" y="2539"/>
                    <a:pt x="1150" y="2539"/>
                    <a:pt x="1150" y="2539"/>
                  </a:cubicBezTo>
                  <a:cubicBezTo>
                    <a:pt x="1141" y="2544"/>
                    <a:pt x="1141" y="2544"/>
                    <a:pt x="1141" y="2544"/>
                  </a:cubicBezTo>
                  <a:cubicBezTo>
                    <a:pt x="1103" y="2565"/>
                    <a:pt x="1103" y="2565"/>
                    <a:pt x="1103" y="2565"/>
                  </a:cubicBezTo>
                  <a:cubicBezTo>
                    <a:pt x="1084" y="2575"/>
                    <a:pt x="1084" y="2575"/>
                    <a:pt x="1084" y="2575"/>
                  </a:cubicBezTo>
                  <a:cubicBezTo>
                    <a:pt x="1078" y="2578"/>
                    <a:pt x="1072" y="2581"/>
                    <a:pt x="1066" y="2584"/>
                  </a:cubicBezTo>
                  <a:cubicBezTo>
                    <a:pt x="1028" y="2603"/>
                    <a:pt x="1028" y="2603"/>
                    <a:pt x="1028" y="2603"/>
                  </a:cubicBezTo>
                  <a:cubicBezTo>
                    <a:pt x="1010" y="2613"/>
                    <a:pt x="1010" y="2613"/>
                    <a:pt x="1010" y="2613"/>
                  </a:cubicBezTo>
                  <a:cubicBezTo>
                    <a:pt x="1003" y="2616"/>
                    <a:pt x="997" y="2619"/>
                    <a:pt x="991" y="2622"/>
                  </a:cubicBezTo>
                  <a:cubicBezTo>
                    <a:pt x="978" y="2629"/>
                    <a:pt x="965" y="2635"/>
                    <a:pt x="953" y="2641"/>
                  </a:cubicBezTo>
                  <a:cubicBezTo>
                    <a:pt x="903" y="2666"/>
                    <a:pt x="852" y="2690"/>
                    <a:pt x="800" y="2713"/>
                  </a:cubicBezTo>
                  <a:cubicBezTo>
                    <a:pt x="781" y="2721"/>
                    <a:pt x="781" y="2721"/>
                    <a:pt x="781" y="2721"/>
                  </a:cubicBezTo>
                  <a:cubicBezTo>
                    <a:pt x="762" y="2729"/>
                    <a:pt x="762" y="2729"/>
                    <a:pt x="762" y="2729"/>
                  </a:cubicBezTo>
                  <a:cubicBezTo>
                    <a:pt x="723" y="2746"/>
                    <a:pt x="723" y="2746"/>
                    <a:pt x="723" y="2746"/>
                  </a:cubicBezTo>
                  <a:cubicBezTo>
                    <a:pt x="704" y="2754"/>
                    <a:pt x="704" y="2754"/>
                    <a:pt x="704" y="2754"/>
                  </a:cubicBezTo>
                  <a:cubicBezTo>
                    <a:pt x="684" y="2762"/>
                    <a:pt x="684" y="2762"/>
                    <a:pt x="684" y="2762"/>
                  </a:cubicBezTo>
                  <a:cubicBezTo>
                    <a:pt x="671" y="2767"/>
                    <a:pt x="658" y="2772"/>
                    <a:pt x="645" y="2778"/>
                  </a:cubicBezTo>
                  <a:cubicBezTo>
                    <a:pt x="626" y="2786"/>
                    <a:pt x="626" y="2786"/>
                    <a:pt x="626" y="2786"/>
                  </a:cubicBezTo>
                  <a:cubicBezTo>
                    <a:pt x="606" y="2793"/>
                    <a:pt x="606" y="2793"/>
                    <a:pt x="606" y="2793"/>
                  </a:cubicBezTo>
                  <a:cubicBezTo>
                    <a:pt x="567" y="2809"/>
                    <a:pt x="567" y="2809"/>
                    <a:pt x="567" y="2809"/>
                  </a:cubicBezTo>
                  <a:cubicBezTo>
                    <a:pt x="547" y="2817"/>
                    <a:pt x="547" y="2817"/>
                    <a:pt x="547" y="2817"/>
                  </a:cubicBezTo>
                  <a:cubicBezTo>
                    <a:pt x="537" y="2821"/>
                    <a:pt x="537" y="2821"/>
                    <a:pt x="537" y="2821"/>
                  </a:cubicBezTo>
                  <a:cubicBezTo>
                    <a:pt x="527" y="2825"/>
                    <a:pt x="527" y="2825"/>
                    <a:pt x="527" y="2825"/>
                  </a:cubicBezTo>
                  <a:cubicBezTo>
                    <a:pt x="488" y="2842"/>
                    <a:pt x="488" y="2842"/>
                    <a:pt x="488" y="2842"/>
                  </a:cubicBezTo>
                  <a:cubicBezTo>
                    <a:pt x="436" y="2864"/>
                    <a:pt x="385" y="2886"/>
                    <a:pt x="335" y="2897"/>
                  </a:cubicBezTo>
                  <a:cubicBezTo>
                    <a:pt x="309" y="2903"/>
                    <a:pt x="284" y="2906"/>
                    <a:pt x="260" y="2905"/>
                  </a:cubicBezTo>
                  <a:cubicBezTo>
                    <a:pt x="254" y="2904"/>
                    <a:pt x="248" y="2903"/>
                    <a:pt x="242" y="2903"/>
                  </a:cubicBezTo>
                  <a:cubicBezTo>
                    <a:pt x="241" y="2903"/>
                    <a:pt x="241" y="2903"/>
                    <a:pt x="241" y="2903"/>
                  </a:cubicBezTo>
                  <a:cubicBezTo>
                    <a:pt x="239" y="2902"/>
                    <a:pt x="243" y="2903"/>
                    <a:pt x="242" y="2903"/>
                  </a:cubicBezTo>
                  <a:cubicBezTo>
                    <a:pt x="241" y="2903"/>
                    <a:pt x="241" y="2903"/>
                    <a:pt x="241" y="2903"/>
                  </a:cubicBezTo>
                  <a:cubicBezTo>
                    <a:pt x="238" y="2902"/>
                    <a:pt x="238" y="2902"/>
                    <a:pt x="238" y="2902"/>
                  </a:cubicBezTo>
                  <a:cubicBezTo>
                    <a:pt x="233" y="2901"/>
                    <a:pt x="233" y="2901"/>
                    <a:pt x="233" y="2901"/>
                  </a:cubicBezTo>
                  <a:cubicBezTo>
                    <a:pt x="228" y="2900"/>
                    <a:pt x="228" y="2900"/>
                    <a:pt x="228" y="2900"/>
                  </a:cubicBezTo>
                  <a:cubicBezTo>
                    <a:pt x="227" y="2900"/>
                    <a:pt x="227" y="2900"/>
                    <a:pt x="226" y="2900"/>
                  </a:cubicBezTo>
                  <a:cubicBezTo>
                    <a:pt x="226" y="2899"/>
                    <a:pt x="226" y="2899"/>
                    <a:pt x="226" y="2899"/>
                  </a:cubicBezTo>
                  <a:cubicBezTo>
                    <a:pt x="224" y="2899"/>
                    <a:pt x="224" y="2899"/>
                    <a:pt x="224" y="2899"/>
                  </a:cubicBezTo>
                  <a:cubicBezTo>
                    <a:pt x="221" y="2898"/>
                    <a:pt x="219" y="2897"/>
                    <a:pt x="217" y="2896"/>
                  </a:cubicBezTo>
                  <a:cubicBezTo>
                    <a:pt x="214" y="2895"/>
                    <a:pt x="212" y="2894"/>
                    <a:pt x="209" y="2893"/>
                  </a:cubicBezTo>
                  <a:cubicBezTo>
                    <a:pt x="208" y="2893"/>
                    <a:pt x="206" y="2892"/>
                    <a:pt x="205" y="2891"/>
                  </a:cubicBezTo>
                  <a:cubicBezTo>
                    <a:pt x="201" y="2889"/>
                    <a:pt x="201" y="2889"/>
                    <a:pt x="201" y="2889"/>
                  </a:cubicBezTo>
                  <a:cubicBezTo>
                    <a:pt x="199" y="2888"/>
                    <a:pt x="196" y="2887"/>
                    <a:pt x="194" y="2885"/>
                  </a:cubicBezTo>
                  <a:cubicBezTo>
                    <a:pt x="184" y="2879"/>
                    <a:pt x="176" y="2871"/>
                    <a:pt x="168" y="2862"/>
                  </a:cubicBezTo>
                  <a:cubicBezTo>
                    <a:pt x="160" y="2853"/>
                    <a:pt x="153" y="2842"/>
                    <a:pt x="147" y="2831"/>
                  </a:cubicBezTo>
                  <a:cubicBezTo>
                    <a:pt x="143" y="2823"/>
                    <a:pt x="143" y="2823"/>
                    <a:pt x="143" y="2823"/>
                  </a:cubicBezTo>
                  <a:cubicBezTo>
                    <a:pt x="141" y="2820"/>
                    <a:pt x="140" y="2817"/>
                    <a:pt x="139" y="2814"/>
                  </a:cubicBezTo>
                  <a:cubicBezTo>
                    <a:pt x="138" y="2811"/>
                    <a:pt x="137" y="2808"/>
                    <a:pt x="135" y="2805"/>
                  </a:cubicBezTo>
                  <a:cubicBezTo>
                    <a:pt x="134" y="2802"/>
                    <a:pt x="133" y="2799"/>
                    <a:pt x="132" y="2796"/>
                  </a:cubicBezTo>
                  <a:cubicBezTo>
                    <a:pt x="128" y="2783"/>
                    <a:pt x="125" y="2770"/>
                    <a:pt x="123" y="2757"/>
                  </a:cubicBezTo>
                  <a:cubicBezTo>
                    <a:pt x="123" y="2759"/>
                    <a:pt x="123" y="2759"/>
                    <a:pt x="123" y="2759"/>
                  </a:cubicBezTo>
                  <a:cubicBezTo>
                    <a:pt x="122" y="2756"/>
                    <a:pt x="122" y="2752"/>
                    <a:pt x="122" y="2749"/>
                  </a:cubicBezTo>
                  <a:cubicBezTo>
                    <a:pt x="122" y="2739"/>
                    <a:pt x="122" y="2739"/>
                    <a:pt x="122" y="2739"/>
                  </a:cubicBezTo>
                  <a:cubicBezTo>
                    <a:pt x="122" y="2732"/>
                    <a:pt x="122" y="2725"/>
                    <a:pt x="122" y="2719"/>
                  </a:cubicBezTo>
                  <a:cubicBezTo>
                    <a:pt x="122" y="2705"/>
                    <a:pt x="123" y="2692"/>
                    <a:pt x="124" y="2679"/>
                  </a:cubicBezTo>
                  <a:cubicBezTo>
                    <a:pt x="126" y="2665"/>
                    <a:pt x="128" y="2652"/>
                    <a:pt x="132" y="2640"/>
                  </a:cubicBezTo>
                  <a:cubicBezTo>
                    <a:pt x="133" y="2637"/>
                    <a:pt x="135" y="2634"/>
                    <a:pt x="136" y="2631"/>
                  </a:cubicBezTo>
                  <a:cubicBezTo>
                    <a:pt x="138" y="2627"/>
                    <a:pt x="138" y="2627"/>
                    <a:pt x="138" y="2627"/>
                  </a:cubicBezTo>
                  <a:cubicBezTo>
                    <a:pt x="139" y="2625"/>
                    <a:pt x="140" y="2624"/>
                    <a:pt x="140" y="2623"/>
                  </a:cubicBezTo>
                  <a:cubicBezTo>
                    <a:pt x="141" y="2622"/>
                    <a:pt x="141" y="2622"/>
                    <a:pt x="141" y="2622"/>
                  </a:cubicBezTo>
                  <a:cubicBezTo>
                    <a:pt x="152" y="2624"/>
                    <a:pt x="162" y="2626"/>
                    <a:pt x="172" y="2627"/>
                  </a:cubicBezTo>
                  <a:cubicBezTo>
                    <a:pt x="188" y="2629"/>
                    <a:pt x="203" y="2630"/>
                    <a:pt x="219" y="2631"/>
                  </a:cubicBezTo>
                  <a:cubicBezTo>
                    <a:pt x="234" y="2631"/>
                    <a:pt x="249" y="2631"/>
                    <a:pt x="264" y="2630"/>
                  </a:cubicBezTo>
                  <a:cubicBezTo>
                    <a:pt x="272" y="2630"/>
                    <a:pt x="280" y="2629"/>
                    <a:pt x="287" y="2629"/>
                  </a:cubicBezTo>
                  <a:cubicBezTo>
                    <a:pt x="295" y="2628"/>
                    <a:pt x="302" y="2628"/>
                    <a:pt x="310" y="2627"/>
                  </a:cubicBezTo>
                  <a:cubicBezTo>
                    <a:pt x="310" y="2627"/>
                    <a:pt x="310" y="2627"/>
                    <a:pt x="310" y="2627"/>
                  </a:cubicBezTo>
                  <a:cubicBezTo>
                    <a:pt x="311" y="2627"/>
                    <a:pt x="313" y="2627"/>
                    <a:pt x="314" y="2627"/>
                  </a:cubicBezTo>
                  <a:cubicBezTo>
                    <a:pt x="316" y="2626"/>
                    <a:pt x="317" y="2626"/>
                    <a:pt x="318" y="2625"/>
                  </a:cubicBezTo>
                  <a:cubicBezTo>
                    <a:pt x="321" y="2625"/>
                    <a:pt x="323" y="2624"/>
                    <a:pt x="326" y="2622"/>
                  </a:cubicBezTo>
                  <a:cubicBezTo>
                    <a:pt x="327" y="2622"/>
                    <a:pt x="328" y="2621"/>
                    <a:pt x="329" y="2620"/>
                  </a:cubicBezTo>
                  <a:cubicBezTo>
                    <a:pt x="330" y="2620"/>
                    <a:pt x="331" y="2619"/>
                    <a:pt x="333" y="2618"/>
                  </a:cubicBezTo>
                  <a:cubicBezTo>
                    <a:pt x="334" y="2617"/>
                    <a:pt x="335" y="2616"/>
                    <a:pt x="336" y="2615"/>
                  </a:cubicBezTo>
                  <a:cubicBezTo>
                    <a:pt x="337" y="2614"/>
                    <a:pt x="338" y="2614"/>
                    <a:pt x="338" y="2613"/>
                  </a:cubicBezTo>
                  <a:cubicBezTo>
                    <a:pt x="340" y="2611"/>
                    <a:pt x="342" y="2609"/>
                    <a:pt x="343" y="2607"/>
                  </a:cubicBezTo>
                  <a:cubicBezTo>
                    <a:pt x="345" y="2605"/>
                    <a:pt x="346" y="2602"/>
                    <a:pt x="347" y="2600"/>
                  </a:cubicBezTo>
                  <a:cubicBezTo>
                    <a:pt x="348" y="2599"/>
                    <a:pt x="349" y="2598"/>
                    <a:pt x="349" y="2597"/>
                  </a:cubicBezTo>
                  <a:cubicBezTo>
                    <a:pt x="351" y="2593"/>
                    <a:pt x="351" y="2593"/>
                    <a:pt x="351" y="2593"/>
                  </a:cubicBezTo>
                  <a:cubicBezTo>
                    <a:pt x="354" y="2586"/>
                    <a:pt x="354" y="2586"/>
                    <a:pt x="354" y="2586"/>
                  </a:cubicBezTo>
                  <a:cubicBezTo>
                    <a:pt x="350" y="2593"/>
                    <a:pt x="350" y="2593"/>
                    <a:pt x="350" y="2593"/>
                  </a:cubicBezTo>
                  <a:cubicBezTo>
                    <a:pt x="348" y="2596"/>
                    <a:pt x="348" y="2596"/>
                    <a:pt x="348" y="2596"/>
                  </a:cubicBezTo>
                  <a:cubicBezTo>
                    <a:pt x="347" y="2597"/>
                    <a:pt x="346" y="2598"/>
                    <a:pt x="345" y="2599"/>
                  </a:cubicBezTo>
                  <a:cubicBezTo>
                    <a:pt x="344" y="2600"/>
                    <a:pt x="342" y="2602"/>
                    <a:pt x="340" y="2604"/>
                  </a:cubicBezTo>
                  <a:cubicBezTo>
                    <a:pt x="340" y="2605"/>
                    <a:pt x="339" y="2606"/>
                    <a:pt x="338" y="2607"/>
                  </a:cubicBezTo>
                  <a:cubicBezTo>
                    <a:pt x="335" y="2609"/>
                    <a:pt x="335" y="2609"/>
                    <a:pt x="335" y="2609"/>
                  </a:cubicBezTo>
                  <a:cubicBezTo>
                    <a:pt x="334" y="2610"/>
                    <a:pt x="333" y="2610"/>
                    <a:pt x="332" y="2611"/>
                  </a:cubicBezTo>
                  <a:cubicBezTo>
                    <a:pt x="331" y="2612"/>
                    <a:pt x="330" y="2612"/>
                    <a:pt x="329" y="2613"/>
                  </a:cubicBezTo>
                  <a:cubicBezTo>
                    <a:pt x="328" y="2613"/>
                    <a:pt x="327" y="2614"/>
                    <a:pt x="326" y="2614"/>
                  </a:cubicBezTo>
                  <a:cubicBezTo>
                    <a:pt x="325" y="2615"/>
                    <a:pt x="324" y="2615"/>
                    <a:pt x="323" y="2616"/>
                  </a:cubicBezTo>
                  <a:cubicBezTo>
                    <a:pt x="321" y="2617"/>
                    <a:pt x="318" y="2617"/>
                    <a:pt x="316" y="2618"/>
                  </a:cubicBezTo>
                  <a:cubicBezTo>
                    <a:pt x="315" y="2618"/>
                    <a:pt x="314" y="2618"/>
                    <a:pt x="313" y="2618"/>
                  </a:cubicBezTo>
                  <a:cubicBezTo>
                    <a:pt x="312" y="2618"/>
                    <a:pt x="311" y="2618"/>
                    <a:pt x="310" y="2618"/>
                  </a:cubicBezTo>
                  <a:cubicBezTo>
                    <a:pt x="310" y="2618"/>
                    <a:pt x="310" y="2618"/>
                    <a:pt x="310" y="2618"/>
                  </a:cubicBezTo>
                  <a:cubicBezTo>
                    <a:pt x="287" y="2617"/>
                    <a:pt x="287" y="2617"/>
                    <a:pt x="287" y="2617"/>
                  </a:cubicBezTo>
                  <a:cubicBezTo>
                    <a:pt x="280" y="2617"/>
                    <a:pt x="272" y="2616"/>
                    <a:pt x="265" y="2616"/>
                  </a:cubicBezTo>
                  <a:cubicBezTo>
                    <a:pt x="250" y="2615"/>
                    <a:pt x="235" y="2614"/>
                    <a:pt x="220" y="2612"/>
                  </a:cubicBezTo>
                  <a:cubicBezTo>
                    <a:pt x="205" y="2610"/>
                    <a:pt x="191" y="2608"/>
                    <a:pt x="176" y="2605"/>
                  </a:cubicBezTo>
                  <a:cubicBezTo>
                    <a:pt x="162" y="2602"/>
                    <a:pt x="148" y="2598"/>
                    <a:pt x="134" y="2593"/>
                  </a:cubicBezTo>
                  <a:cubicBezTo>
                    <a:pt x="128" y="2591"/>
                    <a:pt x="121" y="2588"/>
                    <a:pt x="115" y="2585"/>
                  </a:cubicBezTo>
                  <a:cubicBezTo>
                    <a:pt x="112" y="2584"/>
                    <a:pt x="108" y="2582"/>
                    <a:pt x="105" y="2581"/>
                  </a:cubicBezTo>
                  <a:cubicBezTo>
                    <a:pt x="102" y="2579"/>
                    <a:pt x="102" y="2579"/>
                    <a:pt x="102" y="2579"/>
                  </a:cubicBezTo>
                  <a:cubicBezTo>
                    <a:pt x="101" y="2579"/>
                    <a:pt x="101" y="2579"/>
                    <a:pt x="101" y="2579"/>
                  </a:cubicBezTo>
                  <a:cubicBezTo>
                    <a:pt x="101" y="2578"/>
                    <a:pt x="101" y="2578"/>
                    <a:pt x="101" y="2578"/>
                  </a:cubicBezTo>
                  <a:cubicBezTo>
                    <a:pt x="100" y="2578"/>
                    <a:pt x="100" y="2578"/>
                    <a:pt x="100" y="2578"/>
                  </a:cubicBezTo>
                  <a:cubicBezTo>
                    <a:pt x="100" y="2578"/>
                    <a:pt x="101" y="2578"/>
                    <a:pt x="101" y="2578"/>
                  </a:cubicBezTo>
                  <a:cubicBezTo>
                    <a:pt x="100" y="2578"/>
                    <a:pt x="100" y="2578"/>
                    <a:pt x="100" y="2578"/>
                  </a:cubicBezTo>
                  <a:cubicBezTo>
                    <a:pt x="96" y="2575"/>
                    <a:pt x="96" y="2575"/>
                    <a:pt x="96" y="2575"/>
                  </a:cubicBezTo>
                  <a:cubicBezTo>
                    <a:pt x="85" y="2568"/>
                    <a:pt x="75" y="2559"/>
                    <a:pt x="65" y="2548"/>
                  </a:cubicBezTo>
                  <a:cubicBezTo>
                    <a:pt x="59" y="2540"/>
                    <a:pt x="59" y="2540"/>
                    <a:pt x="59" y="2540"/>
                  </a:cubicBezTo>
                  <a:cubicBezTo>
                    <a:pt x="52" y="2532"/>
                    <a:pt x="52" y="2532"/>
                    <a:pt x="52" y="2532"/>
                  </a:cubicBezTo>
                  <a:cubicBezTo>
                    <a:pt x="48" y="2526"/>
                    <a:pt x="45" y="2521"/>
                    <a:pt x="41" y="2514"/>
                  </a:cubicBezTo>
                  <a:cubicBezTo>
                    <a:pt x="34" y="2502"/>
                    <a:pt x="30" y="2492"/>
                    <a:pt x="32" y="2482"/>
                  </a:cubicBezTo>
                  <a:cubicBezTo>
                    <a:pt x="33" y="2476"/>
                    <a:pt x="35" y="2471"/>
                    <a:pt x="38" y="2465"/>
                  </a:cubicBezTo>
                  <a:cubicBezTo>
                    <a:pt x="40" y="2462"/>
                    <a:pt x="41" y="2459"/>
                    <a:pt x="43" y="2456"/>
                  </a:cubicBezTo>
                  <a:cubicBezTo>
                    <a:pt x="46" y="2452"/>
                    <a:pt x="46" y="2452"/>
                    <a:pt x="46" y="2452"/>
                  </a:cubicBezTo>
                  <a:cubicBezTo>
                    <a:pt x="47" y="2450"/>
                    <a:pt x="48" y="2448"/>
                    <a:pt x="49" y="2447"/>
                  </a:cubicBezTo>
                  <a:cubicBezTo>
                    <a:pt x="53" y="2439"/>
                    <a:pt x="57" y="2433"/>
                    <a:pt x="60" y="2425"/>
                  </a:cubicBezTo>
                  <a:cubicBezTo>
                    <a:pt x="64" y="2418"/>
                    <a:pt x="67" y="2410"/>
                    <a:pt x="69" y="2402"/>
                  </a:cubicBezTo>
                  <a:cubicBezTo>
                    <a:pt x="72" y="2394"/>
                    <a:pt x="74" y="2385"/>
                    <a:pt x="74" y="2376"/>
                  </a:cubicBezTo>
                  <a:cubicBezTo>
                    <a:pt x="74" y="2374"/>
                    <a:pt x="74" y="2371"/>
                    <a:pt x="74" y="2369"/>
                  </a:cubicBezTo>
                  <a:cubicBezTo>
                    <a:pt x="74" y="2367"/>
                    <a:pt x="74" y="2367"/>
                    <a:pt x="74" y="2367"/>
                  </a:cubicBezTo>
                  <a:cubicBezTo>
                    <a:pt x="74" y="2366"/>
                    <a:pt x="74" y="2366"/>
                    <a:pt x="74" y="2366"/>
                  </a:cubicBezTo>
                  <a:cubicBezTo>
                    <a:pt x="74" y="2363"/>
                    <a:pt x="74" y="2363"/>
                    <a:pt x="74" y="2363"/>
                  </a:cubicBezTo>
                  <a:cubicBezTo>
                    <a:pt x="74" y="2359"/>
                    <a:pt x="73" y="2356"/>
                    <a:pt x="73" y="2352"/>
                  </a:cubicBezTo>
                  <a:cubicBezTo>
                    <a:pt x="73" y="2345"/>
                    <a:pt x="73" y="2338"/>
                    <a:pt x="74" y="2332"/>
                  </a:cubicBezTo>
                  <a:cubicBezTo>
                    <a:pt x="74" y="2329"/>
                    <a:pt x="75" y="2327"/>
                    <a:pt x="76" y="2324"/>
                  </a:cubicBezTo>
                  <a:cubicBezTo>
                    <a:pt x="76" y="2322"/>
                    <a:pt x="76" y="2322"/>
                    <a:pt x="76" y="2322"/>
                  </a:cubicBezTo>
                  <a:cubicBezTo>
                    <a:pt x="77" y="2320"/>
                    <a:pt x="77" y="2320"/>
                    <a:pt x="77" y="2320"/>
                  </a:cubicBezTo>
                  <a:cubicBezTo>
                    <a:pt x="78" y="2319"/>
                    <a:pt x="78" y="2319"/>
                    <a:pt x="78" y="2318"/>
                  </a:cubicBezTo>
                  <a:cubicBezTo>
                    <a:pt x="80" y="2315"/>
                    <a:pt x="80" y="2315"/>
                    <a:pt x="80" y="2315"/>
                  </a:cubicBezTo>
                  <a:cubicBezTo>
                    <a:pt x="80" y="2315"/>
                    <a:pt x="80" y="2315"/>
                    <a:pt x="80" y="2315"/>
                  </a:cubicBezTo>
                  <a:cubicBezTo>
                    <a:pt x="80" y="2315"/>
                    <a:pt x="80" y="2315"/>
                    <a:pt x="80" y="2315"/>
                  </a:cubicBezTo>
                  <a:cubicBezTo>
                    <a:pt x="81" y="2315"/>
                    <a:pt x="81" y="2315"/>
                    <a:pt x="81" y="2315"/>
                  </a:cubicBezTo>
                  <a:cubicBezTo>
                    <a:pt x="81" y="2314"/>
                    <a:pt x="82" y="2313"/>
                    <a:pt x="83" y="2312"/>
                  </a:cubicBezTo>
                  <a:cubicBezTo>
                    <a:pt x="85" y="2311"/>
                    <a:pt x="88" y="2309"/>
                    <a:pt x="91" y="2308"/>
                  </a:cubicBezTo>
                  <a:cubicBezTo>
                    <a:pt x="97" y="2304"/>
                    <a:pt x="106" y="2301"/>
                    <a:pt x="113" y="2293"/>
                  </a:cubicBezTo>
                  <a:cubicBezTo>
                    <a:pt x="116" y="2290"/>
                    <a:pt x="116" y="2290"/>
                    <a:pt x="116" y="2290"/>
                  </a:cubicBezTo>
                  <a:cubicBezTo>
                    <a:pt x="117" y="2289"/>
                    <a:pt x="118" y="2287"/>
                    <a:pt x="119" y="2286"/>
                  </a:cubicBezTo>
                  <a:cubicBezTo>
                    <a:pt x="120" y="2285"/>
                    <a:pt x="120" y="2285"/>
                    <a:pt x="120" y="2284"/>
                  </a:cubicBezTo>
                  <a:cubicBezTo>
                    <a:pt x="121" y="2283"/>
                    <a:pt x="121" y="2283"/>
                    <a:pt x="121" y="2283"/>
                  </a:cubicBezTo>
                  <a:cubicBezTo>
                    <a:pt x="121" y="2282"/>
                    <a:pt x="121" y="2282"/>
                    <a:pt x="121" y="2282"/>
                  </a:cubicBezTo>
                  <a:cubicBezTo>
                    <a:pt x="121" y="2282"/>
                    <a:pt x="121" y="2282"/>
                    <a:pt x="121" y="2282"/>
                  </a:cubicBezTo>
                  <a:cubicBezTo>
                    <a:pt x="121" y="2282"/>
                    <a:pt x="122" y="2280"/>
                    <a:pt x="121" y="2281"/>
                  </a:cubicBezTo>
                  <a:cubicBezTo>
                    <a:pt x="122" y="2281"/>
                    <a:pt x="122" y="2281"/>
                    <a:pt x="122" y="2281"/>
                  </a:cubicBezTo>
                  <a:cubicBezTo>
                    <a:pt x="122" y="2279"/>
                    <a:pt x="122" y="2279"/>
                    <a:pt x="122" y="2279"/>
                  </a:cubicBezTo>
                  <a:cubicBezTo>
                    <a:pt x="124" y="2274"/>
                    <a:pt x="125" y="2269"/>
                    <a:pt x="125" y="2264"/>
                  </a:cubicBezTo>
                  <a:cubicBezTo>
                    <a:pt x="125" y="2255"/>
                    <a:pt x="124" y="2247"/>
                    <a:pt x="124" y="2241"/>
                  </a:cubicBezTo>
                  <a:cubicBezTo>
                    <a:pt x="125" y="2235"/>
                    <a:pt x="126" y="2230"/>
                    <a:pt x="129" y="2226"/>
                  </a:cubicBezTo>
                  <a:cubicBezTo>
                    <a:pt x="131" y="2222"/>
                    <a:pt x="136" y="2219"/>
                    <a:pt x="143" y="2215"/>
                  </a:cubicBezTo>
                  <a:cubicBezTo>
                    <a:pt x="145" y="2214"/>
                    <a:pt x="147" y="2213"/>
                    <a:pt x="148" y="2212"/>
                  </a:cubicBezTo>
                  <a:cubicBezTo>
                    <a:pt x="149" y="2211"/>
                    <a:pt x="149" y="2211"/>
                    <a:pt x="149" y="2211"/>
                  </a:cubicBezTo>
                  <a:cubicBezTo>
                    <a:pt x="150" y="2210"/>
                    <a:pt x="150" y="2210"/>
                    <a:pt x="150" y="2210"/>
                  </a:cubicBezTo>
                  <a:cubicBezTo>
                    <a:pt x="150" y="2210"/>
                    <a:pt x="150" y="2210"/>
                    <a:pt x="150" y="2210"/>
                  </a:cubicBezTo>
                  <a:cubicBezTo>
                    <a:pt x="151" y="2210"/>
                    <a:pt x="150" y="2210"/>
                    <a:pt x="151" y="2210"/>
                  </a:cubicBezTo>
                  <a:cubicBezTo>
                    <a:pt x="151" y="2210"/>
                    <a:pt x="151" y="2210"/>
                    <a:pt x="151" y="2210"/>
                  </a:cubicBezTo>
                  <a:cubicBezTo>
                    <a:pt x="153" y="2208"/>
                    <a:pt x="153" y="2208"/>
                    <a:pt x="153" y="2208"/>
                  </a:cubicBezTo>
                  <a:cubicBezTo>
                    <a:pt x="157" y="2205"/>
                    <a:pt x="160" y="2202"/>
                    <a:pt x="163" y="2199"/>
                  </a:cubicBezTo>
                  <a:cubicBezTo>
                    <a:pt x="165" y="2196"/>
                    <a:pt x="168" y="2193"/>
                    <a:pt x="171" y="2190"/>
                  </a:cubicBezTo>
                  <a:cubicBezTo>
                    <a:pt x="172" y="2188"/>
                    <a:pt x="173" y="2186"/>
                    <a:pt x="174" y="2185"/>
                  </a:cubicBezTo>
                  <a:cubicBezTo>
                    <a:pt x="175" y="2183"/>
                    <a:pt x="176" y="2181"/>
                    <a:pt x="177" y="2179"/>
                  </a:cubicBezTo>
                  <a:cubicBezTo>
                    <a:pt x="178" y="2178"/>
                    <a:pt x="178" y="2178"/>
                    <a:pt x="178" y="2178"/>
                  </a:cubicBezTo>
                  <a:cubicBezTo>
                    <a:pt x="178" y="2177"/>
                    <a:pt x="178" y="2177"/>
                    <a:pt x="178" y="2177"/>
                  </a:cubicBezTo>
                  <a:cubicBezTo>
                    <a:pt x="178" y="2175"/>
                    <a:pt x="179" y="2172"/>
                    <a:pt x="179" y="2171"/>
                  </a:cubicBezTo>
                  <a:cubicBezTo>
                    <a:pt x="180" y="2170"/>
                    <a:pt x="180" y="2169"/>
                    <a:pt x="180" y="2168"/>
                  </a:cubicBezTo>
                  <a:cubicBezTo>
                    <a:pt x="181" y="2167"/>
                    <a:pt x="181" y="2166"/>
                    <a:pt x="181" y="2165"/>
                  </a:cubicBezTo>
                  <a:cubicBezTo>
                    <a:pt x="182" y="2164"/>
                    <a:pt x="182" y="2163"/>
                    <a:pt x="183" y="2162"/>
                  </a:cubicBezTo>
                  <a:cubicBezTo>
                    <a:pt x="185" y="2160"/>
                    <a:pt x="185" y="2160"/>
                    <a:pt x="185" y="2160"/>
                  </a:cubicBezTo>
                  <a:cubicBezTo>
                    <a:pt x="186" y="2158"/>
                    <a:pt x="187" y="2156"/>
                    <a:pt x="189" y="2155"/>
                  </a:cubicBezTo>
                  <a:cubicBezTo>
                    <a:pt x="190" y="2154"/>
                    <a:pt x="191" y="2154"/>
                    <a:pt x="192" y="2153"/>
                  </a:cubicBezTo>
                  <a:cubicBezTo>
                    <a:pt x="192" y="2152"/>
                    <a:pt x="193" y="2152"/>
                    <a:pt x="194" y="2151"/>
                  </a:cubicBezTo>
                  <a:cubicBezTo>
                    <a:pt x="196" y="2150"/>
                    <a:pt x="198" y="2149"/>
                    <a:pt x="200" y="2147"/>
                  </a:cubicBezTo>
                  <a:cubicBezTo>
                    <a:pt x="202" y="2146"/>
                    <a:pt x="204" y="2145"/>
                    <a:pt x="207" y="2145"/>
                  </a:cubicBezTo>
                  <a:cubicBezTo>
                    <a:pt x="209" y="2144"/>
                    <a:pt x="211" y="2143"/>
                    <a:pt x="213" y="2142"/>
                  </a:cubicBezTo>
                  <a:cubicBezTo>
                    <a:pt x="222" y="2139"/>
                    <a:pt x="232" y="2137"/>
                    <a:pt x="242" y="2136"/>
                  </a:cubicBezTo>
                  <a:cubicBezTo>
                    <a:pt x="250" y="2135"/>
                    <a:pt x="258" y="2135"/>
                    <a:pt x="266" y="2135"/>
                  </a:cubicBezTo>
                  <a:cubicBezTo>
                    <a:pt x="266" y="2135"/>
                    <a:pt x="266" y="2135"/>
                    <a:pt x="266" y="2135"/>
                  </a:cubicBezTo>
                  <a:cubicBezTo>
                    <a:pt x="264" y="2149"/>
                    <a:pt x="262" y="2163"/>
                    <a:pt x="261" y="2175"/>
                  </a:cubicBezTo>
                  <a:cubicBezTo>
                    <a:pt x="260" y="2187"/>
                    <a:pt x="260" y="2197"/>
                    <a:pt x="259" y="2206"/>
                  </a:cubicBezTo>
                  <a:cubicBezTo>
                    <a:pt x="259" y="2214"/>
                    <a:pt x="259" y="2220"/>
                    <a:pt x="259" y="2225"/>
                  </a:cubicBezTo>
                  <a:cubicBezTo>
                    <a:pt x="255" y="2223"/>
                    <a:pt x="251" y="2222"/>
                    <a:pt x="247" y="2221"/>
                  </a:cubicBezTo>
                  <a:cubicBezTo>
                    <a:pt x="240" y="2218"/>
                    <a:pt x="233" y="2216"/>
                    <a:pt x="225" y="2214"/>
                  </a:cubicBezTo>
                  <a:cubicBezTo>
                    <a:pt x="224" y="2217"/>
                    <a:pt x="224" y="2217"/>
                    <a:pt x="224" y="2217"/>
                  </a:cubicBezTo>
                  <a:cubicBezTo>
                    <a:pt x="230" y="2222"/>
                    <a:pt x="236" y="2226"/>
                    <a:pt x="243" y="2230"/>
                  </a:cubicBezTo>
                  <a:cubicBezTo>
                    <a:pt x="249" y="2234"/>
                    <a:pt x="255" y="2238"/>
                    <a:pt x="261" y="2242"/>
                  </a:cubicBezTo>
                  <a:cubicBezTo>
                    <a:pt x="267" y="2246"/>
                    <a:pt x="274" y="2250"/>
                    <a:pt x="280" y="2254"/>
                  </a:cubicBezTo>
                  <a:cubicBezTo>
                    <a:pt x="299" y="2266"/>
                    <a:pt x="299" y="2266"/>
                    <a:pt x="299" y="2266"/>
                  </a:cubicBezTo>
                  <a:cubicBezTo>
                    <a:pt x="312" y="2274"/>
                    <a:pt x="324" y="2281"/>
                    <a:pt x="337" y="2288"/>
                  </a:cubicBezTo>
                  <a:cubicBezTo>
                    <a:pt x="356" y="2300"/>
                    <a:pt x="356" y="2300"/>
                    <a:pt x="356" y="2300"/>
                  </a:cubicBezTo>
                  <a:cubicBezTo>
                    <a:pt x="363" y="2303"/>
                    <a:pt x="369" y="2307"/>
                    <a:pt x="375" y="2310"/>
                  </a:cubicBezTo>
                  <a:cubicBezTo>
                    <a:pt x="388" y="2317"/>
                    <a:pt x="402" y="2324"/>
                    <a:pt x="415" y="2330"/>
                  </a:cubicBezTo>
                  <a:cubicBezTo>
                    <a:pt x="421" y="2334"/>
                    <a:pt x="428" y="2337"/>
                    <a:pt x="435" y="2340"/>
                  </a:cubicBezTo>
                  <a:cubicBezTo>
                    <a:pt x="441" y="2344"/>
                    <a:pt x="448" y="2347"/>
                    <a:pt x="454" y="2351"/>
                  </a:cubicBezTo>
                  <a:cubicBezTo>
                    <a:pt x="463" y="2357"/>
                    <a:pt x="463" y="2357"/>
                    <a:pt x="463" y="2357"/>
                  </a:cubicBezTo>
                  <a:cubicBezTo>
                    <a:pt x="467" y="2359"/>
                    <a:pt x="470" y="2361"/>
                    <a:pt x="473" y="2363"/>
                  </a:cubicBezTo>
                  <a:cubicBezTo>
                    <a:pt x="479" y="2367"/>
                    <a:pt x="484" y="2371"/>
                    <a:pt x="490" y="2376"/>
                  </a:cubicBezTo>
                  <a:cubicBezTo>
                    <a:pt x="493" y="2379"/>
                    <a:pt x="496" y="2381"/>
                    <a:pt x="498" y="2383"/>
                  </a:cubicBezTo>
                  <a:cubicBezTo>
                    <a:pt x="501" y="2386"/>
                    <a:pt x="503" y="2388"/>
                    <a:pt x="506" y="2391"/>
                  </a:cubicBezTo>
                  <a:cubicBezTo>
                    <a:pt x="511" y="2396"/>
                    <a:pt x="515" y="2401"/>
                    <a:pt x="518" y="2407"/>
                  </a:cubicBezTo>
                  <a:cubicBezTo>
                    <a:pt x="519" y="2410"/>
                    <a:pt x="519" y="2414"/>
                    <a:pt x="518" y="2417"/>
                  </a:cubicBezTo>
                  <a:cubicBezTo>
                    <a:pt x="518" y="2421"/>
                    <a:pt x="517" y="2424"/>
                    <a:pt x="515" y="2426"/>
                  </a:cubicBezTo>
                  <a:cubicBezTo>
                    <a:pt x="513" y="2428"/>
                    <a:pt x="511" y="2429"/>
                    <a:pt x="508" y="2430"/>
                  </a:cubicBezTo>
                  <a:cubicBezTo>
                    <a:pt x="507" y="2430"/>
                    <a:pt x="505" y="2430"/>
                    <a:pt x="504" y="2431"/>
                  </a:cubicBezTo>
                  <a:cubicBezTo>
                    <a:pt x="502" y="2431"/>
                    <a:pt x="501" y="2431"/>
                    <a:pt x="499" y="2431"/>
                  </a:cubicBezTo>
                  <a:cubicBezTo>
                    <a:pt x="495" y="2430"/>
                    <a:pt x="492" y="2430"/>
                    <a:pt x="488" y="2429"/>
                  </a:cubicBezTo>
                  <a:cubicBezTo>
                    <a:pt x="485" y="2429"/>
                    <a:pt x="485" y="2429"/>
                    <a:pt x="485" y="2429"/>
                  </a:cubicBezTo>
                  <a:cubicBezTo>
                    <a:pt x="481" y="2428"/>
                    <a:pt x="481" y="2428"/>
                    <a:pt x="481" y="2428"/>
                  </a:cubicBezTo>
                  <a:cubicBezTo>
                    <a:pt x="479" y="2427"/>
                    <a:pt x="478" y="2427"/>
                    <a:pt x="476" y="2426"/>
                  </a:cubicBezTo>
                  <a:cubicBezTo>
                    <a:pt x="467" y="2424"/>
                    <a:pt x="459" y="2422"/>
                    <a:pt x="451" y="2420"/>
                  </a:cubicBezTo>
                  <a:cubicBezTo>
                    <a:pt x="443" y="2417"/>
                    <a:pt x="435" y="2415"/>
                    <a:pt x="427" y="2412"/>
                  </a:cubicBezTo>
                  <a:cubicBezTo>
                    <a:pt x="419" y="2410"/>
                    <a:pt x="411" y="2406"/>
                    <a:pt x="403" y="2404"/>
                  </a:cubicBezTo>
                  <a:cubicBezTo>
                    <a:pt x="395" y="2401"/>
                    <a:pt x="387" y="2397"/>
                    <a:pt x="379" y="2394"/>
                  </a:cubicBezTo>
                  <a:cubicBezTo>
                    <a:pt x="371" y="2391"/>
                    <a:pt x="363" y="2388"/>
                    <a:pt x="355" y="2384"/>
                  </a:cubicBezTo>
                  <a:cubicBezTo>
                    <a:pt x="347" y="2381"/>
                    <a:pt x="339" y="2378"/>
                    <a:pt x="331" y="2374"/>
                  </a:cubicBezTo>
                  <a:cubicBezTo>
                    <a:pt x="308" y="2364"/>
                    <a:pt x="308" y="2364"/>
                    <a:pt x="308" y="2364"/>
                  </a:cubicBezTo>
                  <a:cubicBezTo>
                    <a:pt x="300" y="2361"/>
                    <a:pt x="292" y="2357"/>
                    <a:pt x="284" y="2354"/>
                  </a:cubicBezTo>
                  <a:cubicBezTo>
                    <a:pt x="276" y="2350"/>
                    <a:pt x="268" y="2347"/>
                    <a:pt x="260" y="2343"/>
                  </a:cubicBezTo>
                  <a:cubicBezTo>
                    <a:pt x="252" y="2340"/>
                    <a:pt x="244" y="2336"/>
                    <a:pt x="236" y="2332"/>
                  </a:cubicBezTo>
                  <a:cubicBezTo>
                    <a:pt x="229" y="2329"/>
                    <a:pt x="221" y="2325"/>
                    <a:pt x="213" y="2321"/>
                  </a:cubicBezTo>
                  <a:cubicBezTo>
                    <a:pt x="205" y="2318"/>
                    <a:pt x="197" y="2314"/>
                    <a:pt x="189" y="2310"/>
                  </a:cubicBezTo>
                  <a:cubicBezTo>
                    <a:pt x="181" y="2307"/>
                    <a:pt x="173" y="2303"/>
                    <a:pt x="165" y="2300"/>
                  </a:cubicBezTo>
                  <a:cubicBezTo>
                    <a:pt x="163" y="2302"/>
                    <a:pt x="163" y="2302"/>
                    <a:pt x="163" y="2302"/>
                  </a:cubicBezTo>
                  <a:cubicBezTo>
                    <a:pt x="170" y="2308"/>
                    <a:pt x="176" y="2314"/>
                    <a:pt x="183" y="2320"/>
                  </a:cubicBezTo>
                  <a:cubicBezTo>
                    <a:pt x="194" y="2328"/>
                    <a:pt x="194" y="2328"/>
                    <a:pt x="194" y="2328"/>
                  </a:cubicBezTo>
                  <a:cubicBezTo>
                    <a:pt x="197" y="2331"/>
                    <a:pt x="201" y="2333"/>
                    <a:pt x="204" y="2336"/>
                  </a:cubicBezTo>
                  <a:cubicBezTo>
                    <a:pt x="211" y="2341"/>
                    <a:pt x="219" y="2346"/>
                    <a:pt x="226" y="2351"/>
                  </a:cubicBezTo>
                  <a:cubicBezTo>
                    <a:pt x="233" y="2356"/>
                    <a:pt x="241" y="2361"/>
                    <a:pt x="248" y="2366"/>
                  </a:cubicBezTo>
                  <a:cubicBezTo>
                    <a:pt x="259" y="2373"/>
                    <a:pt x="259" y="2373"/>
                    <a:pt x="259" y="2373"/>
                  </a:cubicBezTo>
                  <a:cubicBezTo>
                    <a:pt x="271" y="2380"/>
                    <a:pt x="271" y="2380"/>
                    <a:pt x="271" y="2380"/>
                  </a:cubicBezTo>
                  <a:cubicBezTo>
                    <a:pt x="282" y="2386"/>
                    <a:pt x="282" y="2386"/>
                    <a:pt x="282" y="2386"/>
                  </a:cubicBezTo>
                  <a:cubicBezTo>
                    <a:pt x="286" y="2388"/>
                    <a:pt x="290" y="2391"/>
                    <a:pt x="294" y="2393"/>
                  </a:cubicBezTo>
                  <a:cubicBezTo>
                    <a:pt x="302" y="2397"/>
                    <a:pt x="310" y="2401"/>
                    <a:pt x="318" y="2405"/>
                  </a:cubicBezTo>
                  <a:cubicBezTo>
                    <a:pt x="326" y="2408"/>
                    <a:pt x="334" y="2412"/>
                    <a:pt x="342" y="2415"/>
                  </a:cubicBezTo>
                  <a:cubicBezTo>
                    <a:pt x="350" y="2419"/>
                    <a:pt x="359" y="2422"/>
                    <a:pt x="367" y="2425"/>
                  </a:cubicBezTo>
                  <a:cubicBezTo>
                    <a:pt x="376" y="2428"/>
                    <a:pt x="384" y="2431"/>
                    <a:pt x="392" y="2433"/>
                  </a:cubicBezTo>
                  <a:cubicBezTo>
                    <a:pt x="401" y="2436"/>
                    <a:pt x="410" y="2439"/>
                    <a:pt x="418" y="2441"/>
                  </a:cubicBezTo>
                  <a:cubicBezTo>
                    <a:pt x="427" y="2443"/>
                    <a:pt x="436" y="2445"/>
                    <a:pt x="445" y="2447"/>
                  </a:cubicBezTo>
                  <a:cubicBezTo>
                    <a:pt x="453" y="2448"/>
                    <a:pt x="462" y="2450"/>
                    <a:pt x="471" y="2451"/>
                  </a:cubicBezTo>
                  <a:cubicBezTo>
                    <a:pt x="474" y="2451"/>
                    <a:pt x="476" y="2451"/>
                    <a:pt x="479" y="2452"/>
                  </a:cubicBezTo>
                  <a:cubicBezTo>
                    <a:pt x="479" y="2452"/>
                    <a:pt x="479" y="2452"/>
                    <a:pt x="479" y="2452"/>
                  </a:cubicBezTo>
                  <a:cubicBezTo>
                    <a:pt x="479" y="2452"/>
                    <a:pt x="479" y="2452"/>
                    <a:pt x="479" y="2452"/>
                  </a:cubicBezTo>
                  <a:cubicBezTo>
                    <a:pt x="480" y="2452"/>
                    <a:pt x="479" y="2452"/>
                    <a:pt x="479" y="2452"/>
                  </a:cubicBezTo>
                  <a:cubicBezTo>
                    <a:pt x="479" y="2452"/>
                    <a:pt x="479" y="2452"/>
                    <a:pt x="479" y="2452"/>
                  </a:cubicBezTo>
                  <a:cubicBezTo>
                    <a:pt x="480" y="2452"/>
                    <a:pt x="480" y="2452"/>
                    <a:pt x="480" y="2452"/>
                  </a:cubicBezTo>
                  <a:cubicBezTo>
                    <a:pt x="481" y="2452"/>
                    <a:pt x="481" y="2452"/>
                    <a:pt x="481" y="2452"/>
                  </a:cubicBezTo>
                  <a:cubicBezTo>
                    <a:pt x="485" y="2452"/>
                    <a:pt x="485" y="2452"/>
                    <a:pt x="485" y="2452"/>
                  </a:cubicBezTo>
                  <a:cubicBezTo>
                    <a:pt x="489" y="2452"/>
                    <a:pt x="494" y="2452"/>
                    <a:pt x="498" y="2452"/>
                  </a:cubicBezTo>
                  <a:cubicBezTo>
                    <a:pt x="501" y="2454"/>
                    <a:pt x="503" y="2458"/>
                    <a:pt x="505" y="2463"/>
                  </a:cubicBezTo>
                  <a:cubicBezTo>
                    <a:pt x="507" y="2469"/>
                    <a:pt x="508" y="2477"/>
                    <a:pt x="506" y="2485"/>
                  </a:cubicBezTo>
                  <a:cubicBezTo>
                    <a:pt x="504" y="2489"/>
                    <a:pt x="503" y="2493"/>
                    <a:pt x="500" y="2496"/>
                  </a:cubicBezTo>
                  <a:cubicBezTo>
                    <a:pt x="499" y="2497"/>
                    <a:pt x="499" y="2498"/>
                    <a:pt x="498" y="2499"/>
                  </a:cubicBezTo>
                  <a:cubicBezTo>
                    <a:pt x="498" y="2499"/>
                    <a:pt x="498" y="2499"/>
                    <a:pt x="498" y="2499"/>
                  </a:cubicBezTo>
                  <a:cubicBezTo>
                    <a:pt x="498" y="2499"/>
                    <a:pt x="498" y="2499"/>
                    <a:pt x="498" y="2499"/>
                  </a:cubicBezTo>
                  <a:cubicBezTo>
                    <a:pt x="498" y="2499"/>
                    <a:pt x="498" y="2499"/>
                    <a:pt x="498" y="2499"/>
                  </a:cubicBezTo>
                  <a:cubicBezTo>
                    <a:pt x="497" y="2499"/>
                    <a:pt x="497" y="2499"/>
                    <a:pt x="497" y="2499"/>
                  </a:cubicBezTo>
                  <a:cubicBezTo>
                    <a:pt x="496" y="2500"/>
                    <a:pt x="495" y="2500"/>
                    <a:pt x="494" y="2500"/>
                  </a:cubicBezTo>
                  <a:cubicBezTo>
                    <a:pt x="493" y="2501"/>
                    <a:pt x="492" y="2501"/>
                    <a:pt x="491" y="2501"/>
                  </a:cubicBezTo>
                  <a:cubicBezTo>
                    <a:pt x="486" y="2502"/>
                    <a:pt x="481" y="2502"/>
                    <a:pt x="475" y="2502"/>
                  </a:cubicBezTo>
                  <a:cubicBezTo>
                    <a:pt x="473" y="2502"/>
                    <a:pt x="472" y="2502"/>
                    <a:pt x="470" y="2502"/>
                  </a:cubicBezTo>
                  <a:cubicBezTo>
                    <a:pt x="469" y="2502"/>
                    <a:pt x="467" y="2502"/>
                    <a:pt x="466" y="2502"/>
                  </a:cubicBezTo>
                  <a:cubicBezTo>
                    <a:pt x="463" y="2501"/>
                    <a:pt x="460" y="2501"/>
                    <a:pt x="457" y="2500"/>
                  </a:cubicBezTo>
                  <a:cubicBezTo>
                    <a:pt x="450" y="2500"/>
                    <a:pt x="444" y="2498"/>
                    <a:pt x="437" y="2497"/>
                  </a:cubicBezTo>
                  <a:cubicBezTo>
                    <a:pt x="430" y="2495"/>
                    <a:pt x="424" y="2494"/>
                    <a:pt x="417" y="2492"/>
                  </a:cubicBezTo>
                  <a:cubicBezTo>
                    <a:pt x="410" y="2490"/>
                    <a:pt x="403" y="2488"/>
                    <a:pt x="396" y="2486"/>
                  </a:cubicBezTo>
                  <a:cubicBezTo>
                    <a:pt x="392" y="2485"/>
                    <a:pt x="389" y="2484"/>
                    <a:pt x="385" y="2483"/>
                  </a:cubicBezTo>
                  <a:cubicBezTo>
                    <a:pt x="381" y="2482"/>
                    <a:pt x="378" y="2481"/>
                    <a:pt x="374" y="2479"/>
                  </a:cubicBezTo>
                  <a:cubicBezTo>
                    <a:pt x="371" y="2478"/>
                    <a:pt x="367" y="2477"/>
                    <a:pt x="363" y="2476"/>
                  </a:cubicBezTo>
                  <a:cubicBezTo>
                    <a:pt x="360" y="2475"/>
                    <a:pt x="356" y="2473"/>
                    <a:pt x="353" y="2472"/>
                  </a:cubicBezTo>
                  <a:cubicBezTo>
                    <a:pt x="346" y="2470"/>
                    <a:pt x="338" y="2467"/>
                    <a:pt x="331" y="2464"/>
                  </a:cubicBezTo>
                  <a:cubicBezTo>
                    <a:pt x="316" y="2459"/>
                    <a:pt x="302" y="2453"/>
                    <a:pt x="287" y="2448"/>
                  </a:cubicBezTo>
                  <a:cubicBezTo>
                    <a:pt x="273" y="2442"/>
                    <a:pt x="259" y="2437"/>
                    <a:pt x="245" y="2432"/>
                  </a:cubicBezTo>
                  <a:cubicBezTo>
                    <a:pt x="232" y="2426"/>
                    <a:pt x="218" y="2421"/>
                    <a:pt x="206" y="2417"/>
                  </a:cubicBezTo>
                  <a:cubicBezTo>
                    <a:pt x="200" y="2414"/>
                    <a:pt x="193" y="2412"/>
                    <a:pt x="188" y="2409"/>
                  </a:cubicBezTo>
                  <a:cubicBezTo>
                    <a:pt x="182" y="2407"/>
                    <a:pt x="176" y="2405"/>
                    <a:pt x="171" y="2403"/>
                  </a:cubicBezTo>
                  <a:cubicBezTo>
                    <a:pt x="165" y="2401"/>
                    <a:pt x="160" y="2399"/>
                    <a:pt x="155" y="2397"/>
                  </a:cubicBezTo>
                  <a:cubicBezTo>
                    <a:pt x="152" y="2396"/>
                    <a:pt x="150" y="2395"/>
                    <a:pt x="147" y="2394"/>
                  </a:cubicBezTo>
                  <a:cubicBezTo>
                    <a:pt x="145" y="2393"/>
                    <a:pt x="143" y="2392"/>
                    <a:pt x="141" y="2391"/>
                  </a:cubicBezTo>
                  <a:cubicBezTo>
                    <a:pt x="132" y="2388"/>
                    <a:pt x="124" y="2385"/>
                    <a:pt x="117" y="2382"/>
                  </a:cubicBezTo>
                  <a:cubicBezTo>
                    <a:pt x="111" y="2380"/>
                    <a:pt x="106" y="2378"/>
                    <a:pt x="102" y="2377"/>
                  </a:cubicBezTo>
                  <a:cubicBezTo>
                    <a:pt x="99" y="2376"/>
                    <a:pt x="97" y="2375"/>
                    <a:pt x="97" y="2375"/>
                  </a:cubicBezTo>
                  <a:cubicBezTo>
                    <a:pt x="97" y="2375"/>
                    <a:pt x="98" y="2376"/>
                    <a:pt x="101" y="2378"/>
                  </a:cubicBezTo>
                  <a:cubicBezTo>
                    <a:pt x="104" y="2381"/>
                    <a:pt x="109" y="2384"/>
                    <a:pt x="114" y="2388"/>
                  </a:cubicBezTo>
                  <a:cubicBezTo>
                    <a:pt x="120" y="2392"/>
                    <a:pt x="127" y="2397"/>
                    <a:pt x="135" y="2402"/>
                  </a:cubicBezTo>
                  <a:cubicBezTo>
                    <a:pt x="143" y="2408"/>
                    <a:pt x="152" y="2413"/>
                    <a:pt x="163" y="2419"/>
                  </a:cubicBezTo>
                  <a:cubicBezTo>
                    <a:pt x="173" y="2425"/>
                    <a:pt x="184" y="2432"/>
                    <a:pt x="196" y="2438"/>
                  </a:cubicBezTo>
                  <a:cubicBezTo>
                    <a:pt x="208" y="2444"/>
                    <a:pt x="221" y="2451"/>
                    <a:pt x="234" y="2457"/>
                  </a:cubicBezTo>
                  <a:cubicBezTo>
                    <a:pt x="241" y="2460"/>
                    <a:pt x="248" y="2463"/>
                    <a:pt x="255" y="2467"/>
                  </a:cubicBezTo>
                  <a:cubicBezTo>
                    <a:pt x="262" y="2470"/>
                    <a:pt x="269" y="2473"/>
                    <a:pt x="276" y="2476"/>
                  </a:cubicBezTo>
                  <a:cubicBezTo>
                    <a:pt x="291" y="2482"/>
                    <a:pt x="305" y="2488"/>
                    <a:pt x="320" y="2493"/>
                  </a:cubicBezTo>
                  <a:cubicBezTo>
                    <a:pt x="328" y="2496"/>
                    <a:pt x="335" y="2499"/>
                    <a:pt x="343" y="2501"/>
                  </a:cubicBezTo>
                  <a:cubicBezTo>
                    <a:pt x="348" y="2503"/>
                    <a:pt x="348" y="2503"/>
                    <a:pt x="348" y="2503"/>
                  </a:cubicBezTo>
                  <a:cubicBezTo>
                    <a:pt x="354" y="2505"/>
                    <a:pt x="354" y="2505"/>
                    <a:pt x="354" y="2505"/>
                  </a:cubicBezTo>
                  <a:cubicBezTo>
                    <a:pt x="358" y="2506"/>
                    <a:pt x="362" y="2507"/>
                    <a:pt x="366" y="2508"/>
                  </a:cubicBezTo>
                  <a:cubicBezTo>
                    <a:pt x="369" y="2510"/>
                    <a:pt x="373" y="2511"/>
                    <a:pt x="377" y="2512"/>
                  </a:cubicBezTo>
                  <a:cubicBezTo>
                    <a:pt x="381" y="2513"/>
                    <a:pt x="384" y="2513"/>
                    <a:pt x="388" y="2514"/>
                  </a:cubicBezTo>
                  <a:cubicBezTo>
                    <a:pt x="392" y="2515"/>
                    <a:pt x="396" y="2516"/>
                    <a:pt x="400" y="2517"/>
                  </a:cubicBezTo>
                  <a:cubicBezTo>
                    <a:pt x="402" y="2517"/>
                    <a:pt x="404" y="2518"/>
                    <a:pt x="407" y="2518"/>
                  </a:cubicBezTo>
                  <a:cubicBezTo>
                    <a:pt x="406" y="2521"/>
                    <a:pt x="406" y="2524"/>
                    <a:pt x="405" y="2529"/>
                  </a:cubicBezTo>
                  <a:cubicBezTo>
                    <a:pt x="404" y="2534"/>
                    <a:pt x="402" y="2540"/>
                    <a:pt x="399" y="2546"/>
                  </a:cubicBezTo>
                  <a:cubicBezTo>
                    <a:pt x="397" y="2551"/>
                    <a:pt x="393" y="2557"/>
                    <a:pt x="388" y="2559"/>
                  </a:cubicBezTo>
                  <a:cubicBezTo>
                    <a:pt x="387" y="2559"/>
                    <a:pt x="385" y="2559"/>
                    <a:pt x="384" y="2559"/>
                  </a:cubicBezTo>
                  <a:cubicBezTo>
                    <a:pt x="384" y="2559"/>
                    <a:pt x="383" y="2559"/>
                    <a:pt x="382" y="2559"/>
                  </a:cubicBezTo>
                  <a:cubicBezTo>
                    <a:pt x="381" y="2559"/>
                    <a:pt x="381" y="2559"/>
                    <a:pt x="381" y="2559"/>
                  </a:cubicBezTo>
                  <a:cubicBezTo>
                    <a:pt x="381" y="2559"/>
                    <a:pt x="380" y="2559"/>
                    <a:pt x="379" y="2559"/>
                  </a:cubicBezTo>
                  <a:cubicBezTo>
                    <a:pt x="375" y="2559"/>
                    <a:pt x="370" y="2558"/>
                    <a:pt x="365" y="2558"/>
                  </a:cubicBezTo>
                  <a:cubicBezTo>
                    <a:pt x="356" y="2557"/>
                    <a:pt x="345" y="2555"/>
                    <a:pt x="335" y="2553"/>
                  </a:cubicBezTo>
                  <a:cubicBezTo>
                    <a:pt x="324" y="2552"/>
                    <a:pt x="313" y="2549"/>
                    <a:pt x="302" y="2547"/>
                  </a:cubicBezTo>
                  <a:cubicBezTo>
                    <a:pt x="291" y="2545"/>
                    <a:pt x="280" y="2542"/>
                    <a:pt x="269" y="2540"/>
                  </a:cubicBezTo>
                  <a:cubicBezTo>
                    <a:pt x="257" y="2537"/>
                    <a:pt x="246" y="2535"/>
                    <a:pt x="235" y="2532"/>
                  </a:cubicBezTo>
                  <a:cubicBezTo>
                    <a:pt x="224" y="2529"/>
                    <a:pt x="213" y="2526"/>
                    <a:pt x="203" y="2524"/>
                  </a:cubicBezTo>
                  <a:cubicBezTo>
                    <a:pt x="193" y="2521"/>
                    <a:pt x="183" y="2518"/>
                    <a:pt x="173" y="2515"/>
                  </a:cubicBezTo>
                  <a:cubicBezTo>
                    <a:pt x="164" y="2512"/>
                    <a:pt x="155" y="2509"/>
                    <a:pt x="146" y="2507"/>
                  </a:cubicBezTo>
                  <a:cubicBezTo>
                    <a:pt x="142" y="2505"/>
                    <a:pt x="138" y="2504"/>
                    <a:pt x="134" y="2503"/>
                  </a:cubicBezTo>
                  <a:cubicBezTo>
                    <a:pt x="131" y="2501"/>
                    <a:pt x="127" y="2500"/>
                    <a:pt x="124" y="2499"/>
                  </a:cubicBezTo>
                  <a:cubicBezTo>
                    <a:pt x="117" y="2497"/>
                    <a:pt x="111" y="2495"/>
                    <a:pt x="106" y="2493"/>
                  </a:cubicBezTo>
                  <a:cubicBezTo>
                    <a:pt x="102" y="2491"/>
                    <a:pt x="98" y="2489"/>
                    <a:pt x="95" y="2488"/>
                  </a:cubicBezTo>
                  <a:cubicBezTo>
                    <a:pt x="93" y="2487"/>
                    <a:pt x="91" y="2487"/>
                    <a:pt x="91" y="2487"/>
                  </a:cubicBezTo>
                  <a:cubicBezTo>
                    <a:pt x="91" y="2487"/>
                    <a:pt x="92" y="2488"/>
                    <a:pt x="94" y="2490"/>
                  </a:cubicBezTo>
                  <a:cubicBezTo>
                    <a:pt x="96" y="2492"/>
                    <a:pt x="99" y="2495"/>
                    <a:pt x="103" y="2498"/>
                  </a:cubicBezTo>
                  <a:cubicBezTo>
                    <a:pt x="107" y="2501"/>
                    <a:pt x="112" y="2505"/>
                    <a:pt x="118" y="2510"/>
                  </a:cubicBezTo>
                  <a:cubicBezTo>
                    <a:pt x="121" y="2512"/>
                    <a:pt x="124" y="2514"/>
                    <a:pt x="128" y="2516"/>
                  </a:cubicBezTo>
                  <a:cubicBezTo>
                    <a:pt x="131" y="2518"/>
                    <a:pt x="135" y="2521"/>
                    <a:pt x="139" y="2523"/>
                  </a:cubicBezTo>
                  <a:cubicBezTo>
                    <a:pt x="147" y="2528"/>
                    <a:pt x="155" y="2532"/>
                    <a:pt x="165" y="2537"/>
                  </a:cubicBezTo>
                  <a:cubicBezTo>
                    <a:pt x="174" y="2541"/>
                    <a:pt x="184" y="2546"/>
                    <a:pt x="194" y="2550"/>
                  </a:cubicBezTo>
                  <a:cubicBezTo>
                    <a:pt x="200" y="2552"/>
                    <a:pt x="205" y="2554"/>
                    <a:pt x="210" y="2556"/>
                  </a:cubicBezTo>
                  <a:cubicBezTo>
                    <a:pt x="216" y="2558"/>
                    <a:pt x="222" y="2559"/>
                    <a:pt x="227" y="2561"/>
                  </a:cubicBezTo>
                  <a:cubicBezTo>
                    <a:pt x="238" y="2565"/>
                    <a:pt x="250" y="2568"/>
                    <a:pt x="262" y="2570"/>
                  </a:cubicBezTo>
                  <a:cubicBezTo>
                    <a:pt x="273" y="2573"/>
                    <a:pt x="285" y="2575"/>
                    <a:pt x="297" y="2577"/>
                  </a:cubicBezTo>
                  <a:cubicBezTo>
                    <a:pt x="309" y="2579"/>
                    <a:pt x="320" y="2580"/>
                    <a:pt x="331" y="2581"/>
                  </a:cubicBezTo>
                  <a:cubicBezTo>
                    <a:pt x="343" y="2582"/>
                    <a:pt x="354" y="2582"/>
                    <a:pt x="364" y="2582"/>
                  </a:cubicBezTo>
                  <a:cubicBezTo>
                    <a:pt x="370" y="2582"/>
                    <a:pt x="375" y="2582"/>
                    <a:pt x="380" y="2581"/>
                  </a:cubicBezTo>
                  <a:cubicBezTo>
                    <a:pt x="382" y="2581"/>
                    <a:pt x="387" y="2580"/>
                    <a:pt x="389" y="2579"/>
                  </a:cubicBezTo>
                  <a:cubicBezTo>
                    <a:pt x="392" y="2578"/>
                    <a:pt x="395" y="2577"/>
                    <a:pt x="397" y="2575"/>
                  </a:cubicBezTo>
                  <a:cubicBezTo>
                    <a:pt x="403" y="2571"/>
                    <a:pt x="406" y="2566"/>
                    <a:pt x="408" y="2562"/>
                  </a:cubicBezTo>
                  <a:cubicBezTo>
                    <a:pt x="410" y="2557"/>
                    <a:pt x="411" y="2553"/>
                    <a:pt x="412" y="2549"/>
                  </a:cubicBezTo>
                  <a:cubicBezTo>
                    <a:pt x="413" y="2541"/>
                    <a:pt x="412" y="2534"/>
                    <a:pt x="411" y="2529"/>
                  </a:cubicBezTo>
                  <a:cubicBezTo>
                    <a:pt x="411" y="2525"/>
                    <a:pt x="410" y="2521"/>
                    <a:pt x="409" y="2519"/>
                  </a:cubicBezTo>
                  <a:cubicBezTo>
                    <a:pt x="410" y="2519"/>
                    <a:pt x="410" y="2519"/>
                    <a:pt x="411" y="2519"/>
                  </a:cubicBezTo>
                  <a:cubicBezTo>
                    <a:pt x="415" y="2520"/>
                    <a:pt x="418" y="2520"/>
                    <a:pt x="422" y="2521"/>
                  </a:cubicBezTo>
                  <a:cubicBezTo>
                    <a:pt x="426" y="2521"/>
                    <a:pt x="429" y="2522"/>
                    <a:pt x="433" y="2522"/>
                  </a:cubicBezTo>
                  <a:cubicBezTo>
                    <a:pt x="440" y="2523"/>
                    <a:pt x="448" y="2524"/>
                    <a:pt x="455" y="2524"/>
                  </a:cubicBezTo>
                  <a:cubicBezTo>
                    <a:pt x="469" y="2524"/>
                    <a:pt x="483" y="2523"/>
                    <a:pt x="496" y="2518"/>
                  </a:cubicBezTo>
                  <a:cubicBezTo>
                    <a:pt x="498" y="2518"/>
                    <a:pt x="499" y="2517"/>
                    <a:pt x="501" y="2516"/>
                  </a:cubicBezTo>
                  <a:cubicBezTo>
                    <a:pt x="503" y="2515"/>
                    <a:pt x="504" y="2514"/>
                    <a:pt x="506" y="2513"/>
                  </a:cubicBezTo>
                  <a:cubicBezTo>
                    <a:pt x="507" y="2513"/>
                    <a:pt x="508" y="2512"/>
                    <a:pt x="508" y="2511"/>
                  </a:cubicBezTo>
                  <a:cubicBezTo>
                    <a:pt x="509" y="2511"/>
                    <a:pt x="509" y="2510"/>
                    <a:pt x="510" y="2510"/>
                  </a:cubicBezTo>
                  <a:cubicBezTo>
                    <a:pt x="510" y="2509"/>
                    <a:pt x="510" y="2509"/>
                    <a:pt x="510" y="2509"/>
                  </a:cubicBezTo>
                  <a:cubicBezTo>
                    <a:pt x="510" y="2509"/>
                    <a:pt x="511" y="2508"/>
                    <a:pt x="511" y="2508"/>
                  </a:cubicBezTo>
                  <a:cubicBezTo>
                    <a:pt x="511" y="2508"/>
                    <a:pt x="511" y="2508"/>
                    <a:pt x="511" y="2508"/>
                  </a:cubicBezTo>
                  <a:cubicBezTo>
                    <a:pt x="511" y="2508"/>
                    <a:pt x="511" y="2508"/>
                    <a:pt x="511" y="2508"/>
                  </a:cubicBezTo>
                  <a:cubicBezTo>
                    <a:pt x="512" y="2506"/>
                    <a:pt x="512" y="2505"/>
                    <a:pt x="513" y="2504"/>
                  </a:cubicBezTo>
                  <a:cubicBezTo>
                    <a:pt x="516" y="2498"/>
                    <a:pt x="517" y="2492"/>
                    <a:pt x="518" y="2487"/>
                  </a:cubicBezTo>
                  <a:cubicBezTo>
                    <a:pt x="519" y="2476"/>
                    <a:pt x="515" y="2466"/>
                    <a:pt x="510" y="2460"/>
                  </a:cubicBezTo>
                  <a:cubicBezTo>
                    <a:pt x="507" y="2456"/>
                    <a:pt x="504" y="2453"/>
                    <a:pt x="502" y="2451"/>
                  </a:cubicBezTo>
                  <a:cubicBezTo>
                    <a:pt x="504" y="2451"/>
                    <a:pt x="506" y="2450"/>
                    <a:pt x="508" y="2450"/>
                  </a:cubicBezTo>
                  <a:cubicBezTo>
                    <a:pt x="511" y="2449"/>
                    <a:pt x="513" y="2448"/>
                    <a:pt x="516" y="2447"/>
                  </a:cubicBezTo>
                  <a:cubicBezTo>
                    <a:pt x="521" y="2444"/>
                    <a:pt x="526" y="2440"/>
                    <a:pt x="529" y="2434"/>
                  </a:cubicBezTo>
                  <a:cubicBezTo>
                    <a:pt x="532" y="2429"/>
                    <a:pt x="533" y="2423"/>
                    <a:pt x="532" y="2418"/>
                  </a:cubicBezTo>
                  <a:cubicBezTo>
                    <a:pt x="532" y="2412"/>
                    <a:pt x="531" y="2408"/>
                    <a:pt x="530" y="2403"/>
                  </a:cubicBezTo>
                  <a:cubicBezTo>
                    <a:pt x="529" y="2402"/>
                    <a:pt x="529" y="2402"/>
                    <a:pt x="529" y="2402"/>
                  </a:cubicBezTo>
                  <a:cubicBezTo>
                    <a:pt x="529" y="2401"/>
                    <a:pt x="529" y="2401"/>
                    <a:pt x="529" y="2401"/>
                  </a:cubicBezTo>
                  <a:cubicBezTo>
                    <a:pt x="524" y="2395"/>
                    <a:pt x="519" y="2389"/>
                    <a:pt x="513" y="2384"/>
                  </a:cubicBezTo>
                  <a:cubicBezTo>
                    <a:pt x="509" y="2380"/>
                    <a:pt x="509" y="2380"/>
                    <a:pt x="509" y="2380"/>
                  </a:cubicBezTo>
                  <a:cubicBezTo>
                    <a:pt x="505" y="2376"/>
                    <a:pt x="505" y="2376"/>
                    <a:pt x="505" y="2376"/>
                  </a:cubicBezTo>
                  <a:cubicBezTo>
                    <a:pt x="503" y="2375"/>
                    <a:pt x="501" y="2373"/>
                    <a:pt x="499" y="2372"/>
                  </a:cubicBezTo>
                  <a:cubicBezTo>
                    <a:pt x="502" y="2372"/>
                    <a:pt x="505" y="2371"/>
                    <a:pt x="508" y="2371"/>
                  </a:cubicBezTo>
                  <a:cubicBezTo>
                    <a:pt x="514" y="2371"/>
                    <a:pt x="520" y="2370"/>
                    <a:pt x="528" y="2369"/>
                  </a:cubicBezTo>
                  <a:cubicBezTo>
                    <a:pt x="535" y="2367"/>
                    <a:pt x="544" y="2365"/>
                    <a:pt x="553" y="2363"/>
                  </a:cubicBezTo>
                  <a:cubicBezTo>
                    <a:pt x="562" y="2361"/>
                    <a:pt x="572" y="2358"/>
                    <a:pt x="582" y="2354"/>
                  </a:cubicBezTo>
                  <a:cubicBezTo>
                    <a:pt x="592" y="2351"/>
                    <a:pt x="602" y="2346"/>
                    <a:pt x="612" y="2341"/>
                  </a:cubicBezTo>
                  <a:cubicBezTo>
                    <a:pt x="623" y="2336"/>
                    <a:pt x="633" y="2330"/>
                    <a:pt x="643" y="2323"/>
                  </a:cubicBezTo>
                  <a:cubicBezTo>
                    <a:pt x="653" y="2317"/>
                    <a:pt x="664" y="2310"/>
                    <a:pt x="674" y="2304"/>
                  </a:cubicBezTo>
                  <a:cubicBezTo>
                    <a:pt x="685" y="2297"/>
                    <a:pt x="695" y="2291"/>
                    <a:pt x="705" y="2285"/>
                  </a:cubicBezTo>
                  <a:cubicBezTo>
                    <a:pt x="715" y="2278"/>
                    <a:pt x="725" y="2272"/>
                    <a:pt x="735" y="2265"/>
                  </a:cubicBezTo>
                  <a:cubicBezTo>
                    <a:pt x="754" y="2253"/>
                    <a:pt x="771" y="2240"/>
                    <a:pt x="786" y="2229"/>
                  </a:cubicBezTo>
                  <a:cubicBezTo>
                    <a:pt x="802" y="2218"/>
                    <a:pt x="814" y="2209"/>
                    <a:pt x="823" y="2203"/>
                  </a:cubicBezTo>
                  <a:cubicBezTo>
                    <a:pt x="834" y="2210"/>
                    <a:pt x="845" y="2217"/>
                    <a:pt x="858" y="2224"/>
                  </a:cubicBezTo>
                  <a:cubicBezTo>
                    <a:pt x="872" y="2232"/>
                    <a:pt x="886" y="2240"/>
                    <a:pt x="901" y="2247"/>
                  </a:cubicBezTo>
                  <a:cubicBezTo>
                    <a:pt x="907" y="2250"/>
                    <a:pt x="907" y="2250"/>
                    <a:pt x="907" y="2250"/>
                  </a:cubicBezTo>
                  <a:cubicBezTo>
                    <a:pt x="910" y="2251"/>
                    <a:pt x="910" y="2251"/>
                    <a:pt x="910" y="2251"/>
                  </a:cubicBezTo>
                  <a:cubicBezTo>
                    <a:pt x="913" y="2252"/>
                    <a:pt x="913" y="2252"/>
                    <a:pt x="913" y="2252"/>
                  </a:cubicBezTo>
                  <a:cubicBezTo>
                    <a:pt x="924" y="2257"/>
                    <a:pt x="924" y="2257"/>
                    <a:pt x="924" y="2257"/>
                  </a:cubicBezTo>
                  <a:cubicBezTo>
                    <a:pt x="930" y="2259"/>
                    <a:pt x="930" y="2259"/>
                    <a:pt x="930" y="2259"/>
                  </a:cubicBezTo>
                  <a:cubicBezTo>
                    <a:pt x="936" y="2262"/>
                    <a:pt x="936" y="2262"/>
                    <a:pt x="936" y="2262"/>
                  </a:cubicBezTo>
                  <a:cubicBezTo>
                    <a:pt x="948" y="2266"/>
                    <a:pt x="948" y="2266"/>
                    <a:pt x="948" y="2266"/>
                  </a:cubicBezTo>
                  <a:cubicBezTo>
                    <a:pt x="952" y="2267"/>
                    <a:pt x="957" y="2268"/>
                    <a:pt x="961" y="2270"/>
                  </a:cubicBezTo>
                  <a:cubicBezTo>
                    <a:pt x="965" y="2271"/>
                    <a:pt x="969" y="2272"/>
                    <a:pt x="973" y="2273"/>
                  </a:cubicBezTo>
                  <a:cubicBezTo>
                    <a:pt x="981" y="2275"/>
                    <a:pt x="990" y="2277"/>
                    <a:pt x="998" y="2279"/>
                  </a:cubicBezTo>
                  <a:cubicBezTo>
                    <a:pt x="1003" y="2279"/>
                    <a:pt x="1007" y="2280"/>
                    <a:pt x="1011" y="2281"/>
                  </a:cubicBezTo>
                  <a:cubicBezTo>
                    <a:pt x="1024" y="2282"/>
                    <a:pt x="1024" y="2282"/>
                    <a:pt x="1024" y="2282"/>
                  </a:cubicBezTo>
                  <a:cubicBezTo>
                    <a:pt x="1030" y="2283"/>
                    <a:pt x="1030" y="2283"/>
                    <a:pt x="1030" y="2283"/>
                  </a:cubicBezTo>
                  <a:cubicBezTo>
                    <a:pt x="1037" y="2284"/>
                    <a:pt x="1037" y="2284"/>
                    <a:pt x="1037" y="2284"/>
                  </a:cubicBezTo>
                  <a:cubicBezTo>
                    <a:pt x="1050" y="2284"/>
                    <a:pt x="1050" y="2284"/>
                    <a:pt x="1050" y="2284"/>
                  </a:cubicBezTo>
                  <a:cubicBezTo>
                    <a:pt x="1067" y="2285"/>
                    <a:pt x="1084" y="2285"/>
                    <a:pt x="1101" y="2282"/>
                  </a:cubicBezTo>
                  <a:cubicBezTo>
                    <a:pt x="1135" y="2279"/>
                    <a:pt x="1167" y="2270"/>
                    <a:pt x="1197" y="2258"/>
                  </a:cubicBezTo>
                  <a:cubicBezTo>
                    <a:pt x="1201" y="2256"/>
                    <a:pt x="1204" y="2255"/>
                    <a:pt x="1208" y="2253"/>
                  </a:cubicBezTo>
                  <a:cubicBezTo>
                    <a:pt x="1212" y="2252"/>
                    <a:pt x="1215" y="2250"/>
                    <a:pt x="1219" y="2248"/>
                  </a:cubicBezTo>
                  <a:cubicBezTo>
                    <a:pt x="1222" y="2247"/>
                    <a:pt x="1226" y="2245"/>
                    <a:pt x="1229" y="2243"/>
                  </a:cubicBezTo>
                  <a:cubicBezTo>
                    <a:pt x="1233" y="2241"/>
                    <a:pt x="1236" y="2240"/>
                    <a:pt x="1239" y="2238"/>
                  </a:cubicBezTo>
                  <a:cubicBezTo>
                    <a:pt x="1252" y="2231"/>
                    <a:pt x="1265" y="2224"/>
                    <a:pt x="1278" y="2217"/>
                  </a:cubicBezTo>
                  <a:cubicBezTo>
                    <a:pt x="1284" y="2213"/>
                    <a:pt x="1290" y="2209"/>
                    <a:pt x="1296" y="2206"/>
                  </a:cubicBezTo>
                  <a:cubicBezTo>
                    <a:pt x="1299" y="2204"/>
                    <a:pt x="1302" y="2202"/>
                    <a:pt x="1305" y="2200"/>
                  </a:cubicBezTo>
                  <a:cubicBezTo>
                    <a:pt x="1308" y="2198"/>
                    <a:pt x="1310" y="2196"/>
                    <a:pt x="1313" y="2194"/>
                  </a:cubicBezTo>
                  <a:cubicBezTo>
                    <a:pt x="1316" y="2192"/>
                    <a:pt x="1319" y="2190"/>
                    <a:pt x="1322" y="2188"/>
                  </a:cubicBezTo>
                  <a:cubicBezTo>
                    <a:pt x="1326" y="2186"/>
                    <a:pt x="1326" y="2186"/>
                    <a:pt x="1326" y="2186"/>
                  </a:cubicBezTo>
                  <a:cubicBezTo>
                    <a:pt x="1328" y="2184"/>
                    <a:pt x="1328" y="2184"/>
                    <a:pt x="1328" y="2184"/>
                  </a:cubicBezTo>
                  <a:cubicBezTo>
                    <a:pt x="1328" y="2184"/>
                    <a:pt x="1328" y="2184"/>
                    <a:pt x="1328" y="2184"/>
                  </a:cubicBezTo>
                  <a:cubicBezTo>
                    <a:pt x="1329" y="2183"/>
                    <a:pt x="1329" y="2183"/>
                    <a:pt x="1329" y="2183"/>
                  </a:cubicBezTo>
                  <a:cubicBezTo>
                    <a:pt x="1330" y="2182"/>
                    <a:pt x="1330" y="2182"/>
                    <a:pt x="1330" y="2182"/>
                  </a:cubicBezTo>
                  <a:cubicBezTo>
                    <a:pt x="1335" y="2178"/>
                    <a:pt x="1340" y="2175"/>
                    <a:pt x="1345" y="2171"/>
                  </a:cubicBezTo>
                  <a:cubicBezTo>
                    <a:pt x="1354" y="2163"/>
                    <a:pt x="1363" y="2155"/>
                    <a:pt x="1372" y="2148"/>
                  </a:cubicBezTo>
                  <a:cubicBezTo>
                    <a:pt x="1381" y="2140"/>
                    <a:pt x="1388" y="2133"/>
                    <a:pt x="1396" y="2126"/>
                  </a:cubicBezTo>
                  <a:cubicBezTo>
                    <a:pt x="1411" y="2113"/>
                    <a:pt x="1423" y="2100"/>
                    <a:pt x="1434" y="2091"/>
                  </a:cubicBezTo>
                  <a:cubicBezTo>
                    <a:pt x="1439" y="2086"/>
                    <a:pt x="1444" y="2081"/>
                    <a:pt x="1448" y="2078"/>
                  </a:cubicBezTo>
                  <a:cubicBezTo>
                    <a:pt x="1452" y="2074"/>
                    <a:pt x="1456" y="2071"/>
                    <a:pt x="1458" y="2068"/>
                  </a:cubicBezTo>
                  <a:cubicBezTo>
                    <a:pt x="1464" y="2063"/>
                    <a:pt x="1467" y="2060"/>
                    <a:pt x="1467" y="2060"/>
                  </a:cubicBezTo>
                  <a:cubicBezTo>
                    <a:pt x="1467" y="2060"/>
                    <a:pt x="1464" y="2063"/>
                    <a:pt x="1457" y="2067"/>
                  </a:cubicBezTo>
                  <a:cubicBezTo>
                    <a:pt x="1454" y="2069"/>
                    <a:pt x="1450" y="2071"/>
                    <a:pt x="1445" y="2074"/>
                  </a:cubicBezTo>
                  <a:cubicBezTo>
                    <a:pt x="1440" y="2077"/>
                    <a:pt x="1435" y="2081"/>
                    <a:pt x="1429" y="2085"/>
                  </a:cubicBezTo>
                  <a:cubicBezTo>
                    <a:pt x="1417" y="2094"/>
                    <a:pt x="1403" y="2104"/>
                    <a:pt x="1387" y="2116"/>
                  </a:cubicBezTo>
                  <a:cubicBezTo>
                    <a:pt x="1379" y="2122"/>
                    <a:pt x="1371" y="2128"/>
                    <a:pt x="1361" y="2134"/>
                  </a:cubicBezTo>
                  <a:cubicBezTo>
                    <a:pt x="1352" y="2141"/>
                    <a:pt x="1343" y="2148"/>
                    <a:pt x="1333" y="2154"/>
                  </a:cubicBezTo>
                  <a:cubicBezTo>
                    <a:pt x="1327" y="2158"/>
                    <a:pt x="1322" y="2161"/>
                    <a:pt x="1317" y="2165"/>
                  </a:cubicBezTo>
                  <a:cubicBezTo>
                    <a:pt x="1312" y="2168"/>
                    <a:pt x="1306" y="2171"/>
                    <a:pt x="1301" y="2174"/>
                  </a:cubicBezTo>
                  <a:cubicBezTo>
                    <a:pt x="1298" y="2176"/>
                    <a:pt x="1295" y="2178"/>
                    <a:pt x="1292" y="2179"/>
                  </a:cubicBezTo>
                  <a:cubicBezTo>
                    <a:pt x="1289" y="2181"/>
                    <a:pt x="1286" y="2182"/>
                    <a:pt x="1283" y="2184"/>
                  </a:cubicBezTo>
                  <a:cubicBezTo>
                    <a:pt x="1277" y="2187"/>
                    <a:pt x="1271" y="2190"/>
                    <a:pt x="1265" y="2193"/>
                  </a:cubicBezTo>
                  <a:cubicBezTo>
                    <a:pt x="1253" y="2199"/>
                    <a:pt x="1240" y="2206"/>
                    <a:pt x="1226" y="2212"/>
                  </a:cubicBezTo>
                  <a:cubicBezTo>
                    <a:pt x="1223" y="2213"/>
                    <a:pt x="1220" y="2215"/>
                    <a:pt x="1216" y="2216"/>
                  </a:cubicBezTo>
                  <a:cubicBezTo>
                    <a:pt x="1213" y="2218"/>
                    <a:pt x="1210" y="2219"/>
                    <a:pt x="1206" y="2221"/>
                  </a:cubicBezTo>
                  <a:cubicBezTo>
                    <a:pt x="1203" y="2222"/>
                    <a:pt x="1199" y="2223"/>
                    <a:pt x="1196" y="2225"/>
                  </a:cubicBezTo>
                  <a:cubicBezTo>
                    <a:pt x="1193" y="2226"/>
                    <a:pt x="1189" y="2227"/>
                    <a:pt x="1186" y="2229"/>
                  </a:cubicBezTo>
                  <a:cubicBezTo>
                    <a:pt x="1172" y="2234"/>
                    <a:pt x="1157" y="2238"/>
                    <a:pt x="1143" y="2241"/>
                  </a:cubicBezTo>
                  <a:cubicBezTo>
                    <a:pt x="1128" y="2244"/>
                    <a:pt x="1113" y="2247"/>
                    <a:pt x="1097" y="2248"/>
                  </a:cubicBezTo>
                  <a:cubicBezTo>
                    <a:pt x="1082" y="2250"/>
                    <a:pt x="1067" y="2250"/>
                    <a:pt x="1051" y="2249"/>
                  </a:cubicBezTo>
                  <a:cubicBezTo>
                    <a:pt x="1039" y="2249"/>
                    <a:pt x="1039" y="2249"/>
                    <a:pt x="1039" y="2249"/>
                  </a:cubicBezTo>
                  <a:cubicBezTo>
                    <a:pt x="1034" y="2248"/>
                    <a:pt x="1034" y="2248"/>
                    <a:pt x="1034" y="2248"/>
                  </a:cubicBezTo>
                  <a:cubicBezTo>
                    <a:pt x="1028" y="2247"/>
                    <a:pt x="1028" y="2247"/>
                    <a:pt x="1028" y="2247"/>
                  </a:cubicBezTo>
                  <a:cubicBezTo>
                    <a:pt x="1016" y="2246"/>
                    <a:pt x="1016" y="2246"/>
                    <a:pt x="1016" y="2246"/>
                  </a:cubicBezTo>
                  <a:cubicBezTo>
                    <a:pt x="1012" y="2245"/>
                    <a:pt x="1009" y="2245"/>
                    <a:pt x="1005" y="2244"/>
                  </a:cubicBezTo>
                  <a:cubicBezTo>
                    <a:pt x="997" y="2243"/>
                    <a:pt x="989" y="2241"/>
                    <a:pt x="982" y="2239"/>
                  </a:cubicBezTo>
                  <a:cubicBezTo>
                    <a:pt x="978" y="2238"/>
                    <a:pt x="974" y="2237"/>
                    <a:pt x="971" y="2236"/>
                  </a:cubicBezTo>
                  <a:cubicBezTo>
                    <a:pt x="967" y="2235"/>
                    <a:pt x="963" y="2234"/>
                    <a:pt x="959" y="2233"/>
                  </a:cubicBezTo>
                  <a:cubicBezTo>
                    <a:pt x="948" y="2229"/>
                    <a:pt x="948" y="2229"/>
                    <a:pt x="948" y="2229"/>
                  </a:cubicBezTo>
                  <a:cubicBezTo>
                    <a:pt x="943" y="2227"/>
                    <a:pt x="943" y="2227"/>
                    <a:pt x="943" y="2227"/>
                  </a:cubicBezTo>
                  <a:cubicBezTo>
                    <a:pt x="937" y="2225"/>
                    <a:pt x="937" y="2225"/>
                    <a:pt x="937" y="2225"/>
                  </a:cubicBezTo>
                  <a:cubicBezTo>
                    <a:pt x="926" y="2220"/>
                    <a:pt x="926" y="2220"/>
                    <a:pt x="926" y="2220"/>
                  </a:cubicBezTo>
                  <a:cubicBezTo>
                    <a:pt x="924" y="2219"/>
                    <a:pt x="924" y="2219"/>
                    <a:pt x="924" y="2219"/>
                  </a:cubicBezTo>
                  <a:cubicBezTo>
                    <a:pt x="921" y="2218"/>
                    <a:pt x="921" y="2218"/>
                    <a:pt x="921" y="2218"/>
                  </a:cubicBezTo>
                  <a:cubicBezTo>
                    <a:pt x="916" y="2216"/>
                    <a:pt x="916" y="2216"/>
                    <a:pt x="916" y="2216"/>
                  </a:cubicBezTo>
                  <a:cubicBezTo>
                    <a:pt x="908" y="2212"/>
                    <a:pt x="901" y="2209"/>
                    <a:pt x="894" y="2206"/>
                  </a:cubicBezTo>
                  <a:cubicBezTo>
                    <a:pt x="887" y="2202"/>
                    <a:pt x="880" y="2199"/>
                    <a:pt x="874" y="2195"/>
                  </a:cubicBezTo>
                  <a:cubicBezTo>
                    <a:pt x="860" y="2188"/>
                    <a:pt x="847" y="2180"/>
                    <a:pt x="834" y="2172"/>
                  </a:cubicBezTo>
                  <a:cubicBezTo>
                    <a:pt x="807" y="2157"/>
                    <a:pt x="783" y="2141"/>
                    <a:pt x="759" y="2125"/>
                  </a:cubicBezTo>
                  <a:cubicBezTo>
                    <a:pt x="735" y="2110"/>
                    <a:pt x="713" y="2096"/>
                    <a:pt x="692" y="2082"/>
                  </a:cubicBezTo>
                  <a:cubicBezTo>
                    <a:pt x="671" y="2069"/>
                    <a:pt x="652" y="2057"/>
                    <a:pt x="635" y="2046"/>
                  </a:cubicBezTo>
                  <a:cubicBezTo>
                    <a:pt x="618" y="2035"/>
                    <a:pt x="603" y="2026"/>
                    <a:pt x="591" y="2019"/>
                  </a:cubicBezTo>
                  <a:cubicBezTo>
                    <a:pt x="579" y="2011"/>
                    <a:pt x="569" y="2006"/>
                    <a:pt x="562" y="2002"/>
                  </a:cubicBezTo>
                  <a:cubicBezTo>
                    <a:pt x="556" y="1998"/>
                    <a:pt x="552" y="1996"/>
                    <a:pt x="552" y="1996"/>
                  </a:cubicBezTo>
                  <a:cubicBezTo>
                    <a:pt x="552" y="1996"/>
                    <a:pt x="555" y="1998"/>
                    <a:pt x="561" y="2003"/>
                  </a:cubicBezTo>
                  <a:cubicBezTo>
                    <a:pt x="567" y="2008"/>
                    <a:pt x="576" y="2015"/>
                    <a:pt x="587" y="2025"/>
                  </a:cubicBezTo>
                  <a:cubicBezTo>
                    <a:pt x="598" y="2034"/>
                    <a:pt x="612" y="2045"/>
                    <a:pt x="627" y="2057"/>
                  </a:cubicBezTo>
                  <a:cubicBezTo>
                    <a:pt x="643" y="2070"/>
                    <a:pt x="661" y="2084"/>
                    <a:pt x="680" y="2099"/>
                  </a:cubicBezTo>
                  <a:cubicBezTo>
                    <a:pt x="700" y="2114"/>
                    <a:pt x="721" y="2130"/>
                    <a:pt x="744" y="2147"/>
                  </a:cubicBezTo>
                  <a:cubicBezTo>
                    <a:pt x="766" y="2164"/>
                    <a:pt x="790" y="2181"/>
                    <a:pt x="816" y="2198"/>
                  </a:cubicBezTo>
                  <a:cubicBezTo>
                    <a:pt x="806" y="2203"/>
                    <a:pt x="794" y="2209"/>
                    <a:pt x="778" y="2217"/>
                  </a:cubicBezTo>
                  <a:cubicBezTo>
                    <a:pt x="770" y="2221"/>
                    <a:pt x="762" y="2225"/>
                    <a:pt x="752" y="2230"/>
                  </a:cubicBezTo>
                  <a:cubicBezTo>
                    <a:pt x="743" y="2234"/>
                    <a:pt x="733" y="2239"/>
                    <a:pt x="723" y="2244"/>
                  </a:cubicBezTo>
                  <a:cubicBezTo>
                    <a:pt x="712" y="2249"/>
                    <a:pt x="702" y="2254"/>
                    <a:pt x="691" y="2259"/>
                  </a:cubicBezTo>
                  <a:cubicBezTo>
                    <a:pt x="680" y="2264"/>
                    <a:pt x="669" y="2269"/>
                    <a:pt x="659" y="2274"/>
                  </a:cubicBezTo>
                  <a:cubicBezTo>
                    <a:pt x="648" y="2280"/>
                    <a:pt x="636" y="2284"/>
                    <a:pt x="625" y="2289"/>
                  </a:cubicBezTo>
                  <a:cubicBezTo>
                    <a:pt x="614" y="2293"/>
                    <a:pt x="604" y="2297"/>
                    <a:pt x="593" y="2302"/>
                  </a:cubicBezTo>
                  <a:cubicBezTo>
                    <a:pt x="583" y="2307"/>
                    <a:pt x="574" y="2312"/>
                    <a:pt x="565" y="2317"/>
                  </a:cubicBezTo>
                  <a:cubicBezTo>
                    <a:pt x="556" y="2322"/>
                    <a:pt x="547" y="2327"/>
                    <a:pt x="540" y="2332"/>
                  </a:cubicBezTo>
                  <a:cubicBezTo>
                    <a:pt x="532" y="2337"/>
                    <a:pt x="525" y="2342"/>
                    <a:pt x="519" y="2346"/>
                  </a:cubicBezTo>
                  <a:cubicBezTo>
                    <a:pt x="513" y="2350"/>
                    <a:pt x="507" y="2354"/>
                    <a:pt x="503" y="2357"/>
                  </a:cubicBezTo>
                  <a:cubicBezTo>
                    <a:pt x="499" y="2360"/>
                    <a:pt x="495" y="2363"/>
                    <a:pt x="493" y="2365"/>
                  </a:cubicBezTo>
                  <a:cubicBezTo>
                    <a:pt x="492" y="2365"/>
                    <a:pt x="492" y="2365"/>
                    <a:pt x="492" y="2365"/>
                  </a:cubicBezTo>
                  <a:cubicBezTo>
                    <a:pt x="490" y="2364"/>
                    <a:pt x="489" y="2363"/>
                    <a:pt x="487" y="2362"/>
                  </a:cubicBezTo>
                  <a:cubicBezTo>
                    <a:pt x="485" y="2359"/>
                    <a:pt x="482" y="2357"/>
                    <a:pt x="479" y="2355"/>
                  </a:cubicBezTo>
                  <a:cubicBezTo>
                    <a:pt x="461" y="2340"/>
                    <a:pt x="461" y="2340"/>
                    <a:pt x="461" y="2340"/>
                  </a:cubicBezTo>
                  <a:cubicBezTo>
                    <a:pt x="450" y="2331"/>
                    <a:pt x="438" y="2321"/>
                    <a:pt x="426" y="2312"/>
                  </a:cubicBezTo>
                  <a:cubicBezTo>
                    <a:pt x="420" y="2308"/>
                    <a:pt x="414" y="2303"/>
                    <a:pt x="408" y="2299"/>
                  </a:cubicBezTo>
                  <a:cubicBezTo>
                    <a:pt x="402" y="2294"/>
                    <a:pt x="396" y="2290"/>
                    <a:pt x="389" y="2286"/>
                  </a:cubicBezTo>
                  <a:cubicBezTo>
                    <a:pt x="383" y="2282"/>
                    <a:pt x="376" y="2279"/>
                    <a:pt x="370" y="2275"/>
                  </a:cubicBezTo>
                  <a:cubicBezTo>
                    <a:pt x="363" y="2271"/>
                    <a:pt x="357" y="2268"/>
                    <a:pt x="350" y="2265"/>
                  </a:cubicBezTo>
                  <a:cubicBezTo>
                    <a:pt x="337" y="2258"/>
                    <a:pt x="323" y="2251"/>
                    <a:pt x="310" y="2245"/>
                  </a:cubicBezTo>
                  <a:cubicBezTo>
                    <a:pt x="296" y="2239"/>
                    <a:pt x="282" y="2233"/>
                    <a:pt x="268" y="2228"/>
                  </a:cubicBezTo>
                  <a:cubicBezTo>
                    <a:pt x="268" y="2228"/>
                    <a:pt x="267" y="2228"/>
                    <a:pt x="266" y="2227"/>
                  </a:cubicBezTo>
                  <a:cubicBezTo>
                    <a:pt x="266" y="2227"/>
                    <a:pt x="266" y="2227"/>
                    <a:pt x="266" y="2227"/>
                  </a:cubicBezTo>
                  <a:cubicBezTo>
                    <a:pt x="268" y="2223"/>
                    <a:pt x="271" y="2217"/>
                    <a:pt x="274" y="2209"/>
                  </a:cubicBezTo>
                  <a:cubicBezTo>
                    <a:pt x="275" y="2205"/>
                    <a:pt x="277" y="2200"/>
                    <a:pt x="279" y="2196"/>
                  </a:cubicBezTo>
                  <a:cubicBezTo>
                    <a:pt x="281" y="2191"/>
                    <a:pt x="283" y="2186"/>
                    <a:pt x="285" y="2180"/>
                  </a:cubicBezTo>
                  <a:cubicBezTo>
                    <a:pt x="289" y="2169"/>
                    <a:pt x="294" y="2157"/>
                    <a:pt x="299" y="2143"/>
                  </a:cubicBezTo>
                  <a:cubicBezTo>
                    <a:pt x="301" y="2136"/>
                    <a:pt x="304" y="2129"/>
                    <a:pt x="306" y="2122"/>
                  </a:cubicBezTo>
                  <a:cubicBezTo>
                    <a:pt x="309" y="2115"/>
                    <a:pt x="311" y="2107"/>
                    <a:pt x="314" y="2099"/>
                  </a:cubicBezTo>
                  <a:cubicBezTo>
                    <a:pt x="317" y="2092"/>
                    <a:pt x="320" y="2084"/>
                    <a:pt x="322" y="2075"/>
                  </a:cubicBezTo>
                  <a:cubicBezTo>
                    <a:pt x="325" y="2067"/>
                    <a:pt x="328" y="2059"/>
                    <a:pt x="330" y="2051"/>
                  </a:cubicBezTo>
                  <a:cubicBezTo>
                    <a:pt x="332" y="2046"/>
                    <a:pt x="333" y="2042"/>
                    <a:pt x="334" y="2038"/>
                  </a:cubicBezTo>
                  <a:cubicBezTo>
                    <a:pt x="336" y="2033"/>
                    <a:pt x="337" y="2029"/>
                    <a:pt x="338" y="2025"/>
                  </a:cubicBezTo>
                  <a:cubicBezTo>
                    <a:pt x="341" y="2016"/>
                    <a:pt x="343" y="2007"/>
                    <a:pt x="347" y="1998"/>
                  </a:cubicBezTo>
                  <a:cubicBezTo>
                    <a:pt x="349" y="1989"/>
                    <a:pt x="352" y="1980"/>
                    <a:pt x="355" y="1971"/>
                  </a:cubicBezTo>
                  <a:cubicBezTo>
                    <a:pt x="359" y="1962"/>
                    <a:pt x="362" y="1953"/>
                    <a:pt x="365" y="1945"/>
                  </a:cubicBezTo>
                  <a:cubicBezTo>
                    <a:pt x="369" y="1936"/>
                    <a:pt x="373" y="1927"/>
                    <a:pt x="376" y="1918"/>
                  </a:cubicBezTo>
                  <a:cubicBezTo>
                    <a:pt x="380" y="1910"/>
                    <a:pt x="384" y="1901"/>
                    <a:pt x="388" y="1893"/>
                  </a:cubicBezTo>
                  <a:cubicBezTo>
                    <a:pt x="393" y="1885"/>
                    <a:pt x="397" y="1876"/>
                    <a:pt x="401" y="1868"/>
                  </a:cubicBezTo>
                  <a:cubicBezTo>
                    <a:pt x="403" y="1864"/>
                    <a:pt x="405" y="1860"/>
                    <a:pt x="408" y="1856"/>
                  </a:cubicBezTo>
                  <a:cubicBezTo>
                    <a:pt x="410" y="1852"/>
                    <a:pt x="412" y="1849"/>
                    <a:pt x="414" y="1845"/>
                  </a:cubicBezTo>
                  <a:cubicBezTo>
                    <a:pt x="423" y="1830"/>
                    <a:pt x="433" y="1816"/>
                    <a:pt x="443" y="1803"/>
                  </a:cubicBezTo>
                  <a:cubicBezTo>
                    <a:pt x="453" y="1790"/>
                    <a:pt x="463" y="1778"/>
                    <a:pt x="473" y="1768"/>
                  </a:cubicBezTo>
                  <a:cubicBezTo>
                    <a:pt x="493" y="1748"/>
                    <a:pt x="513" y="1735"/>
                    <a:pt x="528" y="1728"/>
                  </a:cubicBezTo>
                  <a:cubicBezTo>
                    <a:pt x="535" y="1724"/>
                    <a:pt x="541" y="1722"/>
                    <a:pt x="546" y="1721"/>
                  </a:cubicBezTo>
                  <a:cubicBezTo>
                    <a:pt x="548" y="1720"/>
                    <a:pt x="549" y="1720"/>
                    <a:pt x="551" y="1720"/>
                  </a:cubicBezTo>
                  <a:cubicBezTo>
                    <a:pt x="552" y="1720"/>
                    <a:pt x="552" y="1719"/>
                    <a:pt x="552" y="1719"/>
                  </a:cubicBezTo>
                  <a:cubicBezTo>
                    <a:pt x="552" y="1715"/>
                    <a:pt x="552" y="1715"/>
                    <a:pt x="552" y="1715"/>
                  </a:cubicBezTo>
                  <a:cubicBezTo>
                    <a:pt x="552" y="1715"/>
                    <a:pt x="551" y="1715"/>
                    <a:pt x="550" y="1715"/>
                  </a:cubicBezTo>
                  <a:cubicBezTo>
                    <a:pt x="549" y="1716"/>
                    <a:pt x="547" y="1716"/>
                    <a:pt x="545" y="1716"/>
                  </a:cubicBezTo>
                  <a:cubicBezTo>
                    <a:pt x="540" y="1717"/>
                    <a:pt x="533" y="1718"/>
                    <a:pt x="525" y="1721"/>
                  </a:cubicBezTo>
                  <a:cubicBezTo>
                    <a:pt x="517" y="1724"/>
                    <a:pt x="507" y="1728"/>
                    <a:pt x="497" y="1734"/>
                  </a:cubicBezTo>
                  <a:cubicBezTo>
                    <a:pt x="486" y="1740"/>
                    <a:pt x="475" y="1748"/>
                    <a:pt x="463" y="1757"/>
                  </a:cubicBezTo>
                  <a:cubicBezTo>
                    <a:pt x="452" y="1766"/>
                    <a:pt x="440" y="1777"/>
                    <a:pt x="428" y="1790"/>
                  </a:cubicBezTo>
                  <a:cubicBezTo>
                    <a:pt x="416" y="1802"/>
                    <a:pt x="405" y="1816"/>
                    <a:pt x="394" y="1831"/>
                  </a:cubicBezTo>
                  <a:cubicBezTo>
                    <a:pt x="383" y="1846"/>
                    <a:pt x="373" y="1862"/>
                    <a:pt x="363" y="1879"/>
                  </a:cubicBezTo>
                  <a:cubicBezTo>
                    <a:pt x="358" y="1887"/>
                    <a:pt x="353" y="1896"/>
                    <a:pt x="348" y="1905"/>
                  </a:cubicBezTo>
                  <a:cubicBezTo>
                    <a:pt x="344" y="1913"/>
                    <a:pt x="339" y="1922"/>
                    <a:pt x="335" y="1931"/>
                  </a:cubicBezTo>
                  <a:cubicBezTo>
                    <a:pt x="331" y="1940"/>
                    <a:pt x="326" y="1949"/>
                    <a:pt x="322" y="1958"/>
                  </a:cubicBezTo>
                  <a:cubicBezTo>
                    <a:pt x="318" y="1966"/>
                    <a:pt x="314" y="1975"/>
                    <a:pt x="310" y="1984"/>
                  </a:cubicBezTo>
                  <a:cubicBezTo>
                    <a:pt x="306" y="1993"/>
                    <a:pt x="302" y="2002"/>
                    <a:pt x="299" y="2011"/>
                  </a:cubicBezTo>
                  <a:cubicBezTo>
                    <a:pt x="297" y="2015"/>
                    <a:pt x="295" y="2020"/>
                    <a:pt x="294" y="2024"/>
                  </a:cubicBezTo>
                  <a:cubicBezTo>
                    <a:pt x="292" y="2028"/>
                    <a:pt x="291" y="2033"/>
                    <a:pt x="289" y="2037"/>
                  </a:cubicBezTo>
                  <a:cubicBezTo>
                    <a:pt x="286" y="2046"/>
                    <a:pt x="283" y="2054"/>
                    <a:pt x="281" y="2063"/>
                  </a:cubicBezTo>
                  <a:cubicBezTo>
                    <a:pt x="279" y="2072"/>
                    <a:pt x="277" y="2080"/>
                    <a:pt x="275" y="2088"/>
                  </a:cubicBezTo>
                  <a:cubicBezTo>
                    <a:pt x="271" y="2104"/>
                    <a:pt x="269" y="2120"/>
                    <a:pt x="266" y="2134"/>
                  </a:cubicBezTo>
                  <a:cubicBezTo>
                    <a:pt x="258" y="2132"/>
                    <a:pt x="250" y="2132"/>
                    <a:pt x="242" y="2131"/>
                  </a:cubicBezTo>
                  <a:cubicBezTo>
                    <a:pt x="231" y="2131"/>
                    <a:pt x="221" y="2131"/>
                    <a:pt x="211" y="2133"/>
                  </a:cubicBezTo>
                  <a:cubicBezTo>
                    <a:pt x="208" y="2134"/>
                    <a:pt x="206" y="2134"/>
                    <a:pt x="203" y="2135"/>
                  </a:cubicBezTo>
                  <a:cubicBezTo>
                    <a:pt x="201" y="2136"/>
                    <a:pt x="198" y="2137"/>
                    <a:pt x="196" y="2138"/>
                  </a:cubicBezTo>
                  <a:cubicBezTo>
                    <a:pt x="193" y="2139"/>
                    <a:pt x="191" y="2140"/>
                    <a:pt x="188" y="2141"/>
                  </a:cubicBezTo>
                  <a:cubicBezTo>
                    <a:pt x="187" y="2141"/>
                    <a:pt x="186" y="2142"/>
                    <a:pt x="185" y="2143"/>
                  </a:cubicBezTo>
                  <a:cubicBezTo>
                    <a:pt x="184" y="2144"/>
                    <a:pt x="182" y="2144"/>
                    <a:pt x="181" y="2145"/>
                  </a:cubicBezTo>
                  <a:cubicBezTo>
                    <a:pt x="179" y="2147"/>
                    <a:pt x="177" y="2149"/>
                    <a:pt x="175" y="2151"/>
                  </a:cubicBezTo>
                  <a:cubicBezTo>
                    <a:pt x="172" y="2154"/>
                    <a:pt x="172" y="2154"/>
                    <a:pt x="172" y="2154"/>
                  </a:cubicBezTo>
                  <a:cubicBezTo>
                    <a:pt x="171" y="2155"/>
                    <a:pt x="170" y="2156"/>
                    <a:pt x="169" y="2158"/>
                  </a:cubicBezTo>
                  <a:cubicBezTo>
                    <a:pt x="168" y="2159"/>
                    <a:pt x="168" y="2160"/>
                    <a:pt x="167" y="2161"/>
                  </a:cubicBezTo>
                  <a:cubicBezTo>
                    <a:pt x="166" y="2163"/>
                    <a:pt x="166" y="2164"/>
                    <a:pt x="165" y="2165"/>
                  </a:cubicBezTo>
                  <a:cubicBezTo>
                    <a:pt x="164" y="2168"/>
                    <a:pt x="163" y="2170"/>
                    <a:pt x="163" y="2172"/>
                  </a:cubicBezTo>
                  <a:cubicBezTo>
                    <a:pt x="162" y="2173"/>
                    <a:pt x="161" y="2174"/>
                    <a:pt x="161" y="2175"/>
                  </a:cubicBezTo>
                  <a:cubicBezTo>
                    <a:pt x="159" y="2177"/>
                    <a:pt x="158" y="2178"/>
                    <a:pt x="157" y="2179"/>
                  </a:cubicBezTo>
                  <a:cubicBezTo>
                    <a:pt x="155" y="2182"/>
                    <a:pt x="153" y="2184"/>
                    <a:pt x="150" y="2186"/>
                  </a:cubicBezTo>
                  <a:cubicBezTo>
                    <a:pt x="148" y="2189"/>
                    <a:pt x="145" y="2191"/>
                    <a:pt x="142" y="2193"/>
                  </a:cubicBezTo>
                  <a:cubicBezTo>
                    <a:pt x="140" y="2194"/>
                    <a:pt x="140" y="2194"/>
                    <a:pt x="140" y="2194"/>
                  </a:cubicBezTo>
                  <a:cubicBezTo>
                    <a:pt x="140" y="2194"/>
                    <a:pt x="140" y="2194"/>
                    <a:pt x="140" y="2194"/>
                  </a:cubicBezTo>
                  <a:cubicBezTo>
                    <a:pt x="140" y="2194"/>
                    <a:pt x="140" y="2194"/>
                    <a:pt x="140" y="2194"/>
                  </a:cubicBezTo>
                  <a:cubicBezTo>
                    <a:pt x="139" y="2194"/>
                    <a:pt x="139" y="2194"/>
                    <a:pt x="139" y="2194"/>
                  </a:cubicBezTo>
                  <a:cubicBezTo>
                    <a:pt x="138" y="2195"/>
                    <a:pt x="138" y="2195"/>
                    <a:pt x="138" y="2195"/>
                  </a:cubicBezTo>
                  <a:cubicBezTo>
                    <a:pt x="136" y="2196"/>
                    <a:pt x="135" y="2197"/>
                    <a:pt x="133" y="2198"/>
                  </a:cubicBezTo>
                  <a:cubicBezTo>
                    <a:pt x="127" y="2201"/>
                    <a:pt x="118" y="2205"/>
                    <a:pt x="111" y="2213"/>
                  </a:cubicBezTo>
                  <a:cubicBezTo>
                    <a:pt x="109" y="2216"/>
                    <a:pt x="109" y="2216"/>
                    <a:pt x="109" y="2216"/>
                  </a:cubicBezTo>
                  <a:cubicBezTo>
                    <a:pt x="109" y="2217"/>
                    <a:pt x="109" y="2217"/>
                    <a:pt x="109" y="2217"/>
                  </a:cubicBezTo>
                  <a:cubicBezTo>
                    <a:pt x="108" y="2217"/>
                    <a:pt x="108" y="2217"/>
                    <a:pt x="108" y="2217"/>
                  </a:cubicBezTo>
                  <a:cubicBezTo>
                    <a:pt x="108" y="2218"/>
                    <a:pt x="108" y="2218"/>
                    <a:pt x="108" y="2218"/>
                  </a:cubicBezTo>
                  <a:cubicBezTo>
                    <a:pt x="107" y="2219"/>
                    <a:pt x="107" y="2219"/>
                    <a:pt x="107" y="2219"/>
                  </a:cubicBezTo>
                  <a:cubicBezTo>
                    <a:pt x="106" y="2220"/>
                    <a:pt x="105" y="2223"/>
                    <a:pt x="104" y="2226"/>
                  </a:cubicBezTo>
                  <a:cubicBezTo>
                    <a:pt x="102" y="2231"/>
                    <a:pt x="101" y="2236"/>
                    <a:pt x="101" y="2240"/>
                  </a:cubicBezTo>
                  <a:cubicBezTo>
                    <a:pt x="100" y="2249"/>
                    <a:pt x="101" y="2256"/>
                    <a:pt x="100" y="2262"/>
                  </a:cubicBezTo>
                  <a:cubicBezTo>
                    <a:pt x="100" y="2265"/>
                    <a:pt x="99" y="2268"/>
                    <a:pt x="98" y="2270"/>
                  </a:cubicBezTo>
                  <a:cubicBezTo>
                    <a:pt x="98" y="2270"/>
                    <a:pt x="98" y="2270"/>
                    <a:pt x="98" y="2270"/>
                  </a:cubicBezTo>
                  <a:cubicBezTo>
                    <a:pt x="98" y="2271"/>
                    <a:pt x="98" y="2271"/>
                    <a:pt x="98" y="2271"/>
                  </a:cubicBezTo>
                  <a:cubicBezTo>
                    <a:pt x="97" y="2272"/>
                    <a:pt x="97" y="2272"/>
                    <a:pt x="97" y="2272"/>
                  </a:cubicBezTo>
                  <a:cubicBezTo>
                    <a:pt x="97" y="2273"/>
                    <a:pt x="97" y="2273"/>
                    <a:pt x="96" y="2273"/>
                  </a:cubicBezTo>
                  <a:cubicBezTo>
                    <a:pt x="96" y="2273"/>
                    <a:pt x="96" y="2273"/>
                    <a:pt x="96" y="2273"/>
                  </a:cubicBezTo>
                  <a:cubicBezTo>
                    <a:pt x="96" y="2274"/>
                    <a:pt x="95" y="2274"/>
                    <a:pt x="95" y="2274"/>
                  </a:cubicBezTo>
                  <a:cubicBezTo>
                    <a:pt x="92" y="2277"/>
                    <a:pt x="86" y="2280"/>
                    <a:pt x="79" y="2283"/>
                  </a:cubicBezTo>
                  <a:cubicBezTo>
                    <a:pt x="75" y="2285"/>
                    <a:pt x="71" y="2287"/>
                    <a:pt x="67" y="2290"/>
                  </a:cubicBezTo>
                  <a:cubicBezTo>
                    <a:pt x="65" y="2291"/>
                    <a:pt x="63" y="2293"/>
                    <a:pt x="61" y="2295"/>
                  </a:cubicBezTo>
                  <a:cubicBezTo>
                    <a:pt x="59" y="2296"/>
                    <a:pt x="59" y="2296"/>
                    <a:pt x="59" y="2296"/>
                  </a:cubicBezTo>
                  <a:cubicBezTo>
                    <a:pt x="59" y="2297"/>
                    <a:pt x="59" y="2297"/>
                    <a:pt x="59" y="2297"/>
                  </a:cubicBezTo>
                  <a:cubicBezTo>
                    <a:pt x="59" y="2297"/>
                    <a:pt x="59" y="2297"/>
                    <a:pt x="59" y="2297"/>
                  </a:cubicBezTo>
                  <a:cubicBezTo>
                    <a:pt x="58" y="2298"/>
                    <a:pt x="58" y="2298"/>
                    <a:pt x="58" y="2298"/>
                  </a:cubicBezTo>
                  <a:cubicBezTo>
                    <a:pt x="58" y="2298"/>
                    <a:pt x="58" y="2298"/>
                    <a:pt x="58" y="2298"/>
                  </a:cubicBezTo>
                  <a:cubicBezTo>
                    <a:pt x="56" y="2300"/>
                    <a:pt x="56" y="2300"/>
                    <a:pt x="56" y="2300"/>
                  </a:cubicBezTo>
                  <a:cubicBezTo>
                    <a:pt x="55" y="2302"/>
                    <a:pt x="53" y="2305"/>
                    <a:pt x="52" y="2307"/>
                  </a:cubicBezTo>
                  <a:cubicBezTo>
                    <a:pt x="50" y="2311"/>
                    <a:pt x="50" y="2311"/>
                    <a:pt x="50" y="2311"/>
                  </a:cubicBezTo>
                  <a:cubicBezTo>
                    <a:pt x="49" y="2314"/>
                    <a:pt x="49" y="2314"/>
                    <a:pt x="49" y="2314"/>
                  </a:cubicBezTo>
                  <a:cubicBezTo>
                    <a:pt x="47" y="2319"/>
                    <a:pt x="46" y="2323"/>
                    <a:pt x="45" y="2328"/>
                  </a:cubicBezTo>
                  <a:cubicBezTo>
                    <a:pt x="43" y="2337"/>
                    <a:pt x="43" y="2345"/>
                    <a:pt x="43" y="2353"/>
                  </a:cubicBezTo>
                  <a:cubicBezTo>
                    <a:pt x="43" y="2357"/>
                    <a:pt x="44" y="2361"/>
                    <a:pt x="44" y="2365"/>
                  </a:cubicBezTo>
                  <a:cubicBezTo>
                    <a:pt x="44" y="2368"/>
                    <a:pt x="44" y="2368"/>
                    <a:pt x="44" y="2368"/>
                  </a:cubicBezTo>
                  <a:cubicBezTo>
                    <a:pt x="44" y="2369"/>
                    <a:pt x="44" y="2369"/>
                    <a:pt x="44" y="2369"/>
                  </a:cubicBezTo>
                  <a:cubicBezTo>
                    <a:pt x="44" y="2369"/>
                    <a:pt x="44" y="2369"/>
                    <a:pt x="44" y="2369"/>
                  </a:cubicBezTo>
                  <a:cubicBezTo>
                    <a:pt x="44" y="2369"/>
                    <a:pt x="44" y="2369"/>
                    <a:pt x="44" y="2369"/>
                  </a:cubicBezTo>
                  <a:cubicBezTo>
                    <a:pt x="44" y="2370"/>
                    <a:pt x="44" y="2370"/>
                    <a:pt x="44" y="2370"/>
                  </a:cubicBezTo>
                  <a:cubicBezTo>
                    <a:pt x="44" y="2370"/>
                    <a:pt x="44" y="2370"/>
                    <a:pt x="44" y="2370"/>
                  </a:cubicBezTo>
                  <a:cubicBezTo>
                    <a:pt x="44" y="2372"/>
                    <a:pt x="44" y="2372"/>
                    <a:pt x="44" y="2374"/>
                  </a:cubicBezTo>
                  <a:cubicBezTo>
                    <a:pt x="43" y="2380"/>
                    <a:pt x="42" y="2387"/>
                    <a:pt x="40" y="2393"/>
                  </a:cubicBezTo>
                  <a:cubicBezTo>
                    <a:pt x="36" y="2406"/>
                    <a:pt x="30" y="2418"/>
                    <a:pt x="22" y="2430"/>
                  </a:cubicBezTo>
                  <a:cubicBezTo>
                    <a:pt x="22" y="2432"/>
                    <a:pt x="21" y="2433"/>
                    <a:pt x="20" y="2435"/>
                  </a:cubicBezTo>
                  <a:cubicBezTo>
                    <a:pt x="17" y="2440"/>
                    <a:pt x="17" y="2440"/>
                    <a:pt x="17" y="2440"/>
                  </a:cubicBezTo>
                  <a:cubicBezTo>
                    <a:pt x="16" y="2441"/>
                    <a:pt x="14" y="2443"/>
                    <a:pt x="13" y="2445"/>
                  </a:cubicBezTo>
                  <a:cubicBezTo>
                    <a:pt x="12" y="2447"/>
                    <a:pt x="11" y="2449"/>
                    <a:pt x="10" y="2451"/>
                  </a:cubicBezTo>
                  <a:cubicBezTo>
                    <a:pt x="6" y="2458"/>
                    <a:pt x="3" y="2467"/>
                    <a:pt x="1" y="2477"/>
                  </a:cubicBezTo>
                  <a:cubicBezTo>
                    <a:pt x="0" y="2486"/>
                    <a:pt x="1" y="2497"/>
                    <a:pt x="3" y="2506"/>
                  </a:cubicBezTo>
                  <a:cubicBezTo>
                    <a:pt x="6" y="2515"/>
                    <a:pt x="10" y="2523"/>
                    <a:pt x="15" y="2530"/>
                  </a:cubicBezTo>
                  <a:cubicBezTo>
                    <a:pt x="18" y="2536"/>
                    <a:pt x="23" y="2543"/>
                    <a:pt x="28" y="2550"/>
                  </a:cubicBezTo>
                  <a:cubicBezTo>
                    <a:pt x="31" y="2553"/>
                    <a:pt x="33" y="2556"/>
                    <a:pt x="36" y="2559"/>
                  </a:cubicBezTo>
                  <a:cubicBezTo>
                    <a:pt x="44" y="2568"/>
                    <a:pt x="44" y="2568"/>
                    <a:pt x="44" y="2568"/>
                  </a:cubicBezTo>
                  <a:cubicBezTo>
                    <a:pt x="55" y="2580"/>
                    <a:pt x="67" y="2591"/>
                    <a:pt x="82" y="2599"/>
                  </a:cubicBezTo>
                  <a:cubicBezTo>
                    <a:pt x="87" y="2602"/>
                    <a:pt x="87" y="2602"/>
                    <a:pt x="87" y="2602"/>
                  </a:cubicBezTo>
                  <a:cubicBezTo>
                    <a:pt x="88" y="2603"/>
                    <a:pt x="88" y="2603"/>
                    <a:pt x="88" y="2603"/>
                  </a:cubicBezTo>
                  <a:cubicBezTo>
                    <a:pt x="88" y="2603"/>
                    <a:pt x="88" y="2603"/>
                    <a:pt x="88" y="2603"/>
                  </a:cubicBezTo>
                  <a:cubicBezTo>
                    <a:pt x="89" y="2603"/>
                    <a:pt x="89" y="2603"/>
                    <a:pt x="89" y="2603"/>
                  </a:cubicBezTo>
                  <a:cubicBezTo>
                    <a:pt x="90" y="2604"/>
                    <a:pt x="90" y="2604"/>
                    <a:pt x="90" y="2604"/>
                  </a:cubicBezTo>
                  <a:cubicBezTo>
                    <a:pt x="93" y="2605"/>
                    <a:pt x="93" y="2605"/>
                    <a:pt x="93" y="2605"/>
                  </a:cubicBezTo>
                  <a:cubicBezTo>
                    <a:pt x="96" y="2607"/>
                    <a:pt x="100" y="2608"/>
                    <a:pt x="104" y="2610"/>
                  </a:cubicBezTo>
                  <a:cubicBezTo>
                    <a:pt x="111" y="2613"/>
                    <a:pt x="119" y="2615"/>
                    <a:pt x="126" y="2618"/>
                  </a:cubicBezTo>
                  <a:cubicBezTo>
                    <a:pt x="127" y="2618"/>
                    <a:pt x="128" y="2618"/>
                    <a:pt x="129" y="2618"/>
                  </a:cubicBezTo>
                  <a:cubicBezTo>
                    <a:pt x="128" y="2619"/>
                    <a:pt x="128" y="2619"/>
                    <a:pt x="128" y="2620"/>
                  </a:cubicBezTo>
                  <a:cubicBezTo>
                    <a:pt x="124" y="2624"/>
                    <a:pt x="124" y="2624"/>
                    <a:pt x="124" y="2624"/>
                  </a:cubicBezTo>
                  <a:cubicBezTo>
                    <a:pt x="122" y="2627"/>
                    <a:pt x="120" y="2630"/>
                    <a:pt x="118" y="2634"/>
                  </a:cubicBezTo>
                  <a:cubicBezTo>
                    <a:pt x="111" y="2646"/>
                    <a:pt x="106" y="2660"/>
                    <a:pt x="102" y="2674"/>
                  </a:cubicBezTo>
                  <a:cubicBezTo>
                    <a:pt x="98" y="2688"/>
                    <a:pt x="95" y="2702"/>
                    <a:pt x="93" y="2716"/>
                  </a:cubicBezTo>
                  <a:cubicBezTo>
                    <a:pt x="91" y="2723"/>
                    <a:pt x="90" y="2730"/>
                    <a:pt x="89" y="2737"/>
                  </a:cubicBezTo>
                  <a:cubicBezTo>
                    <a:pt x="89" y="2741"/>
                    <a:pt x="89" y="2744"/>
                    <a:pt x="88" y="2748"/>
                  </a:cubicBezTo>
                  <a:cubicBezTo>
                    <a:pt x="88" y="2751"/>
                    <a:pt x="88" y="2755"/>
                    <a:pt x="87" y="2759"/>
                  </a:cubicBezTo>
                  <a:cubicBezTo>
                    <a:pt x="87" y="2761"/>
                    <a:pt x="87" y="2761"/>
                    <a:pt x="87" y="2761"/>
                  </a:cubicBezTo>
                  <a:cubicBezTo>
                    <a:pt x="88" y="2775"/>
                    <a:pt x="90" y="2791"/>
                    <a:pt x="92" y="2806"/>
                  </a:cubicBezTo>
                  <a:cubicBezTo>
                    <a:pt x="95" y="2821"/>
                    <a:pt x="99" y="2836"/>
                    <a:pt x="105" y="2850"/>
                  </a:cubicBezTo>
                  <a:cubicBezTo>
                    <a:pt x="111" y="2865"/>
                    <a:pt x="118" y="2879"/>
                    <a:pt x="127" y="2893"/>
                  </a:cubicBezTo>
                  <a:cubicBezTo>
                    <a:pt x="137" y="2906"/>
                    <a:pt x="148" y="2919"/>
                    <a:pt x="161" y="2929"/>
                  </a:cubicBezTo>
                  <a:cubicBezTo>
                    <a:pt x="164" y="2932"/>
                    <a:pt x="168" y="2934"/>
                    <a:pt x="171" y="2937"/>
                  </a:cubicBezTo>
                  <a:cubicBezTo>
                    <a:pt x="177" y="2941"/>
                    <a:pt x="177" y="2941"/>
                    <a:pt x="177" y="2941"/>
                  </a:cubicBezTo>
                  <a:cubicBezTo>
                    <a:pt x="178" y="2942"/>
                    <a:pt x="180" y="2943"/>
                    <a:pt x="182" y="2944"/>
                  </a:cubicBezTo>
                  <a:cubicBezTo>
                    <a:pt x="186" y="2946"/>
                    <a:pt x="190" y="2948"/>
                    <a:pt x="193" y="2950"/>
                  </a:cubicBezTo>
                  <a:cubicBezTo>
                    <a:pt x="198" y="2952"/>
                    <a:pt x="202" y="2954"/>
                    <a:pt x="206" y="2955"/>
                  </a:cubicBezTo>
                  <a:cubicBezTo>
                    <a:pt x="209" y="2957"/>
                    <a:pt x="209" y="2957"/>
                    <a:pt x="209" y="2957"/>
                  </a:cubicBezTo>
                  <a:cubicBezTo>
                    <a:pt x="211" y="2957"/>
                    <a:pt x="211" y="2957"/>
                    <a:pt x="211" y="2957"/>
                  </a:cubicBezTo>
                  <a:cubicBezTo>
                    <a:pt x="212" y="2957"/>
                    <a:pt x="212" y="2958"/>
                    <a:pt x="212" y="2958"/>
                  </a:cubicBezTo>
                  <a:cubicBezTo>
                    <a:pt x="217" y="2959"/>
                    <a:pt x="217" y="2959"/>
                    <a:pt x="217" y="2959"/>
                  </a:cubicBezTo>
                  <a:cubicBezTo>
                    <a:pt x="223" y="2961"/>
                    <a:pt x="223" y="2961"/>
                    <a:pt x="223" y="2961"/>
                  </a:cubicBezTo>
                  <a:cubicBezTo>
                    <a:pt x="225" y="2962"/>
                    <a:pt x="225" y="2962"/>
                    <a:pt x="225" y="2962"/>
                  </a:cubicBezTo>
                  <a:cubicBezTo>
                    <a:pt x="226" y="2962"/>
                    <a:pt x="226" y="2962"/>
                    <a:pt x="226" y="2962"/>
                  </a:cubicBezTo>
                  <a:cubicBezTo>
                    <a:pt x="226" y="2962"/>
                    <a:pt x="230" y="2963"/>
                    <a:pt x="229" y="2962"/>
                  </a:cubicBezTo>
                  <a:cubicBezTo>
                    <a:pt x="229" y="2963"/>
                    <a:pt x="229" y="2963"/>
                    <a:pt x="229" y="2963"/>
                  </a:cubicBezTo>
                  <a:cubicBezTo>
                    <a:pt x="237" y="2964"/>
                    <a:pt x="245" y="2966"/>
                    <a:pt x="253" y="2967"/>
                  </a:cubicBezTo>
                  <a:cubicBezTo>
                    <a:pt x="285" y="2972"/>
                    <a:pt x="317" y="2970"/>
                    <a:pt x="348" y="2965"/>
                  </a:cubicBezTo>
                  <a:cubicBezTo>
                    <a:pt x="408" y="2955"/>
                    <a:pt x="464" y="2934"/>
                    <a:pt x="517" y="2913"/>
                  </a:cubicBezTo>
                  <a:cubicBezTo>
                    <a:pt x="556" y="2897"/>
                    <a:pt x="556" y="2897"/>
                    <a:pt x="556" y="2897"/>
                  </a:cubicBezTo>
                  <a:cubicBezTo>
                    <a:pt x="575" y="2890"/>
                    <a:pt x="575" y="2890"/>
                    <a:pt x="575" y="2890"/>
                  </a:cubicBezTo>
                  <a:cubicBezTo>
                    <a:pt x="595" y="2882"/>
                    <a:pt x="595" y="2882"/>
                    <a:pt x="595" y="2882"/>
                  </a:cubicBezTo>
                  <a:cubicBezTo>
                    <a:pt x="622" y="2871"/>
                    <a:pt x="649" y="2861"/>
                    <a:pt x="675" y="2850"/>
                  </a:cubicBezTo>
                  <a:cubicBezTo>
                    <a:pt x="728" y="2827"/>
                    <a:pt x="780" y="2803"/>
                    <a:pt x="831" y="2778"/>
                  </a:cubicBezTo>
                  <a:cubicBezTo>
                    <a:pt x="869" y="2759"/>
                    <a:pt x="869" y="2759"/>
                    <a:pt x="869" y="2759"/>
                  </a:cubicBezTo>
                  <a:cubicBezTo>
                    <a:pt x="888" y="2749"/>
                    <a:pt x="888" y="2749"/>
                    <a:pt x="888" y="2749"/>
                  </a:cubicBezTo>
                  <a:cubicBezTo>
                    <a:pt x="907" y="2739"/>
                    <a:pt x="907" y="2739"/>
                    <a:pt x="907" y="2739"/>
                  </a:cubicBezTo>
                  <a:cubicBezTo>
                    <a:pt x="945" y="2718"/>
                    <a:pt x="945" y="2718"/>
                    <a:pt x="945" y="2718"/>
                  </a:cubicBezTo>
                  <a:cubicBezTo>
                    <a:pt x="952" y="2715"/>
                    <a:pt x="958" y="2712"/>
                    <a:pt x="964" y="2708"/>
                  </a:cubicBezTo>
                  <a:cubicBezTo>
                    <a:pt x="983" y="2698"/>
                    <a:pt x="983" y="2698"/>
                    <a:pt x="983" y="2698"/>
                  </a:cubicBezTo>
                  <a:cubicBezTo>
                    <a:pt x="1008" y="2683"/>
                    <a:pt x="1033" y="2669"/>
                    <a:pt x="1057" y="2654"/>
                  </a:cubicBezTo>
                  <a:cubicBezTo>
                    <a:pt x="1081" y="2638"/>
                    <a:pt x="1106" y="2623"/>
                    <a:pt x="1129" y="2607"/>
                  </a:cubicBezTo>
                  <a:cubicBezTo>
                    <a:pt x="1164" y="2583"/>
                    <a:pt x="1164" y="2583"/>
                    <a:pt x="1164" y="2583"/>
                  </a:cubicBezTo>
                  <a:cubicBezTo>
                    <a:pt x="1173" y="2577"/>
                    <a:pt x="1173" y="2577"/>
                    <a:pt x="1173" y="2577"/>
                  </a:cubicBezTo>
                  <a:cubicBezTo>
                    <a:pt x="1177" y="2574"/>
                    <a:pt x="1177" y="2574"/>
                    <a:pt x="1177" y="2574"/>
                  </a:cubicBezTo>
                  <a:cubicBezTo>
                    <a:pt x="1178" y="2573"/>
                    <a:pt x="1178" y="2573"/>
                    <a:pt x="1178" y="2573"/>
                  </a:cubicBezTo>
                  <a:cubicBezTo>
                    <a:pt x="1179" y="2573"/>
                    <a:pt x="1179" y="2573"/>
                    <a:pt x="1179" y="2573"/>
                  </a:cubicBezTo>
                  <a:cubicBezTo>
                    <a:pt x="1180" y="2572"/>
                    <a:pt x="1180" y="2572"/>
                    <a:pt x="1180" y="2572"/>
                  </a:cubicBezTo>
                  <a:cubicBezTo>
                    <a:pt x="1182" y="2571"/>
                    <a:pt x="1182" y="2571"/>
                    <a:pt x="1182" y="2571"/>
                  </a:cubicBezTo>
                  <a:cubicBezTo>
                    <a:pt x="1199" y="2558"/>
                    <a:pt x="1199" y="2558"/>
                    <a:pt x="1199" y="2558"/>
                  </a:cubicBezTo>
                  <a:cubicBezTo>
                    <a:pt x="1222" y="2541"/>
                    <a:pt x="1245" y="2524"/>
                    <a:pt x="1268" y="2508"/>
                  </a:cubicBezTo>
                  <a:cubicBezTo>
                    <a:pt x="1286" y="2495"/>
                    <a:pt x="1286" y="2495"/>
                    <a:pt x="1286" y="2495"/>
                  </a:cubicBezTo>
                  <a:cubicBezTo>
                    <a:pt x="1291" y="2491"/>
                    <a:pt x="1297" y="2487"/>
                    <a:pt x="1303" y="2483"/>
                  </a:cubicBezTo>
                  <a:cubicBezTo>
                    <a:pt x="1337" y="2457"/>
                    <a:pt x="1337" y="2457"/>
                    <a:pt x="1337" y="2457"/>
                  </a:cubicBezTo>
                  <a:cubicBezTo>
                    <a:pt x="1360" y="2440"/>
                    <a:pt x="1383" y="2423"/>
                    <a:pt x="1406" y="2407"/>
                  </a:cubicBezTo>
                  <a:cubicBezTo>
                    <a:pt x="1417" y="2399"/>
                    <a:pt x="1429" y="2390"/>
                    <a:pt x="1440" y="2381"/>
                  </a:cubicBezTo>
                  <a:cubicBezTo>
                    <a:pt x="1452" y="2373"/>
                    <a:pt x="1463" y="2364"/>
                    <a:pt x="1474" y="2356"/>
                  </a:cubicBezTo>
                  <a:cubicBezTo>
                    <a:pt x="1486" y="2348"/>
                    <a:pt x="1497" y="2339"/>
                    <a:pt x="1509" y="2331"/>
                  </a:cubicBezTo>
                  <a:close/>
                  <a:moveTo>
                    <a:pt x="1183" y="1673"/>
                  </a:moveTo>
                  <a:cubicBezTo>
                    <a:pt x="1183" y="1673"/>
                    <a:pt x="1183" y="1673"/>
                    <a:pt x="1183" y="16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Freeform 17"/>
          <p:cNvSpPr/>
          <p:nvPr/>
        </p:nvSpPr>
        <p:spPr bwMode="auto">
          <a:xfrm>
            <a:off x="6994815" y="3800582"/>
            <a:ext cx="694561" cy="693215"/>
          </a:xfrm>
          <a:custGeom>
            <a:avLst/>
            <a:gdLst>
              <a:gd name="T0" fmla="*/ 194 w 345"/>
              <a:gd name="T1" fmla="*/ 7 h 344"/>
              <a:gd name="T2" fmla="*/ 139 w 345"/>
              <a:gd name="T3" fmla="*/ 73 h 344"/>
              <a:gd name="T4" fmla="*/ 129 w 345"/>
              <a:gd name="T5" fmla="*/ 119 h 344"/>
              <a:gd name="T6" fmla="*/ 30 w 345"/>
              <a:gd name="T7" fmla="*/ 151 h 344"/>
              <a:gd name="T8" fmla="*/ 8 w 345"/>
              <a:gd name="T9" fmla="*/ 245 h 344"/>
              <a:gd name="T10" fmla="*/ 236 w 345"/>
              <a:gd name="T11" fmla="*/ 336 h 344"/>
              <a:gd name="T12" fmla="*/ 313 w 345"/>
              <a:gd name="T13" fmla="*/ 315 h 344"/>
              <a:gd name="T14" fmla="*/ 344 w 345"/>
              <a:gd name="T15" fmla="*/ 174 h 344"/>
              <a:gd name="T16" fmla="*/ 230 w 345"/>
              <a:gd name="T17" fmla="*/ 1 h 344"/>
              <a:gd name="T18" fmla="*/ 194 w 345"/>
              <a:gd name="T19" fmla="*/ 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44">
                <a:moveTo>
                  <a:pt x="194" y="7"/>
                </a:moveTo>
                <a:cubicBezTo>
                  <a:pt x="168" y="19"/>
                  <a:pt x="151" y="44"/>
                  <a:pt x="139" y="73"/>
                </a:cubicBezTo>
                <a:cubicBezTo>
                  <a:pt x="138" y="75"/>
                  <a:pt x="125" y="118"/>
                  <a:pt x="129" y="119"/>
                </a:cubicBezTo>
                <a:cubicBezTo>
                  <a:pt x="95" y="114"/>
                  <a:pt x="56" y="131"/>
                  <a:pt x="30" y="151"/>
                </a:cubicBezTo>
                <a:cubicBezTo>
                  <a:pt x="2" y="174"/>
                  <a:pt x="0" y="213"/>
                  <a:pt x="8" y="245"/>
                </a:cubicBezTo>
                <a:cubicBezTo>
                  <a:pt x="31" y="332"/>
                  <a:pt x="162" y="344"/>
                  <a:pt x="236" y="336"/>
                </a:cubicBezTo>
                <a:cubicBezTo>
                  <a:pt x="262" y="334"/>
                  <a:pt x="289" y="327"/>
                  <a:pt x="313" y="315"/>
                </a:cubicBezTo>
                <a:cubicBezTo>
                  <a:pt x="337" y="272"/>
                  <a:pt x="345" y="223"/>
                  <a:pt x="344" y="174"/>
                </a:cubicBezTo>
                <a:cubicBezTo>
                  <a:pt x="341" y="96"/>
                  <a:pt x="326" y="6"/>
                  <a:pt x="230" y="1"/>
                </a:cubicBezTo>
                <a:cubicBezTo>
                  <a:pt x="216" y="0"/>
                  <a:pt x="204" y="3"/>
                  <a:pt x="194" y="7"/>
                </a:cubicBezTo>
                <a:close/>
              </a:path>
            </a:pathLst>
          </a:custGeom>
          <a:solidFill>
            <a:schemeClr val="bg1">
              <a:alpha val="66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7"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strVal val="#ppt_x"/>
                                              </p:val>
                                            </p:tav>
                                            <p:tav tm="100000">
                                              <p:val>
                                                <p:strVal val="#ppt_x"/>
                                              </p:val>
                                            </p:tav>
                                          </p:tavLst>
                                        </p:anim>
                                        <p:anim calcmode="lin" valueType="num">
                                          <p:cBhvr>
                                            <p:cTn id="11" dur="1000" fill="hold"/>
                                            <p:tgtEl>
                                              <p:spTgt spid="3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7" dur="6000" fill="hold"/>
                                            <p:tgtEl>
                                              <p:spTgt spid="7"/>
                                            </p:tgtEl>
                                            <p:attrNameLst>
                                              <p:attrName>ppt_x</p:attrName>
                                              <p:attrName>ppt_y</p:attrName>
                                            </p:attrNameLst>
                                          </p:cBhvr>
                                          <p:rCtr x="-156" y="18194"/>
                                        </p:animMotion>
                                      </p:childTnLst>
                                    </p:cTn>
                                  </p:par>
                                  <p:par>
                                    <p:cTn id="28" presetID="2" presetClass="entr" presetSubtype="2" accel="52000" fill="hold" grpId="0" nodeType="withEffect" p14:presetBounceEnd="60000">
                                      <p:stCondLst>
                                        <p:cond delay="2000"/>
                                      </p:stCondLst>
                                      <p:iterate type="lt">
                                        <p:tmPct val="0"/>
                                      </p:iterate>
                                      <p:childTnLst>
                                        <p:set>
                                          <p:cBhvr>
                                            <p:cTn id="29" dur="1" fill="hold">
                                              <p:stCondLst>
                                                <p:cond delay="0"/>
                                              </p:stCondLst>
                                            </p:cTn>
                                            <p:tgtEl>
                                              <p:spTgt spid="6"/>
                                            </p:tgtEl>
                                            <p:attrNameLst>
                                              <p:attrName>style.visibility</p:attrName>
                                            </p:attrNameLst>
                                          </p:cBhvr>
                                          <p:to>
                                            <p:strVal val="visible"/>
                                          </p:to>
                                        </p:set>
                                        <p:anim calcmode="lin" valueType="num" p14:bounceEnd="60000">
                                          <p:cBhvr additive="base">
                                            <p:cTn id="30"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31" dur="1500" fill="hold"/>
                                            <p:tgtEl>
                                              <p:spTgt spid="6"/>
                                            </p:tgtEl>
                                            <p:attrNameLst>
                                              <p:attrName>ppt_y</p:attrName>
                                            </p:attrNameLst>
                                          </p:cBhvr>
                                          <p:tavLst>
                                            <p:tav tm="0">
                                              <p:val>
                                                <p:strVal val="#ppt_y"/>
                                              </p:val>
                                            </p:tav>
                                            <p:tav tm="100000">
                                              <p:val>
                                                <p:strVal val="#ppt_y"/>
                                              </p:val>
                                            </p:tav>
                                          </p:tavLst>
                                        </p:anim>
                                      </p:childTnLst>
                                    </p:cTn>
                                  </p:par>
                                  <p:par>
                                    <p:cTn id="32" presetID="18" presetClass="entr" presetSubtype="6" fill="hold" grpId="0" nodeType="withEffect">
                                      <p:stCondLst>
                                        <p:cond delay="3500"/>
                                      </p:stCondLst>
                                      <p:childTnLst>
                                        <p:set>
                                          <p:cBhvr>
                                            <p:cTn id="33" dur="1" fill="hold">
                                              <p:stCondLst>
                                                <p:cond delay="0"/>
                                              </p:stCondLst>
                                            </p:cTn>
                                            <p:tgtEl>
                                              <p:spTgt spid="5"/>
                                            </p:tgtEl>
                                            <p:attrNameLst>
                                              <p:attrName>style.visibility</p:attrName>
                                            </p:attrNameLst>
                                          </p:cBhvr>
                                          <p:to>
                                            <p:strVal val="visible"/>
                                          </p:to>
                                        </p:set>
                                        <p:animEffect transition="in" filter="strips(downRight)">
                                          <p:cBhvr>
                                            <p:cTn id="34" dur="1000"/>
                                            <p:tgtEl>
                                              <p:spTgt spid="5"/>
                                            </p:tgtEl>
                                          </p:cBhvr>
                                        </p:animEffect>
                                      </p:childTnLst>
                                    </p:cTn>
                                  </p:par>
                                  <p:par>
                                    <p:cTn id="35" presetID="26" presetClass="emph" presetSubtype="0" fill="hold" grpId="1" nodeType="withEffect">
                                      <p:stCondLst>
                                        <p:cond delay="4500"/>
                                      </p:stCondLst>
                                      <p:iterate type="lt">
                                        <p:tmPct val="10000"/>
                                      </p:iterate>
                                      <p:childTnLst>
                                        <p:animEffect transition="out" filter="fade">
                                          <p:cBhvr>
                                            <p:cTn id="36" dur="750" tmFilter="0, 0; .2, .5; .8, .5; 1, 0"/>
                                            <p:tgtEl>
                                              <p:spTgt spid="6"/>
                                            </p:tgtEl>
                                          </p:cBhvr>
                                        </p:animEffect>
                                        <p:animScale>
                                          <p:cBhvr>
                                            <p:cTn id="37" dur="375" autoRev="1" fill="hold"/>
                                            <p:tgtEl>
                                              <p:spTgt spid="6"/>
                                            </p:tgtEl>
                                          </p:cBhvr>
                                          <p:by x="105000" y="105000"/>
                                        </p:animScale>
                                      </p:childTnLst>
                                    </p:cTn>
                                  </p:par>
                                  <p:par>
                                    <p:cTn id="38" presetID="2" presetClass="entr" presetSubtype="2" accel="52000" fill="hold" grpId="0" nodeType="withEffect" p14:presetBounceEnd="60000">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0" grpId="0"/>
          <p:bldP spid="10" grpId="1"/>
          <p:bldP spid="4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7"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strVal val="#ppt_x"/>
                                              </p:val>
                                            </p:tav>
                                            <p:tav tm="100000">
                                              <p:val>
                                                <p:strVal val="#ppt_x"/>
                                              </p:val>
                                            </p:tav>
                                          </p:tavLst>
                                        </p:anim>
                                        <p:anim calcmode="lin" valueType="num">
                                          <p:cBhvr>
                                            <p:cTn id="11" dur="1000" fill="hold"/>
                                            <p:tgtEl>
                                              <p:spTgt spid="3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7" dur="6000" fill="hold"/>
                                            <p:tgtEl>
                                              <p:spTgt spid="7"/>
                                            </p:tgtEl>
                                            <p:attrNameLst>
                                              <p:attrName>ppt_x</p:attrName>
                                              <p:attrName>ppt_y</p:attrName>
                                            </p:attrNameLst>
                                          </p:cBhvr>
                                          <p:rCtr x="-156" y="18194"/>
                                        </p:animMotion>
                                      </p:childTnLst>
                                    </p:cTn>
                                  </p:par>
                                  <p:par>
                                    <p:cTn id="28" presetID="2" presetClass="entr" presetSubtype="2" accel="52000" fill="hold" grpId="0" nodeType="withEffect">
                                      <p:stCondLst>
                                        <p:cond delay="2000"/>
                                      </p:stCondLst>
                                      <p:iterate type="lt">
                                        <p:tmPct val="0"/>
                                      </p:iterate>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500" fill="hold"/>
                                            <p:tgtEl>
                                              <p:spTgt spid="6"/>
                                            </p:tgtEl>
                                            <p:attrNameLst>
                                              <p:attrName>ppt_x</p:attrName>
                                            </p:attrNameLst>
                                          </p:cBhvr>
                                          <p:tavLst>
                                            <p:tav tm="0">
                                              <p:val>
                                                <p:strVal val="1+#ppt_w/2"/>
                                              </p:val>
                                            </p:tav>
                                            <p:tav tm="100000">
                                              <p:val>
                                                <p:strVal val="#ppt_x"/>
                                              </p:val>
                                            </p:tav>
                                          </p:tavLst>
                                        </p:anim>
                                        <p:anim calcmode="lin" valueType="num">
                                          <p:cBhvr additive="base">
                                            <p:cTn id="31" dur="1500" fill="hold"/>
                                            <p:tgtEl>
                                              <p:spTgt spid="6"/>
                                            </p:tgtEl>
                                            <p:attrNameLst>
                                              <p:attrName>ppt_y</p:attrName>
                                            </p:attrNameLst>
                                          </p:cBhvr>
                                          <p:tavLst>
                                            <p:tav tm="0">
                                              <p:val>
                                                <p:strVal val="#ppt_y"/>
                                              </p:val>
                                            </p:tav>
                                            <p:tav tm="100000">
                                              <p:val>
                                                <p:strVal val="#ppt_y"/>
                                              </p:val>
                                            </p:tav>
                                          </p:tavLst>
                                        </p:anim>
                                      </p:childTnLst>
                                    </p:cTn>
                                  </p:par>
                                  <p:par>
                                    <p:cTn id="32" presetID="18" presetClass="entr" presetSubtype="6" fill="hold" grpId="0" nodeType="withEffect">
                                      <p:stCondLst>
                                        <p:cond delay="3500"/>
                                      </p:stCondLst>
                                      <p:childTnLst>
                                        <p:set>
                                          <p:cBhvr>
                                            <p:cTn id="33" dur="1" fill="hold">
                                              <p:stCondLst>
                                                <p:cond delay="0"/>
                                              </p:stCondLst>
                                            </p:cTn>
                                            <p:tgtEl>
                                              <p:spTgt spid="5"/>
                                            </p:tgtEl>
                                            <p:attrNameLst>
                                              <p:attrName>style.visibility</p:attrName>
                                            </p:attrNameLst>
                                          </p:cBhvr>
                                          <p:to>
                                            <p:strVal val="visible"/>
                                          </p:to>
                                        </p:set>
                                        <p:animEffect transition="in" filter="strips(downRight)">
                                          <p:cBhvr>
                                            <p:cTn id="34" dur="1000"/>
                                            <p:tgtEl>
                                              <p:spTgt spid="5"/>
                                            </p:tgtEl>
                                          </p:cBhvr>
                                        </p:animEffect>
                                      </p:childTnLst>
                                    </p:cTn>
                                  </p:par>
                                  <p:par>
                                    <p:cTn id="35" presetID="26" presetClass="emph" presetSubtype="0" fill="hold" grpId="1" nodeType="withEffect">
                                      <p:stCondLst>
                                        <p:cond delay="4500"/>
                                      </p:stCondLst>
                                      <p:iterate type="lt">
                                        <p:tmPct val="10000"/>
                                      </p:iterate>
                                      <p:childTnLst>
                                        <p:animEffect transition="out" filter="fade">
                                          <p:cBhvr>
                                            <p:cTn id="36" dur="750" tmFilter="0, 0; .2, .5; .8, .5; 1, 0"/>
                                            <p:tgtEl>
                                              <p:spTgt spid="6"/>
                                            </p:tgtEl>
                                          </p:cBhvr>
                                        </p:animEffect>
                                        <p:animScale>
                                          <p:cBhvr>
                                            <p:cTn id="37" dur="375" autoRev="1" fill="hold"/>
                                            <p:tgtEl>
                                              <p:spTgt spid="6"/>
                                            </p:tgtEl>
                                          </p:cBhvr>
                                          <p:by x="105000" y="105000"/>
                                        </p:animScale>
                                      </p:childTnLst>
                                    </p:cTn>
                                  </p:par>
                                  <p:par>
                                    <p:cTn id="38" presetID="2" presetClass="entr" presetSubtype="2" accel="52000" fill="hold" grpId="0" nodeType="withEffect">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500" fill="hold"/>
                                            <p:tgtEl>
                                              <p:spTgt spid="10"/>
                                            </p:tgtEl>
                                            <p:attrNameLst>
                                              <p:attrName>ppt_x</p:attrName>
                                            </p:attrNameLst>
                                          </p:cBhvr>
                                          <p:tavLst>
                                            <p:tav tm="0">
                                              <p:val>
                                                <p:strVal val="1+#ppt_w/2"/>
                                              </p:val>
                                            </p:tav>
                                            <p:tav tm="100000">
                                              <p:val>
                                                <p:strVal val="#ppt_x"/>
                                              </p:val>
                                            </p:tav>
                                          </p:tavLst>
                                        </p:anim>
                                        <p:anim calcmode="lin" valueType="num">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0" grpId="0"/>
          <p:bldP spid="10" grpId="1"/>
          <p:bldP spid="4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828339" y="3176134"/>
            <a:ext cx="2267888" cy="2664505"/>
          </a:xfrm>
          <a:prstGeom prst="rect">
            <a:avLst/>
          </a:prstGeom>
          <a:blipFill>
            <a:blip r:embed="rId1"/>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矩形 49"/>
          <p:cNvSpPr/>
          <p:nvPr/>
        </p:nvSpPr>
        <p:spPr>
          <a:xfrm>
            <a:off x="6216878" y="4021364"/>
            <a:ext cx="2197100" cy="1819275"/>
          </a:xfrm>
          <a:prstGeom prst="rect">
            <a:avLst/>
          </a:prstGeom>
          <a:blipFill>
            <a:blip r:embed="rId2"/>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矩形 57"/>
          <p:cNvSpPr/>
          <p:nvPr/>
        </p:nvSpPr>
        <p:spPr>
          <a:xfrm>
            <a:off x="6216878" y="1219200"/>
            <a:ext cx="2197100" cy="2678339"/>
          </a:xfrm>
          <a:prstGeom prst="rect">
            <a:avLst/>
          </a:prstGeom>
          <a:blipFill>
            <a:blip r:embed="rId3"/>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矩形 58"/>
          <p:cNvSpPr/>
          <p:nvPr/>
        </p:nvSpPr>
        <p:spPr>
          <a:xfrm>
            <a:off x="3828339" y="1219200"/>
            <a:ext cx="2267888" cy="1790700"/>
          </a:xfrm>
          <a:prstGeom prst="rect">
            <a:avLst/>
          </a:prstGeom>
          <a:blipFill>
            <a:blip r:embed="rId4"/>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Rectangle 186"/>
          <p:cNvSpPr/>
          <p:nvPr/>
        </p:nvSpPr>
        <p:spPr bwMode="auto">
          <a:xfrm>
            <a:off x="635556" y="2440185"/>
            <a:ext cx="2712601" cy="400110"/>
          </a:xfrm>
          <a:prstGeom prst="rect">
            <a:avLst/>
          </a:prstGeom>
        </p:spPr>
        <p:txBody>
          <a:bodyPr wrap="none">
            <a:spAutoFit/>
          </a:bodyPr>
          <a:lstStyle/>
          <a:p>
            <a:pPr algn="ctr" fontAlgn="auto">
              <a:spcBef>
                <a:spcPts val="0"/>
              </a:spcBef>
              <a:spcAft>
                <a:spcPts val="0"/>
              </a:spcAft>
              <a:defRPr/>
            </a:pPr>
            <a:r>
              <a:rPr lang="en-US" altLang="zh-CN" sz="2000" b="1" spc="300" dirty="0">
                <a:solidFill>
                  <a:schemeClr val="tx1">
                    <a:lumMod val="75000"/>
                    <a:lumOff val="25000"/>
                  </a:schemeClr>
                </a:solidFill>
                <a:ea typeface="Open Sans" panose="020B0606030504020204" pitchFamily="34" charset="0"/>
                <a:cs typeface="Open Sans" panose="020B0606030504020204" pitchFamily="34" charset="0"/>
              </a:rPr>
              <a:t>ADD YOUR TILE </a:t>
            </a:r>
            <a:r>
              <a:rPr lang="en-US" altLang="zh-CN" sz="2000" spc="300" dirty="0">
                <a:solidFill>
                  <a:schemeClr val="tx1">
                    <a:lumMod val="75000"/>
                    <a:lumOff val="25000"/>
                  </a:schemeClr>
                </a:solidFill>
                <a:ea typeface="Open Sans" panose="020B0606030504020204" pitchFamily="34" charset="0"/>
                <a:cs typeface="Open Sans" panose="020B0606030504020204" pitchFamily="34" charset="0"/>
              </a:rPr>
              <a:t>HERE</a:t>
            </a:r>
            <a:endParaRPr lang="id-ID" altLang="zh-CN" sz="2000" spc="3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73" name="Rectangle 191"/>
          <p:cNvSpPr/>
          <p:nvPr/>
        </p:nvSpPr>
        <p:spPr bwMode="auto">
          <a:xfrm>
            <a:off x="672671" y="28643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odio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74" name="任意多边形 73"/>
          <p:cNvSpPr/>
          <p:nvPr/>
        </p:nvSpPr>
        <p:spPr>
          <a:xfrm flipH="1">
            <a:off x="8650743" y="3161806"/>
            <a:ext cx="313069" cy="313069"/>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5" name="文本框 74"/>
          <p:cNvSpPr txBox="1">
            <a:spLocks noChangeArrowheads="1"/>
          </p:cNvSpPr>
          <p:nvPr/>
        </p:nvSpPr>
        <p:spPr bwMode="auto">
          <a:xfrm>
            <a:off x="8650744" y="3318340"/>
            <a:ext cx="2109872" cy="40011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r>
              <a:rPr lang="en-US" altLang="zh-CN" dirty="0"/>
              <a:t>ADD YOUR </a:t>
            </a:r>
            <a:r>
              <a:rPr lang="en-US" altLang="zh-CN" b="0" dirty="0"/>
              <a:t>TITLE</a:t>
            </a:r>
            <a:endParaRPr lang="zh-CN" altLang="en-US" b="0" dirty="0"/>
          </a:p>
        </p:txBody>
      </p:sp>
      <p:sp>
        <p:nvSpPr>
          <p:cNvPr id="76" name="矩形 75"/>
          <p:cNvSpPr/>
          <p:nvPr/>
        </p:nvSpPr>
        <p:spPr>
          <a:xfrm>
            <a:off x="8650744" y="3796358"/>
            <a:ext cx="2975199" cy="1615827"/>
          </a:xfrm>
          <a:prstGeom prst="rect">
            <a:avLst/>
          </a:prstGeom>
        </p:spPr>
        <p:txBody>
          <a:bodyPr wrap="square">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77" name="任意多边形 76"/>
          <p:cNvSpPr/>
          <p:nvPr/>
        </p:nvSpPr>
        <p:spPr>
          <a:xfrm rot="16200000" flipH="1">
            <a:off x="495369" y="2569477"/>
            <a:ext cx="280373" cy="280373"/>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8" name="Rectangle 191"/>
          <p:cNvSpPr/>
          <p:nvPr/>
        </p:nvSpPr>
        <p:spPr bwMode="auto">
          <a:xfrm>
            <a:off x="672671" y="38930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ppt_x"/>
                                          </p:val>
                                        </p:tav>
                                        <p:tav tm="100000">
                                          <p:val>
                                            <p:strVal val="#ppt_x"/>
                                          </p:val>
                                        </p:tav>
                                      </p:tavLst>
                                    </p:anim>
                                    <p:anim calcmode="lin" valueType="num">
                                      <p:cBhvr additive="base">
                                        <p:cTn id="17" dur="500" fill="hold"/>
                                        <p:tgtEl>
                                          <p:spTgt spid="5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0-#ppt_w/2"/>
                                          </p:val>
                                        </p:tav>
                                        <p:tav tm="100000">
                                          <p:val>
                                            <p:strVal val="#ppt_x"/>
                                          </p:val>
                                        </p:tav>
                                      </p:tavLst>
                                    </p:anim>
                                    <p:anim calcmode="lin" valueType="num">
                                      <p:cBhvr additive="base">
                                        <p:cTn id="30" dur="500" fill="hold"/>
                                        <p:tgtEl>
                                          <p:spTgt spid="7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1+#ppt_w/2"/>
                                          </p:val>
                                        </p:tav>
                                        <p:tav tm="100000">
                                          <p:val>
                                            <p:strVal val="#ppt_x"/>
                                          </p:val>
                                        </p:tav>
                                      </p:tavLst>
                                    </p:anim>
                                    <p:anim calcmode="lin" valueType="num">
                                      <p:cBhvr additive="base">
                                        <p:cTn id="34" dur="500" fill="hold"/>
                                        <p:tgtEl>
                                          <p:spTgt spid="7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randombar(horizontal)">
                                      <p:cBhvr>
                                        <p:cTn id="41" dur="500"/>
                                        <p:tgtEl>
                                          <p:spTgt spid="74"/>
                                        </p:tgtEl>
                                      </p:cBhvr>
                                    </p:animEffect>
                                  </p:childTnLst>
                                </p:cTn>
                              </p:par>
                            </p:childTnLst>
                          </p:cTn>
                        </p:par>
                        <p:par>
                          <p:cTn id="42" fill="hold">
                            <p:stCondLst>
                              <p:cond delay="2000"/>
                            </p:stCondLst>
                            <p:childTnLst>
                              <p:par>
                                <p:cTn id="43" presetID="18" presetClass="entr" presetSubtype="6"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strips(downRight)">
                                      <p:cBhvr>
                                        <p:cTn id="45" dur="750"/>
                                        <p:tgtEl>
                                          <p:spTgt spid="73"/>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strips(downRight)">
                                      <p:cBhvr>
                                        <p:cTn id="48" dur="750"/>
                                        <p:tgtEl>
                                          <p:spTgt spid="78"/>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strips(downRight)">
                                      <p:cBhvr>
                                        <p:cTn id="5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58" grpId="0" animBg="1"/>
      <p:bldP spid="59" grpId="0" animBg="1"/>
      <p:bldP spid="72" grpId="0"/>
      <p:bldP spid="73" grpId="0"/>
      <p:bldP spid="74" grpId="0" animBg="1"/>
      <p:bldP spid="75" grpId="0"/>
      <p:bldP spid="76" grpId="0"/>
      <p:bldP spid="77" grpId="0" animBg="1"/>
      <p:bldP spid="78"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0861" y="1682886"/>
            <a:ext cx="3594119" cy="4070213"/>
          </a:xfrm>
          <a:prstGeom prst="rect">
            <a:avLst/>
          </a:prstGeom>
          <a:blipFill dpi="0" rotWithShape="0">
            <a:blip r:embed="rId1"/>
            <a:srcRect/>
            <a:stretch>
              <a:fillRect/>
            </a:stretch>
          </a:blipFill>
          <a:ln w="1524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9"/>
          <p:cNvSpPr>
            <a:spLocks noChangeArrowheads="1"/>
          </p:cNvSpPr>
          <p:nvPr/>
        </p:nvSpPr>
        <p:spPr bwMode="auto">
          <a:xfrm>
            <a:off x="5013261" y="2333439"/>
            <a:ext cx="1675260" cy="1403639"/>
          </a:xfrm>
          <a:prstGeom prst="rect">
            <a:avLst/>
          </a:prstGeom>
          <a:noFill/>
          <a:ln w="22225">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mn-lt"/>
              <a:ea typeface="+mn-ea"/>
              <a:cs typeface="+mn-ea"/>
              <a:sym typeface="+mn-lt"/>
            </a:endParaRPr>
          </a:p>
        </p:txBody>
      </p:sp>
      <p:sp>
        <p:nvSpPr>
          <p:cNvPr id="5" name="文本框 4"/>
          <p:cNvSpPr txBox="1"/>
          <p:nvPr/>
        </p:nvSpPr>
        <p:spPr>
          <a:xfrm>
            <a:off x="5850891" y="2524896"/>
            <a:ext cx="2287999" cy="646331"/>
          </a:xfrm>
          <a:prstGeom prst="rect">
            <a:avLst/>
          </a:prstGeom>
          <a:noFill/>
        </p:spPr>
        <p:txBody>
          <a:bodyPr wrap="none" rtlCol="0">
            <a:spAutoFit/>
          </a:bodyPr>
          <a:lstStyle/>
          <a:p>
            <a:r>
              <a:rPr lang="en-US" altLang="zh-CN" sz="3600" b="1" i="1" dirty="0" smtClean="0">
                <a:solidFill>
                  <a:schemeClr val="tx1">
                    <a:lumMod val="75000"/>
                    <a:lumOff val="25000"/>
                  </a:schemeClr>
                </a:solidFill>
                <a:latin typeface="Arial" panose="020B0604020202020204" pitchFamily="34" charset="0"/>
                <a:cs typeface="Arial" panose="020B0604020202020204" pitchFamily="34" charset="0"/>
              </a:rPr>
              <a:t>Your Title</a:t>
            </a:r>
            <a:endParaRPr lang="zh-CN" altLang="en-US" sz="3600" b="1"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文本框 5"/>
          <p:cNvSpPr txBox="1"/>
          <p:nvPr/>
        </p:nvSpPr>
        <p:spPr>
          <a:xfrm>
            <a:off x="5880779" y="3959156"/>
            <a:ext cx="5356498" cy="1040285"/>
          </a:xfrm>
          <a:prstGeom prst="rect">
            <a:avLst/>
          </a:prstGeom>
          <a:noFill/>
        </p:spPr>
        <p:txBody>
          <a:bodyPr wrap="square" rtlCol="0">
            <a:spAutoFit/>
          </a:bodyPr>
          <a:lstStyle/>
          <a:p>
            <a:pPr>
              <a:lnSpc>
                <a:spcPct val="110000"/>
              </a:lnSpc>
            </a:pPr>
            <a:r>
              <a:rPr lang="en-US" altLang="zh-CN" sz="1400" dirty="0">
                <a:solidFill>
                  <a:schemeClr val="tx1">
                    <a:lumMod val="65000"/>
                    <a:lumOff val="35000"/>
                  </a:schemeClr>
                </a:solidFill>
                <a:latin typeface="Calibri" panose="020F0502020204030204" pitchFamily="34" charset="0"/>
              </a:rPr>
              <a:t>It is not difficult to imagine a world short of ambition. It would probably be a kinder world: with out demands, probably be a kinder  without abrasions. People would have time for reflection.</a:t>
            </a:r>
            <a:r>
              <a:rPr lang="en-US" altLang="zh-CN" sz="1400" dirty="0">
                <a:solidFill>
                  <a:schemeClr val="tx1">
                    <a:lumMod val="75000"/>
                    <a:lumOff val="25000"/>
                  </a:schemeClr>
                </a:solidFill>
                <a:latin typeface="Calibri" panose="020F0502020204030204" pitchFamily="34" charset="0"/>
              </a:rPr>
              <a:t> Insert you awesome clever slogan or theme</a:t>
            </a:r>
            <a:r>
              <a:rPr lang="en-US" altLang="zh-CN" sz="1400" dirty="0">
                <a:solidFill>
                  <a:schemeClr val="tx1">
                    <a:lumMod val="65000"/>
                    <a:lumOff val="35000"/>
                  </a:schemeClr>
                </a:solidFill>
                <a:latin typeface="Calibri" panose="020F0502020204030204" pitchFamily="34" charset="0"/>
              </a:rPr>
              <a:t> . </a:t>
            </a:r>
            <a:endParaRPr lang="zh-CN" altLang="en-US" sz="1400" dirty="0">
              <a:solidFill>
                <a:schemeClr val="tx1">
                  <a:lumMod val="65000"/>
                  <a:lumOff val="35000"/>
                </a:schemeClr>
              </a:solidFill>
              <a:latin typeface="Calibri" panose="020F0502020204030204" pitchFamily="34" charset="0"/>
            </a:endParaRPr>
          </a:p>
        </p:txBody>
      </p:sp>
      <p:sp>
        <p:nvSpPr>
          <p:cNvPr id="7" name="文本框 6"/>
          <p:cNvSpPr txBox="1"/>
          <p:nvPr/>
        </p:nvSpPr>
        <p:spPr>
          <a:xfrm>
            <a:off x="5850891" y="3136664"/>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dirty="0">
                <a:solidFill>
                  <a:schemeClr val="tx1">
                    <a:lumMod val="75000"/>
                    <a:lumOff val="25000"/>
                  </a:schemeClr>
                </a:solidFill>
              </a:rPr>
              <a:t>Insert you awesome clever slogan or awesome clever slogan or theme in this you awesome clever .</a:t>
            </a:r>
            <a:endParaRPr lang="zh-CN" altLang="en-US" b="1" dirty="0">
              <a:solidFill>
                <a:schemeClr val="tx1">
                  <a:lumMod val="75000"/>
                  <a:lumOff val="25000"/>
                </a:schemeClr>
              </a:solidFill>
            </a:endParaRPr>
          </a:p>
        </p:txBody>
      </p:sp>
      <p:sp>
        <p:nvSpPr>
          <p:cNvPr id="9"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4"/>
          <p:cNvSpPr/>
          <p:nvPr/>
        </p:nvSpPr>
        <p:spPr>
          <a:xfrm>
            <a:off x="918524"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6" name="Rectangle 5"/>
          <p:cNvSpPr/>
          <p:nvPr/>
        </p:nvSpPr>
        <p:spPr>
          <a:xfrm>
            <a:off x="2985361"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7" name="Rectangle 6"/>
          <p:cNvSpPr/>
          <p:nvPr/>
        </p:nvSpPr>
        <p:spPr>
          <a:xfrm>
            <a:off x="5052198"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8" name="Rectangle 7"/>
          <p:cNvSpPr/>
          <p:nvPr/>
        </p:nvSpPr>
        <p:spPr>
          <a:xfrm>
            <a:off x="7119029"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9" name="Rectangle 8"/>
          <p:cNvSpPr/>
          <p:nvPr/>
        </p:nvSpPr>
        <p:spPr>
          <a:xfrm>
            <a:off x="9185862"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nvGrpSpPr>
          <p:cNvPr id="73" name="Group 14"/>
          <p:cNvGrpSpPr/>
          <p:nvPr/>
        </p:nvGrpSpPr>
        <p:grpSpPr>
          <a:xfrm>
            <a:off x="1097526" y="2395708"/>
            <a:ext cx="648000" cy="648000"/>
            <a:chOff x="7322925" y="1113826"/>
            <a:chExt cx="418280" cy="418280"/>
          </a:xfrm>
        </p:grpSpPr>
        <p:sp>
          <p:nvSpPr>
            <p:cNvPr id="74" name="Teardrop 15"/>
            <p:cNvSpPr/>
            <p:nvPr/>
          </p:nvSpPr>
          <p:spPr>
            <a:xfrm rot="8100000">
              <a:off x="7322925" y="1113826"/>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5"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6" name="Group 17"/>
          <p:cNvGrpSpPr/>
          <p:nvPr/>
        </p:nvGrpSpPr>
        <p:grpSpPr>
          <a:xfrm>
            <a:off x="5229310" y="2395708"/>
            <a:ext cx="648000" cy="648000"/>
            <a:chOff x="4158893" y="1506251"/>
            <a:chExt cx="418280" cy="418280"/>
          </a:xfrm>
        </p:grpSpPr>
        <p:sp>
          <p:nvSpPr>
            <p:cNvPr id="77" name="Teardrop 18"/>
            <p:cNvSpPr/>
            <p:nvPr/>
          </p:nvSpPr>
          <p:spPr>
            <a:xfrm rot="8100000">
              <a:off x="4158893"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8"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9" name="Group 20"/>
          <p:cNvGrpSpPr/>
          <p:nvPr/>
        </p:nvGrpSpPr>
        <p:grpSpPr>
          <a:xfrm>
            <a:off x="3171593" y="2395708"/>
            <a:ext cx="648000" cy="648000"/>
            <a:chOff x="2708324" y="1506251"/>
            <a:chExt cx="418280" cy="418280"/>
          </a:xfrm>
        </p:grpSpPr>
        <p:sp>
          <p:nvSpPr>
            <p:cNvPr id="80" name="Teardrop 21"/>
            <p:cNvSpPr/>
            <p:nvPr/>
          </p:nvSpPr>
          <p:spPr>
            <a:xfrm rot="8100000">
              <a:off x="2708324"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1"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2" name="Group 23"/>
          <p:cNvGrpSpPr/>
          <p:nvPr/>
        </p:nvGrpSpPr>
        <p:grpSpPr>
          <a:xfrm>
            <a:off x="9372723" y="2395708"/>
            <a:ext cx="648000" cy="648000"/>
            <a:chOff x="7178907" y="1506251"/>
            <a:chExt cx="418280" cy="418280"/>
          </a:xfrm>
        </p:grpSpPr>
        <p:sp>
          <p:nvSpPr>
            <p:cNvPr id="83" name="Teardrop 24"/>
            <p:cNvSpPr/>
            <p:nvPr/>
          </p:nvSpPr>
          <p:spPr>
            <a:xfrm rot="8100000">
              <a:off x="7178907"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4"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5" name="Group 26"/>
          <p:cNvGrpSpPr/>
          <p:nvPr/>
        </p:nvGrpSpPr>
        <p:grpSpPr>
          <a:xfrm>
            <a:off x="7301208" y="2395708"/>
            <a:ext cx="648000" cy="648000"/>
            <a:chOff x="5665857" y="1506251"/>
            <a:chExt cx="418280" cy="418280"/>
          </a:xfrm>
        </p:grpSpPr>
        <p:sp>
          <p:nvSpPr>
            <p:cNvPr id="86" name="Teardrop 27"/>
            <p:cNvSpPr/>
            <p:nvPr/>
          </p:nvSpPr>
          <p:spPr>
            <a:xfrm rot="8100000">
              <a:off x="5665857"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7"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8" name="组合 87"/>
          <p:cNvGrpSpPr/>
          <p:nvPr/>
        </p:nvGrpSpPr>
        <p:grpSpPr>
          <a:xfrm>
            <a:off x="1242675" y="3677375"/>
            <a:ext cx="1627533" cy="1482866"/>
            <a:chOff x="1242675" y="3677375"/>
            <a:chExt cx="1627533" cy="1482866"/>
          </a:xfrm>
        </p:grpSpPr>
        <p:sp>
          <p:nvSpPr>
            <p:cNvPr id="89" name="TextBox 9"/>
            <p:cNvSpPr txBox="1"/>
            <p:nvPr/>
          </p:nvSpPr>
          <p:spPr>
            <a:xfrm>
              <a:off x="1242675" y="3677375"/>
              <a:ext cx="1627533"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01</a:t>
              </a:r>
              <a:endParaRPr lang="id-ID" sz="1050" dirty="0">
                <a:solidFill>
                  <a:srgbClr val="EE4B74"/>
                </a:solidFill>
                <a:cs typeface="+mn-ea"/>
                <a:sym typeface="+mn-lt"/>
              </a:endParaRPr>
            </a:p>
          </p:txBody>
        </p:sp>
        <p:sp>
          <p:nvSpPr>
            <p:cNvPr id="90" name="TextBox 9"/>
            <p:cNvSpPr txBox="1"/>
            <p:nvPr/>
          </p:nvSpPr>
          <p:spPr>
            <a:xfrm>
              <a:off x="1242675" y="4322260"/>
              <a:ext cx="1627533"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NETWORKS</a:t>
              </a:r>
              <a:endParaRPr lang="id-ID" sz="1050" dirty="0">
                <a:solidFill>
                  <a:srgbClr val="EE4B74"/>
                </a:solidFill>
                <a:cs typeface="+mn-ea"/>
                <a:sym typeface="+mn-lt"/>
              </a:endParaRPr>
            </a:p>
          </p:txBody>
        </p:sp>
        <p:sp>
          <p:nvSpPr>
            <p:cNvPr id="91" name="TextBox 9"/>
            <p:cNvSpPr txBox="1"/>
            <p:nvPr/>
          </p:nvSpPr>
          <p:spPr>
            <a:xfrm>
              <a:off x="1242675"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2" name="组合 91"/>
          <p:cNvGrpSpPr/>
          <p:nvPr/>
        </p:nvGrpSpPr>
        <p:grpSpPr>
          <a:xfrm>
            <a:off x="3306474" y="3677375"/>
            <a:ext cx="1630564" cy="1545500"/>
            <a:chOff x="3306474" y="3677375"/>
            <a:chExt cx="1630564" cy="1545500"/>
          </a:xfrm>
        </p:grpSpPr>
        <p:sp>
          <p:nvSpPr>
            <p:cNvPr id="93" name="TextBox 10"/>
            <p:cNvSpPr txBox="1"/>
            <p:nvPr/>
          </p:nvSpPr>
          <p:spPr>
            <a:xfrm>
              <a:off x="3306474" y="3677375"/>
              <a:ext cx="1630564" cy="711745"/>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02</a:t>
              </a:r>
              <a:endParaRPr lang="id-ID" sz="1050" dirty="0">
                <a:solidFill>
                  <a:schemeClr val="tx1">
                    <a:lumMod val="85000"/>
                    <a:lumOff val="15000"/>
                  </a:schemeClr>
                </a:solidFill>
                <a:cs typeface="+mn-ea"/>
                <a:sym typeface="+mn-lt"/>
              </a:endParaRPr>
            </a:p>
          </p:txBody>
        </p:sp>
        <p:sp>
          <p:nvSpPr>
            <p:cNvPr id="94" name="TextBox 10"/>
            <p:cNvSpPr txBox="1"/>
            <p:nvPr/>
          </p:nvSpPr>
          <p:spPr>
            <a:xfrm>
              <a:off x="3306474" y="4322260"/>
              <a:ext cx="1630564" cy="207027"/>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SUPPORT</a:t>
              </a:r>
              <a:endParaRPr lang="id-ID" sz="1050" dirty="0">
                <a:solidFill>
                  <a:schemeClr val="tx1">
                    <a:lumMod val="85000"/>
                    <a:lumOff val="15000"/>
                  </a:schemeClr>
                </a:solidFill>
                <a:cs typeface="+mn-ea"/>
                <a:sym typeface="+mn-lt"/>
              </a:endParaRPr>
            </a:p>
          </p:txBody>
        </p:sp>
        <p:sp>
          <p:nvSpPr>
            <p:cNvPr id="95" name="TextBox 10"/>
            <p:cNvSpPr txBox="1"/>
            <p:nvPr/>
          </p:nvSpPr>
          <p:spPr>
            <a:xfrm>
              <a:off x="3306474"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6" name="组合 95"/>
          <p:cNvGrpSpPr/>
          <p:nvPr/>
        </p:nvGrpSpPr>
        <p:grpSpPr>
          <a:xfrm>
            <a:off x="5351943" y="3677375"/>
            <a:ext cx="1637707" cy="1482866"/>
            <a:chOff x="5351943" y="3677375"/>
            <a:chExt cx="1637707" cy="1482866"/>
          </a:xfrm>
        </p:grpSpPr>
        <p:sp>
          <p:nvSpPr>
            <p:cNvPr id="97" name="TextBox 11"/>
            <p:cNvSpPr txBox="1"/>
            <p:nvPr/>
          </p:nvSpPr>
          <p:spPr>
            <a:xfrm>
              <a:off x="5357956" y="3677375"/>
              <a:ext cx="1631694"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03</a:t>
              </a:r>
              <a:endParaRPr lang="id-ID" sz="1050" dirty="0">
                <a:solidFill>
                  <a:srgbClr val="EE4B74"/>
                </a:solidFill>
                <a:cs typeface="+mn-ea"/>
                <a:sym typeface="+mn-lt"/>
              </a:endParaRPr>
            </a:p>
          </p:txBody>
        </p:sp>
        <p:sp>
          <p:nvSpPr>
            <p:cNvPr id="98" name="TextBox 11"/>
            <p:cNvSpPr txBox="1"/>
            <p:nvPr/>
          </p:nvSpPr>
          <p:spPr>
            <a:xfrm>
              <a:off x="5357956" y="4322260"/>
              <a:ext cx="1631694"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UPLOADS</a:t>
              </a:r>
              <a:endParaRPr lang="id-ID" sz="1050" dirty="0">
                <a:solidFill>
                  <a:srgbClr val="EE4B74"/>
                </a:solidFill>
                <a:cs typeface="+mn-ea"/>
                <a:sym typeface="+mn-lt"/>
              </a:endParaRPr>
            </a:p>
          </p:txBody>
        </p:sp>
        <p:sp>
          <p:nvSpPr>
            <p:cNvPr id="99" name="TextBox 9"/>
            <p:cNvSpPr txBox="1"/>
            <p:nvPr/>
          </p:nvSpPr>
          <p:spPr>
            <a:xfrm>
              <a:off x="5351943"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0" name="组合 99"/>
          <p:cNvGrpSpPr/>
          <p:nvPr/>
        </p:nvGrpSpPr>
        <p:grpSpPr>
          <a:xfrm>
            <a:off x="7415742" y="3669804"/>
            <a:ext cx="1665555" cy="1553071"/>
            <a:chOff x="7415742" y="3669804"/>
            <a:chExt cx="1665555" cy="1553071"/>
          </a:xfrm>
        </p:grpSpPr>
        <p:sp>
          <p:nvSpPr>
            <p:cNvPr id="101" name="TextBox 12"/>
            <p:cNvSpPr txBox="1"/>
            <p:nvPr/>
          </p:nvSpPr>
          <p:spPr>
            <a:xfrm>
              <a:off x="7435378" y="3669804"/>
              <a:ext cx="1645919" cy="715697"/>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04</a:t>
              </a:r>
              <a:endParaRPr lang="id-ID" sz="1050" dirty="0">
                <a:solidFill>
                  <a:schemeClr val="tx1">
                    <a:lumMod val="85000"/>
                    <a:lumOff val="15000"/>
                  </a:schemeClr>
                </a:solidFill>
                <a:cs typeface="+mn-ea"/>
                <a:sym typeface="+mn-lt"/>
              </a:endParaRPr>
            </a:p>
          </p:txBody>
        </p:sp>
        <p:sp>
          <p:nvSpPr>
            <p:cNvPr id="102" name="TextBox 12"/>
            <p:cNvSpPr txBox="1"/>
            <p:nvPr/>
          </p:nvSpPr>
          <p:spPr>
            <a:xfrm>
              <a:off x="7435378" y="4314689"/>
              <a:ext cx="1645919" cy="214598"/>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PASSWORDS</a:t>
              </a:r>
              <a:endParaRPr lang="id-ID" sz="1050" dirty="0">
                <a:solidFill>
                  <a:schemeClr val="tx1">
                    <a:lumMod val="85000"/>
                    <a:lumOff val="15000"/>
                  </a:schemeClr>
                </a:solidFill>
                <a:cs typeface="+mn-ea"/>
                <a:sym typeface="+mn-lt"/>
              </a:endParaRPr>
            </a:p>
          </p:txBody>
        </p:sp>
        <p:sp>
          <p:nvSpPr>
            <p:cNvPr id="103" name="TextBox 10"/>
            <p:cNvSpPr txBox="1"/>
            <p:nvPr/>
          </p:nvSpPr>
          <p:spPr>
            <a:xfrm>
              <a:off x="741574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4" name="组合 103"/>
          <p:cNvGrpSpPr/>
          <p:nvPr/>
        </p:nvGrpSpPr>
        <p:grpSpPr>
          <a:xfrm>
            <a:off x="9482572" y="3677375"/>
            <a:ext cx="1654966" cy="1545500"/>
            <a:chOff x="9482572" y="3677375"/>
            <a:chExt cx="1654966" cy="1545500"/>
          </a:xfrm>
        </p:grpSpPr>
        <p:sp>
          <p:nvSpPr>
            <p:cNvPr id="105" name="TextBox 13"/>
            <p:cNvSpPr txBox="1"/>
            <p:nvPr/>
          </p:nvSpPr>
          <p:spPr>
            <a:xfrm>
              <a:off x="9502202" y="3677375"/>
              <a:ext cx="1635336"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05</a:t>
              </a:r>
              <a:endParaRPr lang="id-ID" sz="1050" dirty="0">
                <a:solidFill>
                  <a:srgbClr val="EE4B74"/>
                </a:solidFill>
                <a:cs typeface="+mn-ea"/>
                <a:sym typeface="+mn-lt"/>
              </a:endParaRPr>
            </a:p>
          </p:txBody>
        </p:sp>
        <p:sp>
          <p:nvSpPr>
            <p:cNvPr id="106" name="TextBox 13"/>
            <p:cNvSpPr txBox="1"/>
            <p:nvPr/>
          </p:nvSpPr>
          <p:spPr>
            <a:xfrm>
              <a:off x="9502202" y="4322260"/>
              <a:ext cx="1635336"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IMPROVEMENTS</a:t>
              </a:r>
              <a:endParaRPr lang="id-ID" sz="1050" dirty="0">
                <a:solidFill>
                  <a:srgbClr val="EE4B74"/>
                </a:solidFill>
                <a:cs typeface="+mn-ea"/>
                <a:sym typeface="+mn-lt"/>
              </a:endParaRPr>
            </a:p>
          </p:txBody>
        </p:sp>
        <p:sp>
          <p:nvSpPr>
            <p:cNvPr id="107" name="TextBox 10"/>
            <p:cNvSpPr txBox="1"/>
            <p:nvPr/>
          </p:nvSpPr>
          <p:spPr>
            <a:xfrm>
              <a:off x="948257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sp>
        <p:nvSpPr>
          <p:cNvPr id="43"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47"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anim calcmode="lin" valueType="num">
                                      <p:cBhvr>
                                        <p:cTn id="37" dur="500" fill="hold"/>
                                        <p:tgtEl>
                                          <p:spTgt spid="79"/>
                                        </p:tgtEl>
                                        <p:attrNameLst>
                                          <p:attrName>ppt_x</p:attrName>
                                        </p:attrNameLst>
                                      </p:cBhvr>
                                      <p:tavLst>
                                        <p:tav tm="0">
                                          <p:val>
                                            <p:strVal val="#ppt_x"/>
                                          </p:val>
                                        </p:tav>
                                        <p:tav tm="100000">
                                          <p:val>
                                            <p:strVal val="#ppt_x"/>
                                          </p:val>
                                        </p:tav>
                                      </p:tavLst>
                                    </p:anim>
                                    <p:anim calcmode="lin" valueType="num">
                                      <p:cBhvr>
                                        <p:cTn id="38" dur="500" fill="hold"/>
                                        <p:tgtEl>
                                          <p:spTgt spid="7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anim calcmode="lin" valueType="num">
                                      <p:cBhvr>
                                        <p:cTn id="42" dur="500" fill="hold"/>
                                        <p:tgtEl>
                                          <p:spTgt spid="76"/>
                                        </p:tgtEl>
                                        <p:attrNameLst>
                                          <p:attrName>ppt_x</p:attrName>
                                        </p:attrNameLst>
                                      </p:cBhvr>
                                      <p:tavLst>
                                        <p:tav tm="0">
                                          <p:val>
                                            <p:strVal val="#ppt_x"/>
                                          </p:val>
                                        </p:tav>
                                        <p:tav tm="100000">
                                          <p:val>
                                            <p:strVal val="#ppt_x"/>
                                          </p:val>
                                        </p:tav>
                                      </p:tavLst>
                                    </p:anim>
                                    <p:anim calcmode="lin" valueType="num">
                                      <p:cBhvr>
                                        <p:cTn id="43" dur="500" fill="hold"/>
                                        <p:tgtEl>
                                          <p:spTgt spid="7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anim calcmode="lin" valueType="num">
                                      <p:cBhvr>
                                        <p:cTn id="47" dur="500" fill="hold"/>
                                        <p:tgtEl>
                                          <p:spTgt spid="85"/>
                                        </p:tgtEl>
                                        <p:attrNameLst>
                                          <p:attrName>ppt_x</p:attrName>
                                        </p:attrNameLst>
                                      </p:cBhvr>
                                      <p:tavLst>
                                        <p:tav tm="0">
                                          <p:val>
                                            <p:strVal val="#ppt_x"/>
                                          </p:val>
                                        </p:tav>
                                        <p:tav tm="100000">
                                          <p:val>
                                            <p:strVal val="#ppt_x"/>
                                          </p:val>
                                        </p:tav>
                                      </p:tavLst>
                                    </p:anim>
                                    <p:anim calcmode="lin" valueType="num">
                                      <p:cBhvr>
                                        <p:cTn id="48" dur="500" fill="hold"/>
                                        <p:tgtEl>
                                          <p:spTgt spid="85"/>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anim calcmode="lin" valueType="num">
                                      <p:cBhvr>
                                        <p:cTn id="52" dur="500" fill="hold"/>
                                        <p:tgtEl>
                                          <p:spTgt spid="82"/>
                                        </p:tgtEl>
                                        <p:attrNameLst>
                                          <p:attrName>ppt_x</p:attrName>
                                        </p:attrNameLst>
                                      </p:cBhvr>
                                      <p:tavLst>
                                        <p:tav tm="0">
                                          <p:val>
                                            <p:strVal val="#ppt_x"/>
                                          </p:val>
                                        </p:tav>
                                        <p:tav tm="100000">
                                          <p:val>
                                            <p:strVal val="#ppt_x"/>
                                          </p:val>
                                        </p:tav>
                                      </p:tavLst>
                                    </p:anim>
                                    <p:anim calcmode="lin" valueType="num">
                                      <p:cBhvr>
                                        <p:cTn id="53" dur="500" fill="hold"/>
                                        <p:tgtEl>
                                          <p:spTgt spid="8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500"/>
                                        <p:tgtEl>
                                          <p:spTgt spid="88"/>
                                        </p:tgtEl>
                                      </p:cBhvr>
                                    </p:animEffect>
                                  </p:childTnLst>
                                </p:cTn>
                              </p:par>
                              <p:par>
                                <p:cTn id="58" presetID="22" presetClass="entr" presetSubtype="1" fill="hold"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up)">
                                      <p:cBhvr>
                                        <p:cTn id="60" dur="500"/>
                                        <p:tgtEl>
                                          <p:spTgt spid="92"/>
                                        </p:tgtEl>
                                      </p:cBhvr>
                                    </p:animEffect>
                                  </p:childTnLst>
                                </p:cTn>
                              </p:par>
                              <p:par>
                                <p:cTn id="61" presetID="22" presetClass="entr" presetSubtype="1"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up)">
                                      <p:cBhvr>
                                        <p:cTn id="63" dur="500"/>
                                        <p:tgtEl>
                                          <p:spTgt spid="96"/>
                                        </p:tgtEl>
                                      </p:cBhvr>
                                    </p:animEffect>
                                  </p:childTnLst>
                                </p:cTn>
                              </p:par>
                              <p:par>
                                <p:cTn id="64" presetID="22" presetClass="entr" presetSubtype="1" fill="hold" nodeType="with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up)">
                                      <p:cBhvr>
                                        <p:cTn id="66" dur="500"/>
                                        <p:tgtEl>
                                          <p:spTgt spid="100"/>
                                        </p:tgtEl>
                                      </p:cBhvr>
                                    </p:animEffect>
                                  </p:childTnLst>
                                </p:cTn>
                              </p:par>
                              <p:par>
                                <p:cTn id="67" presetID="22" presetClass="entr" presetSubtype="1" fill="hold"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up)">
                                      <p:cBhvr>
                                        <p:cTn id="6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 name="Group 60"/>
          <p:cNvGrpSpPr>
            <a:grpSpLocks noChangeAspect="1"/>
          </p:cNvGrpSpPr>
          <p:nvPr/>
        </p:nvGrpSpPr>
        <p:grpSpPr bwMode="auto">
          <a:xfrm>
            <a:off x="1031971" y="277813"/>
            <a:ext cx="5067299" cy="6184901"/>
            <a:chOff x="3481" y="175"/>
            <a:chExt cx="3192" cy="3896"/>
          </a:xfrm>
        </p:grpSpPr>
        <p:sp>
          <p:nvSpPr>
            <p:cNvPr id="3074" name="Freeform 61"/>
            <p:cNvSpPr/>
            <p:nvPr/>
          </p:nvSpPr>
          <p:spPr bwMode="auto">
            <a:xfrm>
              <a:off x="4295" y="587"/>
              <a:ext cx="1277" cy="978"/>
            </a:xfrm>
            <a:custGeom>
              <a:avLst/>
              <a:gdLst>
                <a:gd name="T0" fmla="*/ 1251 w 1335"/>
                <a:gd name="T1" fmla="*/ 569 h 1023"/>
                <a:gd name="T2" fmla="*/ 1258 w 1335"/>
                <a:gd name="T3" fmla="*/ 562 h 1023"/>
                <a:gd name="T4" fmla="*/ 1296 w 1335"/>
                <a:gd name="T5" fmla="*/ 266 h 1023"/>
                <a:gd name="T6" fmla="*/ 1206 w 1335"/>
                <a:gd name="T7" fmla="*/ 107 h 1023"/>
                <a:gd name="T8" fmla="*/ 1091 w 1335"/>
                <a:gd name="T9" fmla="*/ 34 h 1023"/>
                <a:gd name="T10" fmla="*/ 954 w 1335"/>
                <a:gd name="T11" fmla="*/ 12 h 1023"/>
                <a:gd name="T12" fmla="*/ 807 w 1335"/>
                <a:gd name="T13" fmla="*/ 1 h 1023"/>
                <a:gd name="T14" fmla="*/ 552 w 1335"/>
                <a:gd name="T15" fmla="*/ 33 h 1023"/>
                <a:gd name="T16" fmla="*/ 212 w 1335"/>
                <a:gd name="T17" fmla="*/ 286 h 1023"/>
                <a:gd name="T18" fmla="*/ 70 w 1335"/>
                <a:gd name="T19" fmla="*/ 551 h 1023"/>
                <a:gd name="T20" fmla="*/ 21 w 1335"/>
                <a:gd name="T21" fmla="*/ 746 h 1023"/>
                <a:gd name="T22" fmla="*/ 38 w 1335"/>
                <a:gd name="T23" fmla="*/ 912 h 1023"/>
                <a:gd name="T24" fmla="*/ 333 w 1335"/>
                <a:gd name="T25" fmla="*/ 996 h 1023"/>
                <a:gd name="T26" fmla="*/ 457 w 1335"/>
                <a:gd name="T27" fmla="*/ 954 h 1023"/>
                <a:gd name="T28" fmla="*/ 536 w 1335"/>
                <a:gd name="T29" fmla="*/ 905 h 1023"/>
                <a:gd name="T30" fmla="*/ 561 w 1335"/>
                <a:gd name="T31" fmla="*/ 836 h 1023"/>
                <a:gd name="T32" fmla="*/ 571 w 1335"/>
                <a:gd name="T33" fmla="*/ 772 h 1023"/>
                <a:gd name="T34" fmla="*/ 615 w 1335"/>
                <a:gd name="T35" fmla="*/ 918 h 1023"/>
                <a:gd name="T36" fmla="*/ 611 w 1335"/>
                <a:gd name="T37" fmla="*/ 953 h 1023"/>
                <a:gd name="T38" fmla="*/ 624 w 1335"/>
                <a:gd name="T39" fmla="*/ 943 h 1023"/>
                <a:gd name="T40" fmla="*/ 652 w 1335"/>
                <a:gd name="T41" fmla="*/ 905 h 1023"/>
                <a:gd name="T42" fmla="*/ 685 w 1335"/>
                <a:gd name="T43" fmla="*/ 736 h 1023"/>
                <a:gd name="T44" fmla="*/ 724 w 1335"/>
                <a:gd name="T45" fmla="*/ 551 h 1023"/>
                <a:gd name="T46" fmla="*/ 1141 w 1335"/>
                <a:gd name="T47" fmla="*/ 611 h 1023"/>
                <a:gd name="T48" fmla="*/ 1251 w 1335"/>
                <a:gd name="T49" fmla="*/ 56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5" h="1023">
                  <a:moveTo>
                    <a:pt x="1251" y="569"/>
                  </a:moveTo>
                  <a:cubicBezTo>
                    <a:pt x="1253" y="566"/>
                    <a:pt x="1255" y="564"/>
                    <a:pt x="1258" y="562"/>
                  </a:cubicBezTo>
                  <a:cubicBezTo>
                    <a:pt x="1330" y="479"/>
                    <a:pt x="1335" y="363"/>
                    <a:pt x="1296" y="266"/>
                  </a:cubicBezTo>
                  <a:cubicBezTo>
                    <a:pt x="1273" y="207"/>
                    <a:pt x="1252" y="153"/>
                    <a:pt x="1206" y="107"/>
                  </a:cubicBezTo>
                  <a:cubicBezTo>
                    <a:pt x="1174" y="75"/>
                    <a:pt x="1135" y="48"/>
                    <a:pt x="1091" y="34"/>
                  </a:cubicBezTo>
                  <a:cubicBezTo>
                    <a:pt x="1047" y="20"/>
                    <a:pt x="1000" y="18"/>
                    <a:pt x="954" y="12"/>
                  </a:cubicBezTo>
                  <a:cubicBezTo>
                    <a:pt x="905" y="7"/>
                    <a:pt x="856" y="0"/>
                    <a:pt x="807" y="1"/>
                  </a:cubicBezTo>
                  <a:cubicBezTo>
                    <a:pt x="722" y="3"/>
                    <a:pt x="634" y="9"/>
                    <a:pt x="552" y="33"/>
                  </a:cubicBezTo>
                  <a:cubicBezTo>
                    <a:pt x="410" y="74"/>
                    <a:pt x="298" y="170"/>
                    <a:pt x="212" y="286"/>
                  </a:cubicBezTo>
                  <a:cubicBezTo>
                    <a:pt x="152" y="367"/>
                    <a:pt x="101" y="455"/>
                    <a:pt x="70" y="551"/>
                  </a:cubicBezTo>
                  <a:cubicBezTo>
                    <a:pt x="50" y="615"/>
                    <a:pt x="32" y="680"/>
                    <a:pt x="21" y="746"/>
                  </a:cubicBezTo>
                  <a:cubicBezTo>
                    <a:pt x="12" y="801"/>
                    <a:pt x="0" y="864"/>
                    <a:pt x="38" y="912"/>
                  </a:cubicBezTo>
                  <a:cubicBezTo>
                    <a:pt x="110" y="1004"/>
                    <a:pt x="224" y="1023"/>
                    <a:pt x="333" y="996"/>
                  </a:cubicBezTo>
                  <a:cubicBezTo>
                    <a:pt x="375" y="985"/>
                    <a:pt x="416" y="971"/>
                    <a:pt x="457" y="954"/>
                  </a:cubicBezTo>
                  <a:cubicBezTo>
                    <a:pt x="486" y="941"/>
                    <a:pt x="518" y="934"/>
                    <a:pt x="536" y="905"/>
                  </a:cubicBezTo>
                  <a:cubicBezTo>
                    <a:pt x="549" y="884"/>
                    <a:pt x="554" y="859"/>
                    <a:pt x="561" y="836"/>
                  </a:cubicBezTo>
                  <a:cubicBezTo>
                    <a:pt x="567" y="817"/>
                    <a:pt x="580" y="792"/>
                    <a:pt x="571" y="772"/>
                  </a:cubicBezTo>
                  <a:cubicBezTo>
                    <a:pt x="589" y="815"/>
                    <a:pt x="615" y="872"/>
                    <a:pt x="615" y="918"/>
                  </a:cubicBezTo>
                  <a:cubicBezTo>
                    <a:pt x="615" y="918"/>
                    <a:pt x="611" y="953"/>
                    <a:pt x="611" y="953"/>
                  </a:cubicBezTo>
                  <a:cubicBezTo>
                    <a:pt x="611" y="952"/>
                    <a:pt x="623" y="944"/>
                    <a:pt x="624" y="943"/>
                  </a:cubicBezTo>
                  <a:cubicBezTo>
                    <a:pt x="635" y="932"/>
                    <a:pt x="644" y="919"/>
                    <a:pt x="652" y="905"/>
                  </a:cubicBezTo>
                  <a:cubicBezTo>
                    <a:pt x="681" y="854"/>
                    <a:pt x="686" y="794"/>
                    <a:pt x="685" y="736"/>
                  </a:cubicBezTo>
                  <a:cubicBezTo>
                    <a:pt x="684" y="696"/>
                    <a:pt x="641" y="535"/>
                    <a:pt x="724" y="551"/>
                  </a:cubicBezTo>
                  <a:cubicBezTo>
                    <a:pt x="864" y="577"/>
                    <a:pt x="995" y="632"/>
                    <a:pt x="1141" y="611"/>
                  </a:cubicBezTo>
                  <a:cubicBezTo>
                    <a:pt x="1178" y="605"/>
                    <a:pt x="1222" y="595"/>
                    <a:pt x="1251" y="56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62"/>
            <p:cNvSpPr/>
            <p:nvPr/>
          </p:nvSpPr>
          <p:spPr bwMode="auto">
            <a:xfrm>
              <a:off x="3853" y="175"/>
              <a:ext cx="1191" cy="1069"/>
            </a:xfrm>
            <a:custGeom>
              <a:avLst/>
              <a:gdLst>
                <a:gd name="T0" fmla="*/ 1246 w 1246"/>
                <a:gd name="T1" fmla="*/ 380 h 1118"/>
                <a:gd name="T2" fmla="*/ 1110 w 1246"/>
                <a:gd name="T3" fmla="*/ 175 h 1118"/>
                <a:gd name="T4" fmla="*/ 1108 w 1246"/>
                <a:gd name="T5" fmla="*/ 176 h 1118"/>
                <a:gd name="T6" fmla="*/ 936 w 1246"/>
                <a:gd name="T7" fmla="*/ 53 h 1118"/>
                <a:gd name="T8" fmla="*/ 556 w 1246"/>
                <a:gd name="T9" fmla="*/ 344 h 1118"/>
                <a:gd name="T10" fmla="*/ 550 w 1246"/>
                <a:gd name="T11" fmla="*/ 276 h 1118"/>
                <a:gd name="T12" fmla="*/ 218 w 1246"/>
                <a:gd name="T13" fmla="*/ 396 h 1118"/>
                <a:gd name="T14" fmla="*/ 239 w 1246"/>
                <a:gd name="T15" fmla="*/ 659 h 1118"/>
                <a:gd name="T16" fmla="*/ 213 w 1246"/>
                <a:gd name="T17" fmla="*/ 659 h 1118"/>
                <a:gd name="T18" fmla="*/ 100 w 1246"/>
                <a:gd name="T19" fmla="*/ 952 h 1118"/>
                <a:gd name="T20" fmla="*/ 395 w 1246"/>
                <a:gd name="T21" fmla="*/ 1085 h 1118"/>
                <a:gd name="T22" fmla="*/ 1246 w 1246"/>
                <a:gd name="T23" fmla="*/ 38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6" h="1118">
                  <a:moveTo>
                    <a:pt x="1246" y="380"/>
                  </a:moveTo>
                  <a:cubicBezTo>
                    <a:pt x="1246" y="380"/>
                    <a:pt x="1245" y="240"/>
                    <a:pt x="1110" y="175"/>
                  </a:cubicBezTo>
                  <a:cubicBezTo>
                    <a:pt x="1108" y="176"/>
                    <a:pt x="1108" y="176"/>
                    <a:pt x="1108" y="176"/>
                  </a:cubicBezTo>
                  <a:cubicBezTo>
                    <a:pt x="1108" y="176"/>
                    <a:pt x="1083" y="65"/>
                    <a:pt x="936" y="53"/>
                  </a:cubicBezTo>
                  <a:cubicBezTo>
                    <a:pt x="936" y="53"/>
                    <a:pt x="536" y="0"/>
                    <a:pt x="556" y="344"/>
                  </a:cubicBezTo>
                  <a:cubicBezTo>
                    <a:pt x="550" y="276"/>
                    <a:pt x="550" y="276"/>
                    <a:pt x="550" y="276"/>
                  </a:cubicBezTo>
                  <a:cubicBezTo>
                    <a:pt x="550" y="276"/>
                    <a:pt x="332" y="181"/>
                    <a:pt x="218" y="396"/>
                  </a:cubicBezTo>
                  <a:cubicBezTo>
                    <a:pt x="218" y="396"/>
                    <a:pt x="140" y="533"/>
                    <a:pt x="239" y="659"/>
                  </a:cubicBezTo>
                  <a:cubicBezTo>
                    <a:pt x="213" y="659"/>
                    <a:pt x="213" y="659"/>
                    <a:pt x="213" y="659"/>
                  </a:cubicBezTo>
                  <a:cubicBezTo>
                    <a:pt x="213" y="659"/>
                    <a:pt x="0" y="680"/>
                    <a:pt x="100" y="952"/>
                  </a:cubicBezTo>
                  <a:cubicBezTo>
                    <a:pt x="100" y="952"/>
                    <a:pt x="155" y="1118"/>
                    <a:pt x="395" y="1085"/>
                  </a:cubicBezTo>
                  <a:cubicBezTo>
                    <a:pt x="395" y="1085"/>
                    <a:pt x="587" y="342"/>
                    <a:pt x="1246" y="38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63"/>
            <p:cNvSpPr/>
            <p:nvPr/>
          </p:nvSpPr>
          <p:spPr bwMode="auto">
            <a:xfrm>
              <a:off x="5776" y="1238"/>
              <a:ext cx="832" cy="869"/>
            </a:xfrm>
            <a:custGeom>
              <a:avLst/>
              <a:gdLst>
                <a:gd name="T0" fmla="*/ 0 w 870"/>
                <a:gd name="T1" fmla="*/ 246 h 909"/>
                <a:gd name="T2" fmla="*/ 70 w 870"/>
                <a:gd name="T3" fmla="*/ 246 h 909"/>
                <a:gd name="T4" fmla="*/ 226 w 870"/>
                <a:gd name="T5" fmla="*/ 470 h 909"/>
                <a:gd name="T6" fmla="*/ 294 w 870"/>
                <a:gd name="T7" fmla="*/ 570 h 909"/>
                <a:gd name="T8" fmla="*/ 191 w 870"/>
                <a:gd name="T9" fmla="*/ 726 h 909"/>
                <a:gd name="T10" fmla="*/ 576 w 870"/>
                <a:gd name="T11" fmla="*/ 890 h 909"/>
                <a:gd name="T12" fmla="*/ 810 w 870"/>
                <a:gd name="T13" fmla="*/ 323 h 909"/>
                <a:gd name="T14" fmla="*/ 798 w 870"/>
                <a:gd name="T15" fmla="*/ 285 h 909"/>
                <a:gd name="T16" fmla="*/ 754 w 870"/>
                <a:gd name="T17" fmla="*/ 192 h 909"/>
                <a:gd name="T18" fmla="*/ 663 w 870"/>
                <a:gd name="T19" fmla="*/ 92 h 909"/>
                <a:gd name="T20" fmla="*/ 526 w 870"/>
                <a:gd name="T21" fmla="*/ 17 h 909"/>
                <a:gd name="T22" fmla="*/ 293 w 870"/>
                <a:gd name="T23" fmla="*/ 25 h 909"/>
                <a:gd name="T24" fmla="*/ 59 w 870"/>
                <a:gd name="T25" fmla="*/ 112 h 909"/>
                <a:gd name="T26" fmla="*/ 20 w 870"/>
                <a:gd name="T27" fmla="*/ 164 h 909"/>
                <a:gd name="T28" fmla="*/ 0 w 870"/>
                <a:gd name="T29" fmla="*/ 246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0" h="909">
                  <a:moveTo>
                    <a:pt x="0" y="246"/>
                  </a:moveTo>
                  <a:cubicBezTo>
                    <a:pt x="0" y="246"/>
                    <a:pt x="43" y="162"/>
                    <a:pt x="70" y="246"/>
                  </a:cubicBezTo>
                  <a:cubicBezTo>
                    <a:pt x="70" y="246"/>
                    <a:pt x="123" y="412"/>
                    <a:pt x="226" y="470"/>
                  </a:cubicBezTo>
                  <a:cubicBezTo>
                    <a:pt x="226" y="470"/>
                    <a:pt x="299" y="514"/>
                    <a:pt x="294" y="570"/>
                  </a:cubicBezTo>
                  <a:cubicBezTo>
                    <a:pt x="294" y="570"/>
                    <a:pt x="267" y="682"/>
                    <a:pt x="191" y="726"/>
                  </a:cubicBezTo>
                  <a:cubicBezTo>
                    <a:pt x="191" y="726"/>
                    <a:pt x="316" y="909"/>
                    <a:pt x="576" y="890"/>
                  </a:cubicBezTo>
                  <a:cubicBezTo>
                    <a:pt x="576" y="890"/>
                    <a:pt x="870" y="716"/>
                    <a:pt x="810" y="323"/>
                  </a:cubicBezTo>
                  <a:cubicBezTo>
                    <a:pt x="808" y="311"/>
                    <a:pt x="802" y="297"/>
                    <a:pt x="798" y="285"/>
                  </a:cubicBezTo>
                  <a:cubicBezTo>
                    <a:pt x="787" y="252"/>
                    <a:pt x="773" y="221"/>
                    <a:pt x="754" y="192"/>
                  </a:cubicBezTo>
                  <a:cubicBezTo>
                    <a:pt x="729" y="155"/>
                    <a:pt x="697" y="121"/>
                    <a:pt x="663" y="92"/>
                  </a:cubicBezTo>
                  <a:cubicBezTo>
                    <a:pt x="623" y="57"/>
                    <a:pt x="578" y="29"/>
                    <a:pt x="526" y="17"/>
                  </a:cubicBezTo>
                  <a:cubicBezTo>
                    <a:pt x="449" y="0"/>
                    <a:pt x="369" y="13"/>
                    <a:pt x="293" y="25"/>
                  </a:cubicBezTo>
                  <a:cubicBezTo>
                    <a:pt x="212" y="38"/>
                    <a:pt x="121" y="53"/>
                    <a:pt x="59" y="112"/>
                  </a:cubicBezTo>
                  <a:cubicBezTo>
                    <a:pt x="44" y="126"/>
                    <a:pt x="30" y="145"/>
                    <a:pt x="20" y="164"/>
                  </a:cubicBezTo>
                  <a:cubicBezTo>
                    <a:pt x="8" y="188"/>
                    <a:pt x="1" y="219"/>
                    <a:pt x="0" y="246"/>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8" name="Freeform 64"/>
            <p:cNvSpPr/>
            <p:nvPr/>
          </p:nvSpPr>
          <p:spPr bwMode="auto">
            <a:xfrm>
              <a:off x="3904" y="2009"/>
              <a:ext cx="1113" cy="1417"/>
            </a:xfrm>
            <a:custGeom>
              <a:avLst/>
              <a:gdLst>
                <a:gd name="T0" fmla="*/ 0 w 1164"/>
                <a:gd name="T1" fmla="*/ 110 h 1482"/>
                <a:gd name="T2" fmla="*/ 215 w 1164"/>
                <a:gd name="T3" fmla="*/ 4 h 1482"/>
                <a:gd name="T4" fmla="*/ 509 w 1164"/>
                <a:gd name="T5" fmla="*/ 285 h 1482"/>
                <a:gd name="T6" fmla="*/ 725 w 1164"/>
                <a:gd name="T7" fmla="*/ 171 h 1482"/>
                <a:gd name="T8" fmla="*/ 702 w 1164"/>
                <a:gd name="T9" fmla="*/ 0 h 1482"/>
                <a:gd name="T10" fmla="*/ 860 w 1164"/>
                <a:gd name="T11" fmla="*/ 110 h 1482"/>
                <a:gd name="T12" fmla="*/ 975 w 1164"/>
                <a:gd name="T13" fmla="*/ 545 h 1482"/>
                <a:gd name="T14" fmla="*/ 1087 w 1164"/>
                <a:gd name="T15" fmla="*/ 661 h 1482"/>
                <a:gd name="T16" fmla="*/ 1096 w 1164"/>
                <a:gd name="T17" fmla="*/ 962 h 1482"/>
                <a:gd name="T18" fmla="*/ 949 w 1164"/>
                <a:gd name="T19" fmla="*/ 1204 h 1482"/>
                <a:gd name="T20" fmla="*/ 876 w 1164"/>
                <a:gd name="T21" fmla="*/ 1330 h 1482"/>
                <a:gd name="T22" fmla="*/ 820 w 1164"/>
                <a:gd name="T23" fmla="*/ 1482 h 1482"/>
                <a:gd name="T24" fmla="*/ 753 w 1164"/>
                <a:gd name="T25" fmla="*/ 1388 h 1482"/>
                <a:gd name="T26" fmla="*/ 703 w 1164"/>
                <a:gd name="T27" fmla="*/ 1319 h 1482"/>
                <a:gd name="T28" fmla="*/ 461 w 1164"/>
                <a:gd name="T29" fmla="*/ 893 h 1482"/>
                <a:gd name="T30" fmla="*/ 329 w 1164"/>
                <a:gd name="T31" fmla="*/ 523 h 1482"/>
                <a:gd name="T32" fmla="*/ 104 w 1164"/>
                <a:gd name="T33" fmla="*/ 167 h 1482"/>
                <a:gd name="T34" fmla="*/ 0 w 1164"/>
                <a:gd name="T35" fmla="*/ 11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4" h="1482">
                  <a:moveTo>
                    <a:pt x="0" y="110"/>
                  </a:moveTo>
                  <a:cubicBezTo>
                    <a:pt x="0" y="110"/>
                    <a:pt x="104" y="32"/>
                    <a:pt x="215" y="4"/>
                  </a:cubicBezTo>
                  <a:cubicBezTo>
                    <a:pt x="215" y="4"/>
                    <a:pt x="355" y="253"/>
                    <a:pt x="509" y="285"/>
                  </a:cubicBezTo>
                  <a:cubicBezTo>
                    <a:pt x="509" y="285"/>
                    <a:pt x="701" y="293"/>
                    <a:pt x="725" y="171"/>
                  </a:cubicBezTo>
                  <a:cubicBezTo>
                    <a:pt x="725" y="171"/>
                    <a:pt x="728" y="54"/>
                    <a:pt x="702" y="0"/>
                  </a:cubicBezTo>
                  <a:cubicBezTo>
                    <a:pt x="860" y="110"/>
                    <a:pt x="860" y="110"/>
                    <a:pt x="860" y="110"/>
                  </a:cubicBezTo>
                  <a:cubicBezTo>
                    <a:pt x="867" y="250"/>
                    <a:pt x="872" y="438"/>
                    <a:pt x="975" y="545"/>
                  </a:cubicBezTo>
                  <a:cubicBezTo>
                    <a:pt x="1012" y="583"/>
                    <a:pt x="1049" y="622"/>
                    <a:pt x="1087" y="661"/>
                  </a:cubicBezTo>
                  <a:cubicBezTo>
                    <a:pt x="1164" y="741"/>
                    <a:pt x="1151" y="868"/>
                    <a:pt x="1096" y="962"/>
                  </a:cubicBezTo>
                  <a:cubicBezTo>
                    <a:pt x="1049" y="1043"/>
                    <a:pt x="1003" y="1127"/>
                    <a:pt x="949" y="1204"/>
                  </a:cubicBezTo>
                  <a:cubicBezTo>
                    <a:pt x="922" y="1244"/>
                    <a:pt x="894" y="1285"/>
                    <a:pt x="876" y="1330"/>
                  </a:cubicBezTo>
                  <a:cubicBezTo>
                    <a:pt x="858" y="1374"/>
                    <a:pt x="869" y="1457"/>
                    <a:pt x="820" y="1482"/>
                  </a:cubicBezTo>
                  <a:cubicBezTo>
                    <a:pt x="824" y="1480"/>
                    <a:pt x="758" y="1394"/>
                    <a:pt x="753" y="1388"/>
                  </a:cubicBezTo>
                  <a:cubicBezTo>
                    <a:pt x="737" y="1365"/>
                    <a:pt x="719" y="1343"/>
                    <a:pt x="703" y="1319"/>
                  </a:cubicBezTo>
                  <a:cubicBezTo>
                    <a:pt x="611" y="1184"/>
                    <a:pt x="519" y="1046"/>
                    <a:pt x="461" y="893"/>
                  </a:cubicBezTo>
                  <a:cubicBezTo>
                    <a:pt x="415" y="771"/>
                    <a:pt x="374" y="646"/>
                    <a:pt x="329" y="523"/>
                  </a:cubicBezTo>
                  <a:cubicBezTo>
                    <a:pt x="280" y="390"/>
                    <a:pt x="216" y="259"/>
                    <a:pt x="104" y="167"/>
                  </a:cubicBezTo>
                  <a:cubicBezTo>
                    <a:pt x="74" y="141"/>
                    <a:pt x="38" y="121"/>
                    <a:pt x="0" y="11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9" name="Freeform 65"/>
            <p:cNvSpPr/>
            <p:nvPr/>
          </p:nvSpPr>
          <p:spPr bwMode="auto">
            <a:xfrm>
              <a:off x="5573" y="1412"/>
              <a:ext cx="177" cy="345"/>
            </a:xfrm>
            <a:custGeom>
              <a:avLst/>
              <a:gdLst>
                <a:gd name="T0" fmla="*/ 186 w 186"/>
                <a:gd name="T1" fmla="*/ 0 h 361"/>
                <a:gd name="T2" fmla="*/ 155 w 186"/>
                <a:gd name="T3" fmla="*/ 38 h 361"/>
                <a:gd name="T4" fmla="*/ 142 w 186"/>
                <a:gd name="T5" fmla="*/ 59 h 361"/>
                <a:gd name="T6" fmla="*/ 130 w 186"/>
                <a:gd name="T7" fmla="*/ 81 h 361"/>
                <a:gd name="T8" fmla="*/ 119 w 186"/>
                <a:gd name="T9" fmla="*/ 103 h 361"/>
                <a:gd name="T10" fmla="*/ 111 w 186"/>
                <a:gd name="T11" fmla="*/ 127 h 361"/>
                <a:gd name="T12" fmla="*/ 104 w 186"/>
                <a:gd name="T13" fmla="*/ 152 h 361"/>
                <a:gd name="T14" fmla="*/ 100 w 186"/>
                <a:gd name="T15" fmla="*/ 177 h 361"/>
                <a:gd name="T16" fmla="*/ 102 w 186"/>
                <a:gd name="T17" fmla="*/ 171 h 361"/>
                <a:gd name="T18" fmla="*/ 82 w 186"/>
                <a:gd name="T19" fmla="*/ 193 h 361"/>
                <a:gd name="T20" fmla="*/ 71 w 186"/>
                <a:gd name="T21" fmla="*/ 203 h 361"/>
                <a:gd name="T22" fmla="*/ 60 w 186"/>
                <a:gd name="T23" fmla="*/ 212 h 361"/>
                <a:gd name="T24" fmla="*/ 48 w 186"/>
                <a:gd name="T25" fmla="*/ 221 h 361"/>
                <a:gd name="T26" fmla="*/ 35 w 186"/>
                <a:gd name="T27" fmla="*/ 228 h 361"/>
                <a:gd name="T28" fmla="*/ 22 w 186"/>
                <a:gd name="T29" fmla="*/ 234 h 361"/>
                <a:gd name="T30" fmla="*/ 8 w 186"/>
                <a:gd name="T31" fmla="*/ 239 h 361"/>
                <a:gd name="T32" fmla="*/ 6 w 186"/>
                <a:gd name="T33" fmla="*/ 240 h 361"/>
                <a:gd name="T34" fmla="*/ 1 w 186"/>
                <a:gd name="T35" fmla="*/ 245 h 361"/>
                <a:gd name="T36" fmla="*/ 0 w 186"/>
                <a:gd name="T37" fmla="*/ 254 h 361"/>
                <a:gd name="T38" fmla="*/ 0 w 186"/>
                <a:gd name="T39" fmla="*/ 263 h 361"/>
                <a:gd name="T40" fmla="*/ 1 w 186"/>
                <a:gd name="T41" fmla="*/ 271 h 361"/>
                <a:gd name="T42" fmla="*/ 2 w 186"/>
                <a:gd name="T43" fmla="*/ 279 h 361"/>
                <a:gd name="T44" fmla="*/ 5 w 186"/>
                <a:gd name="T45" fmla="*/ 294 h 361"/>
                <a:gd name="T46" fmla="*/ 11 w 186"/>
                <a:gd name="T47" fmla="*/ 309 h 361"/>
                <a:gd name="T48" fmla="*/ 17 w 186"/>
                <a:gd name="T49" fmla="*/ 323 h 361"/>
                <a:gd name="T50" fmla="*/ 20 w 186"/>
                <a:gd name="T51" fmla="*/ 330 h 361"/>
                <a:gd name="T52" fmla="*/ 22 w 186"/>
                <a:gd name="T53" fmla="*/ 336 h 361"/>
                <a:gd name="T54" fmla="*/ 22 w 186"/>
                <a:gd name="T55" fmla="*/ 343 h 361"/>
                <a:gd name="T56" fmla="*/ 21 w 186"/>
                <a:gd name="T57" fmla="*/ 350 h 361"/>
                <a:gd name="T58" fmla="*/ 17 w 186"/>
                <a:gd name="T59" fmla="*/ 356 h 361"/>
                <a:gd name="T60" fmla="*/ 12 w 186"/>
                <a:gd name="T61" fmla="*/ 361 h 361"/>
                <a:gd name="T62" fmla="*/ 18 w 186"/>
                <a:gd name="T63" fmla="*/ 357 h 361"/>
                <a:gd name="T64" fmla="*/ 24 w 186"/>
                <a:gd name="T65" fmla="*/ 351 h 361"/>
                <a:gd name="T66" fmla="*/ 27 w 186"/>
                <a:gd name="T67" fmla="*/ 344 h 361"/>
                <a:gd name="T68" fmla="*/ 29 w 186"/>
                <a:gd name="T69" fmla="*/ 336 h 361"/>
                <a:gd name="T70" fmla="*/ 27 w 186"/>
                <a:gd name="T71" fmla="*/ 327 h 361"/>
                <a:gd name="T72" fmla="*/ 26 w 186"/>
                <a:gd name="T73" fmla="*/ 320 h 361"/>
                <a:gd name="T74" fmla="*/ 22 w 186"/>
                <a:gd name="T75" fmla="*/ 305 h 361"/>
                <a:gd name="T76" fmla="*/ 19 w 186"/>
                <a:gd name="T77" fmla="*/ 291 h 361"/>
                <a:gd name="T78" fmla="*/ 18 w 186"/>
                <a:gd name="T79" fmla="*/ 277 h 361"/>
                <a:gd name="T80" fmla="*/ 17 w 186"/>
                <a:gd name="T81" fmla="*/ 270 h 361"/>
                <a:gd name="T82" fmla="*/ 17 w 186"/>
                <a:gd name="T83" fmla="*/ 263 h 361"/>
                <a:gd name="T84" fmla="*/ 18 w 186"/>
                <a:gd name="T85" fmla="*/ 256 h 361"/>
                <a:gd name="T86" fmla="*/ 19 w 186"/>
                <a:gd name="T87" fmla="*/ 250 h 361"/>
                <a:gd name="T88" fmla="*/ 12 w 186"/>
                <a:gd name="T89" fmla="*/ 257 h 361"/>
                <a:gd name="T90" fmla="*/ 44 w 186"/>
                <a:gd name="T91" fmla="*/ 246 h 361"/>
                <a:gd name="T92" fmla="*/ 58 w 186"/>
                <a:gd name="T93" fmla="*/ 239 h 361"/>
                <a:gd name="T94" fmla="*/ 72 w 186"/>
                <a:gd name="T95" fmla="*/ 230 h 361"/>
                <a:gd name="T96" fmla="*/ 85 w 186"/>
                <a:gd name="T97" fmla="*/ 220 h 361"/>
                <a:gd name="T98" fmla="*/ 97 w 186"/>
                <a:gd name="T99" fmla="*/ 209 h 361"/>
                <a:gd name="T100" fmla="*/ 109 w 186"/>
                <a:gd name="T101" fmla="*/ 197 h 361"/>
                <a:gd name="T102" fmla="*/ 119 w 186"/>
                <a:gd name="T103" fmla="*/ 184 h 361"/>
                <a:gd name="T104" fmla="*/ 121 w 186"/>
                <a:gd name="T105" fmla="*/ 180 h 361"/>
                <a:gd name="T106" fmla="*/ 121 w 186"/>
                <a:gd name="T107" fmla="*/ 179 h 361"/>
                <a:gd name="T108" fmla="*/ 125 w 186"/>
                <a:gd name="T109" fmla="*/ 156 h 361"/>
                <a:gd name="T110" fmla="*/ 130 w 186"/>
                <a:gd name="T111" fmla="*/ 133 h 361"/>
                <a:gd name="T112" fmla="*/ 136 w 186"/>
                <a:gd name="T113" fmla="*/ 110 h 361"/>
                <a:gd name="T114" fmla="*/ 144 w 186"/>
                <a:gd name="T115" fmla="*/ 87 h 361"/>
                <a:gd name="T116" fmla="*/ 153 w 186"/>
                <a:gd name="T117" fmla="*/ 65 h 361"/>
                <a:gd name="T118" fmla="*/ 164 w 186"/>
                <a:gd name="T119" fmla="*/ 43 h 361"/>
                <a:gd name="T120" fmla="*/ 186 w 186"/>
                <a:gd name="T12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361">
                  <a:moveTo>
                    <a:pt x="186" y="0"/>
                  </a:moveTo>
                  <a:cubicBezTo>
                    <a:pt x="175" y="12"/>
                    <a:pt x="165" y="25"/>
                    <a:pt x="155" y="38"/>
                  </a:cubicBezTo>
                  <a:cubicBezTo>
                    <a:pt x="150" y="45"/>
                    <a:pt x="146" y="52"/>
                    <a:pt x="142" y="59"/>
                  </a:cubicBezTo>
                  <a:cubicBezTo>
                    <a:pt x="138" y="66"/>
                    <a:pt x="133" y="73"/>
                    <a:pt x="130" y="81"/>
                  </a:cubicBezTo>
                  <a:cubicBezTo>
                    <a:pt x="119" y="103"/>
                    <a:pt x="119" y="103"/>
                    <a:pt x="119" y="103"/>
                  </a:cubicBezTo>
                  <a:cubicBezTo>
                    <a:pt x="115" y="111"/>
                    <a:pt x="113" y="119"/>
                    <a:pt x="111" y="127"/>
                  </a:cubicBezTo>
                  <a:cubicBezTo>
                    <a:pt x="108" y="135"/>
                    <a:pt x="105" y="143"/>
                    <a:pt x="104" y="152"/>
                  </a:cubicBezTo>
                  <a:cubicBezTo>
                    <a:pt x="100" y="177"/>
                    <a:pt x="100" y="177"/>
                    <a:pt x="100" y="177"/>
                  </a:cubicBezTo>
                  <a:cubicBezTo>
                    <a:pt x="102" y="171"/>
                    <a:pt x="102" y="171"/>
                    <a:pt x="102" y="171"/>
                  </a:cubicBezTo>
                  <a:cubicBezTo>
                    <a:pt x="96" y="179"/>
                    <a:pt x="89" y="186"/>
                    <a:pt x="82" y="193"/>
                  </a:cubicBezTo>
                  <a:cubicBezTo>
                    <a:pt x="78" y="196"/>
                    <a:pt x="75" y="200"/>
                    <a:pt x="71" y="203"/>
                  </a:cubicBezTo>
                  <a:cubicBezTo>
                    <a:pt x="67" y="206"/>
                    <a:pt x="64" y="210"/>
                    <a:pt x="60" y="212"/>
                  </a:cubicBezTo>
                  <a:cubicBezTo>
                    <a:pt x="48" y="221"/>
                    <a:pt x="48" y="221"/>
                    <a:pt x="48" y="221"/>
                  </a:cubicBezTo>
                  <a:cubicBezTo>
                    <a:pt x="43" y="223"/>
                    <a:pt x="39" y="225"/>
                    <a:pt x="35" y="228"/>
                  </a:cubicBezTo>
                  <a:cubicBezTo>
                    <a:pt x="31" y="230"/>
                    <a:pt x="26" y="232"/>
                    <a:pt x="22" y="234"/>
                  </a:cubicBezTo>
                  <a:cubicBezTo>
                    <a:pt x="8" y="239"/>
                    <a:pt x="8" y="239"/>
                    <a:pt x="8" y="239"/>
                  </a:cubicBezTo>
                  <a:cubicBezTo>
                    <a:pt x="6" y="240"/>
                    <a:pt x="6" y="240"/>
                    <a:pt x="6" y="240"/>
                  </a:cubicBezTo>
                  <a:cubicBezTo>
                    <a:pt x="3" y="241"/>
                    <a:pt x="1" y="243"/>
                    <a:pt x="1" y="245"/>
                  </a:cubicBezTo>
                  <a:cubicBezTo>
                    <a:pt x="1" y="248"/>
                    <a:pt x="0" y="252"/>
                    <a:pt x="0" y="254"/>
                  </a:cubicBezTo>
                  <a:cubicBezTo>
                    <a:pt x="0" y="263"/>
                    <a:pt x="0" y="263"/>
                    <a:pt x="0" y="263"/>
                  </a:cubicBezTo>
                  <a:cubicBezTo>
                    <a:pt x="0" y="265"/>
                    <a:pt x="0" y="268"/>
                    <a:pt x="1" y="271"/>
                  </a:cubicBezTo>
                  <a:cubicBezTo>
                    <a:pt x="2" y="279"/>
                    <a:pt x="2" y="279"/>
                    <a:pt x="2" y="279"/>
                  </a:cubicBezTo>
                  <a:cubicBezTo>
                    <a:pt x="5" y="294"/>
                    <a:pt x="5" y="294"/>
                    <a:pt x="5" y="294"/>
                  </a:cubicBezTo>
                  <a:cubicBezTo>
                    <a:pt x="7" y="299"/>
                    <a:pt x="9" y="304"/>
                    <a:pt x="11" y="309"/>
                  </a:cubicBezTo>
                  <a:cubicBezTo>
                    <a:pt x="17" y="323"/>
                    <a:pt x="17" y="323"/>
                    <a:pt x="17" y="323"/>
                  </a:cubicBezTo>
                  <a:cubicBezTo>
                    <a:pt x="20" y="330"/>
                    <a:pt x="20" y="330"/>
                    <a:pt x="20" y="330"/>
                  </a:cubicBezTo>
                  <a:cubicBezTo>
                    <a:pt x="21" y="332"/>
                    <a:pt x="22" y="334"/>
                    <a:pt x="22" y="336"/>
                  </a:cubicBezTo>
                  <a:cubicBezTo>
                    <a:pt x="22" y="338"/>
                    <a:pt x="23" y="341"/>
                    <a:pt x="22" y="343"/>
                  </a:cubicBezTo>
                  <a:cubicBezTo>
                    <a:pt x="22" y="345"/>
                    <a:pt x="21" y="347"/>
                    <a:pt x="21" y="350"/>
                  </a:cubicBezTo>
                  <a:cubicBezTo>
                    <a:pt x="20" y="352"/>
                    <a:pt x="18" y="354"/>
                    <a:pt x="17" y="356"/>
                  </a:cubicBezTo>
                  <a:cubicBezTo>
                    <a:pt x="12" y="361"/>
                    <a:pt x="12" y="361"/>
                    <a:pt x="12" y="361"/>
                  </a:cubicBezTo>
                  <a:cubicBezTo>
                    <a:pt x="18" y="357"/>
                    <a:pt x="18" y="357"/>
                    <a:pt x="18" y="357"/>
                  </a:cubicBezTo>
                  <a:cubicBezTo>
                    <a:pt x="20" y="355"/>
                    <a:pt x="22" y="354"/>
                    <a:pt x="24" y="351"/>
                  </a:cubicBezTo>
                  <a:cubicBezTo>
                    <a:pt x="25" y="349"/>
                    <a:pt x="27" y="347"/>
                    <a:pt x="27" y="344"/>
                  </a:cubicBezTo>
                  <a:cubicBezTo>
                    <a:pt x="28" y="341"/>
                    <a:pt x="28" y="339"/>
                    <a:pt x="29" y="336"/>
                  </a:cubicBezTo>
                  <a:cubicBezTo>
                    <a:pt x="28" y="333"/>
                    <a:pt x="28" y="330"/>
                    <a:pt x="27" y="327"/>
                  </a:cubicBezTo>
                  <a:cubicBezTo>
                    <a:pt x="26" y="320"/>
                    <a:pt x="26" y="320"/>
                    <a:pt x="26" y="320"/>
                  </a:cubicBezTo>
                  <a:cubicBezTo>
                    <a:pt x="22" y="305"/>
                    <a:pt x="22" y="305"/>
                    <a:pt x="22" y="305"/>
                  </a:cubicBezTo>
                  <a:cubicBezTo>
                    <a:pt x="21" y="301"/>
                    <a:pt x="20" y="296"/>
                    <a:pt x="19" y="291"/>
                  </a:cubicBezTo>
                  <a:cubicBezTo>
                    <a:pt x="18" y="277"/>
                    <a:pt x="18" y="277"/>
                    <a:pt x="18" y="277"/>
                  </a:cubicBezTo>
                  <a:cubicBezTo>
                    <a:pt x="17" y="270"/>
                    <a:pt x="17" y="270"/>
                    <a:pt x="17" y="270"/>
                  </a:cubicBezTo>
                  <a:cubicBezTo>
                    <a:pt x="16" y="267"/>
                    <a:pt x="17" y="265"/>
                    <a:pt x="17" y="263"/>
                  </a:cubicBezTo>
                  <a:cubicBezTo>
                    <a:pt x="18" y="256"/>
                    <a:pt x="18" y="256"/>
                    <a:pt x="18" y="256"/>
                  </a:cubicBezTo>
                  <a:cubicBezTo>
                    <a:pt x="18" y="254"/>
                    <a:pt x="18" y="252"/>
                    <a:pt x="19" y="250"/>
                  </a:cubicBezTo>
                  <a:cubicBezTo>
                    <a:pt x="12" y="257"/>
                    <a:pt x="12" y="257"/>
                    <a:pt x="12" y="257"/>
                  </a:cubicBezTo>
                  <a:cubicBezTo>
                    <a:pt x="22" y="253"/>
                    <a:pt x="34" y="251"/>
                    <a:pt x="44" y="246"/>
                  </a:cubicBezTo>
                  <a:cubicBezTo>
                    <a:pt x="49" y="244"/>
                    <a:pt x="54" y="242"/>
                    <a:pt x="58" y="239"/>
                  </a:cubicBezTo>
                  <a:cubicBezTo>
                    <a:pt x="72" y="230"/>
                    <a:pt x="72" y="230"/>
                    <a:pt x="72" y="230"/>
                  </a:cubicBezTo>
                  <a:cubicBezTo>
                    <a:pt x="77" y="227"/>
                    <a:pt x="81" y="223"/>
                    <a:pt x="85" y="220"/>
                  </a:cubicBezTo>
                  <a:cubicBezTo>
                    <a:pt x="90" y="216"/>
                    <a:pt x="94" y="213"/>
                    <a:pt x="97" y="209"/>
                  </a:cubicBezTo>
                  <a:cubicBezTo>
                    <a:pt x="102" y="205"/>
                    <a:pt x="105" y="201"/>
                    <a:pt x="109" y="197"/>
                  </a:cubicBezTo>
                  <a:cubicBezTo>
                    <a:pt x="113" y="193"/>
                    <a:pt x="116" y="189"/>
                    <a:pt x="119" y="184"/>
                  </a:cubicBezTo>
                  <a:cubicBezTo>
                    <a:pt x="120" y="183"/>
                    <a:pt x="121" y="181"/>
                    <a:pt x="121" y="180"/>
                  </a:cubicBezTo>
                  <a:cubicBezTo>
                    <a:pt x="121" y="179"/>
                    <a:pt x="121" y="179"/>
                    <a:pt x="121" y="179"/>
                  </a:cubicBezTo>
                  <a:cubicBezTo>
                    <a:pt x="125" y="156"/>
                    <a:pt x="125" y="156"/>
                    <a:pt x="125" y="156"/>
                  </a:cubicBezTo>
                  <a:cubicBezTo>
                    <a:pt x="126" y="148"/>
                    <a:pt x="128" y="140"/>
                    <a:pt x="130" y="133"/>
                  </a:cubicBezTo>
                  <a:cubicBezTo>
                    <a:pt x="132" y="125"/>
                    <a:pt x="133" y="117"/>
                    <a:pt x="136" y="110"/>
                  </a:cubicBezTo>
                  <a:cubicBezTo>
                    <a:pt x="144" y="87"/>
                    <a:pt x="144" y="87"/>
                    <a:pt x="144" y="87"/>
                  </a:cubicBezTo>
                  <a:cubicBezTo>
                    <a:pt x="147" y="80"/>
                    <a:pt x="150" y="73"/>
                    <a:pt x="153" y="65"/>
                  </a:cubicBezTo>
                  <a:cubicBezTo>
                    <a:pt x="156" y="58"/>
                    <a:pt x="160" y="51"/>
                    <a:pt x="164" y="43"/>
                  </a:cubicBezTo>
                  <a:cubicBezTo>
                    <a:pt x="170" y="28"/>
                    <a:pt x="178" y="14"/>
                    <a:pt x="1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66"/>
            <p:cNvSpPr/>
            <p:nvPr/>
          </p:nvSpPr>
          <p:spPr bwMode="auto">
            <a:xfrm>
              <a:off x="5562" y="1760"/>
              <a:ext cx="98" cy="63"/>
            </a:xfrm>
            <a:custGeom>
              <a:avLst/>
              <a:gdLst>
                <a:gd name="T0" fmla="*/ 18 w 102"/>
                <a:gd name="T1" fmla="*/ 0 h 66"/>
                <a:gd name="T2" fmla="*/ 8 w 102"/>
                <a:gd name="T3" fmla="*/ 8 h 66"/>
                <a:gd name="T4" fmla="*/ 1 w 102"/>
                <a:gd name="T5" fmla="*/ 20 h 66"/>
                <a:gd name="T6" fmla="*/ 0 w 102"/>
                <a:gd name="T7" fmla="*/ 27 h 66"/>
                <a:gd name="T8" fmla="*/ 1 w 102"/>
                <a:gd name="T9" fmla="*/ 35 h 66"/>
                <a:gd name="T10" fmla="*/ 8 w 102"/>
                <a:gd name="T11" fmla="*/ 48 h 66"/>
                <a:gd name="T12" fmla="*/ 7 w 102"/>
                <a:gd name="T13" fmla="*/ 47 h 66"/>
                <a:gd name="T14" fmla="*/ 13 w 102"/>
                <a:gd name="T15" fmla="*/ 53 h 66"/>
                <a:gd name="T16" fmla="*/ 19 w 102"/>
                <a:gd name="T17" fmla="*/ 56 h 66"/>
                <a:gd name="T18" fmla="*/ 31 w 102"/>
                <a:gd name="T19" fmla="*/ 61 h 66"/>
                <a:gd name="T20" fmla="*/ 55 w 102"/>
                <a:gd name="T21" fmla="*/ 66 h 66"/>
                <a:gd name="T22" fmla="*/ 79 w 102"/>
                <a:gd name="T23" fmla="*/ 65 h 66"/>
                <a:gd name="T24" fmla="*/ 102 w 102"/>
                <a:gd name="T25" fmla="*/ 59 h 66"/>
                <a:gd name="T26" fmla="*/ 79 w 102"/>
                <a:gd name="T27" fmla="*/ 55 h 66"/>
                <a:gd name="T28" fmla="*/ 57 w 102"/>
                <a:gd name="T29" fmla="*/ 51 h 66"/>
                <a:gd name="T30" fmla="*/ 36 w 102"/>
                <a:gd name="T31" fmla="*/ 46 h 66"/>
                <a:gd name="T32" fmla="*/ 27 w 102"/>
                <a:gd name="T33" fmla="*/ 42 h 66"/>
                <a:gd name="T34" fmla="*/ 23 w 102"/>
                <a:gd name="T35" fmla="*/ 40 h 66"/>
                <a:gd name="T36" fmla="*/ 20 w 102"/>
                <a:gd name="T37" fmla="*/ 38 h 66"/>
                <a:gd name="T38" fmla="*/ 20 w 102"/>
                <a:gd name="T39" fmla="*/ 38 h 66"/>
                <a:gd name="T40" fmla="*/ 20 w 102"/>
                <a:gd name="T41" fmla="*/ 38 h 66"/>
                <a:gd name="T42" fmla="*/ 19 w 102"/>
                <a:gd name="T43" fmla="*/ 37 h 66"/>
                <a:gd name="T44" fmla="*/ 14 w 102"/>
                <a:gd name="T45" fmla="*/ 30 h 66"/>
                <a:gd name="T46" fmla="*/ 12 w 102"/>
                <a:gd name="T47" fmla="*/ 26 h 66"/>
                <a:gd name="T48" fmla="*/ 11 w 102"/>
                <a:gd name="T49" fmla="*/ 21 h 66"/>
                <a:gd name="T50" fmla="*/ 18 w 102"/>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66">
                  <a:moveTo>
                    <a:pt x="18" y="0"/>
                  </a:moveTo>
                  <a:cubicBezTo>
                    <a:pt x="15" y="2"/>
                    <a:pt x="11" y="5"/>
                    <a:pt x="8" y="8"/>
                  </a:cubicBezTo>
                  <a:cubicBezTo>
                    <a:pt x="5" y="11"/>
                    <a:pt x="3" y="15"/>
                    <a:pt x="1" y="20"/>
                  </a:cubicBezTo>
                  <a:cubicBezTo>
                    <a:pt x="1" y="22"/>
                    <a:pt x="0" y="24"/>
                    <a:pt x="0" y="27"/>
                  </a:cubicBezTo>
                  <a:cubicBezTo>
                    <a:pt x="0" y="29"/>
                    <a:pt x="1" y="32"/>
                    <a:pt x="1" y="35"/>
                  </a:cubicBezTo>
                  <a:cubicBezTo>
                    <a:pt x="2" y="40"/>
                    <a:pt x="6" y="43"/>
                    <a:pt x="8" y="48"/>
                  </a:cubicBezTo>
                  <a:cubicBezTo>
                    <a:pt x="7" y="47"/>
                    <a:pt x="7" y="47"/>
                    <a:pt x="7" y="47"/>
                  </a:cubicBezTo>
                  <a:cubicBezTo>
                    <a:pt x="10" y="50"/>
                    <a:pt x="11" y="51"/>
                    <a:pt x="13" y="53"/>
                  </a:cubicBezTo>
                  <a:cubicBezTo>
                    <a:pt x="15" y="54"/>
                    <a:pt x="17" y="55"/>
                    <a:pt x="19" y="56"/>
                  </a:cubicBezTo>
                  <a:cubicBezTo>
                    <a:pt x="23" y="58"/>
                    <a:pt x="27" y="60"/>
                    <a:pt x="31" y="61"/>
                  </a:cubicBezTo>
                  <a:cubicBezTo>
                    <a:pt x="39" y="64"/>
                    <a:pt x="47" y="65"/>
                    <a:pt x="55" y="66"/>
                  </a:cubicBezTo>
                  <a:cubicBezTo>
                    <a:pt x="63" y="66"/>
                    <a:pt x="71" y="66"/>
                    <a:pt x="79" y="65"/>
                  </a:cubicBezTo>
                  <a:cubicBezTo>
                    <a:pt x="87" y="63"/>
                    <a:pt x="94" y="61"/>
                    <a:pt x="102" y="59"/>
                  </a:cubicBezTo>
                  <a:cubicBezTo>
                    <a:pt x="94" y="57"/>
                    <a:pt x="87" y="56"/>
                    <a:pt x="79" y="55"/>
                  </a:cubicBezTo>
                  <a:cubicBezTo>
                    <a:pt x="72" y="53"/>
                    <a:pt x="64" y="52"/>
                    <a:pt x="57" y="51"/>
                  </a:cubicBezTo>
                  <a:cubicBezTo>
                    <a:pt x="50" y="49"/>
                    <a:pt x="43" y="48"/>
                    <a:pt x="36" y="46"/>
                  </a:cubicBezTo>
                  <a:cubicBezTo>
                    <a:pt x="33" y="45"/>
                    <a:pt x="30" y="43"/>
                    <a:pt x="27" y="42"/>
                  </a:cubicBezTo>
                  <a:cubicBezTo>
                    <a:pt x="25" y="41"/>
                    <a:pt x="24" y="41"/>
                    <a:pt x="23" y="40"/>
                  </a:cubicBezTo>
                  <a:cubicBezTo>
                    <a:pt x="22" y="39"/>
                    <a:pt x="20" y="38"/>
                    <a:pt x="20" y="38"/>
                  </a:cubicBezTo>
                  <a:cubicBezTo>
                    <a:pt x="20" y="38"/>
                    <a:pt x="20" y="38"/>
                    <a:pt x="20" y="38"/>
                  </a:cubicBezTo>
                  <a:cubicBezTo>
                    <a:pt x="20" y="38"/>
                    <a:pt x="20" y="38"/>
                    <a:pt x="20" y="38"/>
                  </a:cubicBezTo>
                  <a:cubicBezTo>
                    <a:pt x="19" y="37"/>
                    <a:pt x="19" y="37"/>
                    <a:pt x="19" y="37"/>
                  </a:cubicBezTo>
                  <a:cubicBezTo>
                    <a:pt x="18" y="35"/>
                    <a:pt x="15" y="33"/>
                    <a:pt x="14" y="30"/>
                  </a:cubicBezTo>
                  <a:cubicBezTo>
                    <a:pt x="13" y="29"/>
                    <a:pt x="12" y="27"/>
                    <a:pt x="12" y="26"/>
                  </a:cubicBezTo>
                  <a:cubicBezTo>
                    <a:pt x="12" y="24"/>
                    <a:pt x="12" y="23"/>
                    <a:pt x="11" y="21"/>
                  </a:cubicBezTo>
                  <a:cubicBezTo>
                    <a:pt x="12" y="15"/>
                    <a:pt x="14" y="7"/>
                    <a:pt x="1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67"/>
            <p:cNvSpPr/>
            <p:nvPr/>
          </p:nvSpPr>
          <p:spPr bwMode="auto">
            <a:xfrm>
              <a:off x="5553" y="1825"/>
              <a:ext cx="504" cy="304"/>
            </a:xfrm>
            <a:custGeom>
              <a:avLst/>
              <a:gdLst>
                <a:gd name="T0" fmla="*/ 25 w 528"/>
                <a:gd name="T1" fmla="*/ 5 h 318"/>
                <a:gd name="T2" fmla="*/ 4 w 528"/>
                <a:gd name="T3" fmla="*/ 19 h 318"/>
                <a:gd name="T4" fmla="*/ 1 w 528"/>
                <a:gd name="T5" fmla="*/ 25 h 318"/>
                <a:gd name="T6" fmla="*/ 3 w 528"/>
                <a:gd name="T7" fmla="*/ 40 h 318"/>
                <a:gd name="T8" fmla="*/ 14 w 528"/>
                <a:gd name="T9" fmla="*/ 54 h 318"/>
                <a:gd name="T10" fmla="*/ 29 w 528"/>
                <a:gd name="T11" fmla="*/ 74 h 318"/>
                <a:gd name="T12" fmla="*/ 39 w 528"/>
                <a:gd name="T13" fmla="*/ 123 h 318"/>
                <a:gd name="T14" fmla="*/ 36 w 528"/>
                <a:gd name="T15" fmla="*/ 148 h 318"/>
                <a:gd name="T16" fmla="*/ 50 w 528"/>
                <a:gd name="T17" fmla="*/ 223 h 318"/>
                <a:gd name="T18" fmla="*/ 106 w 528"/>
                <a:gd name="T19" fmla="*/ 272 h 318"/>
                <a:gd name="T20" fmla="*/ 173 w 528"/>
                <a:gd name="T21" fmla="*/ 300 h 318"/>
                <a:gd name="T22" fmla="*/ 245 w 528"/>
                <a:gd name="T23" fmla="*/ 314 h 318"/>
                <a:gd name="T24" fmla="*/ 319 w 528"/>
                <a:gd name="T25" fmla="*/ 316 h 318"/>
                <a:gd name="T26" fmla="*/ 427 w 528"/>
                <a:gd name="T27" fmla="*/ 298 h 318"/>
                <a:gd name="T28" fmla="*/ 496 w 528"/>
                <a:gd name="T29" fmla="*/ 272 h 318"/>
                <a:gd name="T30" fmla="*/ 527 w 528"/>
                <a:gd name="T31" fmla="*/ 253 h 318"/>
                <a:gd name="T32" fmla="*/ 458 w 528"/>
                <a:gd name="T33" fmla="*/ 272 h 318"/>
                <a:gd name="T34" fmla="*/ 388 w 528"/>
                <a:gd name="T35" fmla="*/ 285 h 318"/>
                <a:gd name="T36" fmla="*/ 318 w 528"/>
                <a:gd name="T37" fmla="*/ 293 h 318"/>
                <a:gd name="T38" fmla="*/ 211 w 528"/>
                <a:gd name="T39" fmla="*/ 292 h 318"/>
                <a:gd name="T40" fmla="*/ 141 w 528"/>
                <a:gd name="T41" fmla="*/ 280 h 318"/>
                <a:gd name="T42" fmla="*/ 109 w 528"/>
                <a:gd name="T43" fmla="*/ 266 h 318"/>
                <a:gd name="T44" fmla="*/ 59 w 528"/>
                <a:gd name="T45" fmla="*/ 218 h 318"/>
                <a:gd name="T46" fmla="*/ 54 w 528"/>
                <a:gd name="T47" fmla="*/ 155 h 318"/>
                <a:gd name="T48" fmla="*/ 59 w 528"/>
                <a:gd name="T49" fmla="*/ 124 h 318"/>
                <a:gd name="T50" fmla="*/ 44 w 528"/>
                <a:gd name="T51" fmla="*/ 65 h 318"/>
                <a:gd name="T52" fmla="*/ 23 w 528"/>
                <a:gd name="T53" fmla="*/ 42 h 318"/>
                <a:gd name="T54" fmla="*/ 15 w 528"/>
                <a:gd name="T55" fmla="*/ 33 h 318"/>
                <a:gd name="T56" fmla="*/ 12 w 528"/>
                <a:gd name="T57" fmla="*/ 27 h 318"/>
                <a:gd name="T58" fmla="*/ 12 w 528"/>
                <a:gd name="T59" fmla="*/ 27 h 318"/>
                <a:gd name="T60" fmla="*/ 29 w 528"/>
                <a:gd name="T61" fmla="*/ 12 h 318"/>
                <a:gd name="T62" fmla="*/ 50 w 528"/>
                <a:gd name="T6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318">
                  <a:moveTo>
                    <a:pt x="50" y="0"/>
                  </a:moveTo>
                  <a:cubicBezTo>
                    <a:pt x="42" y="1"/>
                    <a:pt x="34" y="2"/>
                    <a:pt x="25" y="5"/>
                  </a:cubicBezTo>
                  <a:cubicBezTo>
                    <a:pt x="17" y="8"/>
                    <a:pt x="9" y="12"/>
                    <a:pt x="3" y="20"/>
                  </a:cubicBezTo>
                  <a:cubicBezTo>
                    <a:pt x="4" y="19"/>
                    <a:pt x="4" y="19"/>
                    <a:pt x="4" y="19"/>
                  </a:cubicBezTo>
                  <a:cubicBezTo>
                    <a:pt x="2" y="20"/>
                    <a:pt x="2" y="21"/>
                    <a:pt x="2" y="22"/>
                  </a:cubicBezTo>
                  <a:cubicBezTo>
                    <a:pt x="1" y="25"/>
                    <a:pt x="1" y="25"/>
                    <a:pt x="1" y="25"/>
                  </a:cubicBezTo>
                  <a:cubicBezTo>
                    <a:pt x="0" y="27"/>
                    <a:pt x="0" y="29"/>
                    <a:pt x="0" y="31"/>
                  </a:cubicBezTo>
                  <a:cubicBezTo>
                    <a:pt x="1" y="34"/>
                    <a:pt x="2" y="37"/>
                    <a:pt x="3" y="40"/>
                  </a:cubicBezTo>
                  <a:cubicBezTo>
                    <a:pt x="6" y="46"/>
                    <a:pt x="10" y="50"/>
                    <a:pt x="14" y="54"/>
                  </a:cubicBezTo>
                  <a:cubicBezTo>
                    <a:pt x="14" y="54"/>
                    <a:pt x="14" y="54"/>
                    <a:pt x="14" y="54"/>
                  </a:cubicBezTo>
                  <a:cubicBezTo>
                    <a:pt x="17" y="56"/>
                    <a:pt x="20" y="60"/>
                    <a:pt x="22" y="63"/>
                  </a:cubicBezTo>
                  <a:cubicBezTo>
                    <a:pt x="25" y="66"/>
                    <a:pt x="27" y="70"/>
                    <a:pt x="29" y="74"/>
                  </a:cubicBezTo>
                  <a:cubicBezTo>
                    <a:pt x="33" y="81"/>
                    <a:pt x="35" y="89"/>
                    <a:pt x="37" y="98"/>
                  </a:cubicBezTo>
                  <a:cubicBezTo>
                    <a:pt x="39" y="106"/>
                    <a:pt x="39" y="115"/>
                    <a:pt x="39" y="123"/>
                  </a:cubicBezTo>
                  <a:cubicBezTo>
                    <a:pt x="39" y="132"/>
                    <a:pt x="37" y="140"/>
                    <a:pt x="36" y="149"/>
                  </a:cubicBezTo>
                  <a:cubicBezTo>
                    <a:pt x="36" y="148"/>
                    <a:pt x="36" y="148"/>
                    <a:pt x="36" y="148"/>
                  </a:cubicBezTo>
                  <a:cubicBezTo>
                    <a:pt x="31" y="162"/>
                    <a:pt x="32" y="175"/>
                    <a:pt x="34" y="188"/>
                  </a:cubicBezTo>
                  <a:cubicBezTo>
                    <a:pt x="37" y="201"/>
                    <a:pt x="43" y="213"/>
                    <a:pt x="50" y="223"/>
                  </a:cubicBezTo>
                  <a:cubicBezTo>
                    <a:pt x="57" y="234"/>
                    <a:pt x="66" y="243"/>
                    <a:pt x="76" y="251"/>
                  </a:cubicBezTo>
                  <a:cubicBezTo>
                    <a:pt x="85" y="259"/>
                    <a:pt x="95" y="266"/>
                    <a:pt x="106" y="272"/>
                  </a:cubicBezTo>
                  <a:cubicBezTo>
                    <a:pt x="116" y="278"/>
                    <a:pt x="127" y="283"/>
                    <a:pt x="138" y="289"/>
                  </a:cubicBezTo>
                  <a:cubicBezTo>
                    <a:pt x="150" y="293"/>
                    <a:pt x="161" y="297"/>
                    <a:pt x="173" y="300"/>
                  </a:cubicBezTo>
                  <a:cubicBezTo>
                    <a:pt x="185" y="304"/>
                    <a:pt x="197" y="307"/>
                    <a:pt x="209" y="309"/>
                  </a:cubicBezTo>
                  <a:cubicBezTo>
                    <a:pt x="221" y="311"/>
                    <a:pt x="233" y="313"/>
                    <a:pt x="245" y="314"/>
                  </a:cubicBezTo>
                  <a:cubicBezTo>
                    <a:pt x="258" y="315"/>
                    <a:pt x="270" y="316"/>
                    <a:pt x="282" y="317"/>
                  </a:cubicBezTo>
                  <a:cubicBezTo>
                    <a:pt x="294" y="317"/>
                    <a:pt x="307" y="318"/>
                    <a:pt x="319" y="316"/>
                  </a:cubicBezTo>
                  <a:cubicBezTo>
                    <a:pt x="343" y="315"/>
                    <a:pt x="368" y="312"/>
                    <a:pt x="392" y="307"/>
                  </a:cubicBezTo>
                  <a:cubicBezTo>
                    <a:pt x="404" y="304"/>
                    <a:pt x="416" y="301"/>
                    <a:pt x="427" y="298"/>
                  </a:cubicBezTo>
                  <a:cubicBezTo>
                    <a:pt x="439" y="294"/>
                    <a:pt x="451" y="291"/>
                    <a:pt x="462" y="286"/>
                  </a:cubicBezTo>
                  <a:cubicBezTo>
                    <a:pt x="473" y="281"/>
                    <a:pt x="485" y="277"/>
                    <a:pt x="496" y="272"/>
                  </a:cubicBezTo>
                  <a:cubicBezTo>
                    <a:pt x="507" y="266"/>
                    <a:pt x="518" y="261"/>
                    <a:pt x="528" y="255"/>
                  </a:cubicBezTo>
                  <a:cubicBezTo>
                    <a:pt x="527" y="253"/>
                    <a:pt x="527" y="253"/>
                    <a:pt x="527" y="253"/>
                  </a:cubicBezTo>
                  <a:cubicBezTo>
                    <a:pt x="515" y="256"/>
                    <a:pt x="504" y="259"/>
                    <a:pt x="492" y="263"/>
                  </a:cubicBezTo>
                  <a:cubicBezTo>
                    <a:pt x="481" y="266"/>
                    <a:pt x="469" y="269"/>
                    <a:pt x="458" y="272"/>
                  </a:cubicBezTo>
                  <a:cubicBezTo>
                    <a:pt x="446" y="275"/>
                    <a:pt x="435" y="277"/>
                    <a:pt x="423" y="279"/>
                  </a:cubicBezTo>
                  <a:cubicBezTo>
                    <a:pt x="411" y="282"/>
                    <a:pt x="400" y="284"/>
                    <a:pt x="388" y="285"/>
                  </a:cubicBezTo>
                  <a:cubicBezTo>
                    <a:pt x="376" y="287"/>
                    <a:pt x="365" y="289"/>
                    <a:pt x="353" y="290"/>
                  </a:cubicBezTo>
                  <a:cubicBezTo>
                    <a:pt x="341" y="291"/>
                    <a:pt x="329" y="292"/>
                    <a:pt x="318" y="293"/>
                  </a:cubicBezTo>
                  <a:cubicBezTo>
                    <a:pt x="294" y="295"/>
                    <a:pt x="270" y="295"/>
                    <a:pt x="247" y="294"/>
                  </a:cubicBezTo>
                  <a:cubicBezTo>
                    <a:pt x="235" y="293"/>
                    <a:pt x="223" y="293"/>
                    <a:pt x="211" y="292"/>
                  </a:cubicBezTo>
                  <a:cubicBezTo>
                    <a:pt x="200" y="290"/>
                    <a:pt x="188" y="289"/>
                    <a:pt x="176" y="287"/>
                  </a:cubicBezTo>
                  <a:cubicBezTo>
                    <a:pt x="164" y="286"/>
                    <a:pt x="153" y="283"/>
                    <a:pt x="141" y="280"/>
                  </a:cubicBezTo>
                  <a:cubicBezTo>
                    <a:pt x="135" y="279"/>
                    <a:pt x="131" y="276"/>
                    <a:pt x="125" y="274"/>
                  </a:cubicBezTo>
                  <a:cubicBezTo>
                    <a:pt x="120" y="271"/>
                    <a:pt x="114" y="269"/>
                    <a:pt x="109" y="266"/>
                  </a:cubicBezTo>
                  <a:cubicBezTo>
                    <a:pt x="99" y="260"/>
                    <a:pt x="89" y="253"/>
                    <a:pt x="80" y="245"/>
                  </a:cubicBezTo>
                  <a:cubicBezTo>
                    <a:pt x="72" y="237"/>
                    <a:pt x="64" y="228"/>
                    <a:pt x="59" y="218"/>
                  </a:cubicBezTo>
                  <a:cubicBezTo>
                    <a:pt x="54" y="208"/>
                    <a:pt x="51" y="197"/>
                    <a:pt x="50" y="186"/>
                  </a:cubicBezTo>
                  <a:cubicBezTo>
                    <a:pt x="49" y="175"/>
                    <a:pt x="51" y="164"/>
                    <a:pt x="54" y="155"/>
                  </a:cubicBezTo>
                  <a:cubicBezTo>
                    <a:pt x="54" y="155"/>
                    <a:pt x="54" y="154"/>
                    <a:pt x="54" y="154"/>
                  </a:cubicBezTo>
                  <a:cubicBezTo>
                    <a:pt x="57" y="144"/>
                    <a:pt x="58" y="134"/>
                    <a:pt x="59" y="124"/>
                  </a:cubicBezTo>
                  <a:cubicBezTo>
                    <a:pt x="59" y="114"/>
                    <a:pt x="58" y="104"/>
                    <a:pt x="56" y="94"/>
                  </a:cubicBezTo>
                  <a:cubicBezTo>
                    <a:pt x="54" y="84"/>
                    <a:pt x="50" y="74"/>
                    <a:pt x="44" y="65"/>
                  </a:cubicBezTo>
                  <a:cubicBezTo>
                    <a:pt x="42" y="61"/>
                    <a:pt x="38" y="56"/>
                    <a:pt x="35" y="52"/>
                  </a:cubicBezTo>
                  <a:cubicBezTo>
                    <a:pt x="31" y="49"/>
                    <a:pt x="28" y="45"/>
                    <a:pt x="23" y="42"/>
                  </a:cubicBezTo>
                  <a:cubicBezTo>
                    <a:pt x="24" y="42"/>
                    <a:pt x="24" y="42"/>
                    <a:pt x="24" y="42"/>
                  </a:cubicBezTo>
                  <a:cubicBezTo>
                    <a:pt x="20" y="39"/>
                    <a:pt x="17" y="36"/>
                    <a:pt x="15" y="33"/>
                  </a:cubicBezTo>
                  <a:cubicBezTo>
                    <a:pt x="14" y="32"/>
                    <a:pt x="13" y="30"/>
                    <a:pt x="13" y="29"/>
                  </a:cubicBezTo>
                  <a:cubicBezTo>
                    <a:pt x="13" y="28"/>
                    <a:pt x="13" y="28"/>
                    <a:pt x="12" y="27"/>
                  </a:cubicBezTo>
                  <a:cubicBezTo>
                    <a:pt x="13" y="27"/>
                    <a:pt x="13" y="27"/>
                    <a:pt x="13" y="27"/>
                  </a:cubicBezTo>
                  <a:cubicBezTo>
                    <a:pt x="13" y="27"/>
                    <a:pt x="13" y="26"/>
                    <a:pt x="12" y="27"/>
                  </a:cubicBezTo>
                  <a:cubicBezTo>
                    <a:pt x="13" y="26"/>
                    <a:pt x="13" y="26"/>
                    <a:pt x="13" y="26"/>
                  </a:cubicBezTo>
                  <a:cubicBezTo>
                    <a:pt x="16" y="20"/>
                    <a:pt x="22" y="15"/>
                    <a:pt x="29" y="12"/>
                  </a:cubicBezTo>
                  <a:cubicBezTo>
                    <a:pt x="35" y="8"/>
                    <a:pt x="43" y="5"/>
                    <a:pt x="50" y="3"/>
                  </a:cubicBezTo>
                  <a:lnTo>
                    <a:pt x="5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Freeform 68"/>
            <p:cNvSpPr/>
            <p:nvPr/>
          </p:nvSpPr>
          <p:spPr bwMode="auto">
            <a:xfrm>
              <a:off x="5739" y="1166"/>
              <a:ext cx="934" cy="979"/>
            </a:xfrm>
            <a:custGeom>
              <a:avLst/>
              <a:gdLst>
                <a:gd name="T0" fmla="*/ 68 w 977"/>
                <a:gd name="T1" fmla="*/ 380 h 1024"/>
                <a:gd name="T2" fmla="*/ 60 w 977"/>
                <a:gd name="T3" fmla="*/ 357 h 1024"/>
                <a:gd name="T4" fmla="*/ 44 w 977"/>
                <a:gd name="T5" fmla="*/ 291 h 1024"/>
                <a:gd name="T6" fmla="*/ 57 w 977"/>
                <a:gd name="T7" fmla="*/ 194 h 1024"/>
                <a:gd name="T8" fmla="*/ 91 w 977"/>
                <a:gd name="T9" fmla="*/ 148 h 1024"/>
                <a:gd name="T10" fmla="*/ 145 w 977"/>
                <a:gd name="T11" fmla="*/ 111 h 1024"/>
                <a:gd name="T12" fmla="*/ 296 w 977"/>
                <a:gd name="T13" fmla="*/ 65 h 1024"/>
                <a:gd name="T14" fmla="*/ 477 w 977"/>
                <a:gd name="T15" fmla="*/ 41 h 1024"/>
                <a:gd name="T16" fmla="*/ 572 w 977"/>
                <a:gd name="T17" fmla="*/ 50 h 1024"/>
                <a:gd name="T18" fmla="*/ 664 w 977"/>
                <a:gd name="T19" fmla="*/ 86 h 1024"/>
                <a:gd name="T20" fmla="*/ 811 w 977"/>
                <a:gd name="T21" fmla="*/ 220 h 1024"/>
                <a:gd name="T22" fmla="*/ 859 w 977"/>
                <a:gd name="T23" fmla="*/ 307 h 1024"/>
                <a:gd name="T24" fmla="*/ 877 w 977"/>
                <a:gd name="T25" fmla="*/ 353 h 1024"/>
                <a:gd name="T26" fmla="*/ 892 w 977"/>
                <a:gd name="T27" fmla="*/ 399 h 1024"/>
                <a:gd name="T28" fmla="*/ 897 w 977"/>
                <a:gd name="T29" fmla="*/ 422 h 1024"/>
                <a:gd name="T30" fmla="*/ 900 w 977"/>
                <a:gd name="T31" fmla="*/ 434 h 1024"/>
                <a:gd name="T32" fmla="*/ 902 w 977"/>
                <a:gd name="T33" fmla="*/ 446 h 1024"/>
                <a:gd name="T34" fmla="*/ 905 w 977"/>
                <a:gd name="T35" fmla="*/ 469 h 1024"/>
                <a:gd name="T36" fmla="*/ 907 w 977"/>
                <a:gd name="T37" fmla="*/ 492 h 1024"/>
                <a:gd name="T38" fmla="*/ 901 w 977"/>
                <a:gd name="T39" fmla="*/ 583 h 1024"/>
                <a:gd name="T40" fmla="*/ 880 w 977"/>
                <a:gd name="T41" fmla="*/ 669 h 1024"/>
                <a:gd name="T42" fmla="*/ 847 w 977"/>
                <a:gd name="T43" fmla="*/ 748 h 1024"/>
                <a:gd name="T44" fmla="*/ 756 w 977"/>
                <a:gd name="T45" fmla="*/ 875 h 1024"/>
                <a:gd name="T46" fmla="*/ 703 w 977"/>
                <a:gd name="T47" fmla="*/ 921 h 1024"/>
                <a:gd name="T48" fmla="*/ 696 w 977"/>
                <a:gd name="T49" fmla="*/ 926 h 1024"/>
                <a:gd name="T50" fmla="*/ 689 w 977"/>
                <a:gd name="T51" fmla="*/ 930 h 1024"/>
                <a:gd name="T52" fmla="*/ 675 w 977"/>
                <a:gd name="T53" fmla="*/ 938 h 1024"/>
                <a:gd name="T54" fmla="*/ 647 w 977"/>
                <a:gd name="T55" fmla="*/ 952 h 1024"/>
                <a:gd name="T56" fmla="*/ 547 w 977"/>
                <a:gd name="T57" fmla="*/ 991 h 1024"/>
                <a:gd name="T58" fmla="*/ 456 w 977"/>
                <a:gd name="T59" fmla="*/ 1017 h 1024"/>
                <a:gd name="T60" fmla="*/ 457 w 977"/>
                <a:gd name="T61" fmla="*/ 1024 h 1024"/>
                <a:gd name="T62" fmla="*/ 553 w 977"/>
                <a:gd name="T63" fmla="*/ 1013 h 1024"/>
                <a:gd name="T64" fmla="*/ 661 w 977"/>
                <a:gd name="T65" fmla="*/ 987 h 1024"/>
                <a:gd name="T66" fmla="*/ 693 w 977"/>
                <a:gd name="T67" fmla="*/ 975 h 1024"/>
                <a:gd name="T68" fmla="*/ 710 w 977"/>
                <a:gd name="T69" fmla="*/ 968 h 1024"/>
                <a:gd name="T70" fmla="*/ 717 w 977"/>
                <a:gd name="T71" fmla="*/ 964 h 1024"/>
                <a:gd name="T72" fmla="*/ 726 w 977"/>
                <a:gd name="T73" fmla="*/ 959 h 1024"/>
                <a:gd name="T74" fmla="*/ 792 w 977"/>
                <a:gd name="T75" fmla="*/ 916 h 1024"/>
                <a:gd name="T76" fmla="*/ 907 w 977"/>
                <a:gd name="T77" fmla="*/ 781 h 1024"/>
                <a:gd name="T78" fmla="*/ 948 w 977"/>
                <a:gd name="T79" fmla="*/ 692 h 1024"/>
                <a:gd name="T80" fmla="*/ 972 w 977"/>
                <a:gd name="T81" fmla="*/ 593 h 1024"/>
                <a:gd name="T82" fmla="*/ 973 w 977"/>
                <a:gd name="T83" fmla="*/ 487 h 1024"/>
                <a:gd name="T84" fmla="*/ 970 w 977"/>
                <a:gd name="T85" fmla="*/ 460 h 1024"/>
                <a:gd name="T86" fmla="*/ 964 w 977"/>
                <a:gd name="T87" fmla="*/ 433 h 1024"/>
                <a:gd name="T88" fmla="*/ 961 w 977"/>
                <a:gd name="T89" fmla="*/ 421 h 1024"/>
                <a:gd name="T90" fmla="*/ 958 w 977"/>
                <a:gd name="T91" fmla="*/ 407 h 1024"/>
                <a:gd name="T92" fmla="*/ 950 w 977"/>
                <a:gd name="T93" fmla="*/ 381 h 1024"/>
                <a:gd name="T94" fmla="*/ 842 w 977"/>
                <a:gd name="T95" fmla="*/ 195 h 1024"/>
                <a:gd name="T96" fmla="*/ 763 w 977"/>
                <a:gd name="T97" fmla="*/ 123 h 1024"/>
                <a:gd name="T98" fmla="*/ 674 w 977"/>
                <a:gd name="T99" fmla="*/ 67 h 1024"/>
                <a:gd name="T100" fmla="*/ 578 w 977"/>
                <a:gd name="T101" fmla="*/ 28 h 1024"/>
                <a:gd name="T102" fmla="*/ 478 w 977"/>
                <a:gd name="T103" fmla="*/ 7 h 1024"/>
                <a:gd name="T104" fmla="*/ 286 w 977"/>
                <a:gd name="T105" fmla="*/ 8 h 1024"/>
                <a:gd name="T106" fmla="*/ 118 w 977"/>
                <a:gd name="T107" fmla="*/ 61 h 1024"/>
                <a:gd name="T108" fmla="*/ 53 w 977"/>
                <a:gd name="T109" fmla="*/ 112 h 1024"/>
                <a:gd name="T110" fmla="*/ 15 w 977"/>
                <a:gd name="T111" fmla="*/ 178 h 1024"/>
                <a:gd name="T112" fmla="*/ 16 w 977"/>
                <a:gd name="T113" fmla="*/ 297 h 1024"/>
                <a:gd name="T114" fmla="*/ 48 w 977"/>
                <a:gd name="T115" fmla="*/ 363 h 1024"/>
                <a:gd name="T116" fmla="*/ 63 w 977"/>
                <a:gd name="T117" fmla="*/ 384 h 1024"/>
                <a:gd name="T118" fmla="*/ 68 w 977"/>
                <a:gd name="T119" fmla="*/ 38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7" h="1024">
                  <a:moveTo>
                    <a:pt x="68" y="380"/>
                  </a:moveTo>
                  <a:cubicBezTo>
                    <a:pt x="68" y="380"/>
                    <a:pt x="65" y="372"/>
                    <a:pt x="60" y="357"/>
                  </a:cubicBezTo>
                  <a:cubicBezTo>
                    <a:pt x="55" y="342"/>
                    <a:pt x="48" y="319"/>
                    <a:pt x="44" y="291"/>
                  </a:cubicBezTo>
                  <a:cubicBezTo>
                    <a:pt x="41" y="262"/>
                    <a:pt x="42" y="227"/>
                    <a:pt x="57" y="194"/>
                  </a:cubicBezTo>
                  <a:cubicBezTo>
                    <a:pt x="65" y="178"/>
                    <a:pt x="76" y="162"/>
                    <a:pt x="91" y="148"/>
                  </a:cubicBezTo>
                  <a:cubicBezTo>
                    <a:pt x="105" y="134"/>
                    <a:pt x="124" y="122"/>
                    <a:pt x="145" y="111"/>
                  </a:cubicBezTo>
                  <a:cubicBezTo>
                    <a:pt x="187" y="90"/>
                    <a:pt x="239" y="76"/>
                    <a:pt x="296" y="65"/>
                  </a:cubicBezTo>
                  <a:cubicBezTo>
                    <a:pt x="352" y="55"/>
                    <a:pt x="414" y="45"/>
                    <a:pt x="477" y="41"/>
                  </a:cubicBezTo>
                  <a:cubicBezTo>
                    <a:pt x="508" y="40"/>
                    <a:pt x="540" y="43"/>
                    <a:pt x="572" y="50"/>
                  </a:cubicBezTo>
                  <a:cubicBezTo>
                    <a:pt x="604" y="58"/>
                    <a:pt x="635" y="70"/>
                    <a:pt x="664" y="86"/>
                  </a:cubicBezTo>
                  <a:cubicBezTo>
                    <a:pt x="723" y="117"/>
                    <a:pt x="774" y="164"/>
                    <a:pt x="811" y="220"/>
                  </a:cubicBezTo>
                  <a:cubicBezTo>
                    <a:pt x="830" y="247"/>
                    <a:pt x="846" y="276"/>
                    <a:pt x="859" y="307"/>
                  </a:cubicBezTo>
                  <a:cubicBezTo>
                    <a:pt x="867" y="323"/>
                    <a:pt x="871" y="338"/>
                    <a:pt x="877" y="353"/>
                  </a:cubicBezTo>
                  <a:cubicBezTo>
                    <a:pt x="883" y="368"/>
                    <a:pt x="887" y="384"/>
                    <a:pt x="892" y="399"/>
                  </a:cubicBezTo>
                  <a:cubicBezTo>
                    <a:pt x="897" y="422"/>
                    <a:pt x="897" y="422"/>
                    <a:pt x="897" y="422"/>
                  </a:cubicBezTo>
                  <a:cubicBezTo>
                    <a:pt x="900" y="434"/>
                    <a:pt x="900" y="434"/>
                    <a:pt x="900" y="434"/>
                  </a:cubicBezTo>
                  <a:cubicBezTo>
                    <a:pt x="902" y="446"/>
                    <a:pt x="902" y="446"/>
                    <a:pt x="902" y="446"/>
                  </a:cubicBezTo>
                  <a:cubicBezTo>
                    <a:pt x="904" y="454"/>
                    <a:pt x="904" y="461"/>
                    <a:pt x="905" y="469"/>
                  </a:cubicBezTo>
                  <a:cubicBezTo>
                    <a:pt x="906" y="476"/>
                    <a:pt x="907" y="484"/>
                    <a:pt x="907" y="492"/>
                  </a:cubicBezTo>
                  <a:cubicBezTo>
                    <a:pt x="908" y="523"/>
                    <a:pt x="906" y="553"/>
                    <a:pt x="901" y="583"/>
                  </a:cubicBezTo>
                  <a:cubicBezTo>
                    <a:pt x="897" y="613"/>
                    <a:pt x="890" y="642"/>
                    <a:pt x="880" y="669"/>
                  </a:cubicBezTo>
                  <a:cubicBezTo>
                    <a:pt x="871" y="697"/>
                    <a:pt x="860" y="723"/>
                    <a:pt x="847" y="748"/>
                  </a:cubicBezTo>
                  <a:cubicBezTo>
                    <a:pt x="822" y="798"/>
                    <a:pt x="790" y="841"/>
                    <a:pt x="756" y="875"/>
                  </a:cubicBezTo>
                  <a:cubicBezTo>
                    <a:pt x="738" y="893"/>
                    <a:pt x="721" y="908"/>
                    <a:pt x="703" y="921"/>
                  </a:cubicBezTo>
                  <a:cubicBezTo>
                    <a:pt x="700" y="923"/>
                    <a:pt x="698" y="925"/>
                    <a:pt x="696" y="926"/>
                  </a:cubicBezTo>
                  <a:cubicBezTo>
                    <a:pt x="689" y="930"/>
                    <a:pt x="689" y="930"/>
                    <a:pt x="689" y="930"/>
                  </a:cubicBezTo>
                  <a:cubicBezTo>
                    <a:pt x="684" y="933"/>
                    <a:pt x="680" y="936"/>
                    <a:pt x="675" y="938"/>
                  </a:cubicBezTo>
                  <a:cubicBezTo>
                    <a:pt x="666" y="943"/>
                    <a:pt x="657" y="948"/>
                    <a:pt x="647" y="952"/>
                  </a:cubicBezTo>
                  <a:cubicBezTo>
                    <a:pt x="610" y="969"/>
                    <a:pt x="575" y="981"/>
                    <a:pt x="547" y="991"/>
                  </a:cubicBezTo>
                  <a:cubicBezTo>
                    <a:pt x="490" y="1011"/>
                    <a:pt x="456" y="1017"/>
                    <a:pt x="456" y="1017"/>
                  </a:cubicBezTo>
                  <a:cubicBezTo>
                    <a:pt x="457" y="1024"/>
                    <a:pt x="457" y="1024"/>
                    <a:pt x="457" y="1024"/>
                  </a:cubicBezTo>
                  <a:cubicBezTo>
                    <a:pt x="457" y="1024"/>
                    <a:pt x="492" y="1024"/>
                    <a:pt x="553" y="1013"/>
                  </a:cubicBezTo>
                  <a:cubicBezTo>
                    <a:pt x="583" y="1008"/>
                    <a:pt x="619" y="1000"/>
                    <a:pt x="661" y="987"/>
                  </a:cubicBezTo>
                  <a:cubicBezTo>
                    <a:pt x="671" y="983"/>
                    <a:pt x="682" y="980"/>
                    <a:pt x="693" y="975"/>
                  </a:cubicBezTo>
                  <a:cubicBezTo>
                    <a:pt x="698" y="973"/>
                    <a:pt x="704" y="970"/>
                    <a:pt x="710" y="968"/>
                  </a:cubicBezTo>
                  <a:cubicBezTo>
                    <a:pt x="717" y="964"/>
                    <a:pt x="717" y="964"/>
                    <a:pt x="717" y="964"/>
                  </a:cubicBezTo>
                  <a:cubicBezTo>
                    <a:pt x="726" y="959"/>
                    <a:pt x="726" y="959"/>
                    <a:pt x="726" y="959"/>
                  </a:cubicBezTo>
                  <a:cubicBezTo>
                    <a:pt x="748" y="948"/>
                    <a:pt x="771" y="933"/>
                    <a:pt x="792" y="916"/>
                  </a:cubicBezTo>
                  <a:cubicBezTo>
                    <a:pt x="835" y="881"/>
                    <a:pt x="875" y="835"/>
                    <a:pt x="907" y="781"/>
                  </a:cubicBezTo>
                  <a:cubicBezTo>
                    <a:pt x="922" y="753"/>
                    <a:pt x="937" y="724"/>
                    <a:pt x="948" y="692"/>
                  </a:cubicBezTo>
                  <a:cubicBezTo>
                    <a:pt x="958" y="661"/>
                    <a:pt x="967" y="628"/>
                    <a:pt x="972" y="593"/>
                  </a:cubicBezTo>
                  <a:cubicBezTo>
                    <a:pt x="976" y="558"/>
                    <a:pt x="977" y="523"/>
                    <a:pt x="973" y="487"/>
                  </a:cubicBezTo>
                  <a:cubicBezTo>
                    <a:pt x="972" y="478"/>
                    <a:pt x="971" y="469"/>
                    <a:pt x="970" y="460"/>
                  </a:cubicBezTo>
                  <a:cubicBezTo>
                    <a:pt x="968" y="451"/>
                    <a:pt x="966" y="441"/>
                    <a:pt x="964" y="433"/>
                  </a:cubicBezTo>
                  <a:cubicBezTo>
                    <a:pt x="961" y="421"/>
                    <a:pt x="961" y="421"/>
                    <a:pt x="961" y="421"/>
                  </a:cubicBezTo>
                  <a:cubicBezTo>
                    <a:pt x="960" y="415"/>
                    <a:pt x="959" y="412"/>
                    <a:pt x="958" y="407"/>
                  </a:cubicBezTo>
                  <a:cubicBezTo>
                    <a:pt x="950" y="381"/>
                    <a:pt x="950" y="381"/>
                    <a:pt x="950" y="381"/>
                  </a:cubicBezTo>
                  <a:cubicBezTo>
                    <a:pt x="927" y="313"/>
                    <a:pt x="891" y="249"/>
                    <a:pt x="842" y="195"/>
                  </a:cubicBezTo>
                  <a:cubicBezTo>
                    <a:pt x="818" y="168"/>
                    <a:pt x="791" y="144"/>
                    <a:pt x="763" y="123"/>
                  </a:cubicBezTo>
                  <a:cubicBezTo>
                    <a:pt x="735" y="102"/>
                    <a:pt x="705" y="83"/>
                    <a:pt x="674" y="67"/>
                  </a:cubicBezTo>
                  <a:cubicBezTo>
                    <a:pt x="643" y="52"/>
                    <a:pt x="611" y="38"/>
                    <a:pt x="578" y="28"/>
                  </a:cubicBezTo>
                  <a:cubicBezTo>
                    <a:pt x="545" y="19"/>
                    <a:pt x="512" y="11"/>
                    <a:pt x="478" y="7"/>
                  </a:cubicBezTo>
                  <a:cubicBezTo>
                    <a:pt x="412" y="1"/>
                    <a:pt x="348" y="0"/>
                    <a:pt x="286" y="8"/>
                  </a:cubicBezTo>
                  <a:cubicBezTo>
                    <a:pt x="225" y="16"/>
                    <a:pt x="168" y="33"/>
                    <a:pt x="118" y="61"/>
                  </a:cubicBezTo>
                  <a:cubicBezTo>
                    <a:pt x="93" y="75"/>
                    <a:pt x="71" y="92"/>
                    <a:pt x="53" y="112"/>
                  </a:cubicBezTo>
                  <a:cubicBezTo>
                    <a:pt x="35" y="132"/>
                    <a:pt x="22" y="155"/>
                    <a:pt x="15" y="178"/>
                  </a:cubicBezTo>
                  <a:cubicBezTo>
                    <a:pt x="0" y="225"/>
                    <a:pt x="7" y="267"/>
                    <a:pt x="16" y="297"/>
                  </a:cubicBezTo>
                  <a:cubicBezTo>
                    <a:pt x="26" y="328"/>
                    <a:pt x="39" y="349"/>
                    <a:pt x="48" y="363"/>
                  </a:cubicBezTo>
                  <a:cubicBezTo>
                    <a:pt x="57" y="377"/>
                    <a:pt x="63" y="384"/>
                    <a:pt x="63" y="384"/>
                  </a:cubicBezTo>
                  <a:lnTo>
                    <a:pt x="68" y="38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3" name="Freeform 69"/>
            <p:cNvSpPr/>
            <p:nvPr/>
          </p:nvSpPr>
          <p:spPr bwMode="auto">
            <a:xfrm>
              <a:off x="5835" y="1389"/>
              <a:ext cx="533" cy="710"/>
            </a:xfrm>
            <a:custGeom>
              <a:avLst/>
              <a:gdLst>
                <a:gd name="T0" fmla="*/ 21 w 558"/>
                <a:gd name="T1" fmla="*/ 0 h 742"/>
                <a:gd name="T2" fmla="*/ 5 w 558"/>
                <a:gd name="T3" fmla="*/ 110 h 742"/>
                <a:gd name="T4" fmla="*/ 45 w 558"/>
                <a:gd name="T5" fmla="*/ 217 h 742"/>
                <a:gd name="T6" fmla="*/ 117 w 558"/>
                <a:gd name="T7" fmla="*/ 304 h 742"/>
                <a:gd name="T8" fmla="*/ 207 w 558"/>
                <a:gd name="T9" fmla="*/ 373 h 742"/>
                <a:gd name="T10" fmla="*/ 198 w 558"/>
                <a:gd name="T11" fmla="*/ 362 h 742"/>
                <a:gd name="T12" fmla="*/ 201 w 558"/>
                <a:gd name="T13" fmla="*/ 374 h 742"/>
                <a:gd name="T14" fmla="*/ 203 w 558"/>
                <a:gd name="T15" fmla="*/ 388 h 742"/>
                <a:gd name="T16" fmla="*/ 205 w 558"/>
                <a:gd name="T17" fmla="*/ 416 h 742"/>
                <a:gd name="T18" fmla="*/ 193 w 558"/>
                <a:gd name="T19" fmla="*/ 468 h 742"/>
                <a:gd name="T20" fmla="*/ 162 w 558"/>
                <a:gd name="T21" fmla="*/ 513 h 742"/>
                <a:gd name="T22" fmla="*/ 117 w 558"/>
                <a:gd name="T23" fmla="*/ 546 h 742"/>
                <a:gd name="T24" fmla="*/ 116 w 558"/>
                <a:gd name="T25" fmla="*/ 546 h 742"/>
                <a:gd name="T26" fmla="*/ 107 w 558"/>
                <a:gd name="T27" fmla="*/ 574 h 742"/>
                <a:gd name="T28" fmla="*/ 109 w 558"/>
                <a:gd name="T29" fmla="*/ 576 h 742"/>
                <a:gd name="T30" fmla="*/ 129 w 558"/>
                <a:gd name="T31" fmla="*/ 603 h 742"/>
                <a:gd name="T32" fmla="*/ 152 w 558"/>
                <a:gd name="T33" fmla="*/ 625 h 742"/>
                <a:gd name="T34" fmla="*/ 201 w 558"/>
                <a:gd name="T35" fmla="*/ 665 h 742"/>
                <a:gd name="T36" fmla="*/ 314 w 558"/>
                <a:gd name="T37" fmla="*/ 720 h 742"/>
                <a:gd name="T38" fmla="*/ 436 w 558"/>
                <a:gd name="T39" fmla="*/ 741 h 742"/>
                <a:gd name="T40" fmla="*/ 467 w 558"/>
                <a:gd name="T41" fmla="*/ 742 h 742"/>
                <a:gd name="T42" fmla="*/ 498 w 558"/>
                <a:gd name="T43" fmla="*/ 741 h 742"/>
                <a:gd name="T44" fmla="*/ 558 w 558"/>
                <a:gd name="T45" fmla="*/ 734 h 742"/>
                <a:gd name="T46" fmla="*/ 498 w 558"/>
                <a:gd name="T47" fmla="*/ 731 h 742"/>
                <a:gd name="T48" fmla="*/ 438 w 558"/>
                <a:gd name="T49" fmla="*/ 723 h 742"/>
                <a:gd name="T50" fmla="*/ 380 w 558"/>
                <a:gd name="T51" fmla="*/ 710 h 742"/>
                <a:gd name="T52" fmla="*/ 325 w 558"/>
                <a:gd name="T53" fmla="*/ 691 h 742"/>
                <a:gd name="T54" fmla="*/ 224 w 558"/>
                <a:gd name="T55" fmla="*/ 634 h 742"/>
                <a:gd name="T56" fmla="*/ 180 w 558"/>
                <a:gd name="T57" fmla="*/ 596 h 742"/>
                <a:gd name="T58" fmla="*/ 161 w 558"/>
                <a:gd name="T59" fmla="*/ 575 h 742"/>
                <a:gd name="T60" fmla="*/ 145 w 558"/>
                <a:gd name="T61" fmla="*/ 553 h 742"/>
                <a:gd name="T62" fmla="*/ 137 w 558"/>
                <a:gd name="T63" fmla="*/ 584 h 742"/>
                <a:gd name="T64" fmla="*/ 193 w 558"/>
                <a:gd name="T65" fmla="*/ 544 h 742"/>
                <a:gd name="T66" fmla="*/ 233 w 558"/>
                <a:gd name="T67" fmla="*/ 486 h 742"/>
                <a:gd name="T68" fmla="*/ 248 w 558"/>
                <a:gd name="T69" fmla="*/ 417 h 742"/>
                <a:gd name="T70" fmla="*/ 246 w 558"/>
                <a:gd name="T71" fmla="*/ 382 h 742"/>
                <a:gd name="T72" fmla="*/ 243 w 558"/>
                <a:gd name="T73" fmla="*/ 365 h 742"/>
                <a:gd name="T74" fmla="*/ 238 w 558"/>
                <a:gd name="T75" fmla="*/ 347 h 742"/>
                <a:gd name="T76" fmla="*/ 229 w 558"/>
                <a:gd name="T77" fmla="*/ 337 h 742"/>
                <a:gd name="T78" fmla="*/ 184 w 558"/>
                <a:gd name="T79" fmla="*/ 308 h 742"/>
                <a:gd name="T80" fmla="*/ 142 w 558"/>
                <a:gd name="T81" fmla="*/ 276 h 742"/>
                <a:gd name="T82" fmla="*/ 69 w 558"/>
                <a:gd name="T83" fmla="*/ 200 h 742"/>
                <a:gd name="T84" fmla="*/ 22 w 558"/>
                <a:gd name="T85" fmla="*/ 107 h 742"/>
                <a:gd name="T86" fmla="*/ 15 w 558"/>
                <a:gd name="T87" fmla="*/ 54 h 742"/>
                <a:gd name="T88" fmla="*/ 21 w 558"/>
                <a:gd name="T8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742">
                  <a:moveTo>
                    <a:pt x="21" y="0"/>
                  </a:moveTo>
                  <a:cubicBezTo>
                    <a:pt x="4" y="33"/>
                    <a:pt x="0" y="73"/>
                    <a:pt x="5" y="110"/>
                  </a:cubicBezTo>
                  <a:cubicBezTo>
                    <a:pt x="10" y="148"/>
                    <a:pt x="25" y="184"/>
                    <a:pt x="45" y="217"/>
                  </a:cubicBezTo>
                  <a:cubicBezTo>
                    <a:pt x="65" y="249"/>
                    <a:pt x="90" y="278"/>
                    <a:pt x="117" y="304"/>
                  </a:cubicBezTo>
                  <a:cubicBezTo>
                    <a:pt x="145" y="329"/>
                    <a:pt x="175" y="352"/>
                    <a:pt x="207" y="373"/>
                  </a:cubicBezTo>
                  <a:cubicBezTo>
                    <a:pt x="198" y="362"/>
                    <a:pt x="198" y="362"/>
                    <a:pt x="198" y="362"/>
                  </a:cubicBezTo>
                  <a:cubicBezTo>
                    <a:pt x="199" y="365"/>
                    <a:pt x="200" y="370"/>
                    <a:pt x="201" y="374"/>
                  </a:cubicBezTo>
                  <a:cubicBezTo>
                    <a:pt x="202" y="379"/>
                    <a:pt x="203" y="384"/>
                    <a:pt x="203" y="388"/>
                  </a:cubicBezTo>
                  <a:cubicBezTo>
                    <a:pt x="205" y="397"/>
                    <a:pt x="205" y="407"/>
                    <a:pt x="205" y="416"/>
                  </a:cubicBezTo>
                  <a:cubicBezTo>
                    <a:pt x="204" y="434"/>
                    <a:pt x="200" y="452"/>
                    <a:pt x="193" y="468"/>
                  </a:cubicBezTo>
                  <a:cubicBezTo>
                    <a:pt x="185" y="485"/>
                    <a:pt x="175" y="500"/>
                    <a:pt x="162" y="513"/>
                  </a:cubicBezTo>
                  <a:cubicBezTo>
                    <a:pt x="149" y="526"/>
                    <a:pt x="134" y="537"/>
                    <a:pt x="117" y="546"/>
                  </a:cubicBezTo>
                  <a:cubicBezTo>
                    <a:pt x="116" y="546"/>
                    <a:pt x="116" y="546"/>
                    <a:pt x="116" y="546"/>
                  </a:cubicBezTo>
                  <a:cubicBezTo>
                    <a:pt x="106" y="552"/>
                    <a:pt x="102" y="564"/>
                    <a:pt x="107" y="574"/>
                  </a:cubicBezTo>
                  <a:cubicBezTo>
                    <a:pt x="109" y="576"/>
                    <a:pt x="109" y="576"/>
                    <a:pt x="109" y="576"/>
                  </a:cubicBezTo>
                  <a:cubicBezTo>
                    <a:pt x="116" y="587"/>
                    <a:pt x="122" y="594"/>
                    <a:pt x="129" y="603"/>
                  </a:cubicBezTo>
                  <a:cubicBezTo>
                    <a:pt x="136" y="611"/>
                    <a:pt x="144" y="618"/>
                    <a:pt x="152" y="625"/>
                  </a:cubicBezTo>
                  <a:cubicBezTo>
                    <a:pt x="167" y="640"/>
                    <a:pt x="184" y="653"/>
                    <a:pt x="201" y="665"/>
                  </a:cubicBezTo>
                  <a:cubicBezTo>
                    <a:pt x="236" y="689"/>
                    <a:pt x="275" y="707"/>
                    <a:pt x="314" y="720"/>
                  </a:cubicBezTo>
                  <a:cubicBezTo>
                    <a:pt x="354" y="732"/>
                    <a:pt x="395" y="740"/>
                    <a:pt x="436" y="741"/>
                  </a:cubicBezTo>
                  <a:cubicBezTo>
                    <a:pt x="447" y="742"/>
                    <a:pt x="457" y="742"/>
                    <a:pt x="467" y="742"/>
                  </a:cubicBezTo>
                  <a:cubicBezTo>
                    <a:pt x="477" y="742"/>
                    <a:pt x="488" y="741"/>
                    <a:pt x="498" y="741"/>
                  </a:cubicBezTo>
                  <a:cubicBezTo>
                    <a:pt x="518" y="740"/>
                    <a:pt x="538" y="737"/>
                    <a:pt x="558" y="734"/>
                  </a:cubicBezTo>
                  <a:cubicBezTo>
                    <a:pt x="538" y="733"/>
                    <a:pt x="518" y="732"/>
                    <a:pt x="498" y="731"/>
                  </a:cubicBezTo>
                  <a:cubicBezTo>
                    <a:pt x="478" y="729"/>
                    <a:pt x="458" y="727"/>
                    <a:pt x="438" y="723"/>
                  </a:cubicBezTo>
                  <a:cubicBezTo>
                    <a:pt x="419" y="720"/>
                    <a:pt x="400" y="715"/>
                    <a:pt x="380" y="710"/>
                  </a:cubicBezTo>
                  <a:cubicBezTo>
                    <a:pt x="361" y="705"/>
                    <a:pt x="343" y="698"/>
                    <a:pt x="325" y="691"/>
                  </a:cubicBezTo>
                  <a:cubicBezTo>
                    <a:pt x="289" y="676"/>
                    <a:pt x="255" y="657"/>
                    <a:pt x="224" y="634"/>
                  </a:cubicBezTo>
                  <a:cubicBezTo>
                    <a:pt x="208" y="622"/>
                    <a:pt x="194" y="609"/>
                    <a:pt x="180" y="596"/>
                  </a:cubicBezTo>
                  <a:cubicBezTo>
                    <a:pt x="174" y="589"/>
                    <a:pt x="167" y="582"/>
                    <a:pt x="161" y="575"/>
                  </a:cubicBezTo>
                  <a:cubicBezTo>
                    <a:pt x="155" y="568"/>
                    <a:pt x="149" y="560"/>
                    <a:pt x="145" y="553"/>
                  </a:cubicBezTo>
                  <a:cubicBezTo>
                    <a:pt x="137" y="584"/>
                    <a:pt x="137" y="584"/>
                    <a:pt x="137" y="584"/>
                  </a:cubicBezTo>
                  <a:cubicBezTo>
                    <a:pt x="157" y="573"/>
                    <a:pt x="176" y="560"/>
                    <a:pt x="193" y="544"/>
                  </a:cubicBezTo>
                  <a:cubicBezTo>
                    <a:pt x="210" y="528"/>
                    <a:pt x="224" y="508"/>
                    <a:pt x="233" y="486"/>
                  </a:cubicBezTo>
                  <a:cubicBezTo>
                    <a:pt x="243" y="464"/>
                    <a:pt x="248" y="440"/>
                    <a:pt x="248" y="417"/>
                  </a:cubicBezTo>
                  <a:cubicBezTo>
                    <a:pt x="248" y="405"/>
                    <a:pt x="248" y="394"/>
                    <a:pt x="246" y="382"/>
                  </a:cubicBezTo>
                  <a:cubicBezTo>
                    <a:pt x="245" y="377"/>
                    <a:pt x="244" y="371"/>
                    <a:pt x="243" y="365"/>
                  </a:cubicBezTo>
                  <a:cubicBezTo>
                    <a:pt x="241" y="359"/>
                    <a:pt x="240" y="354"/>
                    <a:pt x="238" y="347"/>
                  </a:cubicBezTo>
                  <a:cubicBezTo>
                    <a:pt x="236" y="343"/>
                    <a:pt x="233" y="339"/>
                    <a:pt x="229" y="337"/>
                  </a:cubicBezTo>
                  <a:cubicBezTo>
                    <a:pt x="214" y="328"/>
                    <a:pt x="199" y="318"/>
                    <a:pt x="184" y="308"/>
                  </a:cubicBezTo>
                  <a:cubicBezTo>
                    <a:pt x="170" y="298"/>
                    <a:pt x="156" y="287"/>
                    <a:pt x="142" y="276"/>
                  </a:cubicBezTo>
                  <a:cubicBezTo>
                    <a:pt x="115" y="253"/>
                    <a:pt x="90" y="228"/>
                    <a:pt x="69" y="200"/>
                  </a:cubicBezTo>
                  <a:cubicBezTo>
                    <a:pt x="48" y="172"/>
                    <a:pt x="31" y="141"/>
                    <a:pt x="22" y="107"/>
                  </a:cubicBezTo>
                  <a:cubicBezTo>
                    <a:pt x="18" y="90"/>
                    <a:pt x="15" y="72"/>
                    <a:pt x="15" y="54"/>
                  </a:cubicBezTo>
                  <a:cubicBezTo>
                    <a:pt x="14" y="36"/>
                    <a:pt x="16" y="18"/>
                    <a:pt x="21"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4" name="Freeform 70"/>
            <p:cNvSpPr/>
            <p:nvPr/>
          </p:nvSpPr>
          <p:spPr bwMode="auto">
            <a:xfrm>
              <a:off x="5723" y="2432"/>
              <a:ext cx="288" cy="542"/>
            </a:xfrm>
            <a:custGeom>
              <a:avLst/>
              <a:gdLst>
                <a:gd name="T0" fmla="*/ 287 w 302"/>
                <a:gd name="T1" fmla="*/ 417 h 567"/>
                <a:gd name="T2" fmla="*/ 270 w 302"/>
                <a:gd name="T3" fmla="*/ 270 h 567"/>
                <a:gd name="T4" fmla="*/ 272 w 302"/>
                <a:gd name="T5" fmla="*/ 172 h 567"/>
                <a:gd name="T6" fmla="*/ 266 w 302"/>
                <a:gd name="T7" fmla="*/ 133 h 567"/>
                <a:gd name="T8" fmla="*/ 261 w 302"/>
                <a:gd name="T9" fmla="*/ 112 h 567"/>
                <a:gd name="T10" fmla="*/ 258 w 302"/>
                <a:gd name="T11" fmla="*/ 106 h 567"/>
                <a:gd name="T12" fmla="*/ 247 w 302"/>
                <a:gd name="T13" fmla="*/ 92 h 567"/>
                <a:gd name="T14" fmla="*/ 212 w 302"/>
                <a:gd name="T15" fmla="*/ 65 h 567"/>
                <a:gd name="T16" fmla="*/ 195 w 302"/>
                <a:gd name="T17" fmla="*/ 56 h 567"/>
                <a:gd name="T18" fmla="*/ 124 w 302"/>
                <a:gd name="T19" fmla="*/ 6 h 567"/>
                <a:gd name="T20" fmla="*/ 117 w 302"/>
                <a:gd name="T21" fmla="*/ 3 h 567"/>
                <a:gd name="T22" fmla="*/ 96 w 302"/>
                <a:gd name="T23" fmla="*/ 1 h 567"/>
                <a:gd name="T24" fmla="*/ 73 w 302"/>
                <a:gd name="T25" fmla="*/ 6 h 567"/>
                <a:gd name="T26" fmla="*/ 17 w 302"/>
                <a:gd name="T27" fmla="*/ 12 h 567"/>
                <a:gd name="T28" fmla="*/ 11 w 302"/>
                <a:gd name="T29" fmla="*/ 15 h 567"/>
                <a:gd name="T30" fmla="*/ 2 w 302"/>
                <a:gd name="T31" fmla="*/ 26 h 567"/>
                <a:gd name="T32" fmla="*/ 1 w 302"/>
                <a:gd name="T33" fmla="*/ 44 h 567"/>
                <a:gd name="T34" fmla="*/ 5 w 302"/>
                <a:gd name="T35" fmla="*/ 53 h 567"/>
                <a:gd name="T36" fmla="*/ 19 w 302"/>
                <a:gd name="T37" fmla="*/ 64 h 567"/>
                <a:gd name="T38" fmla="*/ 43 w 302"/>
                <a:gd name="T39" fmla="*/ 69 h 567"/>
                <a:gd name="T40" fmla="*/ 58 w 302"/>
                <a:gd name="T41" fmla="*/ 67 h 567"/>
                <a:gd name="T42" fmla="*/ 88 w 302"/>
                <a:gd name="T43" fmla="*/ 74 h 567"/>
                <a:gd name="T44" fmla="*/ 113 w 302"/>
                <a:gd name="T45" fmla="*/ 93 h 567"/>
                <a:gd name="T46" fmla="*/ 90 w 302"/>
                <a:gd name="T47" fmla="*/ 71 h 567"/>
                <a:gd name="T48" fmla="*/ 58 w 302"/>
                <a:gd name="T49" fmla="*/ 60 h 567"/>
                <a:gd name="T50" fmla="*/ 43 w 302"/>
                <a:gd name="T51" fmla="*/ 61 h 567"/>
                <a:gd name="T52" fmla="*/ 24 w 302"/>
                <a:gd name="T53" fmla="*/ 55 h 567"/>
                <a:gd name="T54" fmla="*/ 15 w 302"/>
                <a:gd name="T55" fmla="*/ 47 h 567"/>
                <a:gd name="T56" fmla="*/ 12 w 302"/>
                <a:gd name="T57" fmla="*/ 42 h 567"/>
                <a:gd name="T58" fmla="*/ 14 w 302"/>
                <a:gd name="T59" fmla="*/ 31 h 567"/>
                <a:gd name="T60" fmla="*/ 21 w 302"/>
                <a:gd name="T61" fmla="*/ 24 h 567"/>
                <a:gd name="T62" fmla="*/ 75 w 302"/>
                <a:gd name="T63" fmla="*/ 23 h 567"/>
                <a:gd name="T64" fmla="*/ 77 w 302"/>
                <a:gd name="T65" fmla="*/ 22 h 567"/>
                <a:gd name="T66" fmla="*/ 106 w 302"/>
                <a:gd name="T67" fmla="*/ 20 h 567"/>
                <a:gd name="T68" fmla="*/ 114 w 302"/>
                <a:gd name="T69" fmla="*/ 22 h 567"/>
                <a:gd name="T70" fmla="*/ 182 w 302"/>
                <a:gd name="T71" fmla="*/ 74 h 567"/>
                <a:gd name="T72" fmla="*/ 184 w 302"/>
                <a:gd name="T73" fmla="*/ 75 h 567"/>
                <a:gd name="T74" fmla="*/ 217 w 302"/>
                <a:gd name="T75" fmla="*/ 94 h 567"/>
                <a:gd name="T76" fmla="*/ 236 w 302"/>
                <a:gd name="T77" fmla="*/ 114 h 567"/>
                <a:gd name="T78" fmla="*/ 240 w 302"/>
                <a:gd name="T79" fmla="*/ 121 h 567"/>
                <a:gd name="T80" fmla="*/ 244 w 302"/>
                <a:gd name="T81" fmla="*/ 137 h 567"/>
                <a:gd name="T82" fmla="*/ 250 w 302"/>
                <a:gd name="T83" fmla="*/ 174 h 567"/>
                <a:gd name="T84" fmla="*/ 250 w 302"/>
                <a:gd name="T85" fmla="*/ 268 h 567"/>
                <a:gd name="T86" fmla="*/ 250 w 302"/>
                <a:gd name="T87" fmla="*/ 270 h 567"/>
                <a:gd name="T88" fmla="*/ 287 w 302"/>
                <a:gd name="T89" fmla="*/ 49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567">
                  <a:moveTo>
                    <a:pt x="302" y="567"/>
                  </a:moveTo>
                  <a:cubicBezTo>
                    <a:pt x="298" y="517"/>
                    <a:pt x="292" y="467"/>
                    <a:pt x="287" y="417"/>
                  </a:cubicBezTo>
                  <a:cubicBezTo>
                    <a:pt x="281" y="367"/>
                    <a:pt x="277" y="318"/>
                    <a:pt x="270" y="268"/>
                  </a:cubicBezTo>
                  <a:cubicBezTo>
                    <a:pt x="270" y="270"/>
                    <a:pt x="270" y="270"/>
                    <a:pt x="270" y="270"/>
                  </a:cubicBezTo>
                  <a:cubicBezTo>
                    <a:pt x="273" y="244"/>
                    <a:pt x="274" y="218"/>
                    <a:pt x="273" y="192"/>
                  </a:cubicBezTo>
                  <a:cubicBezTo>
                    <a:pt x="273" y="185"/>
                    <a:pt x="272" y="179"/>
                    <a:pt x="272" y="172"/>
                  </a:cubicBezTo>
                  <a:cubicBezTo>
                    <a:pt x="271" y="165"/>
                    <a:pt x="270" y="159"/>
                    <a:pt x="269" y="152"/>
                  </a:cubicBezTo>
                  <a:cubicBezTo>
                    <a:pt x="268" y="146"/>
                    <a:pt x="268" y="139"/>
                    <a:pt x="266" y="133"/>
                  </a:cubicBezTo>
                  <a:cubicBezTo>
                    <a:pt x="261" y="113"/>
                    <a:pt x="261" y="113"/>
                    <a:pt x="261" y="113"/>
                  </a:cubicBezTo>
                  <a:cubicBezTo>
                    <a:pt x="261" y="112"/>
                    <a:pt x="261" y="112"/>
                    <a:pt x="261" y="112"/>
                  </a:cubicBezTo>
                  <a:cubicBezTo>
                    <a:pt x="261" y="112"/>
                    <a:pt x="261" y="112"/>
                    <a:pt x="261" y="112"/>
                  </a:cubicBezTo>
                  <a:cubicBezTo>
                    <a:pt x="260" y="109"/>
                    <a:pt x="259" y="108"/>
                    <a:pt x="258" y="106"/>
                  </a:cubicBezTo>
                  <a:cubicBezTo>
                    <a:pt x="254" y="101"/>
                    <a:pt x="254" y="101"/>
                    <a:pt x="254" y="101"/>
                  </a:cubicBezTo>
                  <a:cubicBezTo>
                    <a:pt x="252" y="98"/>
                    <a:pt x="249" y="95"/>
                    <a:pt x="247" y="92"/>
                  </a:cubicBezTo>
                  <a:cubicBezTo>
                    <a:pt x="242" y="87"/>
                    <a:pt x="236" y="82"/>
                    <a:pt x="230" y="77"/>
                  </a:cubicBezTo>
                  <a:cubicBezTo>
                    <a:pt x="225" y="72"/>
                    <a:pt x="218" y="69"/>
                    <a:pt x="212" y="65"/>
                  </a:cubicBezTo>
                  <a:cubicBezTo>
                    <a:pt x="206" y="62"/>
                    <a:pt x="199" y="59"/>
                    <a:pt x="193" y="55"/>
                  </a:cubicBezTo>
                  <a:cubicBezTo>
                    <a:pt x="195" y="56"/>
                    <a:pt x="195" y="56"/>
                    <a:pt x="195" y="56"/>
                  </a:cubicBezTo>
                  <a:cubicBezTo>
                    <a:pt x="125" y="7"/>
                    <a:pt x="125" y="7"/>
                    <a:pt x="125" y="7"/>
                  </a:cubicBezTo>
                  <a:cubicBezTo>
                    <a:pt x="124" y="6"/>
                    <a:pt x="124" y="6"/>
                    <a:pt x="124" y="6"/>
                  </a:cubicBezTo>
                  <a:cubicBezTo>
                    <a:pt x="124" y="6"/>
                    <a:pt x="124" y="6"/>
                    <a:pt x="124" y="6"/>
                  </a:cubicBezTo>
                  <a:cubicBezTo>
                    <a:pt x="121" y="5"/>
                    <a:pt x="119" y="4"/>
                    <a:pt x="117" y="3"/>
                  </a:cubicBezTo>
                  <a:cubicBezTo>
                    <a:pt x="114" y="2"/>
                    <a:pt x="112" y="2"/>
                    <a:pt x="110" y="2"/>
                  </a:cubicBezTo>
                  <a:cubicBezTo>
                    <a:pt x="105" y="1"/>
                    <a:pt x="101" y="0"/>
                    <a:pt x="96" y="1"/>
                  </a:cubicBezTo>
                  <a:cubicBezTo>
                    <a:pt x="87" y="1"/>
                    <a:pt x="79" y="4"/>
                    <a:pt x="71" y="7"/>
                  </a:cubicBezTo>
                  <a:cubicBezTo>
                    <a:pt x="73" y="6"/>
                    <a:pt x="73" y="6"/>
                    <a:pt x="73" y="6"/>
                  </a:cubicBezTo>
                  <a:cubicBezTo>
                    <a:pt x="18" y="12"/>
                    <a:pt x="18" y="12"/>
                    <a:pt x="18" y="12"/>
                  </a:cubicBezTo>
                  <a:cubicBezTo>
                    <a:pt x="17" y="12"/>
                    <a:pt x="17" y="12"/>
                    <a:pt x="17" y="12"/>
                  </a:cubicBezTo>
                  <a:cubicBezTo>
                    <a:pt x="17" y="12"/>
                    <a:pt x="16" y="12"/>
                    <a:pt x="16" y="12"/>
                  </a:cubicBezTo>
                  <a:cubicBezTo>
                    <a:pt x="14" y="13"/>
                    <a:pt x="13" y="14"/>
                    <a:pt x="11" y="15"/>
                  </a:cubicBezTo>
                  <a:cubicBezTo>
                    <a:pt x="10" y="16"/>
                    <a:pt x="9" y="17"/>
                    <a:pt x="8" y="18"/>
                  </a:cubicBezTo>
                  <a:cubicBezTo>
                    <a:pt x="6" y="20"/>
                    <a:pt x="4" y="23"/>
                    <a:pt x="2" y="26"/>
                  </a:cubicBezTo>
                  <a:cubicBezTo>
                    <a:pt x="1" y="29"/>
                    <a:pt x="0" y="32"/>
                    <a:pt x="0" y="35"/>
                  </a:cubicBezTo>
                  <a:cubicBezTo>
                    <a:pt x="0" y="38"/>
                    <a:pt x="0" y="41"/>
                    <a:pt x="1" y="44"/>
                  </a:cubicBezTo>
                  <a:cubicBezTo>
                    <a:pt x="1" y="45"/>
                    <a:pt x="1" y="45"/>
                    <a:pt x="1" y="45"/>
                  </a:cubicBezTo>
                  <a:cubicBezTo>
                    <a:pt x="2" y="49"/>
                    <a:pt x="4" y="51"/>
                    <a:pt x="5" y="53"/>
                  </a:cubicBezTo>
                  <a:cubicBezTo>
                    <a:pt x="7" y="56"/>
                    <a:pt x="9" y="58"/>
                    <a:pt x="12" y="60"/>
                  </a:cubicBezTo>
                  <a:cubicBezTo>
                    <a:pt x="14" y="61"/>
                    <a:pt x="17" y="63"/>
                    <a:pt x="19" y="64"/>
                  </a:cubicBezTo>
                  <a:cubicBezTo>
                    <a:pt x="22" y="66"/>
                    <a:pt x="24" y="66"/>
                    <a:pt x="27" y="67"/>
                  </a:cubicBezTo>
                  <a:cubicBezTo>
                    <a:pt x="32" y="69"/>
                    <a:pt x="38" y="68"/>
                    <a:pt x="43" y="69"/>
                  </a:cubicBezTo>
                  <a:cubicBezTo>
                    <a:pt x="59" y="67"/>
                    <a:pt x="59" y="67"/>
                    <a:pt x="59" y="67"/>
                  </a:cubicBezTo>
                  <a:cubicBezTo>
                    <a:pt x="58" y="67"/>
                    <a:pt x="58" y="67"/>
                    <a:pt x="58" y="67"/>
                  </a:cubicBezTo>
                  <a:cubicBezTo>
                    <a:pt x="63" y="67"/>
                    <a:pt x="68" y="68"/>
                    <a:pt x="73" y="69"/>
                  </a:cubicBezTo>
                  <a:cubicBezTo>
                    <a:pt x="78" y="70"/>
                    <a:pt x="83" y="72"/>
                    <a:pt x="88" y="74"/>
                  </a:cubicBezTo>
                  <a:cubicBezTo>
                    <a:pt x="93" y="76"/>
                    <a:pt x="97" y="79"/>
                    <a:pt x="101" y="82"/>
                  </a:cubicBezTo>
                  <a:cubicBezTo>
                    <a:pt x="106" y="85"/>
                    <a:pt x="109" y="89"/>
                    <a:pt x="113" y="93"/>
                  </a:cubicBezTo>
                  <a:cubicBezTo>
                    <a:pt x="110" y="89"/>
                    <a:pt x="107" y="84"/>
                    <a:pt x="103" y="81"/>
                  </a:cubicBezTo>
                  <a:cubicBezTo>
                    <a:pt x="99" y="77"/>
                    <a:pt x="95" y="74"/>
                    <a:pt x="90" y="71"/>
                  </a:cubicBezTo>
                  <a:cubicBezTo>
                    <a:pt x="85" y="68"/>
                    <a:pt x="80" y="66"/>
                    <a:pt x="75" y="64"/>
                  </a:cubicBezTo>
                  <a:cubicBezTo>
                    <a:pt x="70" y="62"/>
                    <a:pt x="64" y="61"/>
                    <a:pt x="58" y="60"/>
                  </a:cubicBezTo>
                  <a:cubicBezTo>
                    <a:pt x="58" y="60"/>
                    <a:pt x="58" y="60"/>
                    <a:pt x="58" y="60"/>
                  </a:cubicBezTo>
                  <a:cubicBezTo>
                    <a:pt x="43" y="61"/>
                    <a:pt x="43" y="61"/>
                    <a:pt x="43" y="61"/>
                  </a:cubicBezTo>
                  <a:cubicBezTo>
                    <a:pt x="39" y="60"/>
                    <a:pt x="34" y="60"/>
                    <a:pt x="30" y="58"/>
                  </a:cubicBezTo>
                  <a:cubicBezTo>
                    <a:pt x="28" y="57"/>
                    <a:pt x="26" y="56"/>
                    <a:pt x="24" y="55"/>
                  </a:cubicBezTo>
                  <a:cubicBezTo>
                    <a:pt x="22" y="54"/>
                    <a:pt x="20" y="53"/>
                    <a:pt x="19" y="51"/>
                  </a:cubicBezTo>
                  <a:cubicBezTo>
                    <a:pt x="17" y="50"/>
                    <a:pt x="16" y="48"/>
                    <a:pt x="15" y="47"/>
                  </a:cubicBezTo>
                  <a:cubicBezTo>
                    <a:pt x="13" y="45"/>
                    <a:pt x="12" y="43"/>
                    <a:pt x="12" y="42"/>
                  </a:cubicBezTo>
                  <a:cubicBezTo>
                    <a:pt x="12" y="42"/>
                    <a:pt x="12" y="42"/>
                    <a:pt x="12" y="42"/>
                  </a:cubicBezTo>
                  <a:cubicBezTo>
                    <a:pt x="12" y="40"/>
                    <a:pt x="12" y="38"/>
                    <a:pt x="12" y="36"/>
                  </a:cubicBezTo>
                  <a:cubicBezTo>
                    <a:pt x="13" y="35"/>
                    <a:pt x="13" y="33"/>
                    <a:pt x="14" y="31"/>
                  </a:cubicBezTo>
                  <a:cubicBezTo>
                    <a:pt x="15" y="30"/>
                    <a:pt x="16" y="28"/>
                    <a:pt x="17" y="27"/>
                  </a:cubicBezTo>
                  <a:cubicBezTo>
                    <a:pt x="18" y="26"/>
                    <a:pt x="20" y="25"/>
                    <a:pt x="21" y="24"/>
                  </a:cubicBezTo>
                  <a:cubicBezTo>
                    <a:pt x="19" y="25"/>
                    <a:pt x="19" y="25"/>
                    <a:pt x="19" y="25"/>
                  </a:cubicBezTo>
                  <a:cubicBezTo>
                    <a:pt x="75" y="23"/>
                    <a:pt x="75" y="23"/>
                    <a:pt x="75" y="23"/>
                  </a:cubicBezTo>
                  <a:cubicBezTo>
                    <a:pt x="75" y="22"/>
                    <a:pt x="75" y="22"/>
                    <a:pt x="75" y="22"/>
                  </a:cubicBezTo>
                  <a:cubicBezTo>
                    <a:pt x="77" y="22"/>
                    <a:pt x="77" y="22"/>
                    <a:pt x="77" y="22"/>
                  </a:cubicBezTo>
                  <a:cubicBezTo>
                    <a:pt x="83" y="20"/>
                    <a:pt x="90" y="19"/>
                    <a:pt x="97" y="19"/>
                  </a:cubicBezTo>
                  <a:cubicBezTo>
                    <a:pt x="100" y="19"/>
                    <a:pt x="103" y="19"/>
                    <a:pt x="106" y="20"/>
                  </a:cubicBezTo>
                  <a:cubicBezTo>
                    <a:pt x="108" y="20"/>
                    <a:pt x="109" y="20"/>
                    <a:pt x="111" y="21"/>
                  </a:cubicBezTo>
                  <a:cubicBezTo>
                    <a:pt x="112" y="21"/>
                    <a:pt x="114" y="22"/>
                    <a:pt x="114" y="22"/>
                  </a:cubicBezTo>
                  <a:cubicBezTo>
                    <a:pt x="113" y="22"/>
                    <a:pt x="113" y="22"/>
                    <a:pt x="113" y="22"/>
                  </a:cubicBezTo>
                  <a:cubicBezTo>
                    <a:pt x="182" y="74"/>
                    <a:pt x="182" y="74"/>
                    <a:pt x="182" y="74"/>
                  </a:cubicBezTo>
                  <a:cubicBezTo>
                    <a:pt x="183" y="74"/>
                    <a:pt x="183" y="74"/>
                    <a:pt x="183" y="74"/>
                  </a:cubicBezTo>
                  <a:cubicBezTo>
                    <a:pt x="184" y="75"/>
                    <a:pt x="184" y="75"/>
                    <a:pt x="184" y="75"/>
                  </a:cubicBezTo>
                  <a:cubicBezTo>
                    <a:pt x="190" y="78"/>
                    <a:pt x="196" y="81"/>
                    <a:pt x="201" y="84"/>
                  </a:cubicBezTo>
                  <a:cubicBezTo>
                    <a:pt x="207" y="87"/>
                    <a:pt x="212" y="90"/>
                    <a:pt x="217" y="94"/>
                  </a:cubicBezTo>
                  <a:cubicBezTo>
                    <a:pt x="222" y="98"/>
                    <a:pt x="226" y="103"/>
                    <a:pt x="231" y="107"/>
                  </a:cubicBezTo>
                  <a:cubicBezTo>
                    <a:pt x="233" y="109"/>
                    <a:pt x="235" y="112"/>
                    <a:pt x="236" y="114"/>
                  </a:cubicBezTo>
                  <a:cubicBezTo>
                    <a:pt x="239" y="118"/>
                    <a:pt x="239" y="118"/>
                    <a:pt x="239" y="118"/>
                  </a:cubicBezTo>
                  <a:cubicBezTo>
                    <a:pt x="240" y="121"/>
                    <a:pt x="240" y="121"/>
                    <a:pt x="240" y="121"/>
                  </a:cubicBezTo>
                  <a:cubicBezTo>
                    <a:pt x="240" y="120"/>
                    <a:pt x="240" y="120"/>
                    <a:pt x="240" y="120"/>
                  </a:cubicBezTo>
                  <a:cubicBezTo>
                    <a:pt x="244" y="137"/>
                    <a:pt x="244" y="137"/>
                    <a:pt x="244" y="137"/>
                  </a:cubicBezTo>
                  <a:cubicBezTo>
                    <a:pt x="246" y="143"/>
                    <a:pt x="247" y="149"/>
                    <a:pt x="248" y="155"/>
                  </a:cubicBezTo>
                  <a:cubicBezTo>
                    <a:pt x="249" y="161"/>
                    <a:pt x="249" y="168"/>
                    <a:pt x="250" y="174"/>
                  </a:cubicBezTo>
                  <a:cubicBezTo>
                    <a:pt x="250" y="180"/>
                    <a:pt x="251" y="186"/>
                    <a:pt x="251" y="193"/>
                  </a:cubicBezTo>
                  <a:cubicBezTo>
                    <a:pt x="252" y="218"/>
                    <a:pt x="252" y="243"/>
                    <a:pt x="250" y="268"/>
                  </a:cubicBezTo>
                  <a:cubicBezTo>
                    <a:pt x="250" y="269"/>
                    <a:pt x="250" y="269"/>
                    <a:pt x="250" y="269"/>
                  </a:cubicBezTo>
                  <a:cubicBezTo>
                    <a:pt x="250" y="270"/>
                    <a:pt x="250" y="270"/>
                    <a:pt x="250" y="270"/>
                  </a:cubicBezTo>
                  <a:cubicBezTo>
                    <a:pt x="257" y="320"/>
                    <a:pt x="266" y="369"/>
                    <a:pt x="274" y="419"/>
                  </a:cubicBezTo>
                  <a:cubicBezTo>
                    <a:pt x="277" y="444"/>
                    <a:pt x="282" y="468"/>
                    <a:pt x="287" y="493"/>
                  </a:cubicBezTo>
                  <a:cubicBezTo>
                    <a:pt x="292" y="517"/>
                    <a:pt x="297" y="542"/>
                    <a:pt x="302" y="5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Freeform 71"/>
            <p:cNvSpPr/>
            <p:nvPr/>
          </p:nvSpPr>
          <p:spPr bwMode="auto">
            <a:xfrm>
              <a:off x="5702" y="2515"/>
              <a:ext cx="144" cy="66"/>
            </a:xfrm>
            <a:custGeom>
              <a:avLst/>
              <a:gdLst>
                <a:gd name="T0" fmla="*/ 151 w 151"/>
                <a:gd name="T1" fmla="*/ 8 h 69"/>
                <a:gd name="T2" fmla="*/ 87 w 151"/>
                <a:gd name="T3" fmla="*/ 6 h 69"/>
                <a:gd name="T4" fmla="*/ 56 w 151"/>
                <a:gd name="T5" fmla="*/ 4 h 69"/>
                <a:gd name="T6" fmla="*/ 25 w 151"/>
                <a:gd name="T7" fmla="*/ 1 h 69"/>
                <a:gd name="T8" fmla="*/ 25 w 151"/>
                <a:gd name="T9" fmla="*/ 1 h 69"/>
                <a:gd name="T10" fmla="*/ 21 w 151"/>
                <a:gd name="T11" fmla="*/ 1 h 69"/>
                <a:gd name="T12" fmla="*/ 15 w 151"/>
                <a:gd name="T13" fmla="*/ 3 h 69"/>
                <a:gd name="T14" fmla="*/ 10 w 151"/>
                <a:gd name="T15" fmla="*/ 6 h 69"/>
                <a:gd name="T16" fmla="*/ 3 w 151"/>
                <a:gd name="T17" fmla="*/ 16 h 69"/>
                <a:gd name="T18" fmla="*/ 1 w 151"/>
                <a:gd name="T19" fmla="*/ 38 h 69"/>
                <a:gd name="T20" fmla="*/ 1 w 151"/>
                <a:gd name="T21" fmla="*/ 39 h 69"/>
                <a:gd name="T22" fmla="*/ 2 w 151"/>
                <a:gd name="T23" fmla="*/ 40 h 69"/>
                <a:gd name="T24" fmla="*/ 9 w 151"/>
                <a:gd name="T25" fmla="*/ 49 h 69"/>
                <a:gd name="T26" fmla="*/ 17 w 151"/>
                <a:gd name="T27" fmla="*/ 54 h 69"/>
                <a:gd name="T28" fmla="*/ 33 w 151"/>
                <a:gd name="T29" fmla="*/ 61 h 69"/>
                <a:gd name="T30" fmla="*/ 66 w 151"/>
                <a:gd name="T31" fmla="*/ 67 h 69"/>
                <a:gd name="T32" fmla="*/ 130 w 151"/>
                <a:gd name="T33" fmla="*/ 63 h 69"/>
                <a:gd name="T34" fmla="*/ 98 w 151"/>
                <a:gd name="T35" fmla="*/ 59 h 69"/>
                <a:gd name="T36" fmla="*/ 67 w 151"/>
                <a:gd name="T37" fmla="*/ 55 h 69"/>
                <a:gd name="T38" fmla="*/ 38 w 151"/>
                <a:gd name="T39" fmla="*/ 46 h 69"/>
                <a:gd name="T40" fmla="*/ 25 w 151"/>
                <a:gd name="T41" fmla="*/ 40 h 69"/>
                <a:gd name="T42" fmla="*/ 20 w 151"/>
                <a:gd name="T43" fmla="*/ 36 h 69"/>
                <a:gd name="T44" fmla="*/ 17 w 151"/>
                <a:gd name="T45" fmla="*/ 33 h 69"/>
                <a:gd name="T46" fmla="*/ 17 w 151"/>
                <a:gd name="T47" fmla="*/ 35 h 69"/>
                <a:gd name="T48" fmla="*/ 18 w 151"/>
                <a:gd name="T49" fmla="*/ 23 h 69"/>
                <a:gd name="T50" fmla="*/ 21 w 151"/>
                <a:gd name="T51" fmla="*/ 19 h 69"/>
                <a:gd name="T52" fmla="*/ 23 w 151"/>
                <a:gd name="T53" fmla="*/ 17 h 69"/>
                <a:gd name="T54" fmla="*/ 25 w 151"/>
                <a:gd name="T55" fmla="*/ 16 h 69"/>
                <a:gd name="T56" fmla="*/ 22 w 151"/>
                <a:gd name="T57" fmla="*/ 16 h 69"/>
                <a:gd name="T58" fmla="*/ 55 w 151"/>
                <a:gd name="T59" fmla="*/ 18 h 69"/>
                <a:gd name="T60" fmla="*/ 87 w 151"/>
                <a:gd name="T61" fmla="*/ 17 h 69"/>
                <a:gd name="T62" fmla="*/ 151 w 151"/>
                <a:gd name="T6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69">
                  <a:moveTo>
                    <a:pt x="151" y="8"/>
                  </a:moveTo>
                  <a:cubicBezTo>
                    <a:pt x="87" y="6"/>
                    <a:pt x="87" y="6"/>
                    <a:pt x="87" y="6"/>
                  </a:cubicBezTo>
                  <a:cubicBezTo>
                    <a:pt x="77" y="6"/>
                    <a:pt x="66" y="5"/>
                    <a:pt x="56" y="4"/>
                  </a:cubicBezTo>
                  <a:cubicBezTo>
                    <a:pt x="45" y="4"/>
                    <a:pt x="35" y="2"/>
                    <a:pt x="25" y="1"/>
                  </a:cubicBezTo>
                  <a:cubicBezTo>
                    <a:pt x="25" y="1"/>
                    <a:pt x="25" y="1"/>
                    <a:pt x="25" y="1"/>
                  </a:cubicBezTo>
                  <a:cubicBezTo>
                    <a:pt x="24" y="0"/>
                    <a:pt x="22" y="0"/>
                    <a:pt x="21" y="1"/>
                  </a:cubicBezTo>
                  <a:cubicBezTo>
                    <a:pt x="19" y="1"/>
                    <a:pt x="17" y="2"/>
                    <a:pt x="15" y="3"/>
                  </a:cubicBezTo>
                  <a:cubicBezTo>
                    <a:pt x="14" y="4"/>
                    <a:pt x="12" y="5"/>
                    <a:pt x="10" y="6"/>
                  </a:cubicBezTo>
                  <a:cubicBezTo>
                    <a:pt x="7" y="9"/>
                    <a:pt x="5" y="12"/>
                    <a:pt x="3" y="16"/>
                  </a:cubicBezTo>
                  <a:cubicBezTo>
                    <a:pt x="0" y="24"/>
                    <a:pt x="0" y="32"/>
                    <a:pt x="1" y="38"/>
                  </a:cubicBezTo>
                  <a:cubicBezTo>
                    <a:pt x="1" y="39"/>
                    <a:pt x="1" y="39"/>
                    <a:pt x="1" y="39"/>
                  </a:cubicBezTo>
                  <a:cubicBezTo>
                    <a:pt x="2" y="40"/>
                    <a:pt x="2" y="40"/>
                    <a:pt x="2" y="40"/>
                  </a:cubicBezTo>
                  <a:cubicBezTo>
                    <a:pt x="5" y="45"/>
                    <a:pt x="7" y="47"/>
                    <a:pt x="9" y="49"/>
                  </a:cubicBezTo>
                  <a:cubicBezTo>
                    <a:pt x="12" y="51"/>
                    <a:pt x="14" y="53"/>
                    <a:pt x="17" y="54"/>
                  </a:cubicBezTo>
                  <a:cubicBezTo>
                    <a:pt x="22" y="57"/>
                    <a:pt x="28" y="59"/>
                    <a:pt x="33" y="61"/>
                  </a:cubicBezTo>
                  <a:cubicBezTo>
                    <a:pt x="44" y="65"/>
                    <a:pt x="55" y="66"/>
                    <a:pt x="66" y="67"/>
                  </a:cubicBezTo>
                  <a:cubicBezTo>
                    <a:pt x="87" y="69"/>
                    <a:pt x="109" y="67"/>
                    <a:pt x="130" y="63"/>
                  </a:cubicBezTo>
                  <a:cubicBezTo>
                    <a:pt x="119" y="61"/>
                    <a:pt x="109" y="61"/>
                    <a:pt x="98" y="59"/>
                  </a:cubicBezTo>
                  <a:cubicBezTo>
                    <a:pt x="88" y="58"/>
                    <a:pt x="78" y="56"/>
                    <a:pt x="67" y="55"/>
                  </a:cubicBezTo>
                  <a:cubicBezTo>
                    <a:pt x="57" y="52"/>
                    <a:pt x="47" y="50"/>
                    <a:pt x="38" y="46"/>
                  </a:cubicBezTo>
                  <a:cubicBezTo>
                    <a:pt x="34" y="44"/>
                    <a:pt x="29" y="43"/>
                    <a:pt x="25" y="40"/>
                  </a:cubicBezTo>
                  <a:cubicBezTo>
                    <a:pt x="23" y="39"/>
                    <a:pt x="22" y="38"/>
                    <a:pt x="20" y="36"/>
                  </a:cubicBezTo>
                  <a:cubicBezTo>
                    <a:pt x="19" y="35"/>
                    <a:pt x="17" y="33"/>
                    <a:pt x="17" y="33"/>
                  </a:cubicBezTo>
                  <a:cubicBezTo>
                    <a:pt x="17" y="35"/>
                    <a:pt x="17" y="35"/>
                    <a:pt x="17" y="35"/>
                  </a:cubicBezTo>
                  <a:cubicBezTo>
                    <a:pt x="17" y="30"/>
                    <a:pt x="17" y="26"/>
                    <a:pt x="18" y="23"/>
                  </a:cubicBezTo>
                  <a:cubicBezTo>
                    <a:pt x="19" y="21"/>
                    <a:pt x="20" y="20"/>
                    <a:pt x="21" y="19"/>
                  </a:cubicBezTo>
                  <a:cubicBezTo>
                    <a:pt x="22" y="18"/>
                    <a:pt x="22" y="18"/>
                    <a:pt x="23" y="17"/>
                  </a:cubicBezTo>
                  <a:cubicBezTo>
                    <a:pt x="24" y="17"/>
                    <a:pt x="25" y="16"/>
                    <a:pt x="25" y="16"/>
                  </a:cubicBezTo>
                  <a:cubicBezTo>
                    <a:pt x="22" y="16"/>
                    <a:pt x="22" y="16"/>
                    <a:pt x="22" y="16"/>
                  </a:cubicBezTo>
                  <a:cubicBezTo>
                    <a:pt x="33" y="18"/>
                    <a:pt x="44" y="19"/>
                    <a:pt x="55" y="18"/>
                  </a:cubicBezTo>
                  <a:cubicBezTo>
                    <a:pt x="66" y="18"/>
                    <a:pt x="77" y="18"/>
                    <a:pt x="87" y="17"/>
                  </a:cubicBezTo>
                  <a:cubicBezTo>
                    <a:pt x="109" y="16"/>
                    <a:pt x="130" y="13"/>
                    <a:pt x="151" y="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6" name="Freeform 72"/>
            <p:cNvSpPr/>
            <p:nvPr/>
          </p:nvSpPr>
          <p:spPr bwMode="auto">
            <a:xfrm>
              <a:off x="5895" y="2427"/>
              <a:ext cx="57" cy="72"/>
            </a:xfrm>
            <a:custGeom>
              <a:avLst/>
              <a:gdLst>
                <a:gd name="T0" fmla="*/ 55 w 60"/>
                <a:gd name="T1" fmla="*/ 76 h 76"/>
                <a:gd name="T2" fmla="*/ 58 w 60"/>
                <a:gd name="T3" fmla="*/ 15 h 76"/>
                <a:gd name="T4" fmla="*/ 58 w 60"/>
                <a:gd name="T5" fmla="*/ 15 h 76"/>
                <a:gd name="T6" fmla="*/ 58 w 60"/>
                <a:gd name="T7" fmla="*/ 14 h 76"/>
                <a:gd name="T8" fmla="*/ 57 w 60"/>
                <a:gd name="T9" fmla="*/ 10 h 76"/>
                <a:gd name="T10" fmla="*/ 54 w 60"/>
                <a:gd name="T11" fmla="*/ 7 h 76"/>
                <a:gd name="T12" fmla="*/ 49 w 60"/>
                <a:gd name="T13" fmla="*/ 3 h 76"/>
                <a:gd name="T14" fmla="*/ 39 w 60"/>
                <a:gd name="T15" fmla="*/ 0 h 76"/>
                <a:gd name="T16" fmla="*/ 30 w 60"/>
                <a:gd name="T17" fmla="*/ 1 h 76"/>
                <a:gd name="T18" fmla="*/ 22 w 60"/>
                <a:gd name="T19" fmla="*/ 3 h 76"/>
                <a:gd name="T20" fmla="*/ 22 w 60"/>
                <a:gd name="T21" fmla="*/ 2 h 76"/>
                <a:gd name="T22" fmla="*/ 15 w 60"/>
                <a:gd name="T23" fmla="*/ 5 h 76"/>
                <a:gd name="T24" fmla="*/ 10 w 60"/>
                <a:gd name="T25" fmla="*/ 9 h 76"/>
                <a:gd name="T26" fmla="*/ 3 w 60"/>
                <a:gd name="T27" fmla="*/ 19 h 76"/>
                <a:gd name="T28" fmla="*/ 0 w 60"/>
                <a:gd name="T29" fmla="*/ 31 h 76"/>
                <a:gd name="T30" fmla="*/ 1 w 60"/>
                <a:gd name="T31" fmla="*/ 42 h 76"/>
                <a:gd name="T32" fmla="*/ 5 w 60"/>
                <a:gd name="T33" fmla="*/ 32 h 76"/>
                <a:gd name="T34" fmla="*/ 11 w 60"/>
                <a:gd name="T35" fmla="*/ 24 h 76"/>
                <a:gd name="T36" fmla="*/ 17 w 60"/>
                <a:gd name="T37" fmla="*/ 19 h 76"/>
                <a:gd name="T38" fmla="*/ 21 w 60"/>
                <a:gd name="T39" fmla="*/ 18 h 76"/>
                <a:gd name="T40" fmla="*/ 24 w 60"/>
                <a:gd name="T41" fmla="*/ 17 h 76"/>
                <a:gd name="T42" fmla="*/ 25 w 60"/>
                <a:gd name="T43" fmla="*/ 17 h 76"/>
                <a:gd name="T44" fmla="*/ 37 w 60"/>
                <a:gd name="T45" fmla="*/ 16 h 76"/>
                <a:gd name="T46" fmla="*/ 41 w 60"/>
                <a:gd name="T47" fmla="*/ 18 h 76"/>
                <a:gd name="T48" fmla="*/ 42 w 60"/>
                <a:gd name="T49" fmla="*/ 18 h 76"/>
                <a:gd name="T50" fmla="*/ 42 w 60"/>
                <a:gd name="T51" fmla="*/ 18 h 76"/>
                <a:gd name="T52" fmla="*/ 42 w 60"/>
                <a:gd name="T53" fmla="*/ 17 h 76"/>
                <a:gd name="T54" fmla="*/ 42 w 60"/>
                <a:gd name="T55" fmla="*/ 16 h 76"/>
                <a:gd name="T56" fmla="*/ 55 w 60"/>
                <a:gd name="T5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6">
                  <a:moveTo>
                    <a:pt x="55" y="76"/>
                  </a:moveTo>
                  <a:cubicBezTo>
                    <a:pt x="60" y="55"/>
                    <a:pt x="60" y="35"/>
                    <a:pt x="58" y="15"/>
                  </a:cubicBezTo>
                  <a:cubicBezTo>
                    <a:pt x="58" y="15"/>
                    <a:pt x="58" y="15"/>
                    <a:pt x="58" y="15"/>
                  </a:cubicBezTo>
                  <a:cubicBezTo>
                    <a:pt x="58" y="14"/>
                    <a:pt x="58" y="14"/>
                    <a:pt x="58" y="14"/>
                  </a:cubicBezTo>
                  <a:cubicBezTo>
                    <a:pt x="58" y="12"/>
                    <a:pt x="57" y="11"/>
                    <a:pt x="57" y="10"/>
                  </a:cubicBezTo>
                  <a:cubicBezTo>
                    <a:pt x="56" y="9"/>
                    <a:pt x="55" y="8"/>
                    <a:pt x="54" y="7"/>
                  </a:cubicBezTo>
                  <a:cubicBezTo>
                    <a:pt x="53" y="5"/>
                    <a:pt x="51" y="4"/>
                    <a:pt x="49" y="3"/>
                  </a:cubicBezTo>
                  <a:cubicBezTo>
                    <a:pt x="45" y="1"/>
                    <a:pt x="42" y="1"/>
                    <a:pt x="39" y="0"/>
                  </a:cubicBezTo>
                  <a:cubicBezTo>
                    <a:pt x="36" y="0"/>
                    <a:pt x="33" y="0"/>
                    <a:pt x="30" y="1"/>
                  </a:cubicBezTo>
                  <a:cubicBezTo>
                    <a:pt x="22" y="3"/>
                    <a:pt x="22" y="3"/>
                    <a:pt x="22" y="3"/>
                  </a:cubicBezTo>
                  <a:cubicBezTo>
                    <a:pt x="22" y="2"/>
                    <a:pt x="22" y="2"/>
                    <a:pt x="22" y="2"/>
                  </a:cubicBezTo>
                  <a:cubicBezTo>
                    <a:pt x="19" y="3"/>
                    <a:pt x="18" y="4"/>
                    <a:pt x="15" y="5"/>
                  </a:cubicBezTo>
                  <a:cubicBezTo>
                    <a:pt x="13" y="6"/>
                    <a:pt x="12" y="8"/>
                    <a:pt x="10" y="9"/>
                  </a:cubicBezTo>
                  <a:cubicBezTo>
                    <a:pt x="7" y="12"/>
                    <a:pt x="4" y="15"/>
                    <a:pt x="3" y="19"/>
                  </a:cubicBezTo>
                  <a:cubicBezTo>
                    <a:pt x="0" y="23"/>
                    <a:pt x="1" y="27"/>
                    <a:pt x="0" y="31"/>
                  </a:cubicBezTo>
                  <a:cubicBezTo>
                    <a:pt x="0" y="35"/>
                    <a:pt x="0" y="38"/>
                    <a:pt x="1" y="42"/>
                  </a:cubicBezTo>
                  <a:cubicBezTo>
                    <a:pt x="3" y="39"/>
                    <a:pt x="4" y="35"/>
                    <a:pt x="5" y="32"/>
                  </a:cubicBezTo>
                  <a:cubicBezTo>
                    <a:pt x="7" y="29"/>
                    <a:pt x="9" y="26"/>
                    <a:pt x="11" y="24"/>
                  </a:cubicBezTo>
                  <a:cubicBezTo>
                    <a:pt x="13" y="22"/>
                    <a:pt x="15" y="20"/>
                    <a:pt x="17" y="19"/>
                  </a:cubicBezTo>
                  <a:cubicBezTo>
                    <a:pt x="19" y="19"/>
                    <a:pt x="20" y="18"/>
                    <a:pt x="21" y="18"/>
                  </a:cubicBezTo>
                  <a:cubicBezTo>
                    <a:pt x="22" y="17"/>
                    <a:pt x="24" y="17"/>
                    <a:pt x="24" y="17"/>
                  </a:cubicBezTo>
                  <a:cubicBezTo>
                    <a:pt x="25" y="17"/>
                    <a:pt x="25" y="17"/>
                    <a:pt x="25" y="17"/>
                  </a:cubicBezTo>
                  <a:cubicBezTo>
                    <a:pt x="29" y="16"/>
                    <a:pt x="34" y="16"/>
                    <a:pt x="37" y="16"/>
                  </a:cubicBezTo>
                  <a:cubicBezTo>
                    <a:pt x="39" y="17"/>
                    <a:pt x="41" y="17"/>
                    <a:pt x="41" y="18"/>
                  </a:cubicBezTo>
                  <a:cubicBezTo>
                    <a:pt x="42" y="18"/>
                    <a:pt x="42" y="18"/>
                    <a:pt x="42" y="18"/>
                  </a:cubicBezTo>
                  <a:cubicBezTo>
                    <a:pt x="42" y="18"/>
                    <a:pt x="42" y="18"/>
                    <a:pt x="42" y="18"/>
                  </a:cubicBezTo>
                  <a:cubicBezTo>
                    <a:pt x="42" y="18"/>
                    <a:pt x="42" y="18"/>
                    <a:pt x="42" y="17"/>
                  </a:cubicBezTo>
                  <a:cubicBezTo>
                    <a:pt x="42" y="16"/>
                    <a:pt x="42" y="16"/>
                    <a:pt x="42" y="16"/>
                  </a:cubicBezTo>
                  <a:cubicBezTo>
                    <a:pt x="44" y="36"/>
                    <a:pt x="48" y="56"/>
                    <a:pt x="55" y="76"/>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7" name="Freeform 73"/>
            <p:cNvSpPr/>
            <p:nvPr/>
          </p:nvSpPr>
          <p:spPr bwMode="auto">
            <a:xfrm>
              <a:off x="5720" y="2575"/>
              <a:ext cx="115" cy="69"/>
            </a:xfrm>
            <a:custGeom>
              <a:avLst/>
              <a:gdLst>
                <a:gd name="T0" fmla="*/ 120 w 120"/>
                <a:gd name="T1" fmla="*/ 0 h 72"/>
                <a:gd name="T2" fmla="*/ 96 w 120"/>
                <a:gd name="T3" fmla="*/ 5 h 72"/>
                <a:gd name="T4" fmla="*/ 73 w 120"/>
                <a:gd name="T5" fmla="*/ 7 h 72"/>
                <a:gd name="T6" fmla="*/ 49 w 120"/>
                <a:gd name="T7" fmla="*/ 8 h 72"/>
                <a:gd name="T8" fmla="*/ 26 w 120"/>
                <a:gd name="T9" fmla="*/ 7 h 72"/>
                <a:gd name="T10" fmla="*/ 25 w 120"/>
                <a:gd name="T11" fmla="*/ 7 h 72"/>
                <a:gd name="T12" fmla="*/ 15 w 120"/>
                <a:gd name="T13" fmla="*/ 9 h 72"/>
                <a:gd name="T14" fmla="*/ 6 w 120"/>
                <a:gd name="T15" fmla="*/ 16 h 72"/>
                <a:gd name="T16" fmla="*/ 1 w 120"/>
                <a:gd name="T17" fmla="*/ 26 h 72"/>
                <a:gd name="T18" fmla="*/ 1 w 120"/>
                <a:gd name="T19" fmla="*/ 37 h 72"/>
                <a:gd name="T20" fmla="*/ 26 w 120"/>
                <a:gd name="T21" fmla="*/ 63 h 72"/>
                <a:gd name="T22" fmla="*/ 41 w 120"/>
                <a:gd name="T23" fmla="*/ 67 h 72"/>
                <a:gd name="T24" fmla="*/ 49 w 120"/>
                <a:gd name="T25" fmla="*/ 68 h 72"/>
                <a:gd name="T26" fmla="*/ 56 w 120"/>
                <a:gd name="T27" fmla="*/ 69 h 72"/>
                <a:gd name="T28" fmla="*/ 86 w 120"/>
                <a:gd name="T29" fmla="*/ 72 h 72"/>
                <a:gd name="T30" fmla="*/ 58 w 120"/>
                <a:gd name="T31" fmla="*/ 60 h 72"/>
                <a:gd name="T32" fmla="*/ 44 w 120"/>
                <a:gd name="T33" fmla="*/ 55 h 72"/>
                <a:gd name="T34" fmla="*/ 32 w 120"/>
                <a:gd name="T35" fmla="*/ 50 h 72"/>
                <a:gd name="T36" fmla="*/ 17 w 120"/>
                <a:gd name="T37" fmla="*/ 33 h 72"/>
                <a:gd name="T38" fmla="*/ 17 w 120"/>
                <a:gd name="T39" fmla="*/ 30 h 72"/>
                <a:gd name="T40" fmla="*/ 19 w 120"/>
                <a:gd name="T41" fmla="*/ 27 h 72"/>
                <a:gd name="T42" fmla="*/ 22 w 120"/>
                <a:gd name="T43" fmla="*/ 24 h 72"/>
                <a:gd name="T44" fmla="*/ 25 w 120"/>
                <a:gd name="T45" fmla="*/ 23 h 72"/>
                <a:gd name="T46" fmla="*/ 25 w 120"/>
                <a:gd name="T47" fmla="*/ 23 h 72"/>
                <a:gd name="T48" fmla="*/ 74 w 120"/>
                <a:gd name="T49" fmla="*/ 19 h 72"/>
                <a:gd name="T50" fmla="*/ 98 w 120"/>
                <a:gd name="T51" fmla="*/ 12 h 72"/>
                <a:gd name="T52" fmla="*/ 120 w 120"/>
                <a:gd name="T5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72">
                  <a:moveTo>
                    <a:pt x="120" y="0"/>
                  </a:moveTo>
                  <a:cubicBezTo>
                    <a:pt x="112" y="2"/>
                    <a:pt x="104" y="4"/>
                    <a:pt x="96" y="5"/>
                  </a:cubicBezTo>
                  <a:cubicBezTo>
                    <a:pt x="88" y="6"/>
                    <a:pt x="81" y="7"/>
                    <a:pt x="73" y="7"/>
                  </a:cubicBezTo>
                  <a:cubicBezTo>
                    <a:pt x="65" y="8"/>
                    <a:pt x="57" y="7"/>
                    <a:pt x="49" y="8"/>
                  </a:cubicBezTo>
                  <a:cubicBezTo>
                    <a:pt x="41" y="8"/>
                    <a:pt x="33" y="7"/>
                    <a:pt x="26" y="7"/>
                  </a:cubicBezTo>
                  <a:cubicBezTo>
                    <a:pt x="25" y="7"/>
                    <a:pt x="25" y="7"/>
                    <a:pt x="25" y="7"/>
                  </a:cubicBezTo>
                  <a:cubicBezTo>
                    <a:pt x="21" y="7"/>
                    <a:pt x="18" y="8"/>
                    <a:pt x="15" y="9"/>
                  </a:cubicBezTo>
                  <a:cubicBezTo>
                    <a:pt x="11" y="11"/>
                    <a:pt x="8" y="13"/>
                    <a:pt x="6" y="16"/>
                  </a:cubicBezTo>
                  <a:cubicBezTo>
                    <a:pt x="3" y="19"/>
                    <a:pt x="2" y="23"/>
                    <a:pt x="1" y="26"/>
                  </a:cubicBezTo>
                  <a:cubicBezTo>
                    <a:pt x="1" y="30"/>
                    <a:pt x="0" y="33"/>
                    <a:pt x="1" y="37"/>
                  </a:cubicBezTo>
                  <a:cubicBezTo>
                    <a:pt x="5" y="51"/>
                    <a:pt x="16" y="58"/>
                    <a:pt x="26" y="63"/>
                  </a:cubicBezTo>
                  <a:cubicBezTo>
                    <a:pt x="31" y="65"/>
                    <a:pt x="36" y="66"/>
                    <a:pt x="41" y="67"/>
                  </a:cubicBezTo>
                  <a:cubicBezTo>
                    <a:pt x="44" y="68"/>
                    <a:pt x="46" y="68"/>
                    <a:pt x="49" y="68"/>
                  </a:cubicBezTo>
                  <a:cubicBezTo>
                    <a:pt x="56" y="69"/>
                    <a:pt x="56" y="69"/>
                    <a:pt x="56" y="69"/>
                  </a:cubicBezTo>
                  <a:cubicBezTo>
                    <a:pt x="66" y="69"/>
                    <a:pt x="76" y="70"/>
                    <a:pt x="86" y="72"/>
                  </a:cubicBezTo>
                  <a:cubicBezTo>
                    <a:pt x="77" y="66"/>
                    <a:pt x="67" y="63"/>
                    <a:pt x="58" y="60"/>
                  </a:cubicBezTo>
                  <a:cubicBezTo>
                    <a:pt x="44" y="55"/>
                    <a:pt x="44" y="55"/>
                    <a:pt x="44" y="55"/>
                  </a:cubicBezTo>
                  <a:cubicBezTo>
                    <a:pt x="40" y="54"/>
                    <a:pt x="36" y="52"/>
                    <a:pt x="32" y="50"/>
                  </a:cubicBezTo>
                  <a:cubicBezTo>
                    <a:pt x="24" y="46"/>
                    <a:pt x="19" y="40"/>
                    <a:pt x="17" y="33"/>
                  </a:cubicBezTo>
                  <a:cubicBezTo>
                    <a:pt x="17" y="33"/>
                    <a:pt x="17" y="31"/>
                    <a:pt x="17" y="30"/>
                  </a:cubicBezTo>
                  <a:cubicBezTo>
                    <a:pt x="18" y="28"/>
                    <a:pt x="18" y="27"/>
                    <a:pt x="19" y="27"/>
                  </a:cubicBezTo>
                  <a:cubicBezTo>
                    <a:pt x="20" y="26"/>
                    <a:pt x="20" y="25"/>
                    <a:pt x="22" y="24"/>
                  </a:cubicBezTo>
                  <a:cubicBezTo>
                    <a:pt x="23" y="24"/>
                    <a:pt x="25" y="23"/>
                    <a:pt x="25" y="23"/>
                  </a:cubicBezTo>
                  <a:cubicBezTo>
                    <a:pt x="25" y="23"/>
                    <a:pt x="25" y="23"/>
                    <a:pt x="25" y="23"/>
                  </a:cubicBezTo>
                  <a:cubicBezTo>
                    <a:pt x="41" y="23"/>
                    <a:pt x="58" y="22"/>
                    <a:pt x="74" y="19"/>
                  </a:cubicBezTo>
                  <a:cubicBezTo>
                    <a:pt x="82" y="17"/>
                    <a:pt x="90" y="14"/>
                    <a:pt x="98" y="12"/>
                  </a:cubicBezTo>
                  <a:cubicBezTo>
                    <a:pt x="106" y="8"/>
                    <a:pt x="114" y="5"/>
                    <a:pt x="12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74"/>
            <p:cNvSpPr/>
            <p:nvPr/>
          </p:nvSpPr>
          <p:spPr bwMode="auto">
            <a:xfrm>
              <a:off x="5721" y="2642"/>
              <a:ext cx="158" cy="79"/>
            </a:xfrm>
            <a:custGeom>
              <a:avLst/>
              <a:gdLst>
                <a:gd name="T0" fmla="*/ 95 w 166"/>
                <a:gd name="T1" fmla="*/ 5 h 83"/>
                <a:gd name="T2" fmla="*/ 75 w 166"/>
                <a:gd name="T3" fmla="*/ 4 h 83"/>
                <a:gd name="T4" fmla="*/ 55 w 166"/>
                <a:gd name="T5" fmla="*/ 1 h 83"/>
                <a:gd name="T6" fmla="*/ 44 w 166"/>
                <a:gd name="T7" fmla="*/ 0 h 83"/>
                <a:gd name="T8" fmla="*/ 34 w 166"/>
                <a:gd name="T9" fmla="*/ 0 h 83"/>
                <a:gd name="T10" fmla="*/ 23 w 166"/>
                <a:gd name="T11" fmla="*/ 0 h 83"/>
                <a:gd name="T12" fmla="*/ 18 w 166"/>
                <a:gd name="T13" fmla="*/ 1 h 83"/>
                <a:gd name="T14" fmla="*/ 10 w 166"/>
                <a:gd name="T15" fmla="*/ 3 h 83"/>
                <a:gd name="T16" fmla="*/ 9 w 166"/>
                <a:gd name="T17" fmla="*/ 4 h 83"/>
                <a:gd name="T18" fmla="*/ 9 w 166"/>
                <a:gd name="T19" fmla="*/ 4 h 83"/>
                <a:gd name="T20" fmla="*/ 4 w 166"/>
                <a:gd name="T21" fmla="*/ 11 h 83"/>
                <a:gd name="T22" fmla="*/ 1 w 166"/>
                <a:gd name="T23" fmla="*/ 19 h 83"/>
                <a:gd name="T24" fmla="*/ 7 w 166"/>
                <a:gd name="T25" fmla="*/ 37 h 83"/>
                <a:gd name="T26" fmla="*/ 7 w 166"/>
                <a:gd name="T27" fmla="*/ 37 h 83"/>
                <a:gd name="T28" fmla="*/ 7 w 166"/>
                <a:gd name="T29" fmla="*/ 38 h 83"/>
                <a:gd name="T30" fmla="*/ 26 w 166"/>
                <a:gd name="T31" fmla="*/ 50 h 83"/>
                <a:gd name="T32" fmla="*/ 45 w 166"/>
                <a:gd name="T33" fmla="*/ 59 h 83"/>
                <a:gd name="T34" fmla="*/ 64 w 166"/>
                <a:gd name="T35" fmla="*/ 67 h 83"/>
                <a:gd name="T36" fmla="*/ 84 w 166"/>
                <a:gd name="T37" fmla="*/ 73 h 83"/>
                <a:gd name="T38" fmla="*/ 125 w 166"/>
                <a:gd name="T39" fmla="*/ 80 h 83"/>
                <a:gd name="T40" fmla="*/ 146 w 166"/>
                <a:gd name="T41" fmla="*/ 82 h 83"/>
                <a:gd name="T42" fmla="*/ 166 w 166"/>
                <a:gd name="T43" fmla="*/ 83 h 83"/>
                <a:gd name="T44" fmla="*/ 127 w 166"/>
                <a:gd name="T45" fmla="*/ 71 h 83"/>
                <a:gd name="T46" fmla="*/ 89 w 166"/>
                <a:gd name="T47" fmla="*/ 59 h 83"/>
                <a:gd name="T48" fmla="*/ 70 w 166"/>
                <a:gd name="T49" fmla="*/ 52 h 83"/>
                <a:gd name="T50" fmla="*/ 51 w 166"/>
                <a:gd name="T51" fmla="*/ 44 h 83"/>
                <a:gd name="T52" fmla="*/ 34 w 166"/>
                <a:gd name="T53" fmla="*/ 35 h 83"/>
                <a:gd name="T54" fmla="*/ 18 w 166"/>
                <a:gd name="T55" fmla="*/ 26 h 83"/>
                <a:gd name="T56" fmla="*/ 19 w 166"/>
                <a:gd name="T57" fmla="*/ 26 h 83"/>
                <a:gd name="T58" fmla="*/ 17 w 166"/>
                <a:gd name="T59" fmla="*/ 21 h 83"/>
                <a:gd name="T60" fmla="*/ 18 w 166"/>
                <a:gd name="T61" fmla="*/ 18 h 83"/>
                <a:gd name="T62" fmla="*/ 20 w 166"/>
                <a:gd name="T63" fmla="*/ 14 h 83"/>
                <a:gd name="T64" fmla="*/ 19 w 166"/>
                <a:gd name="T65" fmla="*/ 15 h 83"/>
                <a:gd name="T66" fmla="*/ 21 w 166"/>
                <a:gd name="T67" fmla="*/ 15 h 83"/>
                <a:gd name="T68" fmla="*/ 25 w 166"/>
                <a:gd name="T69" fmla="*/ 14 h 83"/>
                <a:gd name="T70" fmla="*/ 35 w 166"/>
                <a:gd name="T71" fmla="*/ 12 h 83"/>
                <a:gd name="T72" fmla="*/ 44 w 166"/>
                <a:gd name="T73" fmla="*/ 12 h 83"/>
                <a:gd name="T74" fmla="*/ 54 w 166"/>
                <a:gd name="T75" fmla="*/ 11 h 83"/>
                <a:gd name="T76" fmla="*/ 95 w 166"/>
                <a:gd name="T7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83">
                  <a:moveTo>
                    <a:pt x="95" y="5"/>
                  </a:moveTo>
                  <a:cubicBezTo>
                    <a:pt x="75" y="4"/>
                    <a:pt x="75" y="4"/>
                    <a:pt x="75" y="4"/>
                  </a:cubicBezTo>
                  <a:cubicBezTo>
                    <a:pt x="68" y="3"/>
                    <a:pt x="61" y="2"/>
                    <a:pt x="55" y="1"/>
                  </a:cubicBezTo>
                  <a:cubicBezTo>
                    <a:pt x="44" y="0"/>
                    <a:pt x="44" y="0"/>
                    <a:pt x="44" y="0"/>
                  </a:cubicBezTo>
                  <a:cubicBezTo>
                    <a:pt x="41" y="0"/>
                    <a:pt x="37" y="0"/>
                    <a:pt x="34" y="0"/>
                  </a:cubicBezTo>
                  <a:cubicBezTo>
                    <a:pt x="31" y="0"/>
                    <a:pt x="27" y="0"/>
                    <a:pt x="23" y="0"/>
                  </a:cubicBezTo>
                  <a:cubicBezTo>
                    <a:pt x="22" y="0"/>
                    <a:pt x="20" y="0"/>
                    <a:pt x="18" y="1"/>
                  </a:cubicBezTo>
                  <a:cubicBezTo>
                    <a:pt x="16" y="1"/>
                    <a:pt x="14" y="1"/>
                    <a:pt x="10" y="3"/>
                  </a:cubicBezTo>
                  <a:cubicBezTo>
                    <a:pt x="10" y="3"/>
                    <a:pt x="10" y="4"/>
                    <a:pt x="9" y="4"/>
                  </a:cubicBezTo>
                  <a:cubicBezTo>
                    <a:pt x="9" y="4"/>
                    <a:pt x="9" y="4"/>
                    <a:pt x="9" y="4"/>
                  </a:cubicBezTo>
                  <a:cubicBezTo>
                    <a:pt x="7" y="7"/>
                    <a:pt x="6" y="8"/>
                    <a:pt x="4" y="11"/>
                  </a:cubicBezTo>
                  <a:cubicBezTo>
                    <a:pt x="3" y="13"/>
                    <a:pt x="2" y="16"/>
                    <a:pt x="1" y="19"/>
                  </a:cubicBezTo>
                  <a:cubicBezTo>
                    <a:pt x="0" y="25"/>
                    <a:pt x="3" y="33"/>
                    <a:pt x="7" y="37"/>
                  </a:cubicBezTo>
                  <a:cubicBezTo>
                    <a:pt x="7" y="37"/>
                    <a:pt x="7" y="37"/>
                    <a:pt x="7" y="37"/>
                  </a:cubicBezTo>
                  <a:cubicBezTo>
                    <a:pt x="7" y="38"/>
                    <a:pt x="7" y="38"/>
                    <a:pt x="7" y="38"/>
                  </a:cubicBezTo>
                  <a:cubicBezTo>
                    <a:pt x="14" y="43"/>
                    <a:pt x="20" y="46"/>
                    <a:pt x="26" y="50"/>
                  </a:cubicBezTo>
                  <a:cubicBezTo>
                    <a:pt x="32" y="54"/>
                    <a:pt x="39" y="56"/>
                    <a:pt x="45" y="59"/>
                  </a:cubicBezTo>
                  <a:cubicBezTo>
                    <a:pt x="51" y="62"/>
                    <a:pt x="58" y="64"/>
                    <a:pt x="64" y="67"/>
                  </a:cubicBezTo>
                  <a:cubicBezTo>
                    <a:pt x="71" y="69"/>
                    <a:pt x="78" y="71"/>
                    <a:pt x="84" y="73"/>
                  </a:cubicBezTo>
                  <a:cubicBezTo>
                    <a:pt x="98" y="77"/>
                    <a:pt x="112" y="78"/>
                    <a:pt x="125" y="80"/>
                  </a:cubicBezTo>
                  <a:cubicBezTo>
                    <a:pt x="132" y="81"/>
                    <a:pt x="139" y="81"/>
                    <a:pt x="146" y="82"/>
                  </a:cubicBezTo>
                  <a:cubicBezTo>
                    <a:pt x="153" y="82"/>
                    <a:pt x="159" y="83"/>
                    <a:pt x="166" y="83"/>
                  </a:cubicBezTo>
                  <a:cubicBezTo>
                    <a:pt x="153" y="78"/>
                    <a:pt x="140" y="75"/>
                    <a:pt x="127" y="71"/>
                  </a:cubicBezTo>
                  <a:cubicBezTo>
                    <a:pt x="114" y="67"/>
                    <a:pt x="101" y="64"/>
                    <a:pt x="89" y="59"/>
                  </a:cubicBezTo>
                  <a:cubicBezTo>
                    <a:pt x="82" y="57"/>
                    <a:pt x="76" y="55"/>
                    <a:pt x="70" y="52"/>
                  </a:cubicBezTo>
                  <a:cubicBezTo>
                    <a:pt x="51" y="44"/>
                    <a:pt x="51" y="44"/>
                    <a:pt x="51" y="44"/>
                  </a:cubicBezTo>
                  <a:cubicBezTo>
                    <a:pt x="46" y="41"/>
                    <a:pt x="40" y="39"/>
                    <a:pt x="34" y="35"/>
                  </a:cubicBezTo>
                  <a:cubicBezTo>
                    <a:pt x="28" y="32"/>
                    <a:pt x="22" y="29"/>
                    <a:pt x="18" y="26"/>
                  </a:cubicBezTo>
                  <a:cubicBezTo>
                    <a:pt x="19" y="26"/>
                    <a:pt x="19" y="26"/>
                    <a:pt x="19" y="26"/>
                  </a:cubicBezTo>
                  <a:cubicBezTo>
                    <a:pt x="17" y="25"/>
                    <a:pt x="17" y="23"/>
                    <a:pt x="17" y="21"/>
                  </a:cubicBezTo>
                  <a:cubicBezTo>
                    <a:pt x="17" y="20"/>
                    <a:pt x="17" y="19"/>
                    <a:pt x="18" y="18"/>
                  </a:cubicBezTo>
                  <a:cubicBezTo>
                    <a:pt x="18" y="16"/>
                    <a:pt x="19" y="15"/>
                    <a:pt x="20" y="14"/>
                  </a:cubicBezTo>
                  <a:cubicBezTo>
                    <a:pt x="19" y="15"/>
                    <a:pt x="19" y="15"/>
                    <a:pt x="19" y="15"/>
                  </a:cubicBezTo>
                  <a:cubicBezTo>
                    <a:pt x="18" y="16"/>
                    <a:pt x="19" y="15"/>
                    <a:pt x="21" y="15"/>
                  </a:cubicBezTo>
                  <a:cubicBezTo>
                    <a:pt x="25" y="14"/>
                    <a:pt x="25" y="14"/>
                    <a:pt x="25" y="14"/>
                  </a:cubicBezTo>
                  <a:cubicBezTo>
                    <a:pt x="28" y="13"/>
                    <a:pt x="31" y="13"/>
                    <a:pt x="35" y="12"/>
                  </a:cubicBezTo>
                  <a:cubicBezTo>
                    <a:pt x="44" y="12"/>
                    <a:pt x="44" y="12"/>
                    <a:pt x="44" y="12"/>
                  </a:cubicBezTo>
                  <a:cubicBezTo>
                    <a:pt x="48" y="11"/>
                    <a:pt x="51" y="11"/>
                    <a:pt x="54" y="11"/>
                  </a:cubicBezTo>
                  <a:cubicBezTo>
                    <a:pt x="68" y="10"/>
                    <a:pt x="82" y="8"/>
                    <a:pt x="95"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75"/>
            <p:cNvSpPr/>
            <p:nvPr/>
          </p:nvSpPr>
          <p:spPr bwMode="auto">
            <a:xfrm>
              <a:off x="5808" y="2721"/>
              <a:ext cx="184" cy="427"/>
            </a:xfrm>
            <a:custGeom>
              <a:avLst/>
              <a:gdLst>
                <a:gd name="T0" fmla="*/ 53 w 193"/>
                <a:gd name="T1" fmla="*/ 0 h 447"/>
                <a:gd name="T2" fmla="*/ 44 w 193"/>
                <a:gd name="T3" fmla="*/ 22 h 447"/>
                <a:gd name="T4" fmla="*/ 25 w 193"/>
                <a:gd name="T5" fmla="*/ 84 h 447"/>
                <a:gd name="T6" fmla="*/ 7 w 193"/>
                <a:gd name="T7" fmla="*/ 174 h 447"/>
                <a:gd name="T8" fmla="*/ 2 w 193"/>
                <a:gd name="T9" fmla="*/ 280 h 447"/>
                <a:gd name="T10" fmla="*/ 10 w 193"/>
                <a:gd name="T11" fmla="*/ 334 h 447"/>
                <a:gd name="T12" fmla="*/ 29 w 193"/>
                <a:gd name="T13" fmla="*/ 385 h 447"/>
                <a:gd name="T14" fmla="*/ 63 w 193"/>
                <a:gd name="T15" fmla="*/ 424 h 447"/>
                <a:gd name="T16" fmla="*/ 83 w 193"/>
                <a:gd name="T17" fmla="*/ 436 h 447"/>
                <a:gd name="T18" fmla="*/ 104 w 193"/>
                <a:gd name="T19" fmla="*/ 443 h 447"/>
                <a:gd name="T20" fmla="*/ 123 w 193"/>
                <a:gd name="T21" fmla="*/ 447 h 447"/>
                <a:gd name="T22" fmla="*/ 141 w 193"/>
                <a:gd name="T23" fmla="*/ 447 h 447"/>
                <a:gd name="T24" fmla="*/ 170 w 193"/>
                <a:gd name="T25" fmla="*/ 444 h 447"/>
                <a:gd name="T26" fmla="*/ 193 w 193"/>
                <a:gd name="T27" fmla="*/ 438 h 447"/>
                <a:gd name="T28" fmla="*/ 169 w 193"/>
                <a:gd name="T29" fmla="*/ 440 h 447"/>
                <a:gd name="T30" fmla="*/ 141 w 193"/>
                <a:gd name="T31" fmla="*/ 439 h 447"/>
                <a:gd name="T32" fmla="*/ 107 w 193"/>
                <a:gd name="T33" fmla="*/ 431 h 447"/>
                <a:gd name="T34" fmla="*/ 89 w 193"/>
                <a:gd name="T35" fmla="*/ 423 h 447"/>
                <a:gd name="T36" fmla="*/ 73 w 193"/>
                <a:gd name="T37" fmla="*/ 411 h 447"/>
                <a:gd name="T38" fmla="*/ 46 w 193"/>
                <a:gd name="T39" fmla="*/ 376 h 447"/>
                <a:gd name="T40" fmla="*/ 31 w 193"/>
                <a:gd name="T41" fmla="*/ 330 h 447"/>
                <a:gd name="T42" fmla="*/ 24 w 193"/>
                <a:gd name="T43" fmla="*/ 279 h 447"/>
                <a:gd name="T44" fmla="*/ 26 w 193"/>
                <a:gd name="T45" fmla="*/ 177 h 447"/>
                <a:gd name="T46" fmla="*/ 37 w 193"/>
                <a:gd name="T47" fmla="*/ 87 h 447"/>
                <a:gd name="T48" fmla="*/ 48 w 193"/>
                <a:gd name="T49" fmla="*/ 24 h 447"/>
                <a:gd name="T50" fmla="*/ 53 w 193"/>
                <a:gd name="T5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3" h="447">
                  <a:moveTo>
                    <a:pt x="53" y="0"/>
                  </a:moveTo>
                  <a:cubicBezTo>
                    <a:pt x="53" y="0"/>
                    <a:pt x="49" y="8"/>
                    <a:pt x="44" y="22"/>
                  </a:cubicBezTo>
                  <a:cubicBezTo>
                    <a:pt x="39" y="37"/>
                    <a:pt x="32" y="58"/>
                    <a:pt x="25" y="84"/>
                  </a:cubicBezTo>
                  <a:cubicBezTo>
                    <a:pt x="19" y="110"/>
                    <a:pt x="12" y="141"/>
                    <a:pt x="7" y="174"/>
                  </a:cubicBezTo>
                  <a:cubicBezTo>
                    <a:pt x="2" y="208"/>
                    <a:pt x="0" y="244"/>
                    <a:pt x="2" y="280"/>
                  </a:cubicBezTo>
                  <a:cubicBezTo>
                    <a:pt x="3" y="299"/>
                    <a:pt x="6" y="317"/>
                    <a:pt x="10" y="334"/>
                  </a:cubicBezTo>
                  <a:cubicBezTo>
                    <a:pt x="14" y="352"/>
                    <a:pt x="21" y="369"/>
                    <a:pt x="29" y="385"/>
                  </a:cubicBezTo>
                  <a:cubicBezTo>
                    <a:pt x="38" y="400"/>
                    <a:pt x="49" y="414"/>
                    <a:pt x="63" y="424"/>
                  </a:cubicBezTo>
                  <a:cubicBezTo>
                    <a:pt x="69" y="429"/>
                    <a:pt x="76" y="432"/>
                    <a:pt x="83" y="436"/>
                  </a:cubicBezTo>
                  <a:cubicBezTo>
                    <a:pt x="90" y="438"/>
                    <a:pt x="97" y="442"/>
                    <a:pt x="104" y="443"/>
                  </a:cubicBezTo>
                  <a:cubicBezTo>
                    <a:pt x="111" y="444"/>
                    <a:pt x="117" y="446"/>
                    <a:pt x="123" y="447"/>
                  </a:cubicBezTo>
                  <a:cubicBezTo>
                    <a:pt x="130" y="447"/>
                    <a:pt x="136" y="447"/>
                    <a:pt x="141" y="447"/>
                  </a:cubicBezTo>
                  <a:cubicBezTo>
                    <a:pt x="152" y="446"/>
                    <a:pt x="162" y="445"/>
                    <a:pt x="170" y="444"/>
                  </a:cubicBezTo>
                  <a:cubicBezTo>
                    <a:pt x="185" y="440"/>
                    <a:pt x="193" y="438"/>
                    <a:pt x="193" y="438"/>
                  </a:cubicBezTo>
                  <a:cubicBezTo>
                    <a:pt x="193" y="438"/>
                    <a:pt x="184" y="439"/>
                    <a:pt x="169" y="440"/>
                  </a:cubicBezTo>
                  <a:cubicBezTo>
                    <a:pt x="161" y="440"/>
                    <a:pt x="152" y="439"/>
                    <a:pt x="141" y="439"/>
                  </a:cubicBezTo>
                  <a:cubicBezTo>
                    <a:pt x="131" y="437"/>
                    <a:pt x="119" y="435"/>
                    <a:pt x="107" y="431"/>
                  </a:cubicBezTo>
                  <a:cubicBezTo>
                    <a:pt x="101" y="429"/>
                    <a:pt x="96" y="426"/>
                    <a:pt x="89" y="423"/>
                  </a:cubicBezTo>
                  <a:cubicBezTo>
                    <a:pt x="84" y="419"/>
                    <a:pt x="78" y="416"/>
                    <a:pt x="73" y="411"/>
                  </a:cubicBezTo>
                  <a:cubicBezTo>
                    <a:pt x="62" y="402"/>
                    <a:pt x="54" y="389"/>
                    <a:pt x="46" y="376"/>
                  </a:cubicBezTo>
                  <a:cubicBezTo>
                    <a:pt x="40" y="361"/>
                    <a:pt x="34" y="346"/>
                    <a:pt x="31" y="330"/>
                  </a:cubicBezTo>
                  <a:cubicBezTo>
                    <a:pt x="27" y="313"/>
                    <a:pt x="25" y="296"/>
                    <a:pt x="24" y="279"/>
                  </a:cubicBezTo>
                  <a:cubicBezTo>
                    <a:pt x="22" y="244"/>
                    <a:pt x="24" y="209"/>
                    <a:pt x="26" y="177"/>
                  </a:cubicBezTo>
                  <a:cubicBezTo>
                    <a:pt x="29" y="144"/>
                    <a:pt x="33" y="113"/>
                    <a:pt x="37" y="87"/>
                  </a:cubicBezTo>
                  <a:cubicBezTo>
                    <a:pt x="42" y="61"/>
                    <a:pt x="45" y="39"/>
                    <a:pt x="48" y="24"/>
                  </a:cubicBezTo>
                  <a:cubicBezTo>
                    <a:pt x="51" y="8"/>
                    <a:pt x="53" y="0"/>
                    <a:pt x="5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Freeform 76"/>
            <p:cNvSpPr/>
            <p:nvPr/>
          </p:nvSpPr>
          <p:spPr bwMode="auto">
            <a:xfrm>
              <a:off x="6005" y="2140"/>
              <a:ext cx="414" cy="1002"/>
            </a:xfrm>
            <a:custGeom>
              <a:avLst/>
              <a:gdLst>
                <a:gd name="T0" fmla="*/ 177 w 433"/>
                <a:gd name="T1" fmla="*/ 0 h 1048"/>
                <a:gd name="T2" fmla="*/ 163 w 433"/>
                <a:gd name="T3" fmla="*/ 6 h 1048"/>
                <a:gd name="T4" fmla="*/ 137 w 433"/>
                <a:gd name="T5" fmla="*/ 46 h 1048"/>
                <a:gd name="T6" fmla="*/ 139 w 433"/>
                <a:gd name="T7" fmla="*/ 63 h 1048"/>
                <a:gd name="T8" fmla="*/ 142 w 433"/>
                <a:gd name="T9" fmla="*/ 72 h 1048"/>
                <a:gd name="T10" fmla="*/ 146 w 433"/>
                <a:gd name="T11" fmla="*/ 80 h 1048"/>
                <a:gd name="T12" fmla="*/ 158 w 433"/>
                <a:gd name="T13" fmla="*/ 96 h 1048"/>
                <a:gd name="T14" fmla="*/ 173 w 433"/>
                <a:gd name="T15" fmla="*/ 111 h 1048"/>
                <a:gd name="T16" fmla="*/ 242 w 433"/>
                <a:gd name="T17" fmla="*/ 159 h 1048"/>
                <a:gd name="T18" fmla="*/ 313 w 433"/>
                <a:gd name="T19" fmla="*/ 224 h 1048"/>
                <a:gd name="T20" fmla="*/ 380 w 433"/>
                <a:gd name="T21" fmla="*/ 309 h 1048"/>
                <a:gd name="T22" fmla="*/ 418 w 433"/>
                <a:gd name="T23" fmla="*/ 418 h 1048"/>
                <a:gd name="T24" fmla="*/ 419 w 433"/>
                <a:gd name="T25" fmla="*/ 448 h 1048"/>
                <a:gd name="T26" fmla="*/ 415 w 433"/>
                <a:gd name="T27" fmla="*/ 478 h 1048"/>
                <a:gd name="T28" fmla="*/ 397 w 433"/>
                <a:gd name="T29" fmla="*/ 535 h 1048"/>
                <a:gd name="T30" fmla="*/ 338 w 433"/>
                <a:gd name="T31" fmla="*/ 641 h 1048"/>
                <a:gd name="T32" fmla="*/ 273 w 433"/>
                <a:gd name="T33" fmla="*/ 741 h 1048"/>
                <a:gd name="T34" fmla="*/ 210 w 433"/>
                <a:gd name="T35" fmla="*/ 831 h 1048"/>
                <a:gd name="T36" fmla="*/ 180 w 433"/>
                <a:gd name="T37" fmla="*/ 872 h 1048"/>
                <a:gd name="T38" fmla="*/ 150 w 433"/>
                <a:gd name="T39" fmla="*/ 909 h 1048"/>
                <a:gd name="T40" fmla="*/ 122 w 433"/>
                <a:gd name="T41" fmla="*/ 942 h 1048"/>
                <a:gd name="T42" fmla="*/ 115 w 433"/>
                <a:gd name="T43" fmla="*/ 950 h 1048"/>
                <a:gd name="T44" fmla="*/ 108 w 433"/>
                <a:gd name="T45" fmla="*/ 957 h 1048"/>
                <a:gd name="T46" fmla="*/ 95 w 433"/>
                <a:gd name="T47" fmla="*/ 972 h 1048"/>
                <a:gd name="T48" fmla="*/ 48 w 433"/>
                <a:gd name="T49" fmla="*/ 1014 h 1048"/>
                <a:gd name="T50" fmla="*/ 13 w 433"/>
                <a:gd name="T51" fmla="*/ 1036 h 1048"/>
                <a:gd name="T52" fmla="*/ 0 w 433"/>
                <a:gd name="T53" fmla="*/ 1044 h 1048"/>
                <a:gd name="T54" fmla="*/ 2 w 433"/>
                <a:gd name="T55" fmla="*/ 1048 h 1048"/>
                <a:gd name="T56" fmla="*/ 16 w 433"/>
                <a:gd name="T57" fmla="*/ 1044 h 1048"/>
                <a:gd name="T58" fmla="*/ 57 w 433"/>
                <a:gd name="T59" fmla="*/ 1029 h 1048"/>
                <a:gd name="T60" fmla="*/ 115 w 433"/>
                <a:gd name="T61" fmla="*/ 993 h 1048"/>
                <a:gd name="T62" fmla="*/ 130 w 433"/>
                <a:gd name="T63" fmla="*/ 981 h 1048"/>
                <a:gd name="T64" fmla="*/ 138 w 433"/>
                <a:gd name="T65" fmla="*/ 975 h 1048"/>
                <a:gd name="T66" fmla="*/ 146 w 433"/>
                <a:gd name="T67" fmla="*/ 967 h 1048"/>
                <a:gd name="T68" fmla="*/ 179 w 433"/>
                <a:gd name="T69" fmla="*/ 936 h 1048"/>
                <a:gd name="T70" fmla="*/ 214 w 433"/>
                <a:gd name="T71" fmla="*/ 900 h 1048"/>
                <a:gd name="T72" fmla="*/ 247 w 433"/>
                <a:gd name="T73" fmla="*/ 859 h 1048"/>
                <a:gd name="T74" fmla="*/ 280 w 433"/>
                <a:gd name="T75" fmla="*/ 814 h 1048"/>
                <a:gd name="T76" fmla="*/ 312 w 433"/>
                <a:gd name="T77" fmla="*/ 765 h 1048"/>
                <a:gd name="T78" fmla="*/ 372 w 433"/>
                <a:gd name="T79" fmla="*/ 660 h 1048"/>
                <a:gd name="T80" fmla="*/ 420 w 433"/>
                <a:gd name="T81" fmla="*/ 543 h 1048"/>
                <a:gd name="T82" fmla="*/ 432 w 433"/>
                <a:gd name="T83" fmla="*/ 480 h 1048"/>
                <a:gd name="T84" fmla="*/ 433 w 433"/>
                <a:gd name="T85" fmla="*/ 449 h 1048"/>
                <a:gd name="T86" fmla="*/ 431 w 433"/>
                <a:gd name="T87" fmla="*/ 417 h 1048"/>
                <a:gd name="T88" fmla="*/ 401 w 433"/>
                <a:gd name="T89" fmla="*/ 298 h 1048"/>
                <a:gd name="T90" fmla="*/ 342 w 433"/>
                <a:gd name="T91" fmla="*/ 198 h 1048"/>
                <a:gd name="T92" fmla="*/ 264 w 433"/>
                <a:gd name="T93" fmla="*/ 128 h 1048"/>
                <a:gd name="T94" fmla="*/ 190 w 433"/>
                <a:gd name="T95" fmla="*/ 86 h 1048"/>
                <a:gd name="T96" fmla="*/ 167 w 433"/>
                <a:gd name="T97" fmla="*/ 67 h 1048"/>
                <a:gd name="T98" fmla="*/ 162 w 433"/>
                <a:gd name="T99" fmla="*/ 61 h 1048"/>
                <a:gd name="T100" fmla="*/ 160 w 433"/>
                <a:gd name="T101" fmla="*/ 56 h 1048"/>
                <a:gd name="T102" fmla="*/ 156 w 433"/>
                <a:gd name="T103" fmla="*/ 45 h 1048"/>
                <a:gd name="T104" fmla="*/ 169 w 433"/>
                <a:gd name="T105" fmla="*/ 13 h 1048"/>
                <a:gd name="T106" fmla="*/ 180 w 433"/>
                <a:gd name="T107" fmla="*/ 3 h 1048"/>
                <a:gd name="T108" fmla="*/ 177 w 433"/>
                <a:gd name="T109"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 h="1048">
                  <a:moveTo>
                    <a:pt x="177" y="0"/>
                  </a:moveTo>
                  <a:cubicBezTo>
                    <a:pt x="177" y="0"/>
                    <a:pt x="172" y="1"/>
                    <a:pt x="163" y="6"/>
                  </a:cubicBezTo>
                  <a:cubicBezTo>
                    <a:pt x="155" y="11"/>
                    <a:pt x="140" y="22"/>
                    <a:pt x="137" y="46"/>
                  </a:cubicBezTo>
                  <a:cubicBezTo>
                    <a:pt x="138" y="51"/>
                    <a:pt x="137" y="57"/>
                    <a:pt x="139" y="63"/>
                  </a:cubicBezTo>
                  <a:cubicBezTo>
                    <a:pt x="140" y="66"/>
                    <a:pt x="140" y="68"/>
                    <a:pt x="142" y="72"/>
                  </a:cubicBezTo>
                  <a:cubicBezTo>
                    <a:pt x="144" y="75"/>
                    <a:pt x="145" y="77"/>
                    <a:pt x="146" y="80"/>
                  </a:cubicBezTo>
                  <a:cubicBezTo>
                    <a:pt x="148" y="84"/>
                    <a:pt x="153" y="92"/>
                    <a:pt x="158" y="96"/>
                  </a:cubicBezTo>
                  <a:cubicBezTo>
                    <a:pt x="162" y="102"/>
                    <a:pt x="167" y="106"/>
                    <a:pt x="173" y="111"/>
                  </a:cubicBezTo>
                  <a:cubicBezTo>
                    <a:pt x="195" y="128"/>
                    <a:pt x="219" y="140"/>
                    <a:pt x="242" y="159"/>
                  </a:cubicBezTo>
                  <a:cubicBezTo>
                    <a:pt x="266" y="177"/>
                    <a:pt x="289" y="199"/>
                    <a:pt x="313" y="224"/>
                  </a:cubicBezTo>
                  <a:cubicBezTo>
                    <a:pt x="336" y="249"/>
                    <a:pt x="360" y="276"/>
                    <a:pt x="380" y="309"/>
                  </a:cubicBezTo>
                  <a:cubicBezTo>
                    <a:pt x="400" y="341"/>
                    <a:pt x="414" y="378"/>
                    <a:pt x="418" y="418"/>
                  </a:cubicBezTo>
                  <a:cubicBezTo>
                    <a:pt x="419" y="428"/>
                    <a:pt x="419" y="438"/>
                    <a:pt x="419" y="448"/>
                  </a:cubicBezTo>
                  <a:cubicBezTo>
                    <a:pt x="417" y="458"/>
                    <a:pt x="417" y="468"/>
                    <a:pt x="415" y="478"/>
                  </a:cubicBezTo>
                  <a:cubicBezTo>
                    <a:pt x="411" y="497"/>
                    <a:pt x="405" y="517"/>
                    <a:pt x="397" y="535"/>
                  </a:cubicBezTo>
                  <a:cubicBezTo>
                    <a:pt x="381" y="572"/>
                    <a:pt x="359" y="606"/>
                    <a:pt x="338" y="641"/>
                  </a:cubicBezTo>
                  <a:cubicBezTo>
                    <a:pt x="316" y="674"/>
                    <a:pt x="295" y="709"/>
                    <a:pt x="273" y="741"/>
                  </a:cubicBezTo>
                  <a:cubicBezTo>
                    <a:pt x="251" y="772"/>
                    <a:pt x="231" y="803"/>
                    <a:pt x="210" y="831"/>
                  </a:cubicBezTo>
                  <a:cubicBezTo>
                    <a:pt x="200" y="845"/>
                    <a:pt x="190" y="859"/>
                    <a:pt x="180" y="872"/>
                  </a:cubicBezTo>
                  <a:cubicBezTo>
                    <a:pt x="170" y="886"/>
                    <a:pt x="159" y="897"/>
                    <a:pt x="150" y="909"/>
                  </a:cubicBezTo>
                  <a:cubicBezTo>
                    <a:pt x="140" y="920"/>
                    <a:pt x="131" y="932"/>
                    <a:pt x="122" y="942"/>
                  </a:cubicBezTo>
                  <a:cubicBezTo>
                    <a:pt x="115" y="950"/>
                    <a:pt x="115" y="950"/>
                    <a:pt x="115" y="950"/>
                  </a:cubicBezTo>
                  <a:cubicBezTo>
                    <a:pt x="108" y="957"/>
                    <a:pt x="108" y="957"/>
                    <a:pt x="108" y="957"/>
                  </a:cubicBezTo>
                  <a:cubicBezTo>
                    <a:pt x="104" y="962"/>
                    <a:pt x="99" y="967"/>
                    <a:pt x="95" y="972"/>
                  </a:cubicBezTo>
                  <a:cubicBezTo>
                    <a:pt x="77" y="989"/>
                    <a:pt x="62" y="1004"/>
                    <a:pt x="48" y="1014"/>
                  </a:cubicBezTo>
                  <a:cubicBezTo>
                    <a:pt x="34" y="1026"/>
                    <a:pt x="21" y="1032"/>
                    <a:pt x="13" y="1036"/>
                  </a:cubicBezTo>
                  <a:cubicBezTo>
                    <a:pt x="5" y="1041"/>
                    <a:pt x="0" y="1044"/>
                    <a:pt x="0" y="1044"/>
                  </a:cubicBezTo>
                  <a:cubicBezTo>
                    <a:pt x="2" y="1048"/>
                    <a:pt x="2" y="1048"/>
                    <a:pt x="2" y="1048"/>
                  </a:cubicBezTo>
                  <a:cubicBezTo>
                    <a:pt x="2" y="1048"/>
                    <a:pt x="7" y="1047"/>
                    <a:pt x="16" y="1044"/>
                  </a:cubicBezTo>
                  <a:cubicBezTo>
                    <a:pt x="26" y="1042"/>
                    <a:pt x="40" y="1038"/>
                    <a:pt x="57" y="1029"/>
                  </a:cubicBezTo>
                  <a:cubicBezTo>
                    <a:pt x="74" y="1022"/>
                    <a:pt x="94" y="1009"/>
                    <a:pt x="115" y="993"/>
                  </a:cubicBezTo>
                  <a:cubicBezTo>
                    <a:pt x="119" y="989"/>
                    <a:pt x="125" y="985"/>
                    <a:pt x="130" y="981"/>
                  </a:cubicBezTo>
                  <a:cubicBezTo>
                    <a:pt x="133" y="979"/>
                    <a:pt x="135" y="977"/>
                    <a:pt x="138" y="975"/>
                  </a:cubicBezTo>
                  <a:cubicBezTo>
                    <a:pt x="146" y="967"/>
                    <a:pt x="146" y="967"/>
                    <a:pt x="146" y="967"/>
                  </a:cubicBezTo>
                  <a:cubicBezTo>
                    <a:pt x="157" y="957"/>
                    <a:pt x="167" y="947"/>
                    <a:pt x="179" y="936"/>
                  </a:cubicBezTo>
                  <a:cubicBezTo>
                    <a:pt x="190" y="924"/>
                    <a:pt x="203" y="913"/>
                    <a:pt x="214" y="900"/>
                  </a:cubicBezTo>
                  <a:cubicBezTo>
                    <a:pt x="224" y="887"/>
                    <a:pt x="235" y="873"/>
                    <a:pt x="247" y="859"/>
                  </a:cubicBezTo>
                  <a:cubicBezTo>
                    <a:pt x="258" y="845"/>
                    <a:pt x="270" y="830"/>
                    <a:pt x="280" y="814"/>
                  </a:cubicBezTo>
                  <a:cubicBezTo>
                    <a:pt x="291" y="798"/>
                    <a:pt x="302" y="782"/>
                    <a:pt x="312" y="765"/>
                  </a:cubicBezTo>
                  <a:cubicBezTo>
                    <a:pt x="333" y="731"/>
                    <a:pt x="352" y="697"/>
                    <a:pt x="372" y="660"/>
                  </a:cubicBezTo>
                  <a:cubicBezTo>
                    <a:pt x="392" y="624"/>
                    <a:pt x="409" y="585"/>
                    <a:pt x="420" y="543"/>
                  </a:cubicBezTo>
                  <a:cubicBezTo>
                    <a:pt x="426" y="523"/>
                    <a:pt x="430" y="501"/>
                    <a:pt x="432" y="480"/>
                  </a:cubicBezTo>
                  <a:cubicBezTo>
                    <a:pt x="433" y="469"/>
                    <a:pt x="433" y="459"/>
                    <a:pt x="433" y="449"/>
                  </a:cubicBezTo>
                  <a:cubicBezTo>
                    <a:pt x="433" y="437"/>
                    <a:pt x="433" y="427"/>
                    <a:pt x="431" y="417"/>
                  </a:cubicBezTo>
                  <a:cubicBezTo>
                    <a:pt x="427" y="375"/>
                    <a:pt x="416" y="335"/>
                    <a:pt x="401" y="298"/>
                  </a:cubicBezTo>
                  <a:cubicBezTo>
                    <a:pt x="386" y="261"/>
                    <a:pt x="366" y="226"/>
                    <a:pt x="342" y="198"/>
                  </a:cubicBezTo>
                  <a:cubicBezTo>
                    <a:pt x="318" y="169"/>
                    <a:pt x="291" y="147"/>
                    <a:pt x="264" y="128"/>
                  </a:cubicBezTo>
                  <a:cubicBezTo>
                    <a:pt x="237" y="109"/>
                    <a:pt x="209" y="97"/>
                    <a:pt x="190" y="86"/>
                  </a:cubicBezTo>
                  <a:cubicBezTo>
                    <a:pt x="180" y="80"/>
                    <a:pt x="173" y="74"/>
                    <a:pt x="167" y="67"/>
                  </a:cubicBezTo>
                  <a:cubicBezTo>
                    <a:pt x="165" y="65"/>
                    <a:pt x="164" y="63"/>
                    <a:pt x="162" y="61"/>
                  </a:cubicBezTo>
                  <a:cubicBezTo>
                    <a:pt x="162" y="60"/>
                    <a:pt x="161" y="58"/>
                    <a:pt x="160" y="56"/>
                  </a:cubicBezTo>
                  <a:cubicBezTo>
                    <a:pt x="158" y="52"/>
                    <a:pt x="157" y="49"/>
                    <a:pt x="156" y="45"/>
                  </a:cubicBezTo>
                  <a:cubicBezTo>
                    <a:pt x="155" y="31"/>
                    <a:pt x="162" y="19"/>
                    <a:pt x="169" y="13"/>
                  </a:cubicBezTo>
                  <a:cubicBezTo>
                    <a:pt x="175" y="7"/>
                    <a:pt x="180" y="4"/>
                    <a:pt x="180" y="3"/>
                  </a:cubicBezTo>
                  <a:lnTo>
                    <a:pt x="177"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1" name="Freeform 77"/>
            <p:cNvSpPr/>
            <p:nvPr/>
          </p:nvSpPr>
          <p:spPr bwMode="auto">
            <a:xfrm>
              <a:off x="5992" y="2740"/>
              <a:ext cx="83" cy="110"/>
            </a:xfrm>
            <a:custGeom>
              <a:avLst/>
              <a:gdLst>
                <a:gd name="T0" fmla="*/ 86 w 87"/>
                <a:gd name="T1" fmla="*/ 0 h 115"/>
                <a:gd name="T2" fmla="*/ 82 w 87"/>
                <a:gd name="T3" fmla="*/ 6 h 115"/>
                <a:gd name="T4" fmla="*/ 72 w 87"/>
                <a:gd name="T5" fmla="*/ 18 h 115"/>
                <a:gd name="T6" fmla="*/ 65 w 87"/>
                <a:gd name="T7" fmla="*/ 26 h 115"/>
                <a:gd name="T8" fmla="*/ 57 w 87"/>
                <a:gd name="T9" fmla="*/ 35 h 115"/>
                <a:gd name="T10" fmla="*/ 41 w 87"/>
                <a:gd name="T11" fmla="*/ 55 h 115"/>
                <a:gd name="T12" fmla="*/ 11 w 87"/>
                <a:gd name="T13" fmla="*/ 94 h 115"/>
                <a:gd name="T14" fmla="*/ 0 w 87"/>
                <a:gd name="T15" fmla="*/ 115 h 115"/>
                <a:gd name="T16" fmla="*/ 20 w 87"/>
                <a:gd name="T17" fmla="*/ 103 h 115"/>
                <a:gd name="T18" fmla="*/ 58 w 87"/>
                <a:gd name="T19" fmla="*/ 69 h 115"/>
                <a:gd name="T20" fmla="*/ 73 w 87"/>
                <a:gd name="T21" fmla="*/ 46 h 115"/>
                <a:gd name="T22" fmla="*/ 79 w 87"/>
                <a:gd name="T23" fmla="*/ 35 h 115"/>
                <a:gd name="T24" fmla="*/ 83 w 87"/>
                <a:gd name="T25" fmla="*/ 24 h 115"/>
                <a:gd name="T26" fmla="*/ 87 w 87"/>
                <a:gd name="T27" fmla="*/ 6 h 115"/>
                <a:gd name="T28" fmla="*/ 86 w 87"/>
                <a:gd name="T2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15">
                  <a:moveTo>
                    <a:pt x="86" y="0"/>
                  </a:moveTo>
                  <a:cubicBezTo>
                    <a:pt x="86" y="0"/>
                    <a:pt x="84" y="2"/>
                    <a:pt x="82" y="6"/>
                  </a:cubicBezTo>
                  <a:cubicBezTo>
                    <a:pt x="79" y="9"/>
                    <a:pt x="75" y="13"/>
                    <a:pt x="72" y="18"/>
                  </a:cubicBezTo>
                  <a:cubicBezTo>
                    <a:pt x="70" y="21"/>
                    <a:pt x="68" y="23"/>
                    <a:pt x="65" y="26"/>
                  </a:cubicBezTo>
                  <a:cubicBezTo>
                    <a:pt x="62" y="29"/>
                    <a:pt x="59" y="31"/>
                    <a:pt x="57" y="35"/>
                  </a:cubicBezTo>
                  <a:cubicBezTo>
                    <a:pt x="51" y="41"/>
                    <a:pt x="46" y="48"/>
                    <a:pt x="41" y="55"/>
                  </a:cubicBezTo>
                  <a:cubicBezTo>
                    <a:pt x="29" y="68"/>
                    <a:pt x="18" y="82"/>
                    <a:pt x="11" y="94"/>
                  </a:cubicBezTo>
                  <a:cubicBezTo>
                    <a:pt x="4" y="106"/>
                    <a:pt x="0" y="115"/>
                    <a:pt x="0" y="115"/>
                  </a:cubicBezTo>
                  <a:cubicBezTo>
                    <a:pt x="0" y="115"/>
                    <a:pt x="9" y="111"/>
                    <a:pt x="20" y="103"/>
                  </a:cubicBezTo>
                  <a:cubicBezTo>
                    <a:pt x="32" y="95"/>
                    <a:pt x="46" y="82"/>
                    <a:pt x="58" y="69"/>
                  </a:cubicBezTo>
                  <a:cubicBezTo>
                    <a:pt x="63" y="61"/>
                    <a:pt x="69" y="53"/>
                    <a:pt x="73" y="46"/>
                  </a:cubicBezTo>
                  <a:cubicBezTo>
                    <a:pt x="75" y="42"/>
                    <a:pt x="77" y="38"/>
                    <a:pt x="79" y="35"/>
                  </a:cubicBezTo>
                  <a:cubicBezTo>
                    <a:pt x="81" y="31"/>
                    <a:pt x="82" y="27"/>
                    <a:pt x="83" y="24"/>
                  </a:cubicBezTo>
                  <a:cubicBezTo>
                    <a:pt x="85" y="16"/>
                    <a:pt x="86" y="10"/>
                    <a:pt x="87" y="6"/>
                  </a:cubicBezTo>
                  <a:cubicBezTo>
                    <a:pt x="86" y="2"/>
                    <a:pt x="86" y="0"/>
                    <a:pt x="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2" name="Freeform 78"/>
            <p:cNvSpPr/>
            <p:nvPr/>
          </p:nvSpPr>
          <p:spPr bwMode="auto">
            <a:xfrm>
              <a:off x="5637" y="1506"/>
              <a:ext cx="55" cy="83"/>
            </a:xfrm>
            <a:custGeom>
              <a:avLst/>
              <a:gdLst>
                <a:gd name="T0" fmla="*/ 58 w 58"/>
                <a:gd name="T1" fmla="*/ 62 h 87"/>
                <a:gd name="T2" fmla="*/ 47 w 58"/>
                <a:gd name="T3" fmla="*/ 56 h 87"/>
                <a:gd name="T4" fmla="*/ 24 w 58"/>
                <a:gd name="T5" fmla="*/ 37 h 87"/>
                <a:gd name="T6" fmla="*/ 14 w 58"/>
                <a:gd name="T7" fmla="*/ 24 h 87"/>
                <a:gd name="T8" fmla="*/ 6 w 58"/>
                <a:gd name="T9" fmla="*/ 13 h 87"/>
                <a:gd name="T10" fmla="*/ 0 w 58"/>
                <a:gd name="T11" fmla="*/ 0 h 87"/>
                <a:gd name="T12" fmla="*/ 2 w 58"/>
                <a:gd name="T13" fmla="*/ 14 h 87"/>
                <a:gd name="T14" fmla="*/ 5 w 58"/>
                <a:gd name="T15" fmla="*/ 29 h 87"/>
                <a:gd name="T16" fmla="*/ 11 w 58"/>
                <a:gd name="T17" fmla="*/ 45 h 87"/>
                <a:gd name="T18" fmla="*/ 28 w 58"/>
                <a:gd name="T19" fmla="*/ 75 h 87"/>
                <a:gd name="T20" fmla="*/ 38 w 58"/>
                <a:gd name="T21" fmla="*/ 87 h 87"/>
                <a:gd name="T22" fmla="*/ 58 w 58"/>
                <a:gd name="T2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87">
                  <a:moveTo>
                    <a:pt x="58" y="62"/>
                  </a:moveTo>
                  <a:cubicBezTo>
                    <a:pt x="57" y="62"/>
                    <a:pt x="53" y="60"/>
                    <a:pt x="47" y="56"/>
                  </a:cubicBezTo>
                  <a:cubicBezTo>
                    <a:pt x="40" y="51"/>
                    <a:pt x="32" y="45"/>
                    <a:pt x="24" y="37"/>
                  </a:cubicBezTo>
                  <a:cubicBezTo>
                    <a:pt x="21" y="33"/>
                    <a:pt x="17" y="29"/>
                    <a:pt x="14" y="24"/>
                  </a:cubicBezTo>
                  <a:cubicBezTo>
                    <a:pt x="11" y="20"/>
                    <a:pt x="8" y="16"/>
                    <a:pt x="6" y="13"/>
                  </a:cubicBezTo>
                  <a:cubicBezTo>
                    <a:pt x="3" y="5"/>
                    <a:pt x="0" y="0"/>
                    <a:pt x="0" y="0"/>
                  </a:cubicBezTo>
                  <a:cubicBezTo>
                    <a:pt x="0" y="0"/>
                    <a:pt x="1" y="5"/>
                    <a:pt x="2" y="14"/>
                  </a:cubicBezTo>
                  <a:cubicBezTo>
                    <a:pt x="2" y="19"/>
                    <a:pt x="4" y="23"/>
                    <a:pt x="5" y="29"/>
                  </a:cubicBezTo>
                  <a:cubicBezTo>
                    <a:pt x="6" y="34"/>
                    <a:pt x="9" y="40"/>
                    <a:pt x="11" y="45"/>
                  </a:cubicBezTo>
                  <a:cubicBezTo>
                    <a:pt x="16" y="57"/>
                    <a:pt x="22" y="67"/>
                    <a:pt x="28" y="75"/>
                  </a:cubicBezTo>
                  <a:cubicBezTo>
                    <a:pt x="33" y="82"/>
                    <a:pt x="38" y="87"/>
                    <a:pt x="38" y="87"/>
                  </a:cubicBezTo>
                  <a:lnTo>
                    <a:pt x="58" y="6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79"/>
            <p:cNvSpPr/>
            <p:nvPr/>
          </p:nvSpPr>
          <p:spPr bwMode="auto">
            <a:xfrm>
              <a:off x="5376" y="2132"/>
              <a:ext cx="503" cy="631"/>
            </a:xfrm>
            <a:custGeom>
              <a:avLst/>
              <a:gdLst>
                <a:gd name="T0" fmla="*/ 527 w 527"/>
                <a:gd name="T1" fmla="*/ 0 h 660"/>
                <a:gd name="T2" fmla="*/ 482 w 527"/>
                <a:gd name="T3" fmla="*/ 40 h 660"/>
                <a:gd name="T4" fmla="*/ 429 w 527"/>
                <a:gd name="T5" fmla="*/ 64 h 660"/>
                <a:gd name="T6" fmla="*/ 428 w 527"/>
                <a:gd name="T7" fmla="*/ 64 h 660"/>
                <a:gd name="T8" fmla="*/ 384 w 527"/>
                <a:gd name="T9" fmla="*/ 84 h 660"/>
                <a:gd name="T10" fmla="*/ 343 w 527"/>
                <a:gd name="T11" fmla="*/ 109 h 660"/>
                <a:gd name="T12" fmla="*/ 267 w 527"/>
                <a:gd name="T13" fmla="*/ 167 h 660"/>
                <a:gd name="T14" fmla="*/ 232 w 527"/>
                <a:gd name="T15" fmla="*/ 199 h 660"/>
                <a:gd name="T16" fmla="*/ 199 w 527"/>
                <a:gd name="T17" fmla="*/ 234 h 660"/>
                <a:gd name="T18" fmla="*/ 168 w 527"/>
                <a:gd name="T19" fmla="*/ 271 h 660"/>
                <a:gd name="T20" fmla="*/ 140 w 527"/>
                <a:gd name="T21" fmla="*/ 310 h 660"/>
                <a:gd name="T22" fmla="*/ 114 w 527"/>
                <a:gd name="T23" fmla="*/ 350 h 660"/>
                <a:gd name="T24" fmla="*/ 91 w 527"/>
                <a:gd name="T25" fmla="*/ 391 h 660"/>
                <a:gd name="T26" fmla="*/ 50 w 527"/>
                <a:gd name="T27" fmla="*/ 478 h 660"/>
                <a:gd name="T28" fmla="*/ 20 w 527"/>
                <a:gd name="T29" fmla="*/ 567 h 660"/>
                <a:gd name="T30" fmla="*/ 9 w 527"/>
                <a:gd name="T31" fmla="*/ 613 h 660"/>
                <a:gd name="T32" fmla="*/ 0 w 527"/>
                <a:gd name="T33" fmla="*/ 660 h 660"/>
                <a:gd name="T34" fmla="*/ 39 w 527"/>
                <a:gd name="T35" fmla="*/ 574 h 660"/>
                <a:gd name="T36" fmla="*/ 59 w 527"/>
                <a:gd name="T37" fmla="*/ 532 h 660"/>
                <a:gd name="T38" fmla="*/ 80 w 527"/>
                <a:gd name="T39" fmla="*/ 491 h 660"/>
                <a:gd name="T40" fmla="*/ 125 w 527"/>
                <a:gd name="T41" fmla="*/ 411 h 660"/>
                <a:gd name="T42" fmla="*/ 176 w 527"/>
                <a:gd name="T43" fmla="*/ 335 h 660"/>
                <a:gd name="T44" fmla="*/ 232 w 527"/>
                <a:gd name="T45" fmla="*/ 263 h 660"/>
                <a:gd name="T46" fmla="*/ 294 w 527"/>
                <a:gd name="T47" fmla="*/ 196 h 660"/>
                <a:gd name="T48" fmla="*/ 327 w 527"/>
                <a:gd name="T49" fmla="*/ 164 h 660"/>
                <a:gd name="T50" fmla="*/ 362 w 527"/>
                <a:gd name="T51" fmla="*/ 134 h 660"/>
                <a:gd name="T52" fmla="*/ 436 w 527"/>
                <a:gd name="T53" fmla="*/ 81 h 660"/>
                <a:gd name="T54" fmla="*/ 435 w 527"/>
                <a:gd name="T55" fmla="*/ 82 h 660"/>
                <a:gd name="T56" fmla="*/ 489 w 527"/>
                <a:gd name="T57" fmla="*/ 48 h 660"/>
                <a:gd name="T58" fmla="*/ 527 w 527"/>
                <a:gd name="T59"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7" h="660">
                  <a:moveTo>
                    <a:pt x="527" y="0"/>
                  </a:moveTo>
                  <a:cubicBezTo>
                    <a:pt x="514" y="16"/>
                    <a:pt x="499" y="29"/>
                    <a:pt x="482" y="40"/>
                  </a:cubicBezTo>
                  <a:cubicBezTo>
                    <a:pt x="466" y="51"/>
                    <a:pt x="448" y="59"/>
                    <a:pt x="429" y="64"/>
                  </a:cubicBezTo>
                  <a:cubicBezTo>
                    <a:pt x="428" y="64"/>
                    <a:pt x="428" y="64"/>
                    <a:pt x="428" y="64"/>
                  </a:cubicBezTo>
                  <a:cubicBezTo>
                    <a:pt x="412" y="70"/>
                    <a:pt x="398" y="77"/>
                    <a:pt x="384" y="84"/>
                  </a:cubicBezTo>
                  <a:cubicBezTo>
                    <a:pt x="370" y="92"/>
                    <a:pt x="356" y="100"/>
                    <a:pt x="343" y="109"/>
                  </a:cubicBezTo>
                  <a:cubicBezTo>
                    <a:pt x="316" y="126"/>
                    <a:pt x="291" y="145"/>
                    <a:pt x="267" y="167"/>
                  </a:cubicBezTo>
                  <a:cubicBezTo>
                    <a:pt x="255" y="177"/>
                    <a:pt x="243" y="188"/>
                    <a:pt x="232" y="199"/>
                  </a:cubicBezTo>
                  <a:cubicBezTo>
                    <a:pt x="220" y="211"/>
                    <a:pt x="210" y="222"/>
                    <a:pt x="199" y="234"/>
                  </a:cubicBezTo>
                  <a:cubicBezTo>
                    <a:pt x="189" y="246"/>
                    <a:pt x="178" y="259"/>
                    <a:pt x="168" y="271"/>
                  </a:cubicBezTo>
                  <a:cubicBezTo>
                    <a:pt x="158" y="284"/>
                    <a:pt x="149" y="297"/>
                    <a:pt x="140" y="310"/>
                  </a:cubicBezTo>
                  <a:cubicBezTo>
                    <a:pt x="131" y="323"/>
                    <a:pt x="122" y="336"/>
                    <a:pt x="114" y="350"/>
                  </a:cubicBezTo>
                  <a:cubicBezTo>
                    <a:pt x="106" y="363"/>
                    <a:pt x="98" y="377"/>
                    <a:pt x="91" y="391"/>
                  </a:cubicBezTo>
                  <a:cubicBezTo>
                    <a:pt x="76" y="419"/>
                    <a:pt x="62" y="448"/>
                    <a:pt x="50" y="478"/>
                  </a:cubicBezTo>
                  <a:cubicBezTo>
                    <a:pt x="38" y="507"/>
                    <a:pt x="29" y="537"/>
                    <a:pt x="20" y="567"/>
                  </a:cubicBezTo>
                  <a:cubicBezTo>
                    <a:pt x="16" y="583"/>
                    <a:pt x="12" y="598"/>
                    <a:pt x="9" y="613"/>
                  </a:cubicBezTo>
                  <a:cubicBezTo>
                    <a:pt x="6" y="629"/>
                    <a:pt x="3" y="644"/>
                    <a:pt x="0" y="660"/>
                  </a:cubicBezTo>
                  <a:cubicBezTo>
                    <a:pt x="13" y="631"/>
                    <a:pt x="26" y="602"/>
                    <a:pt x="39" y="574"/>
                  </a:cubicBezTo>
                  <a:cubicBezTo>
                    <a:pt x="46" y="560"/>
                    <a:pt x="52" y="546"/>
                    <a:pt x="59" y="532"/>
                  </a:cubicBezTo>
                  <a:cubicBezTo>
                    <a:pt x="80" y="491"/>
                    <a:pt x="80" y="491"/>
                    <a:pt x="80" y="491"/>
                  </a:cubicBezTo>
                  <a:cubicBezTo>
                    <a:pt x="94" y="464"/>
                    <a:pt x="110" y="438"/>
                    <a:pt x="125" y="411"/>
                  </a:cubicBezTo>
                  <a:cubicBezTo>
                    <a:pt x="142" y="385"/>
                    <a:pt x="158" y="360"/>
                    <a:pt x="176" y="335"/>
                  </a:cubicBezTo>
                  <a:cubicBezTo>
                    <a:pt x="194" y="310"/>
                    <a:pt x="213" y="286"/>
                    <a:pt x="232" y="263"/>
                  </a:cubicBezTo>
                  <a:cubicBezTo>
                    <a:pt x="252" y="240"/>
                    <a:pt x="272" y="217"/>
                    <a:pt x="294" y="196"/>
                  </a:cubicBezTo>
                  <a:cubicBezTo>
                    <a:pt x="305" y="185"/>
                    <a:pt x="316" y="175"/>
                    <a:pt x="327" y="164"/>
                  </a:cubicBezTo>
                  <a:cubicBezTo>
                    <a:pt x="338" y="154"/>
                    <a:pt x="350" y="144"/>
                    <a:pt x="362" y="134"/>
                  </a:cubicBezTo>
                  <a:cubicBezTo>
                    <a:pt x="385" y="115"/>
                    <a:pt x="410" y="97"/>
                    <a:pt x="436" y="81"/>
                  </a:cubicBezTo>
                  <a:cubicBezTo>
                    <a:pt x="435" y="82"/>
                    <a:pt x="435" y="82"/>
                    <a:pt x="435" y="82"/>
                  </a:cubicBezTo>
                  <a:cubicBezTo>
                    <a:pt x="455" y="74"/>
                    <a:pt x="473" y="62"/>
                    <a:pt x="489" y="48"/>
                  </a:cubicBezTo>
                  <a:cubicBezTo>
                    <a:pt x="504" y="34"/>
                    <a:pt x="517" y="18"/>
                    <a:pt x="52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80"/>
            <p:cNvSpPr/>
            <p:nvPr/>
          </p:nvSpPr>
          <p:spPr bwMode="auto">
            <a:xfrm>
              <a:off x="5331" y="1759"/>
              <a:ext cx="212" cy="622"/>
            </a:xfrm>
            <a:custGeom>
              <a:avLst/>
              <a:gdLst>
                <a:gd name="T0" fmla="*/ 207 w 222"/>
                <a:gd name="T1" fmla="*/ 581 h 650"/>
                <a:gd name="T2" fmla="*/ 172 w 222"/>
                <a:gd name="T3" fmla="*/ 444 h 650"/>
                <a:gd name="T4" fmla="*/ 155 w 222"/>
                <a:gd name="T5" fmla="*/ 377 h 650"/>
                <a:gd name="T6" fmla="*/ 160 w 222"/>
                <a:gd name="T7" fmla="*/ 332 h 650"/>
                <a:gd name="T8" fmla="*/ 160 w 222"/>
                <a:gd name="T9" fmla="*/ 263 h 650"/>
                <a:gd name="T10" fmla="*/ 155 w 222"/>
                <a:gd name="T11" fmla="*/ 217 h 650"/>
                <a:gd name="T12" fmla="*/ 145 w 222"/>
                <a:gd name="T13" fmla="*/ 171 h 650"/>
                <a:gd name="T14" fmla="*/ 128 w 222"/>
                <a:gd name="T15" fmla="*/ 127 h 650"/>
                <a:gd name="T16" fmla="*/ 106 w 222"/>
                <a:gd name="T17" fmla="*/ 86 h 650"/>
                <a:gd name="T18" fmla="*/ 78 w 222"/>
                <a:gd name="T19" fmla="*/ 48 h 650"/>
                <a:gd name="T20" fmla="*/ 64 w 222"/>
                <a:gd name="T21" fmla="*/ 31 h 650"/>
                <a:gd name="T22" fmla="*/ 33 w 222"/>
                <a:gd name="T23" fmla="*/ 3 h 650"/>
                <a:gd name="T24" fmla="*/ 21 w 222"/>
                <a:gd name="T25" fmla="*/ 1 h 650"/>
                <a:gd name="T26" fmla="*/ 1 w 222"/>
                <a:gd name="T27" fmla="*/ 18 h 650"/>
                <a:gd name="T28" fmla="*/ 0 w 222"/>
                <a:gd name="T29" fmla="*/ 21 h 650"/>
                <a:gd name="T30" fmla="*/ 2 w 222"/>
                <a:gd name="T31" fmla="*/ 38 h 650"/>
                <a:gd name="T32" fmla="*/ 12 w 222"/>
                <a:gd name="T33" fmla="*/ 69 h 650"/>
                <a:gd name="T34" fmla="*/ 33 w 222"/>
                <a:gd name="T35" fmla="*/ 111 h 650"/>
                <a:gd name="T36" fmla="*/ 49 w 222"/>
                <a:gd name="T37" fmla="*/ 133 h 650"/>
                <a:gd name="T38" fmla="*/ 52 w 222"/>
                <a:gd name="T39" fmla="*/ 186 h 650"/>
                <a:gd name="T40" fmla="*/ 48 w 222"/>
                <a:gd name="T41" fmla="*/ 219 h 650"/>
                <a:gd name="T42" fmla="*/ 57 w 222"/>
                <a:gd name="T43" fmla="*/ 198 h 650"/>
                <a:gd name="T44" fmla="*/ 61 w 222"/>
                <a:gd name="T45" fmla="*/ 176 h 650"/>
                <a:gd name="T46" fmla="*/ 63 w 222"/>
                <a:gd name="T47" fmla="*/ 129 h 650"/>
                <a:gd name="T48" fmla="*/ 48 w 222"/>
                <a:gd name="T49" fmla="*/ 102 h 650"/>
                <a:gd name="T50" fmla="*/ 31 w 222"/>
                <a:gd name="T51" fmla="*/ 62 h 650"/>
                <a:gd name="T52" fmla="*/ 25 w 222"/>
                <a:gd name="T53" fmla="*/ 34 h 650"/>
                <a:gd name="T54" fmla="*/ 23 w 222"/>
                <a:gd name="T55" fmla="*/ 22 h 650"/>
                <a:gd name="T56" fmla="*/ 24 w 222"/>
                <a:gd name="T57" fmla="*/ 24 h 650"/>
                <a:gd name="T58" fmla="*/ 22 w 222"/>
                <a:gd name="T59" fmla="*/ 24 h 650"/>
                <a:gd name="T60" fmla="*/ 28 w 222"/>
                <a:gd name="T61" fmla="*/ 27 h 650"/>
                <a:gd name="T62" fmla="*/ 46 w 222"/>
                <a:gd name="T63" fmla="*/ 46 h 650"/>
                <a:gd name="T64" fmla="*/ 88 w 222"/>
                <a:gd name="T65" fmla="*/ 98 h 650"/>
                <a:gd name="T66" fmla="*/ 111 w 222"/>
                <a:gd name="T67" fmla="*/ 136 h 650"/>
                <a:gd name="T68" fmla="*/ 130 w 222"/>
                <a:gd name="T69" fmla="*/ 176 h 650"/>
                <a:gd name="T70" fmla="*/ 144 w 222"/>
                <a:gd name="T71" fmla="*/ 219 h 650"/>
                <a:gd name="T72" fmla="*/ 154 w 222"/>
                <a:gd name="T73" fmla="*/ 286 h 650"/>
                <a:gd name="T74" fmla="*/ 142 w 222"/>
                <a:gd name="T75" fmla="*/ 375 h 650"/>
                <a:gd name="T76" fmla="*/ 146 w 222"/>
                <a:gd name="T77" fmla="*/ 414 h 650"/>
                <a:gd name="T78" fmla="*/ 172 w 222"/>
                <a:gd name="T79" fmla="*/ 517 h 650"/>
                <a:gd name="T80" fmla="*/ 220 w 222"/>
                <a:gd name="T81"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650">
                  <a:moveTo>
                    <a:pt x="222" y="650"/>
                  </a:moveTo>
                  <a:cubicBezTo>
                    <a:pt x="217" y="627"/>
                    <a:pt x="212" y="604"/>
                    <a:pt x="207" y="581"/>
                  </a:cubicBezTo>
                  <a:cubicBezTo>
                    <a:pt x="201" y="558"/>
                    <a:pt x="196" y="535"/>
                    <a:pt x="190" y="512"/>
                  </a:cubicBezTo>
                  <a:cubicBezTo>
                    <a:pt x="184" y="489"/>
                    <a:pt x="178" y="467"/>
                    <a:pt x="172" y="444"/>
                  </a:cubicBezTo>
                  <a:cubicBezTo>
                    <a:pt x="169" y="433"/>
                    <a:pt x="166" y="421"/>
                    <a:pt x="163" y="410"/>
                  </a:cubicBezTo>
                  <a:cubicBezTo>
                    <a:pt x="160" y="399"/>
                    <a:pt x="158" y="388"/>
                    <a:pt x="155" y="377"/>
                  </a:cubicBezTo>
                  <a:cubicBezTo>
                    <a:pt x="155" y="379"/>
                    <a:pt x="155" y="379"/>
                    <a:pt x="155" y="379"/>
                  </a:cubicBezTo>
                  <a:cubicBezTo>
                    <a:pt x="158" y="363"/>
                    <a:pt x="159" y="348"/>
                    <a:pt x="160" y="332"/>
                  </a:cubicBezTo>
                  <a:cubicBezTo>
                    <a:pt x="161" y="317"/>
                    <a:pt x="161" y="301"/>
                    <a:pt x="161" y="286"/>
                  </a:cubicBezTo>
                  <a:cubicBezTo>
                    <a:pt x="160" y="263"/>
                    <a:pt x="160" y="263"/>
                    <a:pt x="160" y="263"/>
                  </a:cubicBezTo>
                  <a:cubicBezTo>
                    <a:pt x="159" y="255"/>
                    <a:pt x="158" y="248"/>
                    <a:pt x="158" y="240"/>
                  </a:cubicBezTo>
                  <a:cubicBezTo>
                    <a:pt x="155" y="217"/>
                    <a:pt x="155" y="217"/>
                    <a:pt x="155" y="217"/>
                  </a:cubicBezTo>
                  <a:cubicBezTo>
                    <a:pt x="154" y="209"/>
                    <a:pt x="152" y="202"/>
                    <a:pt x="150" y="194"/>
                  </a:cubicBezTo>
                  <a:cubicBezTo>
                    <a:pt x="149" y="186"/>
                    <a:pt x="147" y="179"/>
                    <a:pt x="145" y="171"/>
                  </a:cubicBezTo>
                  <a:cubicBezTo>
                    <a:pt x="142" y="164"/>
                    <a:pt x="140" y="156"/>
                    <a:pt x="137" y="149"/>
                  </a:cubicBezTo>
                  <a:cubicBezTo>
                    <a:pt x="128" y="127"/>
                    <a:pt x="128" y="127"/>
                    <a:pt x="128" y="127"/>
                  </a:cubicBezTo>
                  <a:cubicBezTo>
                    <a:pt x="126" y="120"/>
                    <a:pt x="121" y="113"/>
                    <a:pt x="118" y="106"/>
                  </a:cubicBezTo>
                  <a:cubicBezTo>
                    <a:pt x="114" y="100"/>
                    <a:pt x="111" y="92"/>
                    <a:pt x="106" y="86"/>
                  </a:cubicBezTo>
                  <a:cubicBezTo>
                    <a:pt x="93" y="66"/>
                    <a:pt x="93" y="66"/>
                    <a:pt x="93" y="66"/>
                  </a:cubicBezTo>
                  <a:cubicBezTo>
                    <a:pt x="89" y="60"/>
                    <a:pt x="83" y="54"/>
                    <a:pt x="78" y="48"/>
                  </a:cubicBezTo>
                  <a:cubicBezTo>
                    <a:pt x="63" y="30"/>
                    <a:pt x="63" y="30"/>
                    <a:pt x="63" y="30"/>
                  </a:cubicBezTo>
                  <a:cubicBezTo>
                    <a:pt x="64" y="31"/>
                    <a:pt x="64" y="31"/>
                    <a:pt x="64" y="31"/>
                  </a:cubicBezTo>
                  <a:cubicBezTo>
                    <a:pt x="57" y="23"/>
                    <a:pt x="51" y="15"/>
                    <a:pt x="42" y="8"/>
                  </a:cubicBezTo>
                  <a:cubicBezTo>
                    <a:pt x="39" y="6"/>
                    <a:pt x="37" y="5"/>
                    <a:pt x="33" y="3"/>
                  </a:cubicBezTo>
                  <a:cubicBezTo>
                    <a:pt x="32" y="3"/>
                    <a:pt x="30" y="2"/>
                    <a:pt x="28" y="1"/>
                  </a:cubicBezTo>
                  <a:cubicBezTo>
                    <a:pt x="26" y="1"/>
                    <a:pt x="24" y="0"/>
                    <a:pt x="21" y="1"/>
                  </a:cubicBezTo>
                  <a:cubicBezTo>
                    <a:pt x="16" y="1"/>
                    <a:pt x="10" y="4"/>
                    <a:pt x="7" y="7"/>
                  </a:cubicBezTo>
                  <a:cubicBezTo>
                    <a:pt x="3" y="11"/>
                    <a:pt x="3" y="14"/>
                    <a:pt x="1" y="18"/>
                  </a:cubicBezTo>
                  <a:cubicBezTo>
                    <a:pt x="1" y="19"/>
                    <a:pt x="0" y="19"/>
                    <a:pt x="0" y="20"/>
                  </a:cubicBezTo>
                  <a:cubicBezTo>
                    <a:pt x="0" y="21"/>
                    <a:pt x="0" y="21"/>
                    <a:pt x="0" y="21"/>
                  </a:cubicBezTo>
                  <a:cubicBezTo>
                    <a:pt x="0" y="25"/>
                    <a:pt x="1" y="27"/>
                    <a:pt x="1" y="30"/>
                  </a:cubicBezTo>
                  <a:cubicBezTo>
                    <a:pt x="2" y="38"/>
                    <a:pt x="2" y="38"/>
                    <a:pt x="2" y="38"/>
                  </a:cubicBezTo>
                  <a:cubicBezTo>
                    <a:pt x="3" y="44"/>
                    <a:pt x="5" y="49"/>
                    <a:pt x="6" y="54"/>
                  </a:cubicBezTo>
                  <a:cubicBezTo>
                    <a:pt x="12" y="69"/>
                    <a:pt x="12" y="69"/>
                    <a:pt x="12" y="69"/>
                  </a:cubicBezTo>
                  <a:cubicBezTo>
                    <a:pt x="13" y="74"/>
                    <a:pt x="16" y="79"/>
                    <a:pt x="18" y="83"/>
                  </a:cubicBezTo>
                  <a:cubicBezTo>
                    <a:pt x="22" y="93"/>
                    <a:pt x="28" y="102"/>
                    <a:pt x="33" y="111"/>
                  </a:cubicBezTo>
                  <a:cubicBezTo>
                    <a:pt x="38" y="120"/>
                    <a:pt x="44" y="128"/>
                    <a:pt x="50" y="136"/>
                  </a:cubicBezTo>
                  <a:cubicBezTo>
                    <a:pt x="49" y="133"/>
                    <a:pt x="49" y="133"/>
                    <a:pt x="49" y="133"/>
                  </a:cubicBezTo>
                  <a:cubicBezTo>
                    <a:pt x="51" y="147"/>
                    <a:pt x="52" y="161"/>
                    <a:pt x="51" y="176"/>
                  </a:cubicBezTo>
                  <a:cubicBezTo>
                    <a:pt x="52" y="186"/>
                    <a:pt x="52" y="186"/>
                    <a:pt x="52" y="186"/>
                  </a:cubicBezTo>
                  <a:cubicBezTo>
                    <a:pt x="52" y="190"/>
                    <a:pt x="51" y="194"/>
                    <a:pt x="51" y="197"/>
                  </a:cubicBezTo>
                  <a:cubicBezTo>
                    <a:pt x="48" y="219"/>
                    <a:pt x="48" y="219"/>
                    <a:pt x="48" y="219"/>
                  </a:cubicBezTo>
                  <a:cubicBezTo>
                    <a:pt x="51" y="219"/>
                    <a:pt x="51" y="219"/>
                    <a:pt x="51" y="219"/>
                  </a:cubicBezTo>
                  <a:cubicBezTo>
                    <a:pt x="57" y="198"/>
                    <a:pt x="57" y="198"/>
                    <a:pt x="57" y="198"/>
                  </a:cubicBezTo>
                  <a:cubicBezTo>
                    <a:pt x="58" y="194"/>
                    <a:pt x="59" y="191"/>
                    <a:pt x="59" y="187"/>
                  </a:cubicBezTo>
                  <a:cubicBezTo>
                    <a:pt x="61" y="176"/>
                    <a:pt x="61" y="176"/>
                    <a:pt x="61" y="176"/>
                  </a:cubicBezTo>
                  <a:cubicBezTo>
                    <a:pt x="63" y="161"/>
                    <a:pt x="64" y="147"/>
                    <a:pt x="64" y="131"/>
                  </a:cubicBezTo>
                  <a:cubicBezTo>
                    <a:pt x="64" y="131"/>
                    <a:pt x="64" y="130"/>
                    <a:pt x="63" y="129"/>
                  </a:cubicBezTo>
                  <a:cubicBezTo>
                    <a:pt x="63" y="128"/>
                    <a:pt x="63" y="128"/>
                    <a:pt x="63" y="128"/>
                  </a:cubicBezTo>
                  <a:cubicBezTo>
                    <a:pt x="58" y="119"/>
                    <a:pt x="53" y="111"/>
                    <a:pt x="48" y="102"/>
                  </a:cubicBezTo>
                  <a:cubicBezTo>
                    <a:pt x="44" y="93"/>
                    <a:pt x="39" y="85"/>
                    <a:pt x="36" y="76"/>
                  </a:cubicBezTo>
                  <a:cubicBezTo>
                    <a:pt x="35" y="71"/>
                    <a:pt x="33" y="67"/>
                    <a:pt x="31" y="62"/>
                  </a:cubicBezTo>
                  <a:cubicBezTo>
                    <a:pt x="27" y="48"/>
                    <a:pt x="27" y="48"/>
                    <a:pt x="27" y="48"/>
                  </a:cubicBezTo>
                  <a:cubicBezTo>
                    <a:pt x="27" y="44"/>
                    <a:pt x="25" y="39"/>
                    <a:pt x="25" y="34"/>
                  </a:cubicBezTo>
                  <a:cubicBezTo>
                    <a:pt x="24" y="28"/>
                    <a:pt x="24" y="28"/>
                    <a:pt x="24" y="28"/>
                  </a:cubicBezTo>
                  <a:cubicBezTo>
                    <a:pt x="24" y="26"/>
                    <a:pt x="23" y="23"/>
                    <a:pt x="23" y="22"/>
                  </a:cubicBezTo>
                  <a:cubicBezTo>
                    <a:pt x="23" y="25"/>
                    <a:pt x="23" y="25"/>
                    <a:pt x="23" y="25"/>
                  </a:cubicBezTo>
                  <a:cubicBezTo>
                    <a:pt x="23" y="25"/>
                    <a:pt x="24" y="23"/>
                    <a:pt x="24" y="24"/>
                  </a:cubicBezTo>
                  <a:cubicBezTo>
                    <a:pt x="24" y="23"/>
                    <a:pt x="23" y="24"/>
                    <a:pt x="22" y="24"/>
                  </a:cubicBezTo>
                  <a:cubicBezTo>
                    <a:pt x="22" y="24"/>
                    <a:pt x="22" y="24"/>
                    <a:pt x="22" y="24"/>
                  </a:cubicBezTo>
                  <a:cubicBezTo>
                    <a:pt x="22" y="24"/>
                    <a:pt x="23" y="25"/>
                    <a:pt x="24" y="25"/>
                  </a:cubicBezTo>
                  <a:cubicBezTo>
                    <a:pt x="25" y="25"/>
                    <a:pt x="26" y="26"/>
                    <a:pt x="28" y="27"/>
                  </a:cubicBezTo>
                  <a:cubicBezTo>
                    <a:pt x="33" y="32"/>
                    <a:pt x="40" y="39"/>
                    <a:pt x="45" y="45"/>
                  </a:cubicBezTo>
                  <a:cubicBezTo>
                    <a:pt x="46" y="46"/>
                    <a:pt x="46" y="46"/>
                    <a:pt x="46" y="46"/>
                  </a:cubicBezTo>
                  <a:cubicBezTo>
                    <a:pt x="55" y="58"/>
                    <a:pt x="66" y="68"/>
                    <a:pt x="75" y="80"/>
                  </a:cubicBezTo>
                  <a:cubicBezTo>
                    <a:pt x="88" y="98"/>
                    <a:pt x="88" y="98"/>
                    <a:pt x="88" y="98"/>
                  </a:cubicBezTo>
                  <a:cubicBezTo>
                    <a:pt x="93" y="103"/>
                    <a:pt x="96" y="110"/>
                    <a:pt x="100" y="116"/>
                  </a:cubicBezTo>
                  <a:cubicBezTo>
                    <a:pt x="104" y="123"/>
                    <a:pt x="108" y="129"/>
                    <a:pt x="111" y="136"/>
                  </a:cubicBezTo>
                  <a:cubicBezTo>
                    <a:pt x="121" y="156"/>
                    <a:pt x="121" y="156"/>
                    <a:pt x="121" y="156"/>
                  </a:cubicBezTo>
                  <a:cubicBezTo>
                    <a:pt x="125" y="162"/>
                    <a:pt x="127" y="169"/>
                    <a:pt x="130" y="176"/>
                  </a:cubicBezTo>
                  <a:cubicBezTo>
                    <a:pt x="133" y="183"/>
                    <a:pt x="136" y="190"/>
                    <a:pt x="138" y="197"/>
                  </a:cubicBezTo>
                  <a:cubicBezTo>
                    <a:pt x="140" y="205"/>
                    <a:pt x="143" y="212"/>
                    <a:pt x="144" y="219"/>
                  </a:cubicBezTo>
                  <a:cubicBezTo>
                    <a:pt x="149" y="241"/>
                    <a:pt x="149" y="241"/>
                    <a:pt x="149" y="241"/>
                  </a:cubicBezTo>
                  <a:cubicBezTo>
                    <a:pt x="152" y="256"/>
                    <a:pt x="153" y="271"/>
                    <a:pt x="154" y="286"/>
                  </a:cubicBezTo>
                  <a:cubicBezTo>
                    <a:pt x="154" y="301"/>
                    <a:pt x="154" y="317"/>
                    <a:pt x="152" y="332"/>
                  </a:cubicBezTo>
                  <a:cubicBezTo>
                    <a:pt x="150" y="347"/>
                    <a:pt x="147" y="362"/>
                    <a:pt x="142" y="375"/>
                  </a:cubicBezTo>
                  <a:cubicBezTo>
                    <a:pt x="142" y="376"/>
                    <a:pt x="142" y="377"/>
                    <a:pt x="142" y="378"/>
                  </a:cubicBezTo>
                  <a:cubicBezTo>
                    <a:pt x="144" y="390"/>
                    <a:pt x="144" y="402"/>
                    <a:pt x="146" y="414"/>
                  </a:cubicBezTo>
                  <a:cubicBezTo>
                    <a:pt x="148" y="425"/>
                    <a:pt x="151" y="437"/>
                    <a:pt x="153" y="449"/>
                  </a:cubicBezTo>
                  <a:cubicBezTo>
                    <a:pt x="159" y="472"/>
                    <a:pt x="165" y="495"/>
                    <a:pt x="172" y="517"/>
                  </a:cubicBezTo>
                  <a:cubicBezTo>
                    <a:pt x="178" y="540"/>
                    <a:pt x="186" y="562"/>
                    <a:pt x="194" y="584"/>
                  </a:cubicBezTo>
                  <a:cubicBezTo>
                    <a:pt x="202" y="607"/>
                    <a:pt x="211" y="629"/>
                    <a:pt x="220" y="650"/>
                  </a:cubicBezTo>
                  <a:lnTo>
                    <a:pt x="222" y="65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81"/>
            <p:cNvSpPr/>
            <p:nvPr/>
          </p:nvSpPr>
          <p:spPr bwMode="auto">
            <a:xfrm>
              <a:off x="5380" y="1735"/>
              <a:ext cx="69" cy="116"/>
            </a:xfrm>
            <a:custGeom>
              <a:avLst/>
              <a:gdLst>
                <a:gd name="T0" fmla="*/ 6 w 73"/>
                <a:gd name="T1" fmla="*/ 47 h 121"/>
                <a:gd name="T2" fmla="*/ 11 w 73"/>
                <a:gd name="T3" fmla="*/ 26 h 121"/>
                <a:gd name="T4" fmla="*/ 16 w 73"/>
                <a:gd name="T5" fmla="*/ 19 h 121"/>
                <a:gd name="T6" fmla="*/ 20 w 73"/>
                <a:gd name="T7" fmla="*/ 19 h 121"/>
                <a:gd name="T8" fmla="*/ 23 w 73"/>
                <a:gd name="T9" fmla="*/ 18 h 121"/>
                <a:gd name="T10" fmla="*/ 25 w 73"/>
                <a:gd name="T11" fmla="*/ 19 h 121"/>
                <a:gd name="T12" fmla="*/ 27 w 73"/>
                <a:gd name="T13" fmla="*/ 20 h 121"/>
                <a:gd name="T14" fmla="*/ 29 w 73"/>
                <a:gd name="T15" fmla="*/ 22 h 121"/>
                <a:gd name="T16" fmla="*/ 33 w 73"/>
                <a:gd name="T17" fmla="*/ 27 h 121"/>
                <a:gd name="T18" fmla="*/ 36 w 73"/>
                <a:gd name="T19" fmla="*/ 32 h 121"/>
                <a:gd name="T20" fmla="*/ 42 w 73"/>
                <a:gd name="T21" fmla="*/ 45 h 121"/>
                <a:gd name="T22" fmla="*/ 48 w 73"/>
                <a:gd name="T23" fmla="*/ 60 h 121"/>
                <a:gd name="T24" fmla="*/ 58 w 73"/>
                <a:gd name="T25" fmla="*/ 90 h 121"/>
                <a:gd name="T26" fmla="*/ 70 w 73"/>
                <a:gd name="T27" fmla="*/ 121 h 121"/>
                <a:gd name="T28" fmla="*/ 72 w 73"/>
                <a:gd name="T29" fmla="*/ 87 h 121"/>
                <a:gd name="T30" fmla="*/ 68 w 73"/>
                <a:gd name="T31" fmla="*/ 54 h 121"/>
                <a:gd name="T32" fmla="*/ 63 w 73"/>
                <a:gd name="T33" fmla="*/ 37 h 121"/>
                <a:gd name="T34" fmla="*/ 55 w 73"/>
                <a:gd name="T35" fmla="*/ 21 h 121"/>
                <a:gd name="T36" fmla="*/ 49 w 73"/>
                <a:gd name="T37" fmla="*/ 13 h 121"/>
                <a:gd name="T38" fmla="*/ 41 w 73"/>
                <a:gd name="T39" fmla="*/ 6 h 121"/>
                <a:gd name="T40" fmla="*/ 36 w 73"/>
                <a:gd name="T41" fmla="*/ 3 h 121"/>
                <a:gd name="T42" fmla="*/ 30 w 73"/>
                <a:gd name="T43" fmla="*/ 1 h 121"/>
                <a:gd name="T44" fmla="*/ 24 w 73"/>
                <a:gd name="T45" fmla="*/ 0 h 121"/>
                <a:gd name="T46" fmla="*/ 16 w 73"/>
                <a:gd name="T47" fmla="*/ 2 h 121"/>
                <a:gd name="T48" fmla="*/ 20 w 73"/>
                <a:gd name="T49" fmla="*/ 1 h 121"/>
                <a:gd name="T50" fmla="*/ 4 w 73"/>
                <a:gd name="T51" fmla="*/ 10 h 121"/>
                <a:gd name="T52" fmla="*/ 0 w 73"/>
                <a:gd name="T53" fmla="*/ 24 h 121"/>
                <a:gd name="T54" fmla="*/ 6 w 73"/>
                <a:gd name="T5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21">
                  <a:moveTo>
                    <a:pt x="6" y="47"/>
                  </a:moveTo>
                  <a:cubicBezTo>
                    <a:pt x="8" y="39"/>
                    <a:pt x="9" y="32"/>
                    <a:pt x="11" y="26"/>
                  </a:cubicBezTo>
                  <a:cubicBezTo>
                    <a:pt x="12" y="23"/>
                    <a:pt x="14" y="20"/>
                    <a:pt x="16" y="19"/>
                  </a:cubicBezTo>
                  <a:cubicBezTo>
                    <a:pt x="17" y="18"/>
                    <a:pt x="18" y="18"/>
                    <a:pt x="20" y="19"/>
                  </a:cubicBezTo>
                  <a:cubicBezTo>
                    <a:pt x="23" y="18"/>
                    <a:pt x="23" y="18"/>
                    <a:pt x="23" y="18"/>
                  </a:cubicBezTo>
                  <a:cubicBezTo>
                    <a:pt x="23" y="19"/>
                    <a:pt x="24" y="18"/>
                    <a:pt x="25" y="19"/>
                  </a:cubicBezTo>
                  <a:cubicBezTo>
                    <a:pt x="26" y="20"/>
                    <a:pt x="26" y="20"/>
                    <a:pt x="27" y="20"/>
                  </a:cubicBezTo>
                  <a:cubicBezTo>
                    <a:pt x="28" y="21"/>
                    <a:pt x="28" y="22"/>
                    <a:pt x="29" y="22"/>
                  </a:cubicBezTo>
                  <a:cubicBezTo>
                    <a:pt x="30" y="24"/>
                    <a:pt x="31" y="24"/>
                    <a:pt x="33" y="27"/>
                  </a:cubicBezTo>
                  <a:cubicBezTo>
                    <a:pt x="36" y="32"/>
                    <a:pt x="36" y="32"/>
                    <a:pt x="36" y="32"/>
                  </a:cubicBezTo>
                  <a:cubicBezTo>
                    <a:pt x="39" y="36"/>
                    <a:pt x="40" y="41"/>
                    <a:pt x="42" y="45"/>
                  </a:cubicBezTo>
                  <a:cubicBezTo>
                    <a:pt x="44" y="50"/>
                    <a:pt x="46" y="54"/>
                    <a:pt x="48" y="60"/>
                  </a:cubicBezTo>
                  <a:cubicBezTo>
                    <a:pt x="50" y="70"/>
                    <a:pt x="55" y="79"/>
                    <a:pt x="58" y="90"/>
                  </a:cubicBezTo>
                  <a:cubicBezTo>
                    <a:pt x="61" y="100"/>
                    <a:pt x="65" y="110"/>
                    <a:pt x="70" y="121"/>
                  </a:cubicBezTo>
                  <a:cubicBezTo>
                    <a:pt x="72" y="110"/>
                    <a:pt x="72" y="98"/>
                    <a:pt x="72" y="87"/>
                  </a:cubicBezTo>
                  <a:cubicBezTo>
                    <a:pt x="73" y="76"/>
                    <a:pt x="70" y="65"/>
                    <a:pt x="68" y="54"/>
                  </a:cubicBezTo>
                  <a:cubicBezTo>
                    <a:pt x="67" y="48"/>
                    <a:pt x="65" y="43"/>
                    <a:pt x="63" y="37"/>
                  </a:cubicBezTo>
                  <a:cubicBezTo>
                    <a:pt x="60" y="31"/>
                    <a:pt x="59" y="26"/>
                    <a:pt x="55" y="21"/>
                  </a:cubicBezTo>
                  <a:cubicBezTo>
                    <a:pt x="49" y="13"/>
                    <a:pt x="49" y="13"/>
                    <a:pt x="49" y="13"/>
                  </a:cubicBezTo>
                  <a:cubicBezTo>
                    <a:pt x="48" y="10"/>
                    <a:pt x="44" y="8"/>
                    <a:pt x="41" y="6"/>
                  </a:cubicBezTo>
                  <a:cubicBezTo>
                    <a:pt x="39" y="5"/>
                    <a:pt x="38" y="4"/>
                    <a:pt x="36" y="3"/>
                  </a:cubicBezTo>
                  <a:cubicBezTo>
                    <a:pt x="34" y="2"/>
                    <a:pt x="32" y="2"/>
                    <a:pt x="30" y="1"/>
                  </a:cubicBezTo>
                  <a:cubicBezTo>
                    <a:pt x="28" y="0"/>
                    <a:pt x="26" y="0"/>
                    <a:pt x="24" y="0"/>
                  </a:cubicBezTo>
                  <a:cubicBezTo>
                    <a:pt x="22" y="0"/>
                    <a:pt x="20" y="1"/>
                    <a:pt x="16" y="2"/>
                  </a:cubicBezTo>
                  <a:cubicBezTo>
                    <a:pt x="20" y="1"/>
                    <a:pt x="20" y="1"/>
                    <a:pt x="20" y="1"/>
                  </a:cubicBezTo>
                  <a:cubicBezTo>
                    <a:pt x="14" y="2"/>
                    <a:pt x="8" y="5"/>
                    <a:pt x="4" y="10"/>
                  </a:cubicBezTo>
                  <a:cubicBezTo>
                    <a:pt x="1" y="15"/>
                    <a:pt x="1" y="19"/>
                    <a:pt x="0" y="24"/>
                  </a:cubicBezTo>
                  <a:cubicBezTo>
                    <a:pt x="1" y="32"/>
                    <a:pt x="3" y="40"/>
                    <a:pt x="6" y="4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82"/>
            <p:cNvSpPr/>
            <p:nvPr/>
          </p:nvSpPr>
          <p:spPr bwMode="auto">
            <a:xfrm>
              <a:off x="5280" y="1861"/>
              <a:ext cx="97" cy="815"/>
            </a:xfrm>
            <a:custGeom>
              <a:avLst/>
              <a:gdLst>
                <a:gd name="T0" fmla="*/ 63 w 101"/>
                <a:gd name="T1" fmla="*/ 15 h 853"/>
                <a:gd name="T2" fmla="*/ 62 w 101"/>
                <a:gd name="T3" fmla="*/ 14 h 853"/>
                <a:gd name="T4" fmla="*/ 30 w 101"/>
                <a:gd name="T5" fmla="*/ 1 h 853"/>
                <a:gd name="T6" fmla="*/ 17 w 101"/>
                <a:gd name="T7" fmla="*/ 5 h 853"/>
                <a:gd name="T8" fmla="*/ 16 w 101"/>
                <a:gd name="T9" fmla="*/ 6 h 853"/>
                <a:gd name="T10" fmla="*/ 14 w 101"/>
                <a:gd name="T11" fmla="*/ 7 h 853"/>
                <a:gd name="T12" fmla="*/ 7 w 101"/>
                <a:gd name="T13" fmla="*/ 14 h 853"/>
                <a:gd name="T14" fmla="*/ 1 w 101"/>
                <a:gd name="T15" fmla="*/ 42 h 853"/>
                <a:gd name="T16" fmla="*/ 16 w 101"/>
                <a:gd name="T17" fmla="*/ 84 h 853"/>
                <a:gd name="T18" fmla="*/ 17 w 101"/>
                <a:gd name="T19" fmla="*/ 86 h 853"/>
                <a:gd name="T20" fmla="*/ 27 w 101"/>
                <a:gd name="T21" fmla="*/ 112 h 853"/>
                <a:gd name="T22" fmla="*/ 31 w 101"/>
                <a:gd name="T23" fmla="*/ 141 h 853"/>
                <a:gd name="T24" fmla="*/ 47 w 101"/>
                <a:gd name="T25" fmla="*/ 202 h 853"/>
                <a:gd name="T26" fmla="*/ 60 w 101"/>
                <a:gd name="T27" fmla="*/ 230 h 853"/>
                <a:gd name="T28" fmla="*/ 78 w 101"/>
                <a:gd name="T29" fmla="*/ 256 h 853"/>
                <a:gd name="T30" fmla="*/ 71 w 101"/>
                <a:gd name="T31" fmla="*/ 328 h 853"/>
                <a:gd name="T32" fmla="*/ 60 w 101"/>
                <a:gd name="T33" fmla="*/ 478 h 853"/>
                <a:gd name="T34" fmla="*/ 59 w 101"/>
                <a:gd name="T35" fmla="*/ 591 h 853"/>
                <a:gd name="T36" fmla="*/ 61 w 101"/>
                <a:gd name="T37" fmla="*/ 666 h 853"/>
                <a:gd name="T38" fmla="*/ 74 w 101"/>
                <a:gd name="T39" fmla="*/ 779 h 853"/>
                <a:gd name="T40" fmla="*/ 91 w 101"/>
                <a:gd name="T41" fmla="*/ 852 h 853"/>
                <a:gd name="T42" fmla="*/ 85 w 101"/>
                <a:gd name="T43" fmla="*/ 740 h 853"/>
                <a:gd name="T44" fmla="*/ 83 w 101"/>
                <a:gd name="T45" fmla="*/ 628 h 853"/>
                <a:gd name="T46" fmla="*/ 81 w 101"/>
                <a:gd name="T47" fmla="*/ 403 h 853"/>
                <a:gd name="T48" fmla="*/ 82 w 101"/>
                <a:gd name="T49" fmla="*/ 291 h 853"/>
                <a:gd name="T50" fmla="*/ 83 w 101"/>
                <a:gd name="T51" fmla="*/ 251 h 853"/>
                <a:gd name="T52" fmla="*/ 74 w 101"/>
                <a:gd name="T53" fmla="*/ 239 h 853"/>
                <a:gd name="T54" fmla="*/ 62 w 101"/>
                <a:gd name="T55" fmla="*/ 213 h 853"/>
                <a:gd name="T56" fmla="*/ 48 w 101"/>
                <a:gd name="T57" fmla="*/ 140 h 853"/>
                <a:gd name="T58" fmla="*/ 48 w 101"/>
                <a:gd name="T59" fmla="*/ 124 h 853"/>
                <a:gd name="T60" fmla="*/ 41 w 101"/>
                <a:gd name="T61" fmla="*/ 91 h 853"/>
                <a:gd name="T62" fmla="*/ 34 w 101"/>
                <a:gd name="T63" fmla="*/ 76 h 853"/>
                <a:gd name="T64" fmla="*/ 20 w 101"/>
                <a:gd name="T65" fmla="*/ 39 h 853"/>
                <a:gd name="T66" fmla="*/ 20 w 101"/>
                <a:gd name="T67" fmla="*/ 26 h 853"/>
                <a:gd name="T68" fmla="*/ 26 w 101"/>
                <a:gd name="T69" fmla="*/ 19 h 853"/>
                <a:gd name="T70" fmla="*/ 26 w 101"/>
                <a:gd name="T71" fmla="*/ 19 h 853"/>
                <a:gd name="T72" fmla="*/ 25 w 101"/>
                <a:gd name="T73" fmla="*/ 20 h 853"/>
                <a:gd name="T74" fmla="*/ 25 w 101"/>
                <a:gd name="T75" fmla="*/ 20 h 853"/>
                <a:gd name="T76" fmla="*/ 28 w 101"/>
                <a:gd name="T77" fmla="*/ 19 h 853"/>
                <a:gd name="T78" fmla="*/ 43 w 101"/>
                <a:gd name="T79" fmla="*/ 17 h 853"/>
                <a:gd name="T80" fmla="*/ 52 w 101"/>
                <a:gd name="T81" fmla="*/ 22 h 853"/>
                <a:gd name="T82" fmla="*/ 101 w 101"/>
                <a:gd name="T83" fmla="*/ 84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853">
                  <a:moveTo>
                    <a:pt x="101" y="84"/>
                  </a:moveTo>
                  <a:cubicBezTo>
                    <a:pt x="89" y="60"/>
                    <a:pt x="76" y="37"/>
                    <a:pt x="63" y="15"/>
                  </a:cubicBezTo>
                  <a:cubicBezTo>
                    <a:pt x="62" y="14"/>
                    <a:pt x="62" y="14"/>
                    <a:pt x="62" y="14"/>
                  </a:cubicBezTo>
                  <a:cubicBezTo>
                    <a:pt x="62" y="14"/>
                    <a:pt x="62" y="14"/>
                    <a:pt x="62" y="14"/>
                  </a:cubicBezTo>
                  <a:cubicBezTo>
                    <a:pt x="58" y="9"/>
                    <a:pt x="54" y="6"/>
                    <a:pt x="48" y="3"/>
                  </a:cubicBezTo>
                  <a:cubicBezTo>
                    <a:pt x="43" y="1"/>
                    <a:pt x="36" y="0"/>
                    <a:pt x="30" y="1"/>
                  </a:cubicBezTo>
                  <a:cubicBezTo>
                    <a:pt x="27" y="1"/>
                    <a:pt x="24" y="2"/>
                    <a:pt x="21" y="3"/>
                  </a:cubicBezTo>
                  <a:cubicBezTo>
                    <a:pt x="17" y="5"/>
                    <a:pt x="17" y="5"/>
                    <a:pt x="17" y="5"/>
                  </a:cubicBezTo>
                  <a:cubicBezTo>
                    <a:pt x="16" y="6"/>
                    <a:pt x="16" y="6"/>
                    <a:pt x="16" y="6"/>
                  </a:cubicBezTo>
                  <a:cubicBezTo>
                    <a:pt x="16" y="6"/>
                    <a:pt x="16" y="6"/>
                    <a:pt x="16" y="6"/>
                  </a:cubicBezTo>
                  <a:cubicBezTo>
                    <a:pt x="15" y="6"/>
                    <a:pt x="15" y="6"/>
                    <a:pt x="15" y="6"/>
                  </a:cubicBezTo>
                  <a:cubicBezTo>
                    <a:pt x="14" y="7"/>
                    <a:pt x="14" y="7"/>
                    <a:pt x="14" y="7"/>
                  </a:cubicBezTo>
                  <a:cubicBezTo>
                    <a:pt x="13" y="8"/>
                    <a:pt x="13" y="8"/>
                    <a:pt x="13" y="8"/>
                  </a:cubicBezTo>
                  <a:cubicBezTo>
                    <a:pt x="11" y="10"/>
                    <a:pt x="9" y="11"/>
                    <a:pt x="7" y="14"/>
                  </a:cubicBezTo>
                  <a:cubicBezTo>
                    <a:pt x="5" y="17"/>
                    <a:pt x="3" y="20"/>
                    <a:pt x="2" y="24"/>
                  </a:cubicBezTo>
                  <a:cubicBezTo>
                    <a:pt x="1" y="30"/>
                    <a:pt x="0" y="36"/>
                    <a:pt x="1" y="42"/>
                  </a:cubicBezTo>
                  <a:cubicBezTo>
                    <a:pt x="2" y="47"/>
                    <a:pt x="4" y="52"/>
                    <a:pt x="5" y="57"/>
                  </a:cubicBezTo>
                  <a:cubicBezTo>
                    <a:pt x="8" y="67"/>
                    <a:pt x="12" y="76"/>
                    <a:pt x="16" y="84"/>
                  </a:cubicBezTo>
                  <a:cubicBezTo>
                    <a:pt x="16" y="85"/>
                    <a:pt x="16" y="85"/>
                    <a:pt x="16" y="85"/>
                  </a:cubicBezTo>
                  <a:cubicBezTo>
                    <a:pt x="17" y="86"/>
                    <a:pt x="17" y="86"/>
                    <a:pt x="17" y="86"/>
                  </a:cubicBezTo>
                  <a:cubicBezTo>
                    <a:pt x="19" y="89"/>
                    <a:pt x="21" y="94"/>
                    <a:pt x="22" y="98"/>
                  </a:cubicBezTo>
                  <a:cubicBezTo>
                    <a:pt x="24" y="103"/>
                    <a:pt x="25" y="108"/>
                    <a:pt x="27" y="112"/>
                  </a:cubicBezTo>
                  <a:cubicBezTo>
                    <a:pt x="28" y="117"/>
                    <a:pt x="29" y="121"/>
                    <a:pt x="29" y="126"/>
                  </a:cubicBezTo>
                  <a:cubicBezTo>
                    <a:pt x="30" y="131"/>
                    <a:pt x="30" y="136"/>
                    <a:pt x="31" y="141"/>
                  </a:cubicBezTo>
                  <a:cubicBezTo>
                    <a:pt x="31" y="142"/>
                    <a:pt x="31" y="142"/>
                    <a:pt x="31" y="142"/>
                  </a:cubicBezTo>
                  <a:cubicBezTo>
                    <a:pt x="35" y="163"/>
                    <a:pt x="40" y="182"/>
                    <a:pt x="47" y="202"/>
                  </a:cubicBezTo>
                  <a:cubicBezTo>
                    <a:pt x="49" y="207"/>
                    <a:pt x="51" y="211"/>
                    <a:pt x="53" y="216"/>
                  </a:cubicBezTo>
                  <a:cubicBezTo>
                    <a:pt x="55" y="221"/>
                    <a:pt x="57" y="226"/>
                    <a:pt x="60" y="230"/>
                  </a:cubicBezTo>
                  <a:cubicBezTo>
                    <a:pt x="62" y="235"/>
                    <a:pt x="65" y="239"/>
                    <a:pt x="68" y="244"/>
                  </a:cubicBezTo>
                  <a:cubicBezTo>
                    <a:pt x="78" y="256"/>
                    <a:pt x="78" y="256"/>
                    <a:pt x="78" y="256"/>
                  </a:cubicBezTo>
                  <a:cubicBezTo>
                    <a:pt x="77" y="253"/>
                    <a:pt x="77" y="253"/>
                    <a:pt x="77" y="253"/>
                  </a:cubicBezTo>
                  <a:cubicBezTo>
                    <a:pt x="75" y="278"/>
                    <a:pt x="73" y="303"/>
                    <a:pt x="71" y="328"/>
                  </a:cubicBezTo>
                  <a:cubicBezTo>
                    <a:pt x="69" y="353"/>
                    <a:pt x="67" y="378"/>
                    <a:pt x="65" y="403"/>
                  </a:cubicBezTo>
                  <a:cubicBezTo>
                    <a:pt x="63" y="428"/>
                    <a:pt x="61" y="453"/>
                    <a:pt x="60" y="478"/>
                  </a:cubicBezTo>
                  <a:cubicBezTo>
                    <a:pt x="58" y="553"/>
                    <a:pt x="58" y="553"/>
                    <a:pt x="58" y="553"/>
                  </a:cubicBezTo>
                  <a:cubicBezTo>
                    <a:pt x="58" y="566"/>
                    <a:pt x="59" y="578"/>
                    <a:pt x="59" y="591"/>
                  </a:cubicBezTo>
                  <a:cubicBezTo>
                    <a:pt x="60" y="628"/>
                    <a:pt x="60" y="628"/>
                    <a:pt x="60" y="628"/>
                  </a:cubicBezTo>
                  <a:cubicBezTo>
                    <a:pt x="61" y="666"/>
                    <a:pt x="61" y="666"/>
                    <a:pt x="61" y="666"/>
                  </a:cubicBezTo>
                  <a:cubicBezTo>
                    <a:pt x="65" y="704"/>
                    <a:pt x="65" y="704"/>
                    <a:pt x="65" y="704"/>
                  </a:cubicBezTo>
                  <a:cubicBezTo>
                    <a:pt x="68" y="729"/>
                    <a:pt x="69" y="754"/>
                    <a:pt x="74" y="779"/>
                  </a:cubicBezTo>
                  <a:cubicBezTo>
                    <a:pt x="79" y="803"/>
                    <a:pt x="84" y="828"/>
                    <a:pt x="89" y="853"/>
                  </a:cubicBezTo>
                  <a:cubicBezTo>
                    <a:pt x="91" y="852"/>
                    <a:pt x="91" y="852"/>
                    <a:pt x="91" y="852"/>
                  </a:cubicBezTo>
                  <a:cubicBezTo>
                    <a:pt x="90" y="827"/>
                    <a:pt x="89" y="802"/>
                    <a:pt x="87" y="777"/>
                  </a:cubicBezTo>
                  <a:cubicBezTo>
                    <a:pt x="86" y="765"/>
                    <a:pt x="86" y="752"/>
                    <a:pt x="85" y="740"/>
                  </a:cubicBezTo>
                  <a:cubicBezTo>
                    <a:pt x="84" y="703"/>
                    <a:pt x="84" y="703"/>
                    <a:pt x="84" y="703"/>
                  </a:cubicBezTo>
                  <a:cubicBezTo>
                    <a:pt x="83" y="678"/>
                    <a:pt x="83" y="653"/>
                    <a:pt x="83" y="628"/>
                  </a:cubicBezTo>
                  <a:cubicBezTo>
                    <a:pt x="82" y="553"/>
                    <a:pt x="82" y="553"/>
                    <a:pt x="82" y="553"/>
                  </a:cubicBezTo>
                  <a:cubicBezTo>
                    <a:pt x="81" y="403"/>
                    <a:pt x="81" y="403"/>
                    <a:pt x="81" y="403"/>
                  </a:cubicBezTo>
                  <a:cubicBezTo>
                    <a:pt x="80" y="378"/>
                    <a:pt x="80" y="353"/>
                    <a:pt x="80" y="328"/>
                  </a:cubicBezTo>
                  <a:cubicBezTo>
                    <a:pt x="80" y="316"/>
                    <a:pt x="81" y="303"/>
                    <a:pt x="82" y="291"/>
                  </a:cubicBezTo>
                  <a:cubicBezTo>
                    <a:pt x="82" y="278"/>
                    <a:pt x="83" y="266"/>
                    <a:pt x="84" y="253"/>
                  </a:cubicBezTo>
                  <a:cubicBezTo>
                    <a:pt x="84" y="252"/>
                    <a:pt x="84" y="252"/>
                    <a:pt x="83" y="251"/>
                  </a:cubicBezTo>
                  <a:cubicBezTo>
                    <a:pt x="83" y="250"/>
                    <a:pt x="83" y="250"/>
                    <a:pt x="83" y="250"/>
                  </a:cubicBezTo>
                  <a:cubicBezTo>
                    <a:pt x="74" y="239"/>
                    <a:pt x="74" y="239"/>
                    <a:pt x="74" y="239"/>
                  </a:cubicBezTo>
                  <a:cubicBezTo>
                    <a:pt x="71" y="235"/>
                    <a:pt x="69" y="231"/>
                    <a:pt x="67" y="226"/>
                  </a:cubicBezTo>
                  <a:cubicBezTo>
                    <a:pt x="65" y="222"/>
                    <a:pt x="64" y="217"/>
                    <a:pt x="62" y="213"/>
                  </a:cubicBezTo>
                  <a:cubicBezTo>
                    <a:pt x="60" y="208"/>
                    <a:pt x="59" y="203"/>
                    <a:pt x="58" y="198"/>
                  </a:cubicBezTo>
                  <a:cubicBezTo>
                    <a:pt x="53" y="179"/>
                    <a:pt x="50" y="159"/>
                    <a:pt x="48" y="140"/>
                  </a:cubicBezTo>
                  <a:cubicBezTo>
                    <a:pt x="48" y="142"/>
                    <a:pt x="48" y="142"/>
                    <a:pt x="48" y="142"/>
                  </a:cubicBezTo>
                  <a:cubicBezTo>
                    <a:pt x="48" y="136"/>
                    <a:pt x="48" y="130"/>
                    <a:pt x="48" y="124"/>
                  </a:cubicBezTo>
                  <a:cubicBezTo>
                    <a:pt x="48" y="119"/>
                    <a:pt x="47" y="113"/>
                    <a:pt x="46" y="108"/>
                  </a:cubicBezTo>
                  <a:cubicBezTo>
                    <a:pt x="44" y="102"/>
                    <a:pt x="43" y="96"/>
                    <a:pt x="41" y="91"/>
                  </a:cubicBezTo>
                  <a:cubicBezTo>
                    <a:pt x="39" y="86"/>
                    <a:pt x="37" y="81"/>
                    <a:pt x="34" y="75"/>
                  </a:cubicBezTo>
                  <a:cubicBezTo>
                    <a:pt x="34" y="76"/>
                    <a:pt x="34" y="76"/>
                    <a:pt x="34" y="76"/>
                  </a:cubicBezTo>
                  <a:cubicBezTo>
                    <a:pt x="30" y="68"/>
                    <a:pt x="26" y="59"/>
                    <a:pt x="23" y="51"/>
                  </a:cubicBezTo>
                  <a:cubicBezTo>
                    <a:pt x="22" y="47"/>
                    <a:pt x="21" y="43"/>
                    <a:pt x="20" y="39"/>
                  </a:cubicBezTo>
                  <a:cubicBezTo>
                    <a:pt x="19" y="35"/>
                    <a:pt x="19" y="32"/>
                    <a:pt x="20" y="28"/>
                  </a:cubicBezTo>
                  <a:cubicBezTo>
                    <a:pt x="20" y="27"/>
                    <a:pt x="20" y="27"/>
                    <a:pt x="20" y="26"/>
                  </a:cubicBezTo>
                  <a:cubicBezTo>
                    <a:pt x="21" y="24"/>
                    <a:pt x="23" y="22"/>
                    <a:pt x="25" y="21"/>
                  </a:cubicBezTo>
                  <a:cubicBezTo>
                    <a:pt x="26" y="19"/>
                    <a:pt x="26" y="19"/>
                    <a:pt x="26" y="19"/>
                  </a:cubicBezTo>
                  <a:cubicBezTo>
                    <a:pt x="26" y="19"/>
                    <a:pt x="26" y="19"/>
                    <a:pt x="26" y="19"/>
                  </a:cubicBezTo>
                  <a:cubicBezTo>
                    <a:pt x="26" y="19"/>
                    <a:pt x="26" y="19"/>
                    <a:pt x="26" y="19"/>
                  </a:cubicBezTo>
                  <a:cubicBezTo>
                    <a:pt x="26" y="19"/>
                    <a:pt x="26" y="19"/>
                    <a:pt x="26" y="19"/>
                  </a:cubicBezTo>
                  <a:cubicBezTo>
                    <a:pt x="25" y="20"/>
                    <a:pt x="27" y="18"/>
                    <a:pt x="25" y="20"/>
                  </a:cubicBezTo>
                  <a:cubicBezTo>
                    <a:pt x="25" y="20"/>
                    <a:pt x="25" y="20"/>
                    <a:pt x="25" y="20"/>
                  </a:cubicBezTo>
                  <a:cubicBezTo>
                    <a:pt x="25" y="20"/>
                    <a:pt x="25" y="20"/>
                    <a:pt x="25" y="20"/>
                  </a:cubicBezTo>
                  <a:cubicBezTo>
                    <a:pt x="26" y="20"/>
                    <a:pt x="26" y="20"/>
                    <a:pt x="26" y="20"/>
                  </a:cubicBezTo>
                  <a:cubicBezTo>
                    <a:pt x="28" y="19"/>
                    <a:pt x="28" y="19"/>
                    <a:pt x="28" y="19"/>
                  </a:cubicBezTo>
                  <a:cubicBezTo>
                    <a:pt x="30" y="18"/>
                    <a:pt x="31" y="17"/>
                    <a:pt x="33" y="17"/>
                  </a:cubicBezTo>
                  <a:cubicBezTo>
                    <a:pt x="36" y="16"/>
                    <a:pt x="39" y="16"/>
                    <a:pt x="43" y="17"/>
                  </a:cubicBezTo>
                  <a:cubicBezTo>
                    <a:pt x="46" y="18"/>
                    <a:pt x="50" y="20"/>
                    <a:pt x="52" y="23"/>
                  </a:cubicBezTo>
                  <a:cubicBezTo>
                    <a:pt x="52" y="22"/>
                    <a:pt x="52" y="22"/>
                    <a:pt x="52" y="22"/>
                  </a:cubicBezTo>
                  <a:cubicBezTo>
                    <a:pt x="67" y="43"/>
                    <a:pt x="83" y="64"/>
                    <a:pt x="99" y="85"/>
                  </a:cubicBezTo>
                  <a:lnTo>
                    <a:pt x="101" y="8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7" name="Freeform 83"/>
            <p:cNvSpPr/>
            <p:nvPr/>
          </p:nvSpPr>
          <p:spPr bwMode="auto">
            <a:xfrm>
              <a:off x="5679" y="702"/>
              <a:ext cx="395" cy="329"/>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84"/>
            <p:cNvSpPr/>
            <p:nvPr/>
          </p:nvSpPr>
          <p:spPr bwMode="auto">
            <a:xfrm>
              <a:off x="5292" y="1131"/>
              <a:ext cx="193" cy="571"/>
            </a:xfrm>
            <a:custGeom>
              <a:avLst/>
              <a:gdLst>
                <a:gd name="T0" fmla="*/ 196 w 202"/>
                <a:gd name="T1" fmla="*/ 1 h 597"/>
                <a:gd name="T2" fmla="*/ 186 w 202"/>
                <a:gd name="T3" fmla="*/ 74 h 597"/>
                <a:gd name="T4" fmla="*/ 159 w 202"/>
                <a:gd name="T5" fmla="*/ 143 h 597"/>
                <a:gd name="T6" fmla="*/ 62 w 202"/>
                <a:gd name="T7" fmla="*/ 250 h 597"/>
                <a:gd name="T8" fmla="*/ 60 w 202"/>
                <a:gd name="T9" fmla="*/ 251 h 597"/>
                <a:gd name="T10" fmla="*/ 59 w 202"/>
                <a:gd name="T11" fmla="*/ 253 h 597"/>
                <a:gd name="T12" fmla="*/ 56 w 202"/>
                <a:gd name="T13" fmla="*/ 259 h 597"/>
                <a:gd name="T14" fmla="*/ 55 w 202"/>
                <a:gd name="T15" fmla="*/ 264 h 597"/>
                <a:gd name="T16" fmla="*/ 53 w 202"/>
                <a:gd name="T17" fmla="*/ 274 h 597"/>
                <a:gd name="T18" fmla="*/ 52 w 202"/>
                <a:gd name="T19" fmla="*/ 291 h 597"/>
                <a:gd name="T20" fmla="*/ 53 w 202"/>
                <a:gd name="T21" fmla="*/ 307 h 597"/>
                <a:gd name="T22" fmla="*/ 55 w 202"/>
                <a:gd name="T23" fmla="*/ 323 h 597"/>
                <a:gd name="T24" fmla="*/ 60 w 202"/>
                <a:gd name="T25" fmla="*/ 355 h 597"/>
                <a:gd name="T26" fmla="*/ 66 w 202"/>
                <a:gd name="T27" fmla="*/ 386 h 597"/>
                <a:gd name="T28" fmla="*/ 74 w 202"/>
                <a:gd name="T29" fmla="*/ 417 h 597"/>
                <a:gd name="T30" fmla="*/ 82 w 202"/>
                <a:gd name="T31" fmla="*/ 446 h 597"/>
                <a:gd name="T32" fmla="*/ 101 w 202"/>
                <a:gd name="T33" fmla="*/ 506 h 597"/>
                <a:gd name="T34" fmla="*/ 100 w 202"/>
                <a:gd name="T35" fmla="*/ 503 h 597"/>
                <a:gd name="T36" fmla="*/ 100 w 202"/>
                <a:gd name="T37" fmla="*/ 508 h 597"/>
                <a:gd name="T38" fmla="*/ 99 w 202"/>
                <a:gd name="T39" fmla="*/ 515 h 597"/>
                <a:gd name="T40" fmla="*/ 92 w 202"/>
                <a:gd name="T41" fmla="*/ 527 h 597"/>
                <a:gd name="T42" fmla="*/ 80 w 202"/>
                <a:gd name="T43" fmla="*/ 536 h 597"/>
                <a:gd name="T44" fmla="*/ 63 w 202"/>
                <a:gd name="T45" fmla="*/ 543 h 597"/>
                <a:gd name="T46" fmla="*/ 44 w 202"/>
                <a:gd name="T47" fmla="*/ 549 h 597"/>
                <a:gd name="T48" fmla="*/ 23 w 202"/>
                <a:gd name="T49" fmla="*/ 557 h 597"/>
                <a:gd name="T50" fmla="*/ 4 w 202"/>
                <a:gd name="T51" fmla="*/ 573 h 597"/>
                <a:gd name="T52" fmla="*/ 4 w 202"/>
                <a:gd name="T53" fmla="*/ 597 h 597"/>
                <a:gd name="T54" fmla="*/ 7 w 202"/>
                <a:gd name="T55" fmla="*/ 596 h 597"/>
                <a:gd name="T56" fmla="*/ 13 w 202"/>
                <a:gd name="T57" fmla="*/ 580 h 597"/>
                <a:gd name="T58" fmla="*/ 29 w 202"/>
                <a:gd name="T59" fmla="*/ 574 h 597"/>
                <a:gd name="T60" fmla="*/ 48 w 202"/>
                <a:gd name="T61" fmla="*/ 572 h 597"/>
                <a:gd name="T62" fmla="*/ 70 w 202"/>
                <a:gd name="T63" fmla="*/ 570 h 597"/>
                <a:gd name="T64" fmla="*/ 93 w 202"/>
                <a:gd name="T65" fmla="*/ 564 h 597"/>
                <a:gd name="T66" fmla="*/ 115 w 202"/>
                <a:gd name="T67" fmla="*/ 550 h 597"/>
                <a:gd name="T68" fmla="*/ 131 w 202"/>
                <a:gd name="T69" fmla="*/ 527 h 597"/>
                <a:gd name="T70" fmla="*/ 135 w 202"/>
                <a:gd name="T71" fmla="*/ 514 h 597"/>
                <a:gd name="T72" fmla="*/ 135 w 202"/>
                <a:gd name="T73" fmla="*/ 498 h 597"/>
                <a:gd name="T74" fmla="*/ 135 w 202"/>
                <a:gd name="T75" fmla="*/ 498 h 597"/>
                <a:gd name="T76" fmla="*/ 135 w 202"/>
                <a:gd name="T77" fmla="*/ 495 h 597"/>
                <a:gd name="T78" fmla="*/ 117 w 202"/>
                <a:gd name="T79" fmla="*/ 436 h 597"/>
                <a:gd name="T80" fmla="*/ 108 w 202"/>
                <a:gd name="T81" fmla="*/ 406 h 597"/>
                <a:gd name="T82" fmla="*/ 98 w 202"/>
                <a:gd name="T83" fmla="*/ 377 h 597"/>
                <a:gd name="T84" fmla="*/ 89 w 202"/>
                <a:gd name="T85" fmla="*/ 348 h 597"/>
                <a:gd name="T86" fmla="*/ 82 w 202"/>
                <a:gd name="T87" fmla="*/ 319 h 597"/>
                <a:gd name="T88" fmla="*/ 79 w 202"/>
                <a:gd name="T89" fmla="*/ 304 h 597"/>
                <a:gd name="T90" fmla="*/ 78 w 202"/>
                <a:gd name="T91" fmla="*/ 290 h 597"/>
                <a:gd name="T92" fmla="*/ 77 w 202"/>
                <a:gd name="T93" fmla="*/ 276 h 597"/>
                <a:gd name="T94" fmla="*/ 78 w 202"/>
                <a:gd name="T95" fmla="*/ 269 h 597"/>
                <a:gd name="T96" fmla="*/ 78 w 202"/>
                <a:gd name="T97" fmla="*/ 267 h 597"/>
                <a:gd name="T98" fmla="*/ 78 w 202"/>
                <a:gd name="T99" fmla="*/ 267 h 597"/>
                <a:gd name="T100" fmla="*/ 75 w 202"/>
                <a:gd name="T101" fmla="*/ 269 h 597"/>
                <a:gd name="T102" fmla="*/ 172 w 202"/>
                <a:gd name="T103" fmla="*/ 149 h 597"/>
                <a:gd name="T104" fmla="*/ 195 w 202"/>
                <a:gd name="T105" fmla="*/ 76 h 597"/>
                <a:gd name="T106" fmla="*/ 199 w 202"/>
                <a:gd name="T107" fmla="*/ 0 h 597"/>
                <a:gd name="T108" fmla="*/ 196 w 202"/>
                <a:gd name="T109"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597">
                  <a:moveTo>
                    <a:pt x="196" y="1"/>
                  </a:moveTo>
                  <a:cubicBezTo>
                    <a:pt x="196" y="25"/>
                    <a:pt x="192" y="50"/>
                    <a:pt x="186" y="74"/>
                  </a:cubicBezTo>
                  <a:cubicBezTo>
                    <a:pt x="180" y="98"/>
                    <a:pt x="171" y="121"/>
                    <a:pt x="159" y="143"/>
                  </a:cubicBezTo>
                  <a:cubicBezTo>
                    <a:pt x="136" y="186"/>
                    <a:pt x="102" y="223"/>
                    <a:pt x="62" y="250"/>
                  </a:cubicBezTo>
                  <a:cubicBezTo>
                    <a:pt x="60" y="251"/>
                    <a:pt x="60" y="251"/>
                    <a:pt x="60" y="251"/>
                  </a:cubicBezTo>
                  <a:cubicBezTo>
                    <a:pt x="59" y="253"/>
                    <a:pt x="59" y="253"/>
                    <a:pt x="59" y="253"/>
                  </a:cubicBezTo>
                  <a:cubicBezTo>
                    <a:pt x="57" y="256"/>
                    <a:pt x="57" y="257"/>
                    <a:pt x="56" y="259"/>
                  </a:cubicBezTo>
                  <a:cubicBezTo>
                    <a:pt x="55" y="261"/>
                    <a:pt x="55" y="263"/>
                    <a:pt x="55" y="264"/>
                  </a:cubicBezTo>
                  <a:cubicBezTo>
                    <a:pt x="54" y="267"/>
                    <a:pt x="53" y="271"/>
                    <a:pt x="53" y="274"/>
                  </a:cubicBezTo>
                  <a:cubicBezTo>
                    <a:pt x="53" y="279"/>
                    <a:pt x="52" y="285"/>
                    <a:pt x="52" y="291"/>
                  </a:cubicBezTo>
                  <a:cubicBezTo>
                    <a:pt x="53" y="296"/>
                    <a:pt x="52" y="302"/>
                    <a:pt x="53" y="307"/>
                  </a:cubicBezTo>
                  <a:cubicBezTo>
                    <a:pt x="55" y="323"/>
                    <a:pt x="55" y="323"/>
                    <a:pt x="55" y="323"/>
                  </a:cubicBezTo>
                  <a:cubicBezTo>
                    <a:pt x="56" y="334"/>
                    <a:pt x="58" y="344"/>
                    <a:pt x="60" y="355"/>
                  </a:cubicBezTo>
                  <a:cubicBezTo>
                    <a:pt x="62" y="365"/>
                    <a:pt x="64" y="375"/>
                    <a:pt x="66" y="386"/>
                  </a:cubicBezTo>
                  <a:cubicBezTo>
                    <a:pt x="68" y="396"/>
                    <a:pt x="71" y="407"/>
                    <a:pt x="74" y="417"/>
                  </a:cubicBezTo>
                  <a:cubicBezTo>
                    <a:pt x="82" y="446"/>
                    <a:pt x="82" y="446"/>
                    <a:pt x="82" y="446"/>
                  </a:cubicBezTo>
                  <a:cubicBezTo>
                    <a:pt x="88" y="466"/>
                    <a:pt x="94" y="486"/>
                    <a:pt x="101" y="506"/>
                  </a:cubicBezTo>
                  <a:cubicBezTo>
                    <a:pt x="100" y="503"/>
                    <a:pt x="100" y="503"/>
                    <a:pt x="100" y="503"/>
                  </a:cubicBezTo>
                  <a:cubicBezTo>
                    <a:pt x="100" y="503"/>
                    <a:pt x="101" y="506"/>
                    <a:pt x="100" y="508"/>
                  </a:cubicBezTo>
                  <a:cubicBezTo>
                    <a:pt x="100" y="511"/>
                    <a:pt x="100" y="513"/>
                    <a:pt x="99" y="515"/>
                  </a:cubicBezTo>
                  <a:cubicBezTo>
                    <a:pt x="98" y="520"/>
                    <a:pt x="95" y="523"/>
                    <a:pt x="92" y="527"/>
                  </a:cubicBezTo>
                  <a:cubicBezTo>
                    <a:pt x="89" y="531"/>
                    <a:pt x="85" y="534"/>
                    <a:pt x="80" y="536"/>
                  </a:cubicBezTo>
                  <a:cubicBezTo>
                    <a:pt x="75" y="539"/>
                    <a:pt x="70" y="541"/>
                    <a:pt x="63" y="543"/>
                  </a:cubicBezTo>
                  <a:cubicBezTo>
                    <a:pt x="44" y="549"/>
                    <a:pt x="44" y="549"/>
                    <a:pt x="44" y="549"/>
                  </a:cubicBezTo>
                  <a:cubicBezTo>
                    <a:pt x="37" y="551"/>
                    <a:pt x="30" y="554"/>
                    <a:pt x="23" y="557"/>
                  </a:cubicBezTo>
                  <a:cubicBezTo>
                    <a:pt x="16" y="560"/>
                    <a:pt x="8" y="565"/>
                    <a:pt x="4" y="573"/>
                  </a:cubicBezTo>
                  <a:cubicBezTo>
                    <a:pt x="0" y="582"/>
                    <a:pt x="1" y="590"/>
                    <a:pt x="4" y="597"/>
                  </a:cubicBezTo>
                  <a:cubicBezTo>
                    <a:pt x="7" y="596"/>
                    <a:pt x="7" y="596"/>
                    <a:pt x="7" y="596"/>
                  </a:cubicBezTo>
                  <a:cubicBezTo>
                    <a:pt x="8" y="590"/>
                    <a:pt x="9" y="583"/>
                    <a:pt x="13" y="580"/>
                  </a:cubicBezTo>
                  <a:cubicBezTo>
                    <a:pt x="17" y="576"/>
                    <a:pt x="23" y="575"/>
                    <a:pt x="29" y="574"/>
                  </a:cubicBezTo>
                  <a:cubicBezTo>
                    <a:pt x="35" y="573"/>
                    <a:pt x="42" y="573"/>
                    <a:pt x="48" y="572"/>
                  </a:cubicBezTo>
                  <a:cubicBezTo>
                    <a:pt x="55" y="571"/>
                    <a:pt x="63" y="571"/>
                    <a:pt x="70" y="570"/>
                  </a:cubicBezTo>
                  <a:cubicBezTo>
                    <a:pt x="77" y="569"/>
                    <a:pt x="85" y="567"/>
                    <a:pt x="93" y="564"/>
                  </a:cubicBezTo>
                  <a:cubicBezTo>
                    <a:pt x="100" y="561"/>
                    <a:pt x="108" y="556"/>
                    <a:pt x="115" y="550"/>
                  </a:cubicBezTo>
                  <a:cubicBezTo>
                    <a:pt x="122" y="544"/>
                    <a:pt x="127" y="536"/>
                    <a:pt x="131" y="527"/>
                  </a:cubicBezTo>
                  <a:cubicBezTo>
                    <a:pt x="133" y="523"/>
                    <a:pt x="134" y="518"/>
                    <a:pt x="135" y="514"/>
                  </a:cubicBezTo>
                  <a:cubicBezTo>
                    <a:pt x="135" y="509"/>
                    <a:pt x="136" y="505"/>
                    <a:pt x="135" y="498"/>
                  </a:cubicBezTo>
                  <a:cubicBezTo>
                    <a:pt x="135" y="498"/>
                    <a:pt x="135" y="498"/>
                    <a:pt x="135" y="498"/>
                  </a:cubicBezTo>
                  <a:cubicBezTo>
                    <a:pt x="135" y="495"/>
                    <a:pt x="135" y="495"/>
                    <a:pt x="135" y="495"/>
                  </a:cubicBezTo>
                  <a:cubicBezTo>
                    <a:pt x="129" y="475"/>
                    <a:pt x="124" y="455"/>
                    <a:pt x="117" y="436"/>
                  </a:cubicBezTo>
                  <a:cubicBezTo>
                    <a:pt x="108" y="406"/>
                    <a:pt x="108" y="406"/>
                    <a:pt x="108" y="406"/>
                  </a:cubicBezTo>
                  <a:cubicBezTo>
                    <a:pt x="104" y="396"/>
                    <a:pt x="101" y="387"/>
                    <a:pt x="98" y="377"/>
                  </a:cubicBezTo>
                  <a:cubicBezTo>
                    <a:pt x="95" y="368"/>
                    <a:pt x="92" y="358"/>
                    <a:pt x="89" y="348"/>
                  </a:cubicBezTo>
                  <a:cubicBezTo>
                    <a:pt x="87" y="338"/>
                    <a:pt x="84" y="329"/>
                    <a:pt x="82" y="319"/>
                  </a:cubicBezTo>
                  <a:cubicBezTo>
                    <a:pt x="79" y="304"/>
                    <a:pt x="79" y="304"/>
                    <a:pt x="79" y="304"/>
                  </a:cubicBezTo>
                  <a:cubicBezTo>
                    <a:pt x="78" y="299"/>
                    <a:pt x="78" y="294"/>
                    <a:pt x="78" y="290"/>
                  </a:cubicBezTo>
                  <a:cubicBezTo>
                    <a:pt x="77" y="285"/>
                    <a:pt x="77" y="280"/>
                    <a:pt x="77" y="276"/>
                  </a:cubicBezTo>
                  <a:cubicBezTo>
                    <a:pt x="77" y="273"/>
                    <a:pt x="78" y="271"/>
                    <a:pt x="78" y="269"/>
                  </a:cubicBezTo>
                  <a:cubicBezTo>
                    <a:pt x="78" y="268"/>
                    <a:pt x="78" y="267"/>
                    <a:pt x="78" y="267"/>
                  </a:cubicBezTo>
                  <a:cubicBezTo>
                    <a:pt x="78" y="266"/>
                    <a:pt x="79" y="265"/>
                    <a:pt x="78" y="267"/>
                  </a:cubicBezTo>
                  <a:cubicBezTo>
                    <a:pt x="75" y="269"/>
                    <a:pt x="75" y="269"/>
                    <a:pt x="75" y="269"/>
                  </a:cubicBezTo>
                  <a:cubicBezTo>
                    <a:pt x="117" y="238"/>
                    <a:pt x="151" y="197"/>
                    <a:pt x="172" y="149"/>
                  </a:cubicBezTo>
                  <a:cubicBezTo>
                    <a:pt x="183" y="126"/>
                    <a:pt x="190" y="101"/>
                    <a:pt x="195" y="76"/>
                  </a:cubicBezTo>
                  <a:cubicBezTo>
                    <a:pt x="200" y="51"/>
                    <a:pt x="202" y="26"/>
                    <a:pt x="199" y="0"/>
                  </a:cubicBezTo>
                  <a:lnTo>
                    <a:pt x="196"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9" name="Freeform 85"/>
            <p:cNvSpPr/>
            <p:nvPr/>
          </p:nvSpPr>
          <p:spPr bwMode="auto">
            <a:xfrm>
              <a:off x="5214" y="1688"/>
              <a:ext cx="99" cy="86"/>
            </a:xfrm>
            <a:custGeom>
              <a:avLst/>
              <a:gdLst>
                <a:gd name="T0" fmla="*/ 87 w 103"/>
                <a:gd name="T1" fmla="*/ 0 h 90"/>
                <a:gd name="T2" fmla="*/ 82 w 103"/>
                <a:gd name="T3" fmla="*/ 28 h 90"/>
                <a:gd name="T4" fmla="*/ 82 w 103"/>
                <a:gd name="T5" fmla="*/ 42 h 90"/>
                <a:gd name="T6" fmla="*/ 86 w 103"/>
                <a:gd name="T7" fmla="*/ 58 h 90"/>
                <a:gd name="T8" fmla="*/ 85 w 103"/>
                <a:gd name="T9" fmla="*/ 68 h 90"/>
                <a:gd name="T10" fmla="*/ 78 w 103"/>
                <a:gd name="T11" fmla="*/ 71 h 90"/>
                <a:gd name="T12" fmla="*/ 65 w 103"/>
                <a:gd name="T13" fmla="*/ 71 h 90"/>
                <a:gd name="T14" fmla="*/ 50 w 103"/>
                <a:gd name="T15" fmla="*/ 67 h 90"/>
                <a:gd name="T16" fmla="*/ 25 w 103"/>
                <a:gd name="T17" fmla="*/ 58 h 90"/>
                <a:gd name="T18" fmla="*/ 0 w 103"/>
                <a:gd name="T19" fmla="*/ 46 h 90"/>
                <a:gd name="T20" fmla="*/ 19 w 103"/>
                <a:gd name="T21" fmla="*/ 68 h 90"/>
                <a:gd name="T22" fmla="*/ 45 w 103"/>
                <a:gd name="T23" fmla="*/ 83 h 90"/>
                <a:gd name="T24" fmla="*/ 61 w 103"/>
                <a:gd name="T25" fmla="*/ 88 h 90"/>
                <a:gd name="T26" fmla="*/ 81 w 103"/>
                <a:gd name="T27" fmla="*/ 88 h 90"/>
                <a:gd name="T28" fmla="*/ 100 w 103"/>
                <a:gd name="T29" fmla="*/ 74 h 90"/>
                <a:gd name="T30" fmla="*/ 98 w 103"/>
                <a:gd name="T31" fmla="*/ 53 h 90"/>
                <a:gd name="T32" fmla="*/ 90 w 103"/>
                <a:gd name="T33" fmla="*/ 27 h 90"/>
                <a:gd name="T34" fmla="*/ 88 w 103"/>
                <a:gd name="T35" fmla="*/ 8 h 90"/>
                <a:gd name="T36" fmla="*/ 87 w 103"/>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90">
                  <a:moveTo>
                    <a:pt x="87" y="0"/>
                  </a:moveTo>
                  <a:cubicBezTo>
                    <a:pt x="87" y="0"/>
                    <a:pt x="83" y="11"/>
                    <a:pt x="82" y="28"/>
                  </a:cubicBezTo>
                  <a:cubicBezTo>
                    <a:pt x="82" y="32"/>
                    <a:pt x="82" y="37"/>
                    <a:pt x="82" y="42"/>
                  </a:cubicBezTo>
                  <a:cubicBezTo>
                    <a:pt x="83" y="47"/>
                    <a:pt x="84" y="52"/>
                    <a:pt x="86" y="58"/>
                  </a:cubicBezTo>
                  <a:cubicBezTo>
                    <a:pt x="87" y="62"/>
                    <a:pt x="86" y="66"/>
                    <a:pt x="85" y="68"/>
                  </a:cubicBezTo>
                  <a:cubicBezTo>
                    <a:pt x="84" y="70"/>
                    <a:pt x="83" y="71"/>
                    <a:pt x="78" y="71"/>
                  </a:cubicBezTo>
                  <a:cubicBezTo>
                    <a:pt x="74" y="72"/>
                    <a:pt x="69" y="71"/>
                    <a:pt x="65" y="71"/>
                  </a:cubicBezTo>
                  <a:cubicBezTo>
                    <a:pt x="59" y="70"/>
                    <a:pt x="55" y="69"/>
                    <a:pt x="50" y="67"/>
                  </a:cubicBezTo>
                  <a:cubicBezTo>
                    <a:pt x="41" y="65"/>
                    <a:pt x="32" y="61"/>
                    <a:pt x="25" y="58"/>
                  </a:cubicBezTo>
                  <a:cubicBezTo>
                    <a:pt x="10" y="52"/>
                    <a:pt x="0" y="46"/>
                    <a:pt x="0" y="46"/>
                  </a:cubicBezTo>
                  <a:cubicBezTo>
                    <a:pt x="0" y="46"/>
                    <a:pt x="5" y="56"/>
                    <a:pt x="19" y="68"/>
                  </a:cubicBezTo>
                  <a:cubicBezTo>
                    <a:pt x="25" y="73"/>
                    <a:pt x="34" y="79"/>
                    <a:pt x="45" y="83"/>
                  </a:cubicBezTo>
                  <a:cubicBezTo>
                    <a:pt x="50" y="85"/>
                    <a:pt x="56" y="87"/>
                    <a:pt x="61" y="88"/>
                  </a:cubicBezTo>
                  <a:cubicBezTo>
                    <a:pt x="68" y="89"/>
                    <a:pt x="74" y="90"/>
                    <a:pt x="81" y="88"/>
                  </a:cubicBezTo>
                  <a:cubicBezTo>
                    <a:pt x="87" y="88"/>
                    <a:pt x="97" y="83"/>
                    <a:pt x="100" y="74"/>
                  </a:cubicBezTo>
                  <a:cubicBezTo>
                    <a:pt x="103" y="66"/>
                    <a:pt x="100" y="58"/>
                    <a:pt x="98" y="53"/>
                  </a:cubicBezTo>
                  <a:cubicBezTo>
                    <a:pt x="93" y="45"/>
                    <a:pt x="92" y="35"/>
                    <a:pt x="90" y="27"/>
                  </a:cubicBezTo>
                  <a:cubicBezTo>
                    <a:pt x="88" y="19"/>
                    <a:pt x="88" y="12"/>
                    <a:pt x="88" y="8"/>
                  </a:cubicBezTo>
                  <a:cubicBezTo>
                    <a:pt x="87" y="3"/>
                    <a:pt x="87" y="0"/>
                    <a:pt x="8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86"/>
            <p:cNvSpPr/>
            <p:nvPr/>
          </p:nvSpPr>
          <p:spPr bwMode="auto">
            <a:xfrm>
              <a:off x="4770" y="1651"/>
              <a:ext cx="503" cy="319"/>
            </a:xfrm>
            <a:custGeom>
              <a:avLst/>
              <a:gdLst>
                <a:gd name="T0" fmla="*/ 502 w 527"/>
                <a:gd name="T1" fmla="*/ 130 h 333"/>
                <a:gd name="T2" fmla="*/ 508 w 527"/>
                <a:gd name="T3" fmla="*/ 150 h 333"/>
                <a:gd name="T4" fmla="*/ 508 w 527"/>
                <a:gd name="T5" fmla="*/ 151 h 333"/>
                <a:gd name="T6" fmla="*/ 507 w 527"/>
                <a:gd name="T7" fmla="*/ 156 h 333"/>
                <a:gd name="T8" fmla="*/ 490 w 527"/>
                <a:gd name="T9" fmla="*/ 169 h 333"/>
                <a:gd name="T10" fmla="*/ 460 w 527"/>
                <a:gd name="T11" fmla="*/ 173 h 333"/>
                <a:gd name="T12" fmla="*/ 425 w 527"/>
                <a:gd name="T13" fmla="*/ 192 h 333"/>
                <a:gd name="T14" fmla="*/ 424 w 527"/>
                <a:gd name="T15" fmla="*/ 193 h 333"/>
                <a:gd name="T16" fmla="*/ 415 w 527"/>
                <a:gd name="T17" fmla="*/ 203 h 333"/>
                <a:gd name="T18" fmla="*/ 399 w 527"/>
                <a:gd name="T19" fmla="*/ 245 h 333"/>
                <a:gd name="T20" fmla="*/ 394 w 527"/>
                <a:gd name="T21" fmla="*/ 299 h 333"/>
                <a:gd name="T22" fmla="*/ 390 w 527"/>
                <a:gd name="T23" fmla="*/ 307 h 333"/>
                <a:gd name="T24" fmla="*/ 347 w 527"/>
                <a:gd name="T25" fmla="*/ 317 h 333"/>
                <a:gd name="T26" fmla="*/ 284 w 527"/>
                <a:gd name="T27" fmla="*/ 291 h 333"/>
                <a:gd name="T28" fmla="*/ 171 w 527"/>
                <a:gd name="T29" fmla="*/ 211 h 333"/>
                <a:gd name="T30" fmla="*/ 72 w 527"/>
                <a:gd name="T31" fmla="*/ 118 h 333"/>
                <a:gd name="T32" fmla="*/ 16 w 527"/>
                <a:gd name="T33" fmla="*/ 33 h 333"/>
                <a:gd name="T34" fmla="*/ 1 w 527"/>
                <a:gd name="T35" fmla="*/ 0 h 333"/>
                <a:gd name="T36" fmla="*/ 12 w 527"/>
                <a:gd name="T37" fmla="*/ 72 h 333"/>
                <a:gd name="T38" fmla="*/ 93 w 527"/>
                <a:gd name="T39" fmla="*/ 194 h 333"/>
                <a:gd name="T40" fmla="*/ 211 w 527"/>
                <a:gd name="T41" fmla="*/ 278 h 333"/>
                <a:gd name="T42" fmla="*/ 310 w 527"/>
                <a:gd name="T43" fmla="*/ 319 h 333"/>
                <a:gd name="T44" fmla="*/ 384 w 527"/>
                <a:gd name="T45" fmla="*/ 330 h 333"/>
                <a:gd name="T46" fmla="*/ 420 w 527"/>
                <a:gd name="T47" fmla="*/ 301 h 333"/>
                <a:gd name="T48" fmla="*/ 429 w 527"/>
                <a:gd name="T49" fmla="*/ 252 h 333"/>
                <a:gd name="T50" fmla="*/ 441 w 527"/>
                <a:gd name="T51" fmla="*/ 221 h 333"/>
                <a:gd name="T52" fmla="*/ 445 w 527"/>
                <a:gd name="T53" fmla="*/ 216 h 333"/>
                <a:gd name="T54" fmla="*/ 448 w 527"/>
                <a:gd name="T55" fmla="*/ 213 h 333"/>
                <a:gd name="T56" fmla="*/ 497 w 527"/>
                <a:gd name="T57" fmla="*/ 193 h 333"/>
                <a:gd name="T58" fmla="*/ 501 w 527"/>
                <a:gd name="T59" fmla="*/ 192 h 333"/>
                <a:gd name="T60" fmla="*/ 526 w 527"/>
                <a:gd name="T61" fmla="*/ 160 h 333"/>
                <a:gd name="T62" fmla="*/ 526 w 527"/>
                <a:gd name="T63" fmla="*/ 149 h 333"/>
                <a:gd name="T64" fmla="*/ 525 w 527"/>
                <a:gd name="T65" fmla="*/ 145 h 333"/>
                <a:gd name="T66" fmla="*/ 494 w 527"/>
                <a:gd name="T67" fmla="*/ 10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33">
                  <a:moveTo>
                    <a:pt x="492" y="110"/>
                  </a:moveTo>
                  <a:cubicBezTo>
                    <a:pt x="496" y="117"/>
                    <a:pt x="499" y="123"/>
                    <a:pt x="502" y="130"/>
                  </a:cubicBezTo>
                  <a:cubicBezTo>
                    <a:pt x="504" y="133"/>
                    <a:pt x="505" y="137"/>
                    <a:pt x="506" y="140"/>
                  </a:cubicBezTo>
                  <a:cubicBezTo>
                    <a:pt x="507" y="143"/>
                    <a:pt x="507" y="147"/>
                    <a:pt x="508" y="150"/>
                  </a:cubicBezTo>
                  <a:cubicBezTo>
                    <a:pt x="508" y="151"/>
                    <a:pt x="508" y="151"/>
                    <a:pt x="508" y="151"/>
                  </a:cubicBezTo>
                  <a:cubicBezTo>
                    <a:pt x="508" y="150"/>
                    <a:pt x="508" y="151"/>
                    <a:pt x="508" y="151"/>
                  </a:cubicBezTo>
                  <a:cubicBezTo>
                    <a:pt x="508" y="153"/>
                    <a:pt x="508" y="153"/>
                    <a:pt x="508" y="153"/>
                  </a:cubicBezTo>
                  <a:cubicBezTo>
                    <a:pt x="508" y="154"/>
                    <a:pt x="508" y="155"/>
                    <a:pt x="507" y="156"/>
                  </a:cubicBezTo>
                  <a:cubicBezTo>
                    <a:pt x="506" y="158"/>
                    <a:pt x="505" y="159"/>
                    <a:pt x="503" y="161"/>
                  </a:cubicBezTo>
                  <a:cubicBezTo>
                    <a:pt x="500" y="164"/>
                    <a:pt x="495" y="167"/>
                    <a:pt x="490" y="169"/>
                  </a:cubicBezTo>
                  <a:cubicBezTo>
                    <a:pt x="494" y="168"/>
                    <a:pt x="494" y="168"/>
                    <a:pt x="494" y="168"/>
                  </a:cubicBezTo>
                  <a:cubicBezTo>
                    <a:pt x="482" y="169"/>
                    <a:pt x="472" y="171"/>
                    <a:pt x="460" y="173"/>
                  </a:cubicBezTo>
                  <a:cubicBezTo>
                    <a:pt x="454" y="175"/>
                    <a:pt x="449" y="177"/>
                    <a:pt x="443" y="180"/>
                  </a:cubicBezTo>
                  <a:cubicBezTo>
                    <a:pt x="437" y="183"/>
                    <a:pt x="431" y="186"/>
                    <a:pt x="425" y="192"/>
                  </a:cubicBezTo>
                  <a:cubicBezTo>
                    <a:pt x="430" y="188"/>
                    <a:pt x="430" y="188"/>
                    <a:pt x="430" y="188"/>
                  </a:cubicBezTo>
                  <a:cubicBezTo>
                    <a:pt x="426" y="190"/>
                    <a:pt x="425" y="191"/>
                    <a:pt x="424" y="193"/>
                  </a:cubicBezTo>
                  <a:cubicBezTo>
                    <a:pt x="422" y="194"/>
                    <a:pt x="421" y="195"/>
                    <a:pt x="420" y="196"/>
                  </a:cubicBezTo>
                  <a:cubicBezTo>
                    <a:pt x="418" y="199"/>
                    <a:pt x="416" y="201"/>
                    <a:pt x="415" y="203"/>
                  </a:cubicBezTo>
                  <a:cubicBezTo>
                    <a:pt x="412" y="208"/>
                    <a:pt x="409" y="213"/>
                    <a:pt x="408" y="217"/>
                  </a:cubicBezTo>
                  <a:cubicBezTo>
                    <a:pt x="403" y="226"/>
                    <a:pt x="401" y="236"/>
                    <a:pt x="399" y="245"/>
                  </a:cubicBezTo>
                  <a:cubicBezTo>
                    <a:pt x="398" y="254"/>
                    <a:pt x="396" y="263"/>
                    <a:pt x="395" y="272"/>
                  </a:cubicBezTo>
                  <a:cubicBezTo>
                    <a:pt x="394" y="299"/>
                    <a:pt x="394" y="299"/>
                    <a:pt x="394" y="299"/>
                  </a:cubicBezTo>
                  <a:cubicBezTo>
                    <a:pt x="395" y="297"/>
                    <a:pt x="395" y="297"/>
                    <a:pt x="395" y="297"/>
                  </a:cubicBezTo>
                  <a:cubicBezTo>
                    <a:pt x="395" y="299"/>
                    <a:pt x="393" y="304"/>
                    <a:pt x="390" y="307"/>
                  </a:cubicBezTo>
                  <a:cubicBezTo>
                    <a:pt x="388" y="310"/>
                    <a:pt x="384" y="312"/>
                    <a:pt x="379" y="314"/>
                  </a:cubicBezTo>
                  <a:cubicBezTo>
                    <a:pt x="370" y="319"/>
                    <a:pt x="358" y="319"/>
                    <a:pt x="347" y="317"/>
                  </a:cubicBezTo>
                  <a:cubicBezTo>
                    <a:pt x="336" y="316"/>
                    <a:pt x="325" y="313"/>
                    <a:pt x="315" y="308"/>
                  </a:cubicBezTo>
                  <a:cubicBezTo>
                    <a:pt x="304" y="304"/>
                    <a:pt x="294" y="297"/>
                    <a:pt x="284" y="291"/>
                  </a:cubicBezTo>
                  <a:cubicBezTo>
                    <a:pt x="264" y="280"/>
                    <a:pt x="245" y="266"/>
                    <a:pt x="226" y="253"/>
                  </a:cubicBezTo>
                  <a:cubicBezTo>
                    <a:pt x="207" y="239"/>
                    <a:pt x="188" y="226"/>
                    <a:pt x="171" y="211"/>
                  </a:cubicBezTo>
                  <a:cubicBezTo>
                    <a:pt x="153" y="197"/>
                    <a:pt x="136" y="182"/>
                    <a:pt x="119" y="166"/>
                  </a:cubicBezTo>
                  <a:cubicBezTo>
                    <a:pt x="102" y="151"/>
                    <a:pt x="86" y="135"/>
                    <a:pt x="72" y="118"/>
                  </a:cubicBezTo>
                  <a:cubicBezTo>
                    <a:pt x="57" y="101"/>
                    <a:pt x="43" y="83"/>
                    <a:pt x="32" y="63"/>
                  </a:cubicBezTo>
                  <a:cubicBezTo>
                    <a:pt x="26" y="53"/>
                    <a:pt x="21" y="43"/>
                    <a:pt x="16" y="33"/>
                  </a:cubicBezTo>
                  <a:cubicBezTo>
                    <a:pt x="11" y="22"/>
                    <a:pt x="8" y="11"/>
                    <a:pt x="4" y="0"/>
                  </a:cubicBezTo>
                  <a:cubicBezTo>
                    <a:pt x="1" y="0"/>
                    <a:pt x="1" y="0"/>
                    <a:pt x="1" y="0"/>
                  </a:cubicBezTo>
                  <a:cubicBezTo>
                    <a:pt x="0" y="12"/>
                    <a:pt x="1" y="25"/>
                    <a:pt x="3" y="37"/>
                  </a:cubicBezTo>
                  <a:cubicBezTo>
                    <a:pt x="5" y="49"/>
                    <a:pt x="8" y="61"/>
                    <a:pt x="12" y="72"/>
                  </a:cubicBezTo>
                  <a:cubicBezTo>
                    <a:pt x="20" y="96"/>
                    <a:pt x="31" y="118"/>
                    <a:pt x="45" y="138"/>
                  </a:cubicBezTo>
                  <a:cubicBezTo>
                    <a:pt x="59" y="158"/>
                    <a:pt x="76" y="177"/>
                    <a:pt x="93" y="194"/>
                  </a:cubicBezTo>
                  <a:cubicBezTo>
                    <a:pt x="111" y="211"/>
                    <a:pt x="130" y="226"/>
                    <a:pt x="149" y="240"/>
                  </a:cubicBezTo>
                  <a:cubicBezTo>
                    <a:pt x="169" y="253"/>
                    <a:pt x="190" y="266"/>
                    <a:pt x="211" y="278"/>
                  </a:cubicBezTo>
                  <a:cubicBezTo>
                    <a:pt x="232" y="289"/>
                    <a:pt x="254" y="298"/>
                    <a:pt x="276" y="307"/>
                  </a:cubicBezTo>
                  <a:cubicBezTo>
                    <a:pt x="288" y="311"/>
                    <a:pt x="299" y="315"/>
                    <a:pt x="310" y="319"/>
                  </a:cubicBezTo>
                  <a:cubicBezTo>
                    <a:pt x="322" y="323"/>
                    <a:pt x="334" y="326"/>
                    <a:pt x="346" y="329"/>
                  </a:cubicBezTo>
                  <a:cubicBezTo>
                    <a:pt x="358" y="331"/>
                    <a:pt x="370" y="333"/>
                    <a:pt x="384" y="330"/>
                  </a:cubicBezTo>
                  <a:cubicBezTo>
                    <a:pt x="397" y="328"/>
                    <a:pt x="412" y="321"/>
                    <a:pt x="419" y="303"/>
                  </a:cubicBezTo>
                  <a:cubicBezTo>
                    <a:pt x="420" y="301"/>
                    <a:pt x="420" y="301"/>
                    <a:pt x="420" y="301"/>
                  </a:cubicBezTo>
                  <a:cubicBezTo>
                    <a:pt x="424" y="276"/>
                    <a:pt x="424" y="276"/>
                    <a:pt x="424" y="276"/>
                  </a:cubicBezTo>
                  <a:cubicBezTo>
                    <a:pt x="425" y="268"/>
                    <a:pt x="428" y="260"/>
                    <a:pt x="429" y="252"/>
                  </a:cubicBezTo>
                  <a:cubicBezTo>
                    <a:pt x="432" y="244"/>
                    <a:pt x="434" y="236"/>
                    <a:pt x="437" y="230"/>
                  </a:cubicBezTo>
                  <a:cubicBezTo>
                    <a:pt x="438" y="226"/>
                    <a:pt x="440" y="224"/>
                    <a:pt x="441" y="221"/>
                  </a:cubicBezTo>
                  <a:cubicBezTo>
                    <a:pt x="442" y="219"/>
                    <a:pt x="443" y="218"/>
                    <a:pt x="444" y="217"/>
                  </a:cubicBezTo>
                  <a:cubicBezTo>
                    <a:pt x="444" y="216"/>
                    <a:pt x="444" y="216"/>
                    <a:pt x="445" y="216"/>
                  </a:cubicBezTo>
                  <a:cubicBezTo>
                    <a:pt x="445" y="216"/>
                    <a:pt x="445" y="215"/>
                    <a:pt x="444" y="216"/>
                  </a:cubicBezTo>
                  <a:cubicBezTo>
                    <a:pt x="448" y="213"/>
                    <a:pt x="448" y="213"/>
                    <a:pt x="448" y="213"/>
                  </a:cubicBezTo>
                  <a:cubicBezTo>
                    <a:pt x="451" y="209"/>
                    <a:pt x="460" y="204"/>
                    <a:pt x="469" y="201"/>
                  </a:cubicBezTo>
                  <a:cubicBezTo>
                    <a:pt x="478" y="198"/>
                    <a:pt x="488" y="195"/>
                    <a:pt x="497" y="193"/>
                  </a:cubicBezTo>
                  <a:cubicBezTo>
                    <a:pt x="501" y="193"/>
                    <a:pt x="501" y="193"/>
                    <a:pt x="501" y="193"/>
                  </a:cubicBezTo>
                  <a:cubicBezTo>
                    <a:pt x="501" y="192"/>
                    <a:pt x="501" y="192"/>
                    <a:pt x="501" y="192"/>
                  </a:cubicBezTo>
                  <a:cubicBezTo>
                    <a:pt x="509" y="188"/>
                    <a:pt x="516" y="182"/>
                    <a:pt x="521" y="174"/>
                  </a:cubicBezTo>
                  <a:cubicBezTo>
                    <a:pt x="524" y="170"/>
                    <a:pt x="526" y="165"/>
                    <a:pt x="526" y="160"/>
                  </a:cubicBezTo>
                  <a:cubicBezTo>
                    <a:pt x="527" y="158"/>
                    <a:pt x="527" y="155"/>
                    <a:pt x="527" y="153"/>
                  </a:cubicBezTo>
                  <a:cubicBezTo>
                    <a:pt x="527" y="151"/>
                    <a:pt x="527" y="150"/>
                    <a:pt x="526" y="149"/>
                  </a:cubicBezTo>
                  <a:cubicBezTo>
                    <a:pt x="526" y="148"/>
                    <a:pt x="526" y="147"/>
                    <a:pt x="525" y="145"/>
                  </a:cubicBezTo>
                  <a:cubicBezTo>
                    <a:pt x="525" y="145"/>
                    <a:pt x="525" y="145"/>
                    <a:pt x="525" y="145"/>
                  </a:cubicBezTo>
                  <a:cubicBezTo>
                    <a:pt x="522" y="137"/>
                    <a:pt x="517" y="130"/>
                    <a:pt x="512" y="124"/>
                  </a:cubicBezTo>
                  <a:cubicBezTo>
                    <a:pt x="507" y="118"/>
                    <a:pt x="501" y="112"/>
                    <a:pt x="494" y="108"/>
                  </a:cubicBezTo>
                  <a:lnTo>
                    <a:pt x="492" y="11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87"/>
            <p:cNvSpPr/>
            <p:nvPr/>
          </p:nvSpPr>
          <p:spPr bwMode="auto">
            <a:xfrm>
              <a:off x="5363" y="1356"/>
              <a:ext cx="114" cy="43"/>
            </a:xfrm>
            <a:custGeom>
              <a:avLst/>
              <a:gdLst>
                <a:gd name="T0" fmla="*/ 0 w 119"/>
                <a:gd name="T1" fmla="*/ 36 h 45"/>
                <a:gd name="T2" fmla="*/ 5 w 119"/>
                <a:gd name="T3" fmla="*/ 37 h 45"/>
                <a:gd name="T4" fmla="*/ 19 w 119"/>
                <a:gd name="T5" fmla="*/ 41 h 45"/>
                <a:gd name="T6" fmla="*/ 39 w 119"/>
                <a:gd name="T7" fmla="*/ 44 h 45"/>
                <a:gd name="T8" fmla="*/ 61 w 119"/>
                <a:gd name="T9" fmla="*/ 45 h 45"/>
                <a:gd name="T10" fmla="*/ 83 w 119"/>
                <a:gd name="T11" fmla="*/ 43 h 45"/>
                <a:gd name="T12" fmla="*/ 102 w 119"/>
                <a:gd name="T13" fmla="*/ 39 h 45"/>
                <a:gd name="T14" fmla="*/ 119 w 119"/>
                <a:gd name="T15" fmla="*/ 33 h 45"/>
                <a:gd name="T16" fmla="*/ 101 w 119"/>
                <a:gd name="T17" fmla="*/ 33 h 45"/>
                <a:gd name="T18" fmla="*/ 84 w 119"/>
                <a:gd name="T19" fmla="*/ 30 h 45"/>
                <a:gd name="T20" fmla="*/ 64 w 119"/>
                <a:gd name="T21" fmla="*/ 25 h 45"/>
                <a:gd name="T22" fmla="*/ 46 w 119"/>
                <a:gd name="T23" fmla="*/ 17 h 45"/>
                <a:gd name="T24" fmla="*/ 31 w 119"/>
                <a:gd name="T25" fmla="*/ 9 h 45"/>
                <a:gd name="T26" fmla="*/ 21 w 119"/>
                <a:gd name="T27" fmla="*/ 3 h 45"/>
                <a:gd name="T28" fmla="*/ 18 w 119"/>
                <a:gd name="T29" fmla="*/ 0 h 45"/>
                <a:gd name="T30" fmla="*/ 0 w 119"/>
                <a:gd name="T3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45">
                  <a:moveTo>
                    <a:pt x="0" y="36"/>
                  </a:moveTo>
                  <a:cubicBezTo>
                    <a:pt x="0" y="36"/>
                    <a:pt x="2" y="37"/>
                    <a:pt x="5" y="37"/>
                  </a:cubicBezTo>
                  <a:cubicBezTo>
                    <a:pt x="9" y="39"/>
                    <a:pt x="14" y="40"/>
                    <a:pt x="19" y="41"/>
                  </a:cubicBezTo>
                  <a:cubicBezTo>
                    <a:pt x="25" y="42"/>
                    <a:pt x="32" y="43"/>
                    <a:pt x="39" y="44"/>
                  </a:cubicBezTo>
                  <a:cubicBezTo>
                    <a:pt x="46" y="44"/>
                    <a:pt x="54" y="45"/>
                    <a:pt x="61" y="45"/>
                  </a:cubicBezTo>
                  <a:cubicBezTo>
                    <a:pt x="69" y="44"/>
                    <a:pt x="76" y="44"/>
                    <a:pt x="83" y="43"/>
                  </a:cubicBezTo>
                  <a:cubicBezTo>
                    <a:pt x="90" y="41"/>
                    <a:pt x="97" y="41"/>
                    <a:pt x="102" y="39"/>
                  </a:cubicBezTo>
                  <a:cubicBezTo>
                    <a:pt x="112" y="35"/>
                    <a:pt x="119" y="33"/>
                    <a:pt x="119" y="33"/>
                  </a:cubicBezTo>
                  <a:cubicBezTo>
                    <a:pt x="119" y="33"/>
                    <a:pt x="112" y="33"/>
                    <a:pt x="101" y="33"/>
                  </a:cubicBezTo>
                  <a:cubicBezTo>
                    <a:pt x="96" y="33"/>
                    <a:pt x="90" y="31"/>
                    <a:pt x="84" y="30"/>
                  </a:cubicBezTo>
                  <a:cubicBezTo>
                    <a:pt x="77" y="29"/>
                    <a:pt x="71" y="27"/>
                    <a:pt x="64" y="25"/>
                  </a:cubicBezTo>
                  <a:cubicBezTo>
                    <a:pt x="58" y="23"/>
                    <a:pt x="52" y="20"/>
                    <a:pt x="46" y="17"/>
                  </a:cubicBezTo>
                  <a:cubicBezTo>
                    <a:pt x="40" y="14"/>
                    <a:pt x="35" y="12"/>
                    <a:pt x="31" y="9"/>
                  </a:cubicBezTo>
                  <a:cubicBezTo>
                    <a:pt x="27" y="7"/>
                    <a:pt x="23" y="5"/>
                    <a:pt x="21" y="3"/>
                  </a:cubicBezTo>
                  <a:cubicBezTo>
                    <a:pt x="19" y="1"/>
                    <a:pt x="18" y="0"/>
                    <a:pt x="18" y="0"/>
                  </a:cubicBezTo>
                  <a:lnTo>
                    <a:pt x="0"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88"/>
            <p:cNvSpPr/>
            <p:nvPr/>
          </p:nvSpPr>
          <p:spPr bwMode="auto">
            <a:xfrm>
              <a:off x="4184" y="513"/>
              <a:ext cx="1383" cy="1110"/>
            </a:xfrm>
            <a:custGeom>
              <a:avLst/>
              <a:gdLst>
                <a:gd name="T0" fmla="*/ 647 w 1447"/>
                <a:gd name="T1" fmla="*/ 739 h 1161"/>
                <a:gd name="T2" fmla="*/ 697 w 1447"/>
                <a:gd name="T3" fmla="*/ 892 h 1161"/>
                <a:gd name="T4" fmla="*/ 702 w 1447"/>
                <a:gd name="T5" fmla="*/ 987 h 1161"/>
                <a:gd name="T6" fmla="*/ 696 w 1447"/>
                <a:gd name="T7" fmla="*/ 1061 h 1161"/>
                <a:gd name="T8" fmla="*/ 773 w 1447"/>
                <a:gd name="T9" fmla="*/ 1042 h 1161"/>
                <a:gd name="T10" fmla="*/ 814 w 1447"/>
                <a:gd name="T11" fmla="*/ 756 h 1161"/>
                <a:gd name="T12" fmla="*/ 862 w 1447"/>
                <a:gd name="T13" fmla="*/ 663 h 1161"/>
                <a:gd name="T14" fmla="*/ 1016 w 1447"/>
                <a:gd name="T15" fmla="*/ 702 h 1161"/>
                <a:gd name="T16" fmla="*/ 1246 w 1447"/>
                <a:gd name="T17" fmla="*/ 715 h 1161"/>
                <a:gd name="T18" fmla="*/ 1350 w 1447"/>
                <a:gd name="T19" fmla="*/ 671 h 1161"/>
                <a:gd name="T20" fmla="*/ 1446 w 1447"/>
                <a:gd name="T21" fmla="*/ 507 h 1161"/>
                <a:gd name="T22" fmla="*/ 1436 w 1447"/>
                <a:gd name="T23" fmla="*/ 374 h 1161"/>
                <a:gd name="T24" fmla="*/ 1343 w 1447"/>
                <a:gd name="T25" fmla="*/ 185 h 1161"/>
                <a:gd name="T26" fmla="*/ 1168 w 1447"/>
                <a:gd name="T27" fmla="*/ 65 h 1161"/>
                <a:gd name="T28" fmla="*/ 932 w 1447"/>
                <a:gd name="T29" fmla="*/ 9 h 1161"/>
                <a:gd name="T30" fmla="*/ 453 w 1447"/>
                <a:gd name="T31" fmla="*/ 97 h 1161"/>
                <a:gd name="T32" fmla="*/ 327 w 1447"/>
                <a:gd name="T33" fmla="*/ 190 h 1161"/>
                <a:gd name="T34" fmla="*/ 224 w 1447"/>
                <a:gd name="T35" fmla="*/ 307 h 1161"/>
                <a:gd name="T36" fmla="*/ 38 w 1447"/>
                <a:gd name="T37" fmla="*/ 693 h 1161"/>
                <a:gd name="T38" fmla="*/ 172 w 1447"/>
                <a:gd name="T39" fmla="*/ 1146 h 1161"/>
                <a:gd name="T40" fmla="*/ 213 w 1447"/>
                <a:gd name="T41" fmla="*/ 1154 h 1161"/>
                <a:gd name="T42" fmla="*/ 468 w 1447"/>
                <a:gd name="T43" fmla="*/ 1142 h 1161"/>
                <a:gd name="T44" fmla="*/ 569 w 1447"/>
                <a:gd name="T45" fmla="*/ 1096 h 1161"/>
                <a:gd name="T46" fmla="*/ 643 w 1447"/>
                <a:gd name="T47" fmla="*/ 1014 h 1161"/>
                <a:gd name="T48" fmla="*/ 662 w 1447"/>
                <a:gd name="T49" fmla="*/ 945 h 1161"/>
                <a:gd name="T50" fmla="*/ 609 w 1447"/>
                <a:gd name="T51" fmla="*/ 1033 h 1161"/>
                <a:gd name="T52" fmla="*/ 525 w 1447"/>
                <a:gd name="T53" fmla="*/ 1089 h 1161"/>
                <a:gd name="T54" fmla="*/ 324 w 1447"/>
                <a:gd name="T55" fmla="*/ 1117 h 1161"/>
                <a:gd name="T56" fmla="*/ 189 w 1447"/>
                <a:gd name="T57" fmla="*/ 1097 h 1161"/>
                <a:gd name="T58" fmla="*/ 76 w 1447"/>
                <a:gd name="T59" fmla="*/ 934 h 1161"/>
                <a:gd name="T60" fmla="*/ 194 w 1447"/>
                <a:gd name="T61" fmla="*/ 498 h 1161"/>
                <a:gd name="T62" fmla="*/ 315 w 1447"/>
                <a:gd name="T63" fmla="*/ 301 h 1161"/>
                <a:gd name="T64" fmla="*/ 393 w 1447"/>
                <a:gd name="T65" fmla="*/ 218 h 1161"/>
                <a:gd name="T66" fmla="*/ 587 w 1447"/>
                <a:gd name="T67" fmla="*/ 100 h 1161"/>
                <a:gd name="T68" fmla="*/ 928 w 1447"/>
                <a:gd name="T69" fmla="*/ 50 h 1161"/>
                <a:gd name="T70" fmla="*/ 1160 w 1447"/>
                <a:gd name="T71" fmla="*/ 91 h 1161"/>
                <a:gd name="T72" fmla="*/ 1327 w 1447"/>
                <a:gd name="T73" fmla="*/ 199 h 1161"/>
                <a:gd name="T74" fmla="*/ 1415 w 1447"/>
                <a:gd name="T75" fmla="*/ 379 h 1161"/>
                <a:gd name="T76" fmla="*/ 1414 w 1447"/>
                <a:gd name="T77" fmla="*/ 528 h 1161"/>
                <a:gd name="T78" fmla="*/ 1238 w 1447"/>
                <a:gd name="T79" fmla="*/ 670 h 1161"/>
                <a:gd name="T80" fmla="*/ 1134 w 1447"/>
                <a:gd name="T81" fmla="*/ 665 h 1161"/>
                <a:gd name="T82" fmla="*/ 925 w 1447"/>
                <a:gd name="T83" fmla="*/ 613 h 1161"/>
                <a:gd name="T84" fmla="*/ 760 w 1447"/>
                <a:gd name="T85" fmla="*/ 696 h 1161"/>
                <a:gd name="T86" fmla="*/ 760 w 1447"/>
                <a:gd name="T87" fmla="*/ 969 h 1161"/>
                <a:gd name="T88" fmla="*/ 726 w 1447"/>
                <a:gd name="T89" fmla="*/ 1051 h 1161"/>
                <a:gd name="T90" fmla="*/ 743 w 1447"/>
                <a:gd name="T91" fmla="*/ 936 h 1161"/>
                <a:gd name="T92" fmla="*/ 701 w 1447"/>
                <a:gd name="T93" fmla="*/ 832 h 1161"/>
                <a:gd name="T94" fmla="*/ 709 w 1447"/>
                <a:gd name="T95" fmla="*/ 65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7" h="1161">
                  <a:moveTo>
                    <a:pt x="704" y="645"/>
                  </a:moveTo>
                  <a:cubicBezTo>
                    <a:pt x="691" y="658"/>
                    <a:pt x="679" y="672"/>
                    <a:pt x="669" y="687"/>
                  </a:cubicBezTo>
                  <a:cubicBezTo>
                    <a:pt x="659" y="702"/>
                    <a:pt x="650" y="719"/>
                    <a:pt x="647" y="739"/>
                  </a:cubicBezTo>
                  <a:cubicBezTo>
                    <a:pt x="644" y="758"/>
                    <a:pt x="647" y="778"/>
                    <a:pt x="654" y="796"/>
                  </a:cubicBezTo>
                  <a:cubicBezTo>
                    <a:pt x="661" y="814"/>
                    <a:pt x="669" y="830"/>
                    <a:pt x="677" y="845"/>
                  </a:cubicBezTo>
                  <a:cubicBezTo>
                    <a:pt x="685" y="861"/>
                    <a:pt x="692" y="876"/>
                    <a:pt x="697" y="892"/>
                  </a:cubicBezTo>
                  <a:cubicBezTo>
                    <a:pt x="700" y="900"/>
                    <a:pt x="703" y="909"/>
                    <a:pt x="704" y="915"/>
                  </a:cubicBezTo>
                  <a:cubicBezTo>
                    <a:pt x="706" y="925"/>
                    <a:pt x="707" y="931"/>
                    <a:pt x="707" y="939"/>
                  </a:cubicBezTo>
                  <a:cubicBezTo>
                    <a:pt x="707" y="955"/>
                    <a:pt x="705" y="971"/>
                    <a:pt x="702" y="987"/>
                  </a:cubicBezTo>
                  <a:cubicBezTo>
                    <a:pt x="700" y="995"/>
                    <a:pt x="697" y="1003"/>
                    <a:pt x="695" y="1011"/>
                  </a:cubicBezTo>
                  <a:cubicBezTo>
                    <a:pt x="692" y="1018"/>
                    <a:pt x="689" y="1026"/>
                    <a:pt x="686" y="1032"/>
                  </a:cubicBezTo>
                  <a:cubicBezTo>
                    <a:pt x="681" y="1043"/>
                    <a:pt x="685" y="1056"/>
                    <a:pt x="696" y="1061"/>
                  </a:cubicBezTo>
                  <a:cubicBezTo>
                    <a:pt x="697" y="1062"/>
                    <a:pt x="698" y="1062"/>
                    <a:pt x="699" y="1063"/>
                  </a:cubicBezTo>
                  <a:cubicBezTo>
                    <a:pt x="700" y="1063"/>
                    <a:pt x="700" y="1063"/>
                    <a:pt x="700" y="1063"/>
                  </a:cubicBezTo>
                  <a:cubicBezTo>
                    <a:pt x="729" y="1072"/>
                    <a:pt x="756" y="1058"/>
                    <a:pt x="773" y="1042"/>
                  </a:cubicBezTo>
                  <a:cubicBezTo>
                    <a:pt x="790" y="1025"/>
                    <a:pt x="800" y="1005"/>
                    <a:pt x="807" y="985"/>
                  </a:cubicBezTo>
                  <a:cubicBezTo>
                    <a:pt x="820" y="944"/>
                    <a:pt x="822" y="904"/>
                    <a:pt x="819" y="865"/>
                  </a:cubicBezTo>
                  <a:cubicBezTo>
                    <a:pt x="817" y="828"/>
                    <a:pt x="814" y="791"/>
                    <a:pt x="814" y="756"/>
                  </a:cubicBezTo>
                  <a:cubicBezTo>
                    <a:pt x="814" y="739"/>
                    <a:pt x="815" y="722"/>
                    <a:pt x="818" y="706"/>
                  </a:cubicBezTo>
                  <a:cubicBezTo>
                    <a:pt x="820" y="691"/>
                    <a:pt x="826" y="678"/>
                    <a:pt x="833" y="672"/>
                  </a:cubicBezTo>
                  <a:cubicBezTo>
                    <a:pt x="839" y="666"/>
                    <a:pt x="848" y="663"/>
                    <a:pt x="862" y="663"/>
                  </a:cubicBezTo>
                  <a:cubicBezTo>
                    <a:pt x="876" y="663"/>
                    <a:pt x="892" y="665"/>
                    <a:pt x="908" y="670"/>
                  </a:cubicBezTo>
                  <a:cubicBezTo>
                    <a:pt x="960" y="687"/>
                    <a:pt x="960" y="687"/>
                    <a:pt x="960" y="687"/>
                  </a:cubicBezTo>
                  <a:cubicBezTo>
                    <a:pt x="978" y="693"/>
                    <a:pt x="997" y="698"/>
                    <a:pt x="1016" y="702"/>
                  </a:cubicBezTo>
                  <a:cubicBezTo>
                    <a:pt x="1053" y="710"/>
                    <a:pt x="1091" y="716"/>
                    <a:pt x="1129" y="718"/>
                  </a:cubicBezTo>
                  <a:cubicBezTo>
                    <a:pt x="1149" y="719"/>
                    <a:pt x="1168" y="720"/>
                    <a:pt x="1187" y="720"/>
                  </a:cubicBezTo>
                  <a:cubicBezTo>
                    <a:pt x="1207" y="719"/>
                    <a:pt x="1225" y="718"/>
                    <a:pt x="1246" y="715"/>
                  </a:cubicBezTo>
                  <a:cubicBezTo>
                    <a:pt x="1247" y="715"/>
                    <a:pt x="1247" y="715"/>
                    <a:pt x="1247" y="715"/>
                  </a:cubicBezTo>
                  <a:cubicBezTo>
                    <a:pt x="1247" y="715"/>
                    <a:pt x="1247" y="715"/>
                    <a:pt x="1247" y="715"/>
                  </a:cubicBezTo>
                  <a:cubicBezTo>
                    <a:pt x="1283" y="706"/>
                    <a:pt x="1319" y="693"/>
                    <a:pt x="1350" y="671"/>
                  </a:cubicBezTo>
                  <a:cubicBezTo>
                    <a:pt x="1381" y="650"/>
                    <a:pt x="1407" y="621"/>
                    <a:pt x="1424" y="588"/>
                  </a:cubicBezTo>
                  <a:cubicBezTo>
                    <a:pt x="1432" y="571"/>
                    <a:pt x="1439" y="553"/>
                    <a:pt x="1442" y="535"/>
                  </a:cubicBezTo>
                  <a:cubicBezTo>
                    <a:pt x="1444" y="526"/>
                    <a:pt x="1446" y="517"/>
                    <a:pt x="1446" y="507"/>
                  </a:cubicBezTo>
                  <a:cubicBezTo>
                    <a:pt x="1447" y="480"/>
                    <a:pt x="1447" y="480"/>
                    <a:pt x="1447" y="480"/>
                  </a:cubicBezTo>
                  <a:cubicBezTo>
                    <a:pt x="1447" y="463"/>
                    <a:pt x="1446" y="444"/>
                    <a:pt x="1444" y="427"/>
                  </a:cubicBezTo>
                  <a:cubicBezTo>
                    <a:pt x="1443" y="409"/>
                    <a:pt x="1440" y="392"/>
                    <a:pt x="1436" y="374"/>
                  </a:cubicBezTo>
                  <a:cubicBezTo>
                    <a:pt x="1433" y="357"/>
                    <a:pt x="1428" y="340"/>
                    <a:pt x="1422" y="323"/>
                  </a:cubicBezTo>
                  <a:cubicBezTo>
                    <a:pt x="1417" y="306"/>
                    <a:pt x="1410" y="289"/>
                    <a:pt x="1402" y="274"/>
                  </a:cubicBezTo>
                  <a:cubicBezTo>
                    <a:pt x="1386" y="242"/>
                    <a:pt x="1367" y="212"/>
                    <a:pt x="1343" y="185"/>
                  </a:cubicBezTo>
                  <a:cubicBezTo>
                    <a:pt x="1319" y="158"/>
                    <a:pt x="1292" y="135"/>
                    <a:pt x="1263" y="114"/>
                  </a:cubicBezTo>
                  <a:cubicBezTo>
                    <a:pt x="1248" y="104"/>
                    <a:pt x="1233" y="95"/>
                    <a:pt x="1217" y="87"/>
                  </a:cubicBezTo>
                  <a:cubicBezTo>
                    <a:pt x="1201" y="79"/>
                    <a:pt x="1186" y="71"/>
                    <a:pt x="1168" y="65"/>
                  </a:cubicBezTo>
                  <a:cubicBezTo>
                    <a:pt x="1169" y="65"/>
                    <a:pt x="1169" y="65"/>
                    <a:pt x="1169" y="65"/>
                  </a:cubicBezTo>
                  <a:cubicBezTo>
                    <a:pt x="1130" y="50"/>
                    <a:pt x="1091" y="39"/>
                    <a:pt x="1052" y="30"/>
                  </a:cubicBezTo>
                  <a:cubicBezTo>
                    <a:pt x="1012" y="21"/>
                    <a:pt x="972" y="14"/>
                    <a:pt x="932" y="9"/>
                  </a:cubicBezTo>
                  <a:cubicBezTo>
                    <a:pt x="851" y="0"/>
                    <a:pt x="768" y="0"/>
                    <a:pt x="687" y="14"/>
                  </a:cubicBezTo>
                  <a:cubicBezTo>
                    <a:pt x="646" y="21"/>
                    <a:pt x="606" y="31"/>
                    <a:pt x="566" y="45"/>
                  </a:cubicBezTo>
                  <a:cubicBezTo>
                    <a:pt x="527" y="59"/>
                    <a:pt x="489" y="75"/>
                    <a:pt x="453" y="97"/>
                  </a:cubicBezTo>
                  <a:cubicBezTo>
                    <a:pt x="434" y="107"/>
                    <a:pt x="417" y="119"/>
                    <a:pt x="400" y="130"/>
                  </a:cubicBezTo>
                  <a:cubicBezTo>
                    <a:pt x="383" y="143"/>
                    <a:pt x="366" y="155"/>
                    <a:pt x="350" y="169"/>
                  </a:cubicBezTo>
                  <a:cubicBezTo>
                    <a:pt x="327" y="190"/>
                    <a:pt x="327" y="190"/>
                    <a:pt x="327" y="190"/>
                  </a:cubicBezTo>
                  <a:cubicBezTo>
                    <a:pt x="304" y="212"/>
                    <a:pt x="304" y="212"/>
                    <a:pt x="304" y="212"/>
                  </a:cubicBezTo>
                  <a:cubicBezTo>
                    <a:pt x="289" y="226"/>
                    <a:pt x="276" y="242"/>
                    <a:pt x="262" y="258"/>
                  </a:cubicBezTo>
                  <a:cubicBezTo>
                    <a:pt x="248" y="273"/>
                    <a:pt x="237" y="291"/>
                    <a:pt x="224" y="307"/>
                  </a:cubicBezTo>
                  <a:cubicBezTo>
                    <a:pt x="211" y="325"/>
                    <a:pt x="201" y="342"/>
                    <a:pt x="190" y="359"/>
                  </a:cubicBezTo>
                  <a:cubicBezTo>
                    <a:pt x="168" y="394"/>
                    <a:pt x="149" y="430"/>
                    <a:pt x="130" y="466"/>
                  </a:cubicBezTo>
                  <a:cubicBezTo>
                    <a:pt x="93" y="538"/>
                    <a:pt x="61" y="614"/>
                    <a:pt x="38" y="693"/>
                  </a:cubicBezTo>
                  <a:cubicBezTo>
                    <a:pt x="15" y="772"/>
                    <a:pt x="0" y="857"/>
                    <a:pt x="14" y="944"/>
                  </a:cubicBezTo>
                  <a:cubicBezTo>
                    <a:pt x="22" y="987"/>
                    <a:pt x="38" y="1031"/>
                    <a:pt x="66" y="1066"/>
                  </a:cubicBezTo>
                  <a:cubicBezTo>
                    <a:pt x="94" y="1102"/>
                    <a:pt x="132" y="1129"/>
                    <a:pt x="172" y="1146"/>
                  </a:cubicBezTo>
                  <a:cubicBezTo>
                    <a:pt x="173" y="1147"/>
                    <a:pt x="173" y="1147"/>
                    <a:pt x="173" y="1147"/>
                  </a:cubicBezTo>
                  <a:cubicBezTo>
                    <a:pt x="174" y="1147"/>
                    <a:pt x="175" y="1148"/>
                    <a:pt x="176" y="1148"/>
                  </a:cubicBezTo>
                  <a:cubicBezTo>
                    <a:pt x="189" y="1150"/>
                    <a:pt x="201" y="1152"/>
                    <a:pt x="213" y="1154"/>
                  </a:cubicBezTo>
                  <a:cubicBezTo>
                    <a:pt x="225" y="1156"/>
                    <a:pt x="238" y="1157"/>
                    <a:pt x="250" y="1158"/>
                  </a:cubicBezTo>
                  <a:cubicBezTo>
                    <a:pt x="274" y="1160"/>
                    <a:pt x="298" y="1161"/>
                    <a:pt x="323" y="1160"/>
                  </a:cubicBezTo>
                  <a:cubicBezTo>
                    <a:pt x="372" y="1160"/>
                    <a:pt x="421" y="1155"/>
                    <a:pt x="468" y="1142"/>
                  </a:cubicBezTo>
                  <a:cubicBezTo>
                    <a:pt x="480" y="1138"/>
                    <a:pt x="492" y="1134"/>
                    <a:pt x="503" y="1130"/>
                  </a:cubicBezTo>
                  <a:cubicBezTo>
                    <a:pt x="515" y="1126"/>
                    <a:pt x="526" y="1121"/>
                    <a:pt x="537" y="1115"/>
                  </a:cubicBezTo>
                  <a:cubicBezTo>
                    <a:pt x="548" y="1109"/>
                    <a:pt x="559" y="1103"/>
                    <a:pt x="569" y="1096"/>
                  </a:cubicBezTo>
                  <a:cubicBezTo>
                    <a:pt x="579" y="1089"/>
                    <a:pt x="589" y="1080"/>
                    <a:pt x="598" y="1072"/>
                  </a:cubicBezTo>
                  <a:cubicBezTo>
                    <a:pt x="607" y="1063"/>
                    <a:pt x="615" y="1055"/>
                    <a:pt x="623" y="1045"/>
                  </a:cubicBezTo>
                  <a:cubicBezTo>
                    <a:pt x="631" y="1035"/>
                    <a:pt x="637" y="1025"/>
                    <a:pt x="643" y="1014"/>
                  </a:cubicBezTo>
                  <a:cubicBezTo>
                    <a:pt x="649" y="1004"/>
                    <a:pt x="654" y="993"/>
                    <a:pt x="658" y="981"/>
                  </a:cubicBezTo>
                  <a:cubicBezTo>
                    <a:pt x="663" y="970"/>
                    <a:pt x="665" y="958"/>
                    <a:pt x="669" y="947"/>
                  </a:cubicBezTo>
                  <a:cubicBezTo>
                    <a:pt x="662" y="945"/>
                    <a:pt x="662" y="945"/>
                    <a:pt x="662" y="945"/>
                  </a:cubicBezTo>
                  <a:cubicBezTo>
                    <a:pt x="657" y="955"/>
                    <a:pt x="654" y="967"/>
                    <a:pt x="648" y="977"/>
                  </a:cubicBezTo>
                  <a:cubicBezTo>
                    <a:pt x="643" y="987"/>
                    <a:pt x="637" y="997"/>
                    <a:pt x="631" y="1007"/>
                  </a:cubicBezTo>
                  <a:cubicBezTo>
                    <a:pt x="624" y="1016"/>
                    <a:pt x="617" y="1025"/>
                    <a:pt x="609" y="1033"/>
                  </a:cubicBezTo>
                  <a:cubicBezTo>
                    <a:pt x="601" y="1042"/>
                    <a:pt x="593" y="1049"/>
                    <a:pt x="584" y="1056"/>
                  </a:cubicBezTo>
                  <a:cubicBezTo>
                    <a:pt x="575" y="1063"/>
                    <a:pt x="566" y="1069"/>
                    <a:pt x="556" y="1075"/>
                  </a:cubicBezTo>
                  <a:cubicBezTo>
                    <a:pt x="546" y="1080"/>
                    <a:pt x="536" y="1085"/>
                    <a:pt x="525" y="1089"/>
                  </a:cubicBezTo>
                  <a:cubicBezTo>
                    <a:pt x="515" y="1094"/>
                    <a:pt x="504" y="1097"/>
                    <a:pt x="493" y="1101"/>
                  </a:cubicBezTo>
                  <a:cubicBezTo>
                    <a:pt x="482" y="1104"/>
                    <a:pt x="472" y="1107"/>
                    <a:pt x="460" y="1109"/>
                  </a:cubicBezTo>
                  <a:cubicBezTo>
                    <a:pt x="416" y="1118"/>
                    <a:pt x="370" y="1120"/>
                    <a:pt x="324" y="1117"/>
                  </a:cubicBezTo>
                  <a:cubicBezTo>
                    <a:pt x="301" y="1116"/>
                    <a:pt x="278" y="1113"/>
                    <a:pt x="255" y="1110"/>
                  </a:cubicBezTo>
                  <a:cubicBezTo>
                    <a:pt x="244" y="1108"/>
                    <a:pt x="233" y="1106"/>
                    <a:pt x="221" y="1104"/>
                  </a:cubicBezTo>
                  <a:cubicBezTo>
                    <a:pt x="210" y="1102"/>
                    <a:pt x="199" y="1100"/>
                    <a:pt x="189" y="1097"/>
                  </a:cubicBezTo>
                  <a:cubicBezTo>
                    <a:pt x="193" y="1099"/>
                    <a:pt x="193" y="1099"/>
                    <a:pt x="193" y="1099"/>
                  </a:cubicBezTo>
                  <a:cubicBezTo>
                    <a:pt x="161" y="1082"/>
                    <a:pt x="133" y="1060"/>
                    <a:pt x="113" y="1032"/>
                  </a:cubicBezTo>
                  <a:cubicBezTo>
                    <a:pt x="93" y="1003"/>
                    <a:pt x="81" y="970"/>
                    <a:pt x="76" y="934"/>
                  </a:cubicBezTo>
                  <a:cubicBezTo>
                    <a:pt x="71" y="899"/>
                    <a:pt x="73" y="861"/>
                    <a:pt x="78" y="824"/>
                  </a:cubicBezTo>
                  <a:cubicBezTo>
                    <a:pt x="84" y="787"/>
                    <a:pt x="93" y="750"/>
                    <a:pt x="104" y="713"/>
                  </a:cubicBezTo>
                  <a:cubicBezTo>
                    <a:pt x="127" y="640"/>
                    <a:pt x="159" y="568"/>
                    <a:pt x="194" y="498"/>
                  </a:cubicBezTo>
                  <a:cubicBezTo>
                    <a:pt x="211" y="463"/>
                    <a:pt x="231" y="429"/>
                    <a:pt x="250" y="395"/>
                  </a:cubicBezTo>
                  <a:cubicBezTo>
                    <a:pt x="260" y="379"/>
                    <a:pt x="271" y="361"/>
                    <a:pt x="280" y="347"/>
                  </a:cubicBezTo>
                  <a:cubicBezTo>
                    <a:pt x="292" y="332"/>
                    <a:pt x="302" y="315"/>
                    <a:pt x="315" y="301"/>
                  </a:cubicBezTo>
                  <a:cubicBezTo>
                    <a:pt x="327" y="286"/>
                    <a:pt x="339" y="271"/>
                    <a:pt x="352" y="258"/>
                  </a:cubicBezTo>
                  <a:cubicBezTo>
                    <a:pt x="372" y="237"/>
                    <a:pt x="372" y="237"/>
                    <a:pt x="372" y="237"/>
                  </a:cubicBezTo>
                  <a:cubicBezTo>
                    <a:pt x="393" y="218"/>
                    <a:pt x="393" y="218"/>
                    <a:pt x="393" y="218"/>
                  </a:cubicBezTo>
                  <a:cubicBezTo>
                    <a:pt x="407" y="205"/>
                    <a:pt x="422" y="194"/>
                    <a:pt x="437" y="182"/>
                  </a:cubicBezTo>
                  <a:cubicBezTo>
                    <a:pt x="453" y="171"/>
                    <a:pt x="468" y="160"/>
                    <a:pt x="484" y="150"/>
                  </a:cubicBezTo>
                  <a:cubicBezTo>
                    <a:pt x="517" y="130"/>
                    <a:pt x="551" y="114"/>
                    <a:pt x="587" y="100"/>
                  </a:cubicBezTo>
                  <a:cubicBezTo>
                    <a:pt x="622" y="85"/>
                    <a:pt x="659" y="75"/>
                    <a:pt x="697" y="67"/>
                  </a:cubicBezTo>
                  <a:cubicBezTo>
                    <a:pt x="734" y="58"/>
                    <a:pt x="773" y="54"/>
                    <a:pt x="812" y="51"/>
                  </a:cubicBezTo>
                  <a:cubicBezTo>
                    <a:pt x="850" y="48"/>
                    <a:pt x="889" y="47"/>
                    <a:pt x="928" y="50"/>
                  </a:cubicBezTo>
                  <a:cubicBezTo>
                    <a:pt x="967" y="52"/>
                    <a:pt x="1006" y="56"/>
                    <a:pt x="1045" y="63"/>
                  </a:cubicBezTo>
                  <a:cubicBezTo>
                    <a:pt x="1084" y="70"/>
                    <a:pt x="1122" y="79"/>
                    <a:pt x="1159" y="91"/>
                  </a:cubicBezTo>
                  <a:cubicBezTo>
                    <a:pt x="1160" y="91"/>
                    <a:pt x="1160" y="91"/>
                    <a:pt x="1160" y="91"/>
                  </a:cubicBezTo>
                  <a:cubicBezTo>
                    <a:pt x="1175" y="95"/>
                    <a:pt x="1191" y="102"/>
                    <a:pt x="1206" y="109"/>
                  </a:cubicBezTo>
                  <a:cubicBezTo>
                    <a:pt x="1221" y="116"/>
                    <a:pt x="1236" y="124"/>
                    <a:pt x="1250" y="134"/>
                  </a:cubicBezTo>
                  <a:cubicBezTo>
                    <a:pt x="1279" y="152"/>
                    <a:pt x="1305" y="174"/>
                    <a:pt x="1327" y="199"/>
                  </a:cubicBezTo>
                  <a:cubicBezTo>
                    <a:pt x="1350" y="224"/>
                    <a:pt x="1369" y="252"/>
                    <a:pt x="1384" y="282"/>
                  </a:cubicBezTo>
                  <a:cubicBezTo>
                    <a:pt x="1391" y="298"/>
                    <a:pt x="1397" y="313"/>
                    <a:pt x="1402" y="329"/>
                  </a:cubicBezTo>
                  <a:cubicBezTo>
                    <a:pt x="1408" y="345"/>
                    <a:pt x="1412" y="362"/>
                    <a:pt x="1415" y="379"/>
                  </a:cubicBezTo>
                  <a:cubicBezTo>
                    <a:pt x="1418" y="395"/>
                    <a:pt x="1420" y="412"/>
                    <a:pt x="1420" y="429"/>
                  </a:cubicBezTo>
                  <a:cubicBezTo>
                    <a:pt x="1422" y="446"/>
                    <a:pt x="1422" y="462"/>
                    <a:pt x="1421" y="480"/>
                  </a:cubicBezTo>
                  <a:cubicBezTo>
                    <a:pt x="1420" y="498"/>
                    <a:pt x="1419" y="512"/>
                    <a:pt x="1414" y="528"/>
                  </a:cubicBezTo>
                  <a:cubicBezTo>
                    <a:pt x="1410" y="543"/>
                    <a:pt x="1403" y="558"/>
                    <a:pt x="1395" y="572"/>
                  </a:cubicBezTo>
                  <a:cubicBezTo>
                    <a:pt x="1379" y="600"/>
                    <a:pt x="1356" y="622"/>
                    <a:pt x="1328" y="638"/>
                  </a:cubicBezTo>
                  <a:cubicBezTo>
                    <a:pt x="1301" y="654"/>
                    <a:pt x="1270" y="664"/>
                    <a:pt x="1238" y="670"/>
                  </a:cubicBezTo>
                  <a:cubicBezTo>
                    <a:pt x="1240" y="670"/>
                    <a:pt x="1240" y="670"/>
                    <a:pt x="1240" y="670"/>
                  </a:cubicBezTo>
                  <a:cubicBezTo>
                    <a:pt x="1224" y="671"/>
                    <a:pt x="1205" y="671"/>
                    <a:pt x="1188" y="670"/>
                  </a:cubicBezTo>
                  <a:cubicBezTo>
                    <a:pt x="1170" y="669"/>
                    <a:pt x="1152" y="667"/>
                    <a:pt x="1134" y="665"/>
                  </a:cubicBezTo>
                  <a:cubicBezTo>
                    <a:pt x="1099" y="660"/>
                    <a:pt x="1064" y="654"/>
                    <a:pt x="1029" y="645"/>
                  </a:cubicBezTo>
                  <a:cubicBezTo>
                    <a:pt x="1012" y="641"/>
                    <a:pt x="995" y="636"/>
                    <a:pt x="978" y="631"/>
                  </a:cubicBezTo>
                  <a:cubicBezTo>
                    <a:pt x="925" y="613"/>
                    <a:pt x="925" y="613"/>
                    <a:pt x="925" y="613"/>
                  </a:cubicBezTo>
                  <a:cubicBezTo>
                    <a:pt x="906" y="607"/>
                    <a:pt x="885" y="602"/>
                    <a:pt x="862" y="603"/>
                  </a:cubicBezTo>
                  <a:cubicBezTo>
                    <a:pt x="839" y="603"/>
                    <a:pt x="810" y="610"/>
                    <a:pt x="790" y="631"/>
                  </a:cubicBezTo>
                  <a:cubicBezTo>
                    <a:pt x="771" y="651"/>
                    <a:pt x="764" y="675"/>
                    <a:pt x="760" y="696"/>
                  </a:cubicBezTo>
                  <a:cubicBezTo>
                    <a:pt x="757" y="717"/>
                    <a:pt x="756" y="737"/>
                    <a:pt x="757" y="757"/>
                  </a:cubicBezTo>
                  <a:cubicBezTo>
                    <a:pt x="757" y="796"/>
                    <a:pt x="762" y="833"/>
                    <a:pt x="765" y="869"/>
                  </a:cubicBezTo>
                  <a:cubicBezTo>
                    <a:pt x="769" y="904"/>
                    <a:pt x="768" y="939"/>
                    <a:pt x="760" y="969"/>
                  </a:cubicBezTo>
                  <a:cubicBezTo>
                    <a:pt x="755" y="985"/>
                    <a:pt x="748" y="999"/>
                    <a:pt x="740" y="1008"/>
                  </a:cubicBezTo>
                  <a:cubicBezTo>
                    <a:pt x="731" y="1018"/>
                    <a:pt x="719" y="1022"/>
                    <a:pt x="713" y="1021"/>
                  </a:cubicBezTo>
                  <a:cubicBezTo>
                    <a:pt x="726" y="1051"/>
                    <a:pt x="726" y="1051"/>
                    <a:pt x="726" y="1051"/>
                  </a:cubicBezTo>
                  <a:cubicBezTo>
                    <a:pt x="730" y="1041"/>
                    <a:pt x="733" y="1032"/>
                    <a:pt x="736" y="1023"/>
                  </a:cubicBezTo>
                  <a:cubicBezTo>
                    <a:pt x="738" y="1013"/>
                    <a:pt x="740" y="1004"/>
                    <a:pt x="741" y="995"/>
                  </a:cubicBezTo>
                  <a:cubicBezTo>
                    <a:pt x="744" y="976"/>
                    <a:pt x="745" y="956"/>
                    <a:pt x="743" y="936"/>
                  </a:cubicBezTo>
                  <a:cubicBezTo>
                    <a:pt x="742" y="927"/>
                    <a:pt x="739" y="916"/>
                    <a:pt x="737" y="908"/>
                  </a:cubicBezTo>
                  <a:cubicBezTo>
                    <a:pt x="734" y="898"/>
                    <a:pt x="731" y="889"/>
                    <a:pt x="727" y="881"/>
                  </a:cubicBezTo>
                  <a:cubicBezTo>
                    <a:pt x="720" y="863"/>
                    <a:pt x="711" y="847"/>
                    <a:pt x="701" y="832"/>
                  </a:cubicBezTo>
                  <a:cubicBezTo>
                    <a:pt x="682" y="802"/>
                    <a:pt x="662" y="773"/>
                    <a:pt x="665" y="741"/>
                  </a:cubicBezTo>
                  <a:cubicBezTo>
                    <a:pt x="666" y="725"/>
                    <a:pt x="672" y="709"/>
                    <a:pt x="680" y="693"/>
                  </a:cubicBezTo>
                  <a:cubicBezTo>
                    <a:pt x="688" y="678"/>
                    <a:pt x="698" y="664"/>
                    <a:pt x="709" y="650"/>
                  </a:cubicBezTo>
                  <a:lnTo>
                    <a:pt x="704" y="64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3" name="Freeform 89"/>
            <p:cNvSpPr/>
            <p:nvPr/>
          </p:nvSpPr>
          <p:spPr bwMode="auto">
            <a:xfrm>
              <a:off x="5191" y="772"/>
              <a:ext cx="282" cy="333"/>
            </a:xfrm>
            <a:custGeom>
              <a:avLst/>
              <a:gdLst>
                <a:gd name="T0" fmla="*/ 272 w 295"/>
                <a:gd name="T1" fmla="*/ 0 h 349"/>
                <a:gd name="T2" fmla="*/ 273 w 295"/>
                <a:gd name="T3" fmla="*/ 22 h 349"/>
                <a:gd name="T4" fmla="*/ 272 w 295"/>
                <a:gd name="T5" fmla="*/ 46 h 349"/>
                <a:gd name="T6" fmla="*/ 268 w 295"/>
                <a:gd name="T7" fmla="*/ 77 h 349"/>
                <a:gd name="T8" fmla="*/ 265 w 295"/>
                <a:gd name="T9" fmla="*/ 94 h 349"/>
                <a:gd name="T10" fmla="*/ 260 w 295"/>
                <a:gd name="T11" fmla="*/ 112 h 349"/>
                <a:gd name="T12" fmla="*/ 247 w 295"/>
                <a:gd name="T13" fmla="*/ 148 h 349"/>
                <a:gd name="T14" fmla="*/ 227 w 295"/>
                <a:gd name="T15" fmla="*/ 184 h 349"/>
                <a:gd name="T16" fmla="*/ 214 w 295"/>
                <a:gd name="T17" fmla="*/ 201 h 349"/>
                <a:gd name="T18" fmla="*/ 200 w 295"/>
                <a:gd name="T19" fmla="*/ 217 h 349"/>
                <a:gd name="T20" fmla="*/ 169 w 295"/>
                <a:gd name="T21" fmla="*/ 247 h 349"/>
                <a:gd name="T22" fmla="*/ 135 w 295"/>
                <a:gd name="T23" fmla="*/ 272 h 349"/>
                <a:gd name="T24" fmla="*/ 101 w 295"/>
                <a:gd name="T25" fmla="*/ 294 h 349"/>
                <a:gd name="T26" fmla="*/ 69 w 295"/>
                <a:gd name="T27" fmla="*/ 312 h 349"/>
                <a:gd name="T28" fmla="*/ 41 w 295"/>
                <a:gd name="T29" fmla="*/ 327 h 349"/>
                <a:gd name="T30" fmla="*/ 19 w 295"/>
                <a:gd name="T31" fmla="*/ 338 h 349"/>
                <a:gd name="T32" fmla="*/ 0 w 295"/>
                <a:gd name="T33" fmla="*/ 349 h 349"/>
                <a:gd name="T34" fmla="*/ 21 w 295"/>
                <a:gd name="T35" fmla="*/ 346 h 349"/>
                <a:gd name="T36" fmla="*/ 46 w 295"/>
                <a:gd name="T37" fmla="*/ 343 h 349"/>
                <a:gd name="T38" fmla="*/ 78 w 295"/>
                <a:gd name="T39" fmla="*/ 336 h 349"/>
                <a:gd name="T40" fmla="*/ 115 w 295"/>
                <a:gd name="T41" fmla="*/ 324 h 349"/>
                <a:gd name="T42" fmla="*/ 155 w 295"/>
                <a:gd name="T43" fmla="*/ 306 h 349"/>
                <a:gd name="T44" fmla="*/ 196 w 295"/>
                <a:gd name="T45" fmla="*/ 280 h 349"/>
                <a:gd name="T46" fmla="*/ 233 w 295"/>
                <a:gd name="T47" fmla="*/ 247 h 349"/>
                <a:gd name="T48" fmla="*/ 263 w 295"/>
                <a:gd name="T49" fmla="*/ 207 h 349"/>
                <a:gd name="T50" fmla="*/ 283 w 295"/>
                <a:gd name="T51" fmla="*/ 162 h 349"/>
                <a:gd name="T52" fmla="*/ 293 w 295"/>
                <a:gd name="T53" fmla="*/ 118 h 349"/>
                <a:gd name="T54" fmla="*/ 294 w 295"/>
                <a:gd name="T55" fmla="*/ 78 h 349"/>
                <a:gd name="T56" fmla="*/ 289 w 295"/>
                <a:gd name="T57" fmla="*/ 45 h 349"/>
                <a:gd name="T58" fmla="*/ 281 w 295"/>
                <a:gd name="T59" fmla="*/ 20 h 349"/>
                <a:gd name="T60" fmla="*/ 272 w 295"/>
                <a:gd name="T6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49">
                  <a:moveTo>
                    <a:pt x="272" y="0"/>
                  </a:moveTo>
                  <a:cubicBezTo>
                    <a:pt x="272" y="0"/>
                    <a:pt x="273" y="8"/>
                    <a:pt x="273" y="22"/>
                  </a:cubicBezTo>
                  <a:cubicBezTo>
                    <a:pt x="273" y="29"/>
                    <a:pt x="272" y="37"/>
                    <a:pt x="272" y="46"/>
                  </a:cubicBezTo>
                  <a:cubicBezTo>
                    <a:pt x="271" y="55"/>
                    <a:pt x="270" y="66"/>
                    <a:pt x="268" y="77"/>
                  </a:cubicBezTo>
                  <a:cubicBezTo>
                    <a:pt x="268" y="82"/>
                    <a:pt x="266" y="88"/>
                    <a:pt x="265" y="94"/>
                  </a:cubicBezTo>
                  <a:cubicBezTo>
                    <a:pt x="263" y="100"/>
                    <a:pt x="263" y="106"/>
                    <a:pt x="260" y="112"/>
                  </a:cubicBezTo>
                  <a:cubicBezTo>
                    <a:pt x="257" y="124"/>
                    <a:pt x="252" y="136"/>
                    <a:pt x="247" y="148"/>
                  </a:cubicBezTo>
                  <a:cubicBezTo>
                    <a:pt x="242" y="161"/>
                    <a:pt x="233" y="172"/>
                    <a:pt x="227" y="184"/>
                  </a:cubicBezTo>
                  <a:cubicBezTo>
                    <a:pt x="223" y="190"/>
                    <a:pt x="218" y="195"/>
                    <a:pt x="214" y="201"/>
                  </a:cubicBezTo>
                  <a:cubicBezTo>
                    <a:pt x="209" y="206"/>
                    <a:pt x="205" y="212"/>
                    <a:pt x="200" y="217"/>
                  </a:cubicBezTo>
                  <a:cubicBezTo>
                    <a:pt x="190" y="227"/>
                    <a:pt x="181" y="238"/>
                    <a:pt x="169" y="247"/>
                  </a:cubicBezTo>
                  <a:cubicBezTo>
                    <a:pt x="157" y="255"/>
                    <a:pt x="147" y="266"/>
                    <a:pt x="135" y="272"/>
                  </a:cubicBezTo>
                  <a:cubicBezTo>
                    <a:pt x="123" y="279"/>
                    <a:pt x="113" y="288"/>
                    <a:pt x="101" y="294"/>
                  </a:cubicBezTo>
                  <a:cubicBezTo>
                    <a:pt x="90" y="300"/>
                    <a:pt x="79" y="306"/>
                    <a:pt x="69" y="312"/>
                  </a:cubicBezTo>
                  <a:cubicBezTo>
                    <a:pt x="59" y="318"/>
                    <a:pt x="49" y="323"/>
                    <a:pt x="41" y="327"/>
                  </a:cubicBezTo>
                  <a:cubicBezTo>
                    <a:pt x="32" y="331"/>
                    <a:pt x="25" y="335"/>
                    <a:pt x="19" y="338"/>
                  </a:cubicBezTo>
                  <a:cubicBezTo>
                    <a:pt x="7" y="344"/>
                    <a:pt x="0" y="349"/>
                    <a:pt x="0" y="349"/>
                  </a:cubicBezTo>
                  <a:cubicBezTo>
                    <a:pt x="0" y="349"/>
                    <a:pt x="7" y="348"/>
                    <a:pt x="21" y="346"/>
                  </a:cubicBezTo>
                  <a:cubicBezTo>
                    <a:pt x="28" y="346"/>
                    <a:pt x="37" y="345"/>
                    <a:pt x="46" y="343"/>
                  </a:cubicBezTo>
                  <a:cubicBezTo>
                    <a:pt x="56" y="341"/>
                    <a:pt x="67" y="340"/>
                    <a:pt x="78" y="336"/>
                  </a:cubicBezTo>
                  <a:cubicBezTo>
                    <a:pt x="90" y="333"/>
                    <a:pt x="102" y="329"/>
                    <a:pt x="115" y="324"/>
                  </a:cubicBezTo>
                  <a:cubicBezTo>
                    <a:pt x="129" y="320"/>
                    <a:pt x="142" y="313"/>
                    <a:pt x="155" y="306"/>
                  </a:cubicBezTo>
                  <a:cubicBezTo>
                    <a:pt x="169" y="299"/>
                    <a:pt x="182" y="290"/>
                    <a:pt x="196" y="280"/>
                  </a:cubicBezTo>
                  <a:cubicBezTo>
                    <a:pt x="210" y="272"/>
                    <a:pt x="221" y="259"/>
                    <a:pt x="233" y="247"/>
                  </a:cubicBezTo>
                  <a:cubicBezTo>
                    <a:pt x="245" y="235"/>
                    <a:pt x="254" y="221"/>
                    <a:pt x="263" y="207"/>
                  </a:cubicBezTo>
                  <a:cubicBezTo>
                    <a:pt x="271" y="192"/>
                    <a:pt x="279" y="178"/>
                    <a:pt x="283" y="162"/>
                  </a:cubicBezTo>
                  <a:cubicBezTo>
                    <a:pt x="289" y="147"/>
                    <a:pt x="291" y="132"/>
                    <a:pt x="293" y="118"/>
                  </a:cubicBezTo>
                  <a:cubicBezTo>
                    <a:pt x="294" y="104"/>
                    <a:pt x="295" y="90"/>
                    <a:pt x="294" y="78"/>
                  </a:cubicBezTo>
                  <a:cubicBezTo>
                    <a:pt x="293" y="66"/>
                    <a:pt x="291" y="54"/>
                    <a:pt x="289" y="45"/>
                  </a:cubicBezTo>
                  <a:cubicBezTo>
                    <a:pt x="287" y="35"/>
                    <a:pt x="284" y="27"/>
                    <a:pt x="281" y="20"/>
                  </a:cubicBezTo>
                  <a:cubicBezTo>
                    <a:pt x="276" y="7"/>
                    <a:pt x="272" y="0"/>
                    <a:pt x="272"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4" name="Freeform 90"/>
            <p:cNvSpPr/>
            <p:nvPr/>
          </p:nvSpPr>
          <p:spPr bwMode="auto">
            <a:xfrm>
              <a:off x="4829" y="331"/>
              <a:ext cx="221" cy="207"/>
            </a:xfrm>
            <a:custGeom>
              <a:avLst/>
              <a:gdLst>
                <a:gd name="T0" fmla="*/ 225 w 231"/>
                <a:gd name="T1" fmla="*/ 217 h 217"/>
                <a:gd name="T2" fmla="*/ 228 w 231"/>
                <a:gd name="T3" fmla="*/ 202 h 217"/>
                <a:gd name="T4" fmla="*/ 230 w 231"/>
                <a:gd name="T5" fmla="*/ 161 h 217"/>
                <a:gd name="T6" fmla="*/ 216 w 231"/>
                <a:gd name="T7" fmla="*/ 103 h 217"/>
                <a:gd name="T8" fmla="*/ 200 w 231"/>
                <a:gd name="T9" fmla="*/ 72 h 217"/>
                <a:gd name="T10" fmla="*/ 189 w 231"/>
                <a:gd name="T11" fmla="*/ 58 h 217"/>
                <a:gd name="T12" fmla="*/ 176 w 231"/>
                <a:gd name="T13" fmla="*/ 45 h 217"/>
                <a:gd name="T14" fmla="*/ 147 w 231"/>
                <a:gd name="T15" fmla="*/ 23 h 217"/>
                <a:gd name="T16" fmla="*/ 115 w 231"/>
                <a:gd name="T17" fmla="*/ 9 h 217"/>
                <a:gd name="T18" fmla="*/ 83 w 231"/>
                <a:gd name="T19" fmla="*/ 2 h 217"/>
                <a:gd name="T20" fmla="*/ 55 w 231"/>
                <a:gd name="T21" fmla="*/ 1 h 217"/>
                <a:gd name="T22" fmla="*/ 32 w 231"/>
                <a:gd name="T23" fmla="*/ 3 h 217"/>
                <a:gd name="T24" fmla="*/ 14 w 231"/>
                <a:gd name="T25" fmla="*/ 7 h 217"/>
                <a:gd name="T26" fmla="*/ 0 w 231"/>
                <a:gd name="T27" fmla="*/ 12 h 217"/>
                <a:gd name="T28" fmla="*/ 15 w 231"/>
                <a:gd name="T29" fmla="*/ 16 h 217"/>
                <a:gd name="T30" fmla="*/ 31 w 231"/>
                <a:gd name="T31" fmla="*/ 20 h 217"/>
                <a:gd name="T32" fmla="*/ 52 w 231"/>
                <a:gd name="T33" fmla="*/ 26 h 217"/>
                <a:gd name="T34" fmla="*/ 76 w 231"/>
                <a:gd name="T35" fmla="*/ 34 h 217"/>
                <a:gd name="T36" fmla="*/ 100 w 231"/>
                <a:gd name="T37" fmla="*/ 45 h 217"/>
                <a:gd name="T38" fmla="*/ 124 w 231"/>
                <a:gd name="T39" fmla="*/ 59 h 217"/>
                <a:gd name="T40" fmla="*/ 145 w 231"/>
                <a:gd name="T41" fmla="*/ 77 h 217"/>
                <a:gd name="T42" fmla="*/ 156 w 231"/>
                <a:gd name="T43" fmla="*/ 87 h 217"/>
                <a:gd name="T44" fmla="*/ 165 w 231"/>
                <a:gd name="T45" fmla="*/ 98 h 217"/>
                <a:gd name="T46" fmla="*/ 181 w 231"/>
                <a:gd name="T47" fmla="*/ 120 h 217"/>
                <a:gd name="T48" fmla="*/ 194 w 231"/>
                <a:gd name="T49" fmla="*/ 144 h 217"/>
                <a:gd name="T50" fmla="*/ 205 w 231"/>
                <a:gd name="T51" fmla="*/ 166 h 217"/>
                <a:gd name="T52" fmla="*/ 219 w 231"/>
                <a:gd name="T53" fmla="*/ 203 h 217"/>
                <a:gd name="T54" fmla="*/ 225 w 231"/>
                <a:gd name="T5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217">
                  <a:moveTo>
                    <a:pt x="225" y="217"/>
                  </a:moveTo>
                  <a:cubicBezTo>
                    <a:pt x="225" y="217"/>
                    <a:pt x="227" y="212"/>
                    <a:pt x="228" y="202"/>
                  </a:cubicBezTo>
                  <a:cubicBezTo>
                    <a:pt x="230" y="192"/>
                    <a:pt x="231" y="178"/>
                    <a:pt x="230" y="161"/>
                  </a:cubicBezTo>
                  <a:cubicBezTo>
                    <a:pt x="229" y="143"/>
                    <a:pt x="225" y="123"/>
                    <a:pt x="216" y="103"/>
                  </a:cubicBezTo>
                  <a:cubicBezTo>
                    <a:pt x="211" y="93"/>
                    <a:pt x="207" y="82"/>
                    <a:pt x="200" y="72"/>
                  </a:cubicBezTo>
                  <a:cubicBezTo>
                    <a:pt x="189" y="58"/>
                    <a:pt x="189" y="58"/>
                    <a:pt x="189" y="58"/>
                  </a:cubicBezTo>
                  <a:cubicBezTo>
                    <a:pt x="185" y="53"/>
                    <a:pt x="180" y="49"/>
                    <a:pt x="176" y="45"/>
                  </a:cubicBezTo>
                  <a:cubicBezTo>
                    <a:pt x="167" y="36"/>
                    <a:pt x="157" y="29"/>
                    <a:pt x="147" y="23"/>
                  </a:cubicBezTo>
                  <a:cubicBezTo>
                    <a:pt x="137" y="16"/>
                    <a:pt x="125" y="13"/>
                    <a:pt x="115" y="9"/>
                  </a:cubicBezTo>
                  <a:cubicBezTo>
                    <a:pt x="104" y="5"/>
                    <a:pt x="93" y="4"/>
                    <a:pt x="83" y="2"/>
                  </a:cubicBezTo>
                  <a:cubicBezTo>
                    <a:pt x="73" y="0"/>
                    <a:pt x="64" y="1"/>
                    <a:pt x="55" y="1"/>
                  </a:cubicBezTo>
                  <a:cubicBezTo>
                    <a:pt x="47" y="1"/>
                    <a:pt x="39" y="1"/>
                    <a:pt x="32" y="3"/>
                  </a:cubicBezTo>
                  <a:cubicBezTo>
                    <a:pt x="25" y="4"/>
                    <a:pt x="19" y="6"/>
                    <a:pt x="14" y="7"/>
                  </a:cubicBezTo>
                  <a:cubicBezTo>
                    <a:pt x="5" y="10"/>
                    <a:pt x="0" y="12"/>
                    <a:pt x="0" y="12"/>
                  </a:cubicBezTo>
                  <a:cubicBezTo>
                    <a:pt x="0" y="12"/>
                    <a:pt x="5" y="14"/>
                    <a:pt x="15" y="16"/>
                  </a:cubicBezTo>
                  <a:cubicBezTo>
                    <a:pt x="19" y="17"/>
                    <a:pt x="25" y="19"/>
                    <a:pt x="31" y="20"/>
                  </a:cubicBezTo>
                  <a:cubicBezTo>
                    <a:pt x="38" y="21"/>
                    <a:pt x="45" y="24"/>
                    <a:pt x="52" y="26"/>
                  </a:cubicBezTo>
                  <a:cubicBezTo>
                    <a:pt x="59" y="29"/>
                    <a:pt x="68" y="31"/>
                    <a:pt x="76" y="34"/>
                  </a:cubicBezTo>
                  <a:cubicBezTo>
                    <a:pt x="83" y="38"/>
                    <a:pt x="92" y="41"/>
                    <a:pt x="100" y="45"/>
                  </a:cubicBezTo>
                  <a:cubicBezTo>
                    <a:pt x="108" y="50"/>
                    <a:pt x="116" y="54"/>
                    <a:pt x="124" y="59"/>
                  </a:cubicBezTo>
                  <a:cubicBezTo>
                    <a:pt x="131" y="65"/>
                    <a:pt x="139" y="70"/>
                    <a:pt x="145" y="77"/>
                  </a:cubicBezTo>
                  <a:cubicBezTo>
                    <a:pt x="149" y="80"/>
                    <a:pt x="152" y="83"/>
                    <a:pt x="156" y="87"/>
                  </a:cubicBezTo>
                  <a:cubicBezTo>
                    <a:pt x="159" y="91"/>
                    <a:pt x="162" y="94"/>
                    <a:pt x="165" y="98"/>
                  </a:cubicBezTo>
                  <a:cubicBezTo>
                    <a:pt x="171" y="105"/>
                    <a:pt x="176" y="113"/>
                    <a:pt x="181" y="120"/>
                  </a:cubicBezTo>
                  <a:cubicBezTo>
                    <a:pt x="186" y="129"/>
                    <a:pt x="191" y="136"/>
                    <a:pt x="194" y="144"/>
                  </a:cubicBezTo>
                  <a:cubicBezTo>
                    <a:pt x="198" y="152"/>
                    <a:pt x="202" y="159"/>
                    <a:pt x="205" y="166"/>
                  </a:cubicBezTo>
                  <a:cubicBezTo>
                    <a:pt x="211" y="181"/>
                    <a:pt x="216" y="194"/>
                    <a:pt x="219" y="203"/>
                  </a:cubicBezTo>
                  <a:cubicBezTo>
                    <a:pt x="223" y="212"/>
                    <a:pt x="225" y="217"/>
                    <a:pt x="225" y="21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91"/>
            <p:cNvSpPr/>
            <p:nvPr/>
          </p:nvSpPr>
          <p:spPr bwMode="auto">
            <a:xfrm>
              <a:off x="4374" y="198"/>
              <a:ext cx="542" cy="306"/>
            </a:xfrm>
            <a:custGeom>
              <a:avLst/>
              <a:gdLst>
                <a:gd name="T0" fmla="*/ 567 w 567"/>
                <a:gd name="T1" fmla="*/ 160 h 320"/>
                <a:gd name="T2" fmla="*/ 565 w 567"/>
                <a:gd name="T3" fmla="*/ 151 h 320"/>
                <a:gd name="T4" fmla="*/ 558 w 567"/>
                <a:gd name="T5" fmla="*/ 126 h 320"/>
                <a:gd name="T6" fmla="*/ 550 w 567"/>
                <a:gd name="T7" fmla="*/ 109 h 320"/>
                <a:gd name="T8" fmla="*/ 537 w 567"/>
                <a:gd name="T9" fmla="*/ 91 h 320"/>
                <a:gd name="T10" fmla="*/ 497 w 567"/>
                <a:gd name="T11" fmla="*/ 55 h 320"/>
                <a:gd name="T12" fmla="*/ 441 w 567"/>
                <a:gd name="T13" fmla="*/ 26 h 320"/>
                <a:gd name="T14" fmla="*/ 373 w 567"/>
                <a:gd name="T15" fmla="*/ 7 h 320"/>
                <a:gd name="T16" fmla="*/ 297 w 567"/>
                <a:gd name="T17" fmla="*/ 1 h 320"/>
                <a:gd name="T18" fmla="*/ 219 w 567"/>
                <a:gd name="T19" fmla="*/ 11 h 320"/>
                <a:gd name="T20" fmla="*/ 145 w 567"/>
                <a:gd name="T21" fmla="*/ 37 h 320"/>
                <a:gd name="T22" fmla="*/ 81 w 567"/>
                <a:gd name="T23" fmla="*/ 79 h 320"/>
                <a:gd name="T24" fmla="*/ 33 w 567"/>
                <a:gd name="T25" fmla="*/ 133 h 320"/>
                <a:gd name="T26" fmla="*/ 7 w 567"/>
                <a:gd name="T27" fmla="*/ 192 h 320"/>
                <a:gd name="T28" fmla="*/ 4 w 567"/>
                <a:gd name="T29" fmla="*/ 207 h 320"/>
                <a:gd name="T30" fmla="*/ 2 w 567"/>
                <a:gd name="T31" fmla="*/ 220 h 320"/>
                <a:gd name="T32" fmla="*/ 1 w 567"/>
                <a:gd name="T33" fmla="*/ 245 h 320"/>
                <a:gd name="T34" fmla="*/ 4 w 567"/>
                <a:gd name="T35" fmla="*/ 286 h 320"/>
                <a:gd name="T36" fmla="*/ 9 w 567"/>
                <a:gd name="T37" fmla="*/ 311 h 320"/>
                <a:gd name="T38" fmla="*/ 11 w 567"/>
                <a:gd name="T39" fmla="*/ 320 h 320"/>
                <a:gd name="T40" fmla="*/ 12 w 567"/>
                <a:gd name="T41" fmla="*/ 311 h 320"/>
                <a:gd name="T42" fmla="*/ 12 w 567"/>
                <a:gd name="T43" fmla="*/ 285 h 320"/>
                <a:gd name="T44" fmla="*/ 18 w 567"/>
                <a:gd name="T45" fmla="*/ 247 h 320"/>
                <a:gd name="T46" fmla="*/ 23 w 567"/>
                <a:gd name="T47" fmla="*/ 224 h 320"/>
                <a:gd name="T48" fmla="*/ 27 w 567"/>
                <a:gd name="T49" fmla="*/ 212 h 320"/>
                <a:gd name="T50" fmla="*/ 32 w 567"/>
                <a:gd name="T51" fmla="*/ 201 h 320"/>
                <a:gd name="T52" fmla="*/ 105 w 567"/>
                <a:gd name="T53" fmla="*/ 110 h 320"/>
                <a:gd name="T54" fmla="*/ 163 w 567"/>
                <a:gd name="T55" fmla="*/ 76 h 320"/>
                <a:gd name="T56" fmla="*/ 230 w 567"/>
                <a:gd name="T57" fmla="*/ 54 h 320"/>
                <a:gd name="T58" fmla="*/ 299 w 567"/>
                <a:gd name="T59" fmla="*/ 44 h 320"/>
                <a:gd name="T60" fmla="*/ 367 w 567"/>
                <a:gd name="T61" fmla="*/ 46 h 320"/>
                <a:gd name="T62" fmla="*/ 431 w 567"/>
                <a:gd name="T63" fmla="*/ 57 h 320"/>
                <a:gd name="T64" fmla="*/ 484 w 567"/>
                <a:gd name="T65" fmla="*/ 77 h 320"/>
                <a:gd name="T66" fmla="*/ 506 w 567"/>
                <a:gd name="T67" fmla="*/ 89 h 320"/>
                <a:gd name="T68" fmla="*/ 516 w 567"/>
                <a:gd name="T69" fmla="*/ 96 h 320"/>
                <a:gd name="T70" fmla="*/ 525 w 567"/>
                <a:gd name="T71" fmla="*/ 103 h 320"/>
                <a:gd name="T72" fmla="*/ 539 w 567"/>
                <a:gd name="T73" fmla="*/ 117 h 320"/>
                <a:gd name="T74" fmla="*/ 550 w 567"/>
                <a:gd name="T75" fmla="*/ 130 h 320"/>
                <a:gd name="T76" fmla="*/ 563 w 567"/>
                <a:gd name="T77" fmla="*/ 152 h 320"/>
                <a:gd name="T78" fmla="*/ 567 w 567"/>
                <a:gd name="T7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320">
                  <a:moveTo>
                    <a:pt x="567" y="160"/>
                  </a:moveTo>
                  <a:cubicBezTo>
                    <a:pt x="567" y="160"/>
                    <a:pt x="567" y="157"/>
                    <a:pt x="565" y="151"/>
                  </a:cubicBezTo>
                  <a:cubicBezTo>
                    <a:pt x="564" y="145"/>
                    <a:pt x="563" y="137"/>
                    <a:pt x="558" y="126"/>
                  </a:cubicBezTo>
                  <a:cubicBezTo>
                    <a:pt x="556" y="121"/>
                    <a:pt x="554" y="115"/>
                    <a:pt x="550" y="109"/>
                  </a:cubicBezTo>
                  <a:cubicBezTo>
                    <a:pt x="547" y="103"/>
                    <a:pt x="542" y="97"/>
                    <a:pt x="537" y="91"/>
                  </a:cubicBezTo>
                  <a:cubicBezTo>
                    <a:pt x="527" y="78"/>
                    <a:pt x="513" y="66"/>
                    <a:pt x="497" y="55"/>
                  </a:cubicBezTo>
                  <a:cubicBezTo>
                    <a:pt x="481" y="44"/>
                    <a:pt x="462" y="33"/>
                    <a:pt x="441" y="26"/>
                  </a:cubicBezTo>
                  <a:cubicBezTo>
                    <a:pt x="420" y="17"/>
                    <a:pt x="397" y="11"/>
                    <a:pt x="373" y="7"/>
                  </a:cubicBezTo>
                  <a:cubicBezTo>
                    <a:pt x="349" y="3"/>
                    <a:pt x="323" y="0"/>
                    <a:pt x="297" y="1"/>
                  </a:cubicBezTo>
                  <a:cubicBezTo>
                    <a:pt x="271" y="2"/>
                    <a:pt x="246" y="5"/>
                    <a:pt x="219" y="11"/>
                  </a:cubicBezTo>
                  <a:cubicBezTo>
                    <a:pt x="194" y="17"/>
                    <a:pt x="169" y="26"/>
                    <a:pt x="145" y="37"/>
                  </a:cubicBezTo>
                  <a:cubicBezTo>
                    <a:pt x="122" y="48"/>
                    <a:pt x="100" y="63"/>
                    <a:pt x="81" y="79"/>
                  </a:cubicBezTo>
                  <a:cubicBezTo>
                    <a:pt x="61" y="95"/>
                    <a:pt x="45" y="114"/>
                    <a:pt x="33" y="133"/>
                  </a:cubicBezTo>
                  <a:cubicBezTo>
                    <a:pt x="20" y="153"/>
                    <a:pt x="12" y="173"/>
                    <a:pt x="7" y="192"/>
                  </a:cubicBezTo>
                  <a:cubicBezTo>
                    <a:pt x="6" y="197"/>
                    <a:pt x="5" y="201"/>
                    <a:pt x="4" y="207"/>
                  </a:cubicBezTo>
                  <a:cubicBezTo>
                    <a:pt x="3" y="212"/>
                    <a:pt x="3" y="216"/>
                    <a:pt x="2" y="220"/>
                  </a:cubicBezTo>
                  <a:cubicBezTo>
                    <a:pt x="1" y="228"/>
                    <a:pt x="0" y="237"/>
                    <a:pt x="1" y="245"/>
                  </a:cubicBezTo>
                  <a:cubicBezTo>
                    <a:pt x="0" y="261"/>
                    <a:pt x="2" y="275"/>
                    <a:pt x="4" y="286"/>
                  </a:cubicBezTo>
                  <a:cubicBezTo>
                    <a:pt x="5" y="297"/>
                    <a:pt x="8" y="305"/>
                    <a:pt x="9" y="311"/>
                  </a:cubicBezTo>
                  <a:cubicBezTo>
                    <a:pt x="11" y="317"/>
                    <a:pt x="11" y="320"/>
                    <a:pt x="11" y="320"/>
                  </a:cubicBezTo>
                  <a:cubicBezTo>
                    <a:pt x="11" y="320"/>
                    <a:pt x="11" y="316"/>
                    <a:pt x="12" y="311"/>
                  </a:cubicBezTo>
                  <a:cubicBezTo>
                    <a:pt x="12" y="305"/>
                    <a:pt x="11" y="296"/>
                    <a:pt x="12" y="285"/>
                  </a:cubicBezTo>
                  <a:cubicBezTo>
                    <a:pt x="13" y="274"/>
                    <a:pt x="15" y="261"/>
                    <a:pt x="18" y="247"/>
                  </a:cubicBezTo>
                  <a:cubicBezTo>
                    <a:pt x="18" y="240"/>
                    <a:pt x="20" y="233"/>
                    <a:pt x="23" y="224"/>
                  </a:cubicBezTo>
                  <a:cubicBezTo>
                    <a:pt x="24" y="220"/>
                    <a:pt x="26" y="216"/>
                    <a:pt x="27" y="212"/>
                  </a:cubicBezTo>
                  <a:cubicBezTo>
                    <a:pt x="28" y="208"/>
                    <a:pt x="30" y="204"/>
                    <a:pt x="32" y="201"/>
                  </a:cubicBezTo>
                  <a:cubicBezTo>
                    <a:pt x="45" y="168"/>
                    <a:pt x="70" y="135"/>
                    <a:pt x="105" y="110"/>
                  </a:cubicBezTo>
                  <a:cubicBezTo>
                    <a:pt x="123" y="97"/>
                    <a:pt x="142" y="86"/>
                    <a:pt x="163" y="76"/>
                  </a:cubicBezTo>
                  <a:cubicBezTo>
                    <a:pt x="184" y="67"/>
                    <a:pt x="207" y="60"/>
                    <a:pt x="230" y="54"/>
                  </a:cubicBezTo>
                  <a:cubicBezTo>
                    <a:pt x="252" y="49"/>
                    <a:pt x="276" y="45"/>
                    <a:pt x="299" y="44"/>
                  </a:cubicBezTo>
                  <a:cubicBezTo>
                    <a:pt x="322" y="43"/>
                    <a:pt x="345" y="43"/>
                    <a:pt x="367" y="46"/>
                  </a:cubicBezTo>
                  <a:cubicBezTo>
                    <a:pt x="389" y="48"/>
                    <a:pt x="411" y="52"/>
                    <a:pt x="431" y="57"/>
                  </a:cubicBezTo>
                  <a:cubicBezTo>
                    <a:pt x="450" y="62"/>
                    <a:pt x="468" y="69"/>
                    <a:pt x="484" y="77"/>
                  </a:cubicBezTo>
                  <a:cubicBezTo>
                    <a:pt x="492" y="81"/>
                    <a:pt x="500" y="84"/>
                    <a:pt x="506" y="89"/>
                  </a:cubicBezTo>
                  <a:cubicBezTo>
                    <a:pt x="510" y="91"/>
                    <a:pt x="513" y="94"/>
                    <a:pt x="516" y="96"/>
                  </a:cubicBezTo>
                  <a:cubicBezTo>
                    <a:pt x="519" y="98"/>
                    <a:pt x="522" y="100"/>
                    <a:pt x="525" y="103"/>
                  </a:cubicBezTo>
                  <a:cubicBezTo>
                    <a:pt x="531" y="107"/>
                    <a:pt x="535" y="112"/>
                    <a:pt x="539" y="117"/>
                  </a:cubicBezTo>
                  <a:cubicBezTo>
                    <a:pt x="544" y="121"/>
                    <a:pt x="548" y="126"/>
                    <a:pt x="550" y="130"/>
                  </a:cubicBezTo>
                  <a:cubicBezTo>
                    <a:pt x="557" y="139"/>
                    <a:pt x="561" y="147"/>
                    <a:pt x="563" y="152"/>
                  </a:cubicBezTo>
                  <a:cubicBezTo>
                    <a:pt x="566" y="157"/>
                    <a:pt x="567" y="160"/>
                    <a:pt x="567" y="16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6" name="Freeform 92"/>
            <p:cNvSpPr/>
            <p:nvPr/>
          </p:nvSpPr>
          <p:spPr bwMode="auto">
            <a:xfrm>
              <a:off x="4013" y="405"/>
              <a:ext cx="369" cy="420"/>
            </a:xfrm>
            <a:custGeom>
              <a:avLst/>
              <a:gdLst>
                <a:gd name="T0" fmla="*/ 386 w 386"/>
                <a:gd name="T1" fmla="*/ 37 h 440"/>
                <a:gd name="T2" fmla="*/ 379 w 386"/>
                <a:gd name="T3" fmla="*/ 33 h 440"/>
                <a:gd name="T4" fmla="*/ 359 w 386"/>
                <a:gd name="T5" fmla="*/ 23 h 440"/>
                <a:gd name="T6" fmla="*/ 325 w 386"/>
                <a:gd name="T7" fmla="*/ 10 h 440"/>
                <a:gd name="T8" fmla="*/ 278 w 386"/>
                <a:gd name="T9" fmla="*/ 2 h 440"/>
                <a:gd name="T10" fmla="*/ 221 w 386"/>
                <a:gd name="T11" fmla="*/ 3 h 440"/>
                <a:gd name="T12" fmla="*/ 159 w 386"/>
                <a:gd name="T13" fmla="*/ 20 h 440"/>
                <a:gd name="T14" fmla="*/ 99 w 386"/>
                <a:gd name="T15" fmla="*/ 56 h 440"/>
                <a:gd name="T16" fmla="*/ 51 w 386"/>
                <a:gd name="T17" fmla="*/ 110 h 440"/>
                <a:gd name="T18" fmla="*/ 20 w 386"/>
                <a:gd name="T19" fmla="*/ 174 h 440"/>
                <a:gd name="T20" fmla="*/ 3 w 386"/>
                <a:gd name="T21" fmla="*/ 240 h 440"/>
                <a:gd name="T22" fmla="*/ 3 w 386"/>
                <a:gd name="T23" fmla="*/ 304 h 440"/>
                <a:gd name="T24" fmla="*/ 20 w 386"/>
                <a:gd name="T25" fmla="*/ 360 h 440"/>
                <a:gd name="T26" fmla="*/ 33 w 386"/>
                <a:gd name="T27" fmla="*/ 382 h 440"/>
                <a:gd name="T28" fmla="*/ 47 w 386"/>
                <a:gd name="T29" fmla="*/ 400 h 440"/>
                <a:gd name="T30" fmla="*/ 61 w 386"/>
                <a:gd name="T31" fmla="*/ 414 h 440"/>
                <a:gd name="T32" fmla="*/ 74 w 386"/>
                <a:gd name="T33" fmla="*/ 424 h 440"/>
                <a:gd name="T34" fmla="*/ 94 w 386"/>
                <a:gd name="T35" fmla="*/ 436 h 440"/>
                <a:gd name="T36" fmla="*/ 101 w 386"/>
                <a:gd name="T37" fmla="*/ 440 h 440"/>
                <a:gd name="T38" fmla="*/ 95 w 386"/>
                <a:gd name="T39" fmla="*/ 434 h 440"/>
                <a:gd name="T40" fmla="*/ 80 w 386"/>
                <a:gd name="T41" fmla="*/ 418 h 440"/>
                <a:gd name="T42" fmla="*/ 71 w 386"/>
                <a:gd name="T43" fmla="*/ 405 h 440"/>
                <a:gd name="T44" fmla="*/ 61 w 386"/>
                <a:gd name="T45" fmla="*/ 390 h 440"/>
                <a:gd name="T46" fmla="*/ 51 w 386"/>
                <a:gd name="T47" fmla="*/ 372 h 440"/>
                <a:gd name="T48" fmla="*/ 43 w 386"/>
                <a:gd name="T49" fmla="*/ 351 h 440"/>
                <a:gd name="T50" fmla="*/ 36 w 386"/>
                <a:gd name="T51" fmla="*/ 302 h 440"/>
                <a:gd name="T52" fmla="*/ 42 w 386"/>
                <a:gd name="T53" fmla="*/ 247 h 440"/>
                <a:gd name="T54" fmla="*/ 60 w 386"/>
                <a:gd name="T55" fmla="*/ 189 h 440"/>
                <a:gd name="T56" fmla="*/ 89 w 386"/>
                <a:gd name="T57" fmla="*/ 134 h 440"/>
                <a:gd name="T58" fmla="*/ 127 w 386"/>
                <a:gd name="T59" fmla="*/ 89 h 440"/>
                <a:gd name="T60" fmla="*/ 175 w 386"/>
                <a:gd name="T61" fmla="*/ 56 h 440"/>
                <a:gd name="T62" fmla="*/ 228 w 386"/>
                <a:gd name="T63" fmla="*/ 36 h 440"/>
                <a:gd name="T64" fmla="*/ 278 w 386"/>
                <a:gd name="T65" fmla="*/ 27 h 440"/>
                <a:gd name="T66" fmla="*/ 322 w 386"/>
                <a:gd name="T67" fmla="*/ 27 h 440"/>
                <a:gd name="T68" fmla="*/ 356 w 386"/>
                <a:gd name="T69" fmla="*/ 31 h 440"/>
                <a:gd name="T70" fmla="*/ 378 w 386"/>
                <a:gd name="T71" fmla="*/ 35 h 440"/>
                <a:gd name="T72" fmla="*/ 386 w 386"/>
                <a:gd name="T73" fmla="*/ 3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40">
                  <a:moveTo>
                    <a:pt x="386" y="37"/>
                  </a:moveTo>
                  <a:cubicBezTo>
                    <a:pt x="386" y="37"/>
                    <a:pt x="384" y="36"/>
                    <a:pt x="379" y="33"/>
                  </a:cubicBezTo>
                  <a:cubicBezTo>
                    <a:pt x="374" y="31"/>
                    <a:pt x="368" y="26"/>
                    <a:pt x="359" y="23"/>
                  </a:cubicBezTo>
                  <a:cubicBezTo>
                    <a:pt x="350" y="19"/>
                    <a:pt x="338" y="14"/>
                    <a:pt x="325" y="10"/>
                  </a:cubicBezTo>
                  <a:cubicBezTo>
                    <a:pt x="311" y="7"/>
                    <a:pt x="296" y="3"/>
                    <a:pt x="278" y="2"/>
                  </a:cubicBezTo>
                  <a:cubicBezTo>
                    <a:pt x="261" y="0"/>
                    <a:pt x="241" y="1"/>
                    <a:pt x="221" y="3"/>
                  </a:cubicBezTo>
                  <a:cubicBezTo>
                    <a:pt x="201" y="7"/>
                    <a:pt x="180" y="11"/>
                    <a:pt x="159" y="20"/>
                  </a:cubicBezTo>
                  <a:cubicBezTo>
                    <a:pt x="138" y="29"/>
                    <a:pt x="117" y="40"/>
                    <a:pt x="99" y="56"/>
                  </a:cubicBezTo>
                  <a:cubicBezTo>
                    <a:pt x="81" y="71"/>
                    <a:pt x="65" y="90"/>
                    <a:pt x="51" y="110"/>
                  </a:cubicBezTo>
                  <a:cubicBezTo>
                    <a:pt x="38" y="131"/>
                    <a:pt x="29" y="151"/>
                    <a:pt x="20" y="174"/>
                  </a:cubicBezTo>
                  <a:cubicBezTo>
                    <a:pt x="12" y="195"/>
                    <a:pt x="7" y="218"/>
                    <a:pt x="3" y="240"/>
                  </a:cubicBezTo>
                  <a:cubicBezTo>
                    <a:pt x="0" y="262"/>
                    <a:pt x="1" y="284"/>
                    <a:pt x="3" y="304"/>
                  </a:cubicBezTo>
                  <a:cubicBezTo>
                    <a:pt x="6" y="325"/>
                    <a:pt x="12" y="344"/>
                    <a:pt x="20" y="360"/>
                  </a:cubicBezTo>
                  <a:cubicBezTo>
                    <a:pt x="24" y="368"/>
                    <a:pt x="28" y="376"/>
                    <a:pt x="33" y="382"/>
                  </a:cubicBezTo>
                  <a:cubicBezTo>
                    <a:pt x="38" y="389"/>
                    <a:pt x="42" y="395"/>
                    <a:pt x="47" y="400"/>
                  </a:cubicBezTo>
                  <a:cubicBezTo>
                    <a:pt x="52" y="405"/>
                    <a:pt x="57" y="410"/>
                    <a:pt x="61" y="414"/>
                  </a:cubicBezTo>
                  <a:cubicBezTo>
                    <a:pt x="66" y="418"/>
                    <a:pt x="70" y="421"/>
                    <a:pt x="74" y="424"/>
                  </a:cubicBezTo>
                  <a:cubicBezTo>
                    <a:pt x="82" y="430"/>
                    <a:pt x="90" y="433"/>
                    <a:pt x="94" y="436"/>
                  </a:cubicBezTo>
                  <a:cubicBezTo>
                    <a:pt x="99" y="439"/>
                    <a:pt x="101" y="440"/>
                    <a:pt x="101" y="440"/>
                  </a:cubicBezTo>
                  <a:cubicBezTo>
                    <a:pt x="101" y="440"/>
                    <a:pt x="99" y="438"/>
                    <a:pt x="95" y="434"/>
                  </a:cubicBezTo>
                  <a:cubicBezTo>
                    <a:pt x="92" y="430"/>
                    <a:pt x="86" y="425"/>
                    <a:pt x="80" y="418"/>
                  </a:cubicBezTo>
                  <a:cubicBezTo>
                    <a:pt x="77" y="414"/>
                    <a:pt x="74" y="410"/>
                    <a:pt x="71" y="405"/>
                  </a:cubicBezTo>
                  <a:cubicBezTo>
                    <a:pt x="67" y="401"/>
                    <a:pt x="64" y="395"/>
                    <a:pt x="61" y="390"/>
                  </a:cubicBezTo>
                  <a:cubicBezTo>
                    <a:pt x="57" y="384"/>
                    <a:pt x="55" y="378"/>
                    <a:pt x="51" y="372"/>
                  </a:cubicBezTo>
                  <a:cubicBezTo>
                    <a:pt x="49" y="365"/>
                    <a:pt x="46" y="358"/>
                    <a:pt x="43" y="351"/>
                  </a:cubicBezTo>
                  <a:cubicBezTo>
                    <a:pt x="39" y="336"/>
                    <a:pt x="37" y="319"/>
                    <a:pt x="36" y="302"/>
                  </a:cubicBezTo>
                  <a:cubicBezTo>
                    <a:pt x="36" y="284"/>
                    <a:pt x="38" y="266"/>
                    <a:pt x="42" y="247"/>
                  </a:cubicBezTo>
                  <a:cubicBezTo>
                    <a:pt x="46" y="228"/>
                    <a:pt x="53" y="208"/>
                    <a:pt x="60" y="189"/>
                  </a:cubicBezTo>
                  <a:cubicBezTo>
                    <a:pt x="68" y="171"/>
                    <a:pt x="78" y="150"/>
                    <a:pt x="89" y="134"/>
                  </a:cubicBezTo>
                  <a:cubicBezTo>
                    <a:pt x="99" y="117"/>
                    <a:pt x="112" y="101"/>
                    <a:pt x="127" y="89"/>
                  </a:cubicBezTo>
                  <a:cubicBezTo>
                    <a:pt x="142" y="76"/>
                    <a:pt x="158" y="64"/>
                    <a:pt x="175" y="56"/>
                  </a:cubicBezTo>
                  <a:cubicBezTo>
                    <a:pt x="192" y="47"/>
                    <a:pt x="210" y="41"/>
                    <a:pt x="228" y="36"/>
                  </a:cubicBezTo>
                  <a:cubicBezTo>
                    <a:pt x="245" y="32"/>
                    <a:pt x="262" y="29"/>
                    <a:pt x="278" y="27"/>
                  </a:cubicBezTo>
                  <a:cubicBezTo>
                    <a:pt x="294" y="26"/>
                    <a:pt x="309" y="26"/>
                    <a:pt x="322" y="27"/>
                  </a:cubicBezTo>
                  <a:cubicBezTo>
                    <a:pt x="335" y="28"/>
                    <a:pt x="347" y="29"/>
                    <a:pt x="356" y="31"/>
                  </a:cubicBezTo>
                  <a:cubicBezTo>
                    <a:pt x="366" y="32"/>
                    <a:pt x="373" y="34"/>
                    <a:pt x="378" y="35"/>
                  </a:cubicBezTo>
                  <a:cubicBezTo>
                    <a:pt x="383" y="36"/>
                    <a:pt x="386" y="37"/>
                    <a:pt x="386" y="3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7" name="Freeform 93"/>
            <p:cNvSpPr/>
            <p:nvPr/>
          </p:nvSpPr>
          <p:spPr bwMode="auto">
            <a:xfrm>
              <a:off x="3900" y="799"/>
              <a:ext cx="345" cy="442"/>
            </a:xfrm>
            <a:custGeom>
              <a:avLst/>
              <a:gdLst>
                <a:gd name="T0" fmla="*/ 195 w 361"/>
                <a:gd name="T1" fmla="*/ 7 h 462"/>
                <a:gd name="T2" fmla="*/ 186 w 361"/>
                <a:gd name="T3" fmla="*/ 5 h 462"/>
                <a:gd name="T4" fmla="*/ 161 w 361"/>
                <a:gd name="T5" fmla="*/ 0 h 462"/>
                <a:gd name="T6" fmla="*/ 121 w 361"/>
                <a:gd name="T7" fmla="*/ 4 h 462"/>
                <a:gd name="T8" fmla="*/ 73 w 361"/>
                <a:gd name="T9" fmla="*/ 27 h 462"/>
                <a:gd name="T10" fmla="*/ 9 w 361"/>
                <a:gd name="T11" fmla="*/ 143 h 462"/>
                <a:gd name="T12" fmla="*/ 25 w 361"/>
                <a:gd name="T13" fmla="*/ 294 h 462"/>
                <a:gd name="T14" fmla="*/ 114 w 361"/>
                <a:gd name="T15" fmla="*/ 416 h 462"/>
                <a:gd name="T16" fmla="*/ 241 w 361"/>
                <a:gd name="T17" fmla="*/ 461 h 462"/>
                <a:gd name="T18" fmla="*/ 269 w 361"/>
                <a:gd name="T19" fmla="*/ 459 h 462"/>
                <a:gd name="T20" fmla="*/ 293 w 361"/>
                <a:gd name="T21" fmla="*/ 452 h 462"/>
                <a:gd name="T22" fmla="*/ 330 w 361"/>
                <a:gd name="T23" fmla="*/ 439 h 462"/>
                <a:gd name="T24" fmla="*/ 361 w 361"/>
                <a:gd name="T25" fmla="*/ 425 h 462"/>
                <a:gd name="T26" fmla="*/ 352 w 361"/>
                <a:gd name="T27" fmla="*/ 424 h 462"/>
                <a:gd name="T28" fmla="*/ 326 w 361"/>
                <a:gd name="T29" fmla="*/ 424 h 462"/>
                <a:gd name="T30" fmla="*/ 289 w 361"/>
                <a:gd name="T31" fmla="*/ 425 h 462"/>
                <a:gd name="T32" fmla="*/ 265 w 361"/>
                <a:gd name="T33" fmla="*/ 425 h 462"/>
                <a:gd name="T34" fmla="*/ 242 w 361"/>
                <a:gd name="T35" fmla="*/ 425 h 462"/>
                <a:gd name="T36" fmla="*/ 141 w 361"/>
                <a:gd name="T37" fmla="*/ 383 h 462"/>
                <a:gd name="T38" fmla="*/ 98 w 361"/>
                <a:gd name="T39" fmla="*/ 336 h 462"/>
                <a:gd name="T40" fmla="*/ 66 w 361"/>
                <a:gd name="T41" fmla="*/ 277 h 462"/>
                <a:gd name="T42" fmla="*/ 49 w 361"/>
                <a:gd name="T43" fmla="*/ 213 h 462"/>
                <a:gd name="T44" fmla="*/ 48 w 361"/>
                <a:gd name="T45" fmla="*/ 149 h 462"/>
                <a:gd name="T46" fmla="*/ 62 w 361"/>
                <a:gd name="T47" fmla="*/ 91 h 462"/>
                <a:gd name="T48" fmla="*/ 90 w 361"/>
                <a:gd name="T49" fmla="*/ 46 h 462"/>
                <a:gd name="T50" fmla="*/ 162 w 361"/>
                <a:gd name="T51" fmla="*/ 9 h 462"/>
                <a:gd name="T52" fmla="*/ 186 w 361"/>
                <a:gd name="T53" fmla="*/ 7 h 462"/>
                <a:gd name="T54" fmla="*/ 195 w 361"/>
                <a:gd name="T55" fmla="*/ 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62">
                  <a:moveTo>
                    <a:pt x="195" y="7"/>
                  </a:moveTo>
                  <a:cubicBezTo>
                    <a:pt x="195" y="7"/>
                    <a:pt x="192" y="6"/>
                    <a:pt x="186" y="5"/>
                  </a:cubicBezTo>
                  <a:cubicBezTo>
                    <a:pt x="181" y="3"/>
                    <a:pt x="172" y="1"/>
                    <a:pt x="161" y="0"/>
                  </a:cubicBezTo>
                  <a:cubicBezTo>
                    <a:pt x="151" y="0"/>
                    <a:pt x="137" y="0"/>
                    <a:pt x="121" y="4"/>
                  </a:cubicBezTo>
                  <a:cubicBezTo>
                    <a:pt x="106" y="7"/>
                    <a:pt x="89" y="15"/>
                    <a:pt x="73" y="27"/>
                  </a:cubicBezTo>
                  <a:cubicBezTo>
                    <a:pt x="41" y="52"/>
                    <a:pt x="17" y="95"/>
                    <a:pt x="9" y="143"/>
                  </a:cubicBezTo>
                  <a:cubicBezTo>
                    <a:pt x="0" y="191"/>
                    <a:pt x="5" y="245"/>
                    <a:pt x="25" y="294"/>
                  </a:cubicBezTo>
                  <a:cubicBezTo>
                    <a:pt x="45" y="341"/>
                    <a:pt x="75" y="385"/>
                    <a:pt x="114" y="416"/>
                  </a:cubicBezTo>
                  <a:cubicBezTo>
                    <a:pt x="153" y="447"/>
                    <a:pt x="201" y="462"/>
                    <a:pt x="241" y="461"/>
                  </a:cubicBezTo>
                  <a:cubicBezTo>
                    <a:pt x="251" y="461"/>
                    <a:pt x="260" y="461"/>
                    <a:pt x="269" y="459"/>
                  </a:cubicBezTo>
                  <a:cubicBezTo>
                    <a:pt x="278" y="456"/>
                    <a:pt x="285" y="455"/>
                    <a:pt x="293" y="452"/>
                  </a:cubicBezTo>
                  <a:cubicBezTo>
                    <a:pt x="308" y="448"/>
                    <a:pt x="320" y="443"/>
                    <a:pt x="330" y="439"/>
                  </a:cubicBezTo>
                  <a:cubicBezTo>
                    <a:pt x="349" y="431"/>
                    <a:pt x="361" y="425"/>
                    <a:pt x="361" y="425"/>
                  </a:cubicBezTo>
                  <a:cubicBezTo>
                    <a:pt x="361" y="425"/>
                    <a:pt x="358" y="425"/>
                    <a:pt x="352" y="424"/>
                  </a:cubicBezTo>
                  <a:cubicBezTo>
                    <a:pt x="346" y="424"/>
                    <a:pt x="337" y="423"/>
                    <a:pt x="326" y="424"/>
                  </a:cubicBezTo>
                  <a:cubicBezTo>
                    <a:pt x="316" y="424"/>
                    <a:pt x="303" y="424"/>
                    <a:pt x="289" y="425"/>
                  </a:cubicBezTo>
                  <a:cubicBezTo>
                    <a:pt x="281" y="425"/>
                    <a:pt x="274" y="425"/>
                    <a:pt x="265" y="425"/>
                  </a:cubicBezTo>
                  <a:cubicBezTo>
                    <a:pt x="258" y="425"/>
                    <a:pt x="250" y="425"/>
                    <a:pt x="242" y="425"/>
                  </a:cubicBezTo>
                  <a:cubicBezTo>
                    <a:pt x="209" y="423"/>
                    <a:pt x="172" y="410"/>
                    <a:pt x="141" y="383"/>
                  </a:cubicBezTo>
                  <a:cubicBezTo>
                    <a:pt x="125" y="370"/>
                    <a:pt x="110" y="354"/>
                    <a:pt x="98" y="336"/>
                  </a:cubicBezTo>
                  <a:cubicBezTo>
                    <a:pt x="85" y="317"/>
                    <a:pt x="75" y="298"/>
                    <a:pt x="66" y="277"/>
                  </a:cubicBezTo>
                  <a:cubicBezTo>
                    <a:pt x="57" y="257"/>
                    <a:pt x="52" y="235"/>
                    <a:pt x="49" y="213"/>
                  </a:cubicBezTo>
                  <a:cubicBezTo>
                    <a:pt x="46" y="191"/>
                    <a:pt x="45" y="169"/>
                    <a:pt x="48" y="149"/>
                  </a:cubicBezTo>
                  <a:cubicBezTo>
                    <a:pt x="50" y="128"/>
                    <a:pt x="55" y="108"/>
                    <a:pt x="62" y="91"/>
                  </a:cubicBezTo>
                  <a:cubicBezTo>
                    <a:pt x="69" y="73"/>
                    <a:pt x="79" y="58"/>
                    <a:pt x="90" y="46"/>
                  </a:cubicBezTo>
                  <a:cubicBezTo>
                    <a:pt x="113" y="22"/>
                    <a:pt x="141" y="12"/>
                    <a:pt x="162" y="9"/>
                  </a:cubicBezTo>
                  <a:cubicBezTo>
                    <a:pt x="172" y="8"/>
                    <a:pt x="180" y="7"/>
                    <a:pt x="186" y="7"/>
                  </a:cubicBezTo>
                  <a:cubicBezTo>
                    <a:pt x="192" y="7"/>
                    <a:pt x="195" y="7"/>
                    <a:pt x="195"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8" name="Freeform 94"/>
            <p:cNvSpPr/>
            <p:nvPr/>
          </p:nvSpPr>
          <p:spPr bwMode="auto">
            <a:xfrm>
              <a:off x="4429" y="279"/>
              <a:ext cx="384" cy="198"/>
            </a:xfrm>
            <a:custGeom>
              <a:avLst/>
              <a:gdLst>
                <a:gd name="T0" fmla="*/ 401 w 401"/>
                <a:gd name="T1" fmla="*/ 23 h 207"/>
                <a:gd name="T2" fmla="*/ 326 w 401"/>
                <a:gd name="T3" fmla="*/ 4 h 207"/>
                <a:gd name="T4" fmla="*/ 288 w 401"/>
                <a:gd name="T5" fmla="*/ 1 h 207"/>
                <a:gd name="T6" fmla="*/ 246 w 401"/>
                <a:gd name="T7" fmla="*/ 1 h 207"/>
                <a:gd name="T8" fmla="*/ 200 w 401"/>
                <a:gd name="T9" fmla="*/ 7 h 207"/>
                <a:gd name="T10" fmla="*/ 155 w 401"/>
                <a:gd name="T11" fmla="*/ 20 h 207"/>
                <a:gd name="T12" fmla="*/ 111 w 401"/>
                <a:gd name="T13" fmla="*/ 41 h 207"/>
                <a:gd name="T14" fmla="*/ 74 w 401"/>
                <a:gd name="T15" fmla="*/ 68 h 207"/>
                <a:gd name="T16" fmla="*/ 57 w 401"/>
                <a:gd name="T17" fmla="*/ 83 h 207"/>
                <a:gd name="T18" fmla="*/ 44 w 401"/>
                <a:gd name="T19" fmla="*/ 100 h 207"/>
                <a:gd name="T20" fmla="*/ 32 w 401"/>
                <a:gd name="T21" fmla="*/ 116 h 207"/>
                <a:gd name="T22" fmla="*/ 24 w 401"/>
                <a:gd name="T23" fmla="*/ 133 h 207"/>
                <a:gd name="T24" fmla="*/ 10 w 401"/>
                <a:gd name="T25" fmla="*/ 162 h 207"/>
                <a:gd name="T26" fmla="*/ 4 w 401"/>
                <a:gd name="T27" fmla="*/ 186 h 207"/>
                <a:gd name="T28" fmla="*/ 0 w 401"/>
                <a:gd name="T29" fmla="*/ 207 h 207"/>
                <a:gd name="T30" fmla="*/ 10 w 401"/>
                <a:gd name="T31" fmla="*/ 188 h 207"/>
                <a:gd name="T32" fmla="*/ 22 w 401"/>
                <a:gd name="T33" fmla="*/ 168 h 207"/>
                <a:gd name="T34" fmla="*/ 40 w 401"/>
                <a:gd name="T35" fmla="*/ 143 h 207"/>
                <a:gd name="T36" fmla="*/ 50 w 401"/>
                <a:gd name="T37" fmla="*/ 129 h 207"/>
                <a:gd name="T38" fmla="*/ 63 w 401"/>
                <a:gd name="T39" fmla="*/ 116 h 207"/>
                <a:gd name="T40" fmla="*/ 76 w 401"/>
                <a:gd name="T41" fmla="*/ 103 h 207"/>
                <a:gd name="T42" fmla="*/ 92 w 401"/>
                <a:gd name="T43" fmla="*/ 91 h 207"/>
                <a:gd name="T44" fmla="*/ 127 w 401"/>
                <a:gd name="T45" fmla="*/ 69 h 207"/>
                <a:gd name="T46" fmla="*/ 166 w 401"/>
                <a:gd name="T47" fmla="*/ 51 h 207"/>
                <a:gd name="T48" fmla="*/ 207 w 401"/>
                <a:gd name="T49" fmla="*/ 39 h 207"/>
                <a:gd name="T50" fmla="*/ 249 w 401"/>
                <a:gd name="T51" fmla="*/ 31 h 207"/>
                <a:gd name="T52" fmla="*/ 325 w 401"/>
                <a:gd name="T53" fmla="*/ 23 h 207"/>
                <a:gd name="T54" fmla="*/ 356 w 401"/>
                <a:gd name="T55" fmla="*/ 22 h 207"/>
                <a:gd name="T56" fmla="*/ 380 w 401"/>
                <a:gd name="T57" fmla="*/ 22 h 207"/>
                <a:gd name="T58" fmla="*/ 401 w 401"/>
                <a:gd name="T59" fmla="*/ 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1" h="207">
                  <a:moveTo>
                    <a:pt x="401" y="23"/>
                  </a:moveTo>
                  <a:cubicBezTo>
                    <a:pt x="401" y="23"/>
                    <a:pt x="372" y="11"/>
                    <a:pt x="326" y="4"/>
                  </a:cubicBezTo>
                  <a:cubicBezTo>
                    <a:pt x="314" y="3"/>
                    <a:pt x="302" y="1"/>
                    <a:pt x="288" y="1"/>
                  </a:cubicBezTo>
                  <a:cubicBezTo>
                    <a:pt x="275" y="1"/>
                    <a:pt x="260" y="0"/>
                    <a:pt x="246" y="1"/>
                  </a:cubicBezTo>
                  <a:cubicBezTo>
                    <a:pt x="231" y="2"/>
                    <a:pt x="216" y="4"/>
                    <a:pt x="200" y="7"/>
                  </a:cubicBezTo>
                  <a:cubicBezTo>
                    <a:pt x="185" y="10"/>
                    <a:pt x="170" y="15"/>
                    <a:pt x="155" y="20"/>
                  </a:cubicBezTo>
                  <a:cubicBezTo>
                    <a:pt x="140" y="27"/>
                    <a:pt x="125" y="32"/>
                    <a:pt x="111" y="41"/>
                  </a:cubicBezTo>
                  <a:cubicBezTo>
                    <a:pt x="98" y="49"/>
                    <a:pt x="84" y="57"/>
                    <a:pt x="74" y="68"/>
                  </a:cubicBezTo>
                  <a:cubicBezTo>
                    <a:pt x="68" y="73"/>
                    <a:pt x="62" y="78"/>
                    <a:pt x="57" y="83"/>
                  </a:cubicBezTo>
                  <a:cubicBezTo>
                    <a:pt x="52" y="89"/>
                    <a:pt x="48" y="95"/>
                    <a:pt x="44" y="100"/>
                  </a:cubicBezTo>
                  <a:cubicBezTo>
                    <a:pt x="40" y="106"/>
                    <a:pt x="36" y="111"/>
                    <a:pt x="32" y="116"/>
                  </a:cubicBezTo>
                  <a:cubicBezTo>
                    <a:pt x="29" y="121"/>
                    <a:pt x="26" y="127"/>
                    <a:pt x="24" y="133"/>
                  </a:cubicBezTo>
                  <a:cubicBezTo>
                    <a:pt x="18" y="143"/>
                    <a:pt x="13" y="153"/>
                    <a:pt x="10" y="162"/>
                  </a:cubicBezTo>
                  <a:cubicBezTo>
                    <a:pt x="8" y="171"/>
                    <a:pt x="6" y="179"/>
                    <a:pt x="4" y="186"/>
                  </a:cubicBezTo>
                  <a:cubicBezTo>
                    <a:pt x="1" y="199"/>
                    <a:pt x="0" y="207"/>
                    <a:pt x="0" y="207"/>
                  </a:cubicBezTo>
                  <a:cubicBezTo>
                    <a:pt x="0" y="207"/>
                    <a:pt x="4" y="200"/>
                    <a:pt x="10" y="188"/>
                  </a:cubicBezTo>
                  <a:cubicBezTo>
                    <a:pt x="14" y="183"/>
                    <a:pt x="17" y="176"/>
                    <a:pt x="22" y="168"/>
                  </a:cubicBezTo>
                  <a:cubicBezTo>
                    <a:pt x="27" y="160"/>
                    <a:pt x="34" y="152"/>
                    <a:pt x="40" y="143"/>
                  </a:cubicBezTo>
                  <a:cubicBezTo>
                    <a:pt x="43" y="139"/>
                    <a:pt x="46" y="134"/>
                    <a:pt x="50" y="129"/>
                  </a:cubicBezTo>
                  <a:cubicBezTo>
                    <a:pt x="54" y="125"/>
                    <a:pt x="59" y="121"/>
                    <a:pt x="63" y="116"/>
                  </a:cubicBezTo>
                  <a:cubicBezTo>
                    <a:pt x="67" y="112"/>
                    <a:pt x="72" y="107"/>
                    <a:pt x="76" y="103"/>
                  </a:cubicBezTo>
                  <a:cubicBezTo>
                    <a:pt x="82" y="99"/>
                    <a:pt x="87" y="95"/>
                    <a:pt x="92" y="91"/>
                  </a:cubicBezTo>
                  <a:cubicBezTo>
                    <a:pt x="102" y="82"/>
                    <a:pt x="115" y="76"/>
                    <a:pt x="127" y="69"/>
                  </a:cubicBezTo>
                  <a:cubicBezTo>
                    <a:pt x="139" y="61"/>
                    <a:pt x="153" y="57"/>
                    <a:pt x="166" y="51"/>
                  </a:cubicBezTo>
                  <a:cubicBezTo>
                    <a:pt x="180" y="47"/>
                    <a:pt x="193" y="42"/>
                    <a:pt x="207" y="39"/>
                  </a:cubicBezTo>
                  <a:cubicBezTo>
                    <a:pt x="221" y="36"/>
                    <a:pt x="235" y="32"/>
                    <a:pt x="249" y="31"/>
                  </a:cubicBezTo>
                  <a:cubicBezTo>
                    <a:pt x="276" y="26"/>
                    <a:pt x="302" y="25"/>
                    <a:pt x="325" y="23"/>
                  </a:cubicBezTo>
                  <a:cubicBezTo>
                    <a:pt x="336" y="23"/>
                    <a:pt x="346" y="22"/>
                    <a:pt x="356" y="22"/>
                  </a:cubicBezTo>
                  <a:cubicBezTo>
                    <a:pt x="365" y="22"/>
                    <a:pt x="373" y="22"/>
                    <a:pt x="380" y="22"/>
                  </a:cubicBezTo>
                  <a:cubicBezTo>
                    <a:pt x="393" y="23"/>
                    <a:pt x="401" y="23"/>
                    <a:pt x="401" y="2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95"/>
            <p:cNvSpPr/>
            <p:nvPr/>
          </p:nvSpPr>
          <p:spPr bwMode="auto">
            <a:xfrm>
              <a:off x="4104" y="465"/>
              <a:ext cx="226" cy="318"/>
            </a:xfrm>
            <a:custGeom>
              <a:avLst/>
              <a:gdLst>
                <a:gd name="T0" fmla="*/ 236 w 236"/>
                <a:gd name="T1" fmla="*/ 1 h 333"/>
                <a:gd name="T2" fmla="*/ 216 w 236"/>
                <a:gd name="T3" fmla="*/ 1 h 333"/>
                <a:gd name="T4" fmla="*/ 163 w 236"/>
                <a:gd name="T5" fmla="*/ 8 h 333"/>
                <a:gd name="T6" fmla="*/ 128 w 236"/>
                <a:gd name="T7" fmla="*/ 19 h 333"/>
                <a:gd name="T8" fmla="*/ 92 w 236"/>
                <a:gd name="T9" fmla="*/ 37 h 333"/>
                <a:gd name="T10" fmla="*/ 74 w 236"/>
                <a:gd name="T11" fmla="*/ 50 h 333"/>
                <a:gd name="T12" fmla="*/ 65 w 236"/>
                <a:gd name="T13" fmla="*/ 57 h 333"/>
                <a:gd name="T14" fmla="*/ 57 w 236"/>
                <a:gd name="T15" fmla="*/ 65 h 333"/>
                <a:gd name="T16" fmla="*/ 42 w 236"/>
                <a:gd name="T17" fmla="*/ 82 h 333"/>
                <a:gd name="T18" fmla="*/ 29 w 236"/>
                <a:gd name="T19" fmla="*/ 101 h 333"/>
                <a:gd name="T20" fmla="*/ 18 w 236"/>
                <a:gd name="T21" fmla="*/ 122 h 333"/>
                <a:gd name="T22" fmla="*/ 9 w 236"/>
                <a:gd name="T23" fmla="*/ 143 h 333"/>
                <a:gd name="T24" fmla="*/ 0 w 236"/>
                <a:gd name="T25" fmla="*/ 187 h 333"/>
                <a:gd name="T26" fmla="*/ 0 w 236"/>
                <a:gd name="T27" fmla="*/ 228 h 333"/>
                <a:gd name="T28" fmla="*/ 5 w 236"/>
                <a:gd name="T29" fmla="*/ 263 h 333"/>
                <a:gd name="T30" fmla="*/ 8 w 236"/>
                <a:gd name="T31" fmla="*/ 279 h 333"/>
                <a:gd name="T32" fmla="*/ 13 w 236"/>
                <a:gd name="T33" fmla="*/ 292 h 333"/>
                <a:gd name="T34" fmla="*/ 21 w 236"/>
                <a:gd name="T35" fmla="*/ 314 h 333"/>
                <a:gd name="T36" fmla="*/ 28 w 236"/>
                <a:gd name="T37" fmla="*/ 333 h 333"/>
                <a:gd name="T38" fmla="*/ 27 w 236"/>
                <a:gd name="T39" fmla="*/ 313 h 333"/>
                <a:gd name="T40" fmla="*/ 25 w 236"/>
                <a:gd name="T41" fmla="*/ 290 h 333"/>
                <a:gd name="T42" fmla="*/ 24 w 236"/>
                <a:gd name="T43" fmla="*/ 276 h 333"/>
                <a:gd name="T44" fmla="*/ 25 w 236"/>
                <a:gd name="T45" fmla="*/ 261 h 333"/>
                <a:gd name="T46" fmla="*/ 25 w 236"/>
                <a:gd name="T47" fmla="*/ 228 h 333"/>
                <a:gd name="T48" fmla="*/ 30 w 236"/>
                <a:gd name="T49" fmla="*/ 191 h 333"/>
                <a:gd name="T50" fmla="*/ 40 w 236"/>
                <a:gd name="T51" fmla="*/ 154 h 333"/>
                <a:gd name="T52" fmla="*/ 48 w 236"/>
                <a:gd name="T53" fmla="*/ 136 h 333"/>
                <a:gd name="T54" fmla="*/ 57 w 236"/>
                <a:gd name="T55" fmla="*/ 119 h 333"/>
                <a:gd name="T56" fmla="*/ 68 w 236"/>
                <a:gd name="T57" fmla="*/ 102 h 333"/>
                <a:gd name="T58" fmla="*/ 81 w 236"/>
                <a:gd name="T59" fmla="*/ 88 h 333"/>
                <a:gd name="T60" fmla="*/ 109 w 236"/>
                <a:gd name="T61" fmla="*/ 61 h 333"/>
                <a:gd name="T62" fmla="*/ 139 w 236"/>
                <a:gd name="T63" fmla="*/ 41 h 333"/>
                <a:gd name="T64" fmla="*/ 169 w 236"/>
                <a:gd name="T65" fmla="*/ 26 h 333"/>
                <a:gd name="T66" fmla="*/ 217 w 236"/>
                <a:gd name="T67" fmla="*/ 7 h 333"/>
                <a:gd name="T68" fmla="*/ 236 w 236"/>
                <a:gd name="T69"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333">
                  <a:moveTo>
                    <a:pt x="236" y="1"/>
                  </a:moveTo>
                  <a:cubicBezTo>
                    <a:pt x="236" y="1"/>
                    <a:pt x="228" y="0"/>
                    <a:pt x="216" y="1"/>
                  </a:cubicBezTo>
                  <a:cubicBezTo>
                    <a:pt x="203" y="1"/>
                    <a:pt x="184" y="2"/>
                    <a:pt x="163" y="8"/>
                  </a:cubicBezTo>
                  <a:cubicBezTo>
                    <a:pt x="152" y="11"/>
                    <a:pt x="140" y="14"/>
                    <a:pt x="128" y="19"/>
                  </a:cubicBezTo>
                  <a:cubicBezTo>
                    <a:pt x="116" y="23"/>
                    <a:pt x="104" y="30"/>
                    <a:pt x="92" y="37"/>
                  </a:cubicBezTo>
                  <a:cubicBezTo>
                    <a:pt x="86" y="41"/>
                    <a:pt x="80" y="46"/>
                    <a:pt x="74" y="50"/>
                  </a:cubicBezTo>
                  <a:cubicBezTo>
                    <a:pt x="71" y="53"/>
                    <a:pt x="68" y="55"/>
                    <a:pt x="65" y="57"/>
                  </a:cubicBezTo>
                  <a:cubicBezTo>
                    <a:pt x="57" y="65"/>
                    <a:pt x="57" y="65"/>
                    <a:pt x="57" y="65"/>
                  </a:cubicBezTo>
                  <a:cubicBezTo>
                    <a:pt x="52" y="71"/>
                    <a:pt x="47" y="76"/>
                    <a:pt x="42" y="82"/>
                  </a:cubicBezTo>
                  <a:cubicBezTo>
                    <a:pt x="29" y="101"/>
                    <a:pt x="29" y="101"/>
                    <a:pt x="29" y="101"/>
                  </a:cubicBezTo>
                  <a:cubicBezTo>
                    <a:pt x="24" y="108"/>
                    <a:pt x="21" y="115"/>
                    <a:pt x="18" y="122"/>
                  </a:cubicBezTo>
                  <a:cubicBezTo>
                    <a:pt x="15" y="129"/>
                    <a:pt x="12" y="136"/>
                    <a:pt x="9" y="143"/>
                  </a:cubicBezTo>
                  <a:cubicBezTo>
                    <a:pt x="5" y="158"/>
                    <a:pt x="2" y="173"/>
                    <a:pt x="0" y="187"/>
                  </a:cubicBezTo>
                  <a:cubicBezTo>
                    <a:pt x="0" y="201"/>
                    <a:pt x="0" y="215"/>
                    <a:pt x="0" y="228"/>
                  </a:cubicBezTo>
                  <a:cubicBezTo>
                    <a:pt x="1" y="240"/>
                    <a:pt x="4" y="252"/>
                    <a:pt x="5" y="263"/>
                  </a:cubicBezTo>
                  <a:cubicBezTo>
                    <a:pt x="6" y="269"/>
                    <a:pt x="7" y="274"/>
                    <a:pt x="8" y="279"/>
                  </a:cubicBezTo>
                  <a:cubicBezTo>
                    <a:pt x="10" y="284"/>
                    <a:pt x="11" y="288"/>
                    <a:pt x="13" y="292"/>
                  </a:cubicBezTo>
                  <a:cubicBezTo>
                    <a:pt x="16" y="301"/>
                    <a:pt x="19" y="308"/>
                    <a:pt x="21" y="314"/>
                  </a:cubicBezTo>
                  <a:cubicBezTo>
                    <a:pt x="25" y="326"/>
                    <a:pt x="28" y="333"/>
                    <a:pt x="28" y="333"/>
                  </a:cubicBezTo>
                  <a:cubicBezTo>
                    <a:pt x="28" y="333"/>
                    <a:pt x="28" y="325"/>
                    <a:pt x="27" y="313"/>
                  </a:cubicBezTo>
                  <a:cubicBezTo>
                    <a:pt x="27" y="306"/>
                    <a:pt x="26" y="299"/>
                    <a:pt x="25" y="290"/>
                  </a:cubicBezTo>
                  <a:cubicBezTo>
                    <a:pt x="25" y="286"/>
                    <a:pt x="25" y="281"/>
                    <a:pt x="24" y="276"/>
                  </a:cubicBezTo>
                  <a:cubicBezTo>
                    <a:pt x="24" y="272"/>
                    <a:pt x="24" y="266"/>
                    <a:pt x="25" y="261"/>
                  </a:cubicBezTo>
                  <a:cubicBezTo>
                    <a:pt x="25" y="251"/>
                    <a:pt x="25" y="240"/>
                    <a:pt x="25" y="228"/>
                  </a:cubicBezTo>
                  <a:cubicBezTo>
                    <a:pt x="26" y="216"/>
                    <a:pt x="28" y="204"/>
                    <a:pt x="30" y="191"/>
                  </a:cubicBezTo>
                  <a:cubicBezTo>
                    <a:pt x="32" y="179"/>
                    <a:pt x="37" y="167"/>
                    <a:pt x="40" y="154"/>
                  </a:cubicBezTo>
                  <a:cubicBezTo>
                    <a:pt x="42" y="148"/>
                    <a:pt x="45" y="142"/>
                    <a:pt x="48" y="136"/>
                  </a:cubicBezTo>
                  <a:cubicBezTo>
                    <a:pt x="50" y="130"/>
                    <a:pt x="53" y="124"/>
                    <a:pt x="57" y="119"/>
                  </a:cubicBezTo>
                  <a:cubicBezTo>
                    <a:pt x="68" y="102"/>
                    <a:pt x="68" y="102"/>
                    <a:pt x="68" y="102"/>
                  </a:cubicBezTo>
                  <a:cubicBezTo>
                    <a:pt x="72" y="97"/>
                    <a:pt x="76" y="93"/>
                    <a:pt x="81" y="88"/>
                  </a:cubicBezTo>
                  <a:cubicBezTo>
                    <a:pt x="89" y="77"/>
                    <a:pt x="99" y="70"/>
                    <a:pt x="109" y="61"/>
                  </a:cubicBezTo>
                  <a:cubicBezTo>
                    <a:pt x="119" y="55"/>
                    <a:pt x="129" y="47"/>
                    <a:pt x="139" y="41"/>
                  </a:cubicBezTo>
                  <a:cubicBezTo>
                    <a:pt x="149" y="35"/>
                    <a:pt x="160" y="30"/>
                    <a:pt x="169" y="26"/>
                  </a:cubicBezTo>
                  <a:cubicBezTo>
                    <a:pt x="188" y="17"/>
                    <a:pt x="205" y="11"/>
                    <a:pt x="217" y="7"/>
                  </a:cubicBezTo>
                  <a:cubicBezTo>
                    <a:pt x="229" y="3"/>
                    <a:pt x="236" y="1"/>
                    <a:pt x="236"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0" name="Freeform 96"/>
            <p:cNvSpPr/>
            <p:nvPr/>
          </p:nvSpPr>
          <p:spPr bwMode="auto">
            <a:xfrm>
              <a:off x="3970" y="846"/>
              <a:ext cx="182" cy="323"/>
            </a:xfrm>
            <a:custGeom>
              <a:avLst/>
              <a:gdLst>
                <a:gd name="T0" fmla="*/ 94 w 190"/>
                <a:gd name="T1" fmla="*/ 0 h 337"/>
                <a:gd name="T2" fmla="*/ 45 w 190"/>
                <a:gd name="T3" fmla="*/ 27 h 337"/>
                <a:gd name="T4" fmla="*/ 25 w 190"/>
                <a:gd name="T5" fmla="*/ 49 h 337"/>
                <a:gd name="T6" fmla="*/ 11 w 190"/>
                <a:gd name="T7" fmla="*/ 74 h 337"/>
                <a:gd name="T8" fmla="*/ 6 w 190"/>
                <a:gd name="T9" fmla="*/ 88 h 337"/>
                <a:gd name="T10" fmla="*/ 2 w 190"/>
                <a:gd name="T11" fmla="*/ 103 h 337"/>
                <a:gd name="T12" fmla="*/ 0 w 190"/>
                <a:gd name="T13" fmla="*/ 118 h 337"/>
                <a:gd name="T14" fmla="*/ 0 w 190"/>
                <a:gd name="T15" fmla="*/ 132 h 337"/>
                <a:gd name="T16" fmla="*/ 4 w 190"/>
                <a:gd name="T17" fmla="*/ 162 h 337"/>
                <a:gd name="T18" fmla="*/ 11 w 190"/>
                <a:gd name="T19" fmla="*/ 190 h 337"/>
                <a:gd name="T20" fmla="*/ 10 w 190"/>
                <a:gd name="T21" fmla="*/ 188 h 337"/>
                <a:gd name="T22" fmla="*/ 21 w 190"/>
                <a:gd name="T23" fmla="*/ 219 h 337"/>
                <a:gd name="T24" fmla="*/ 35 w 190"/>
                <a:gd name="T25" fmla="*/ 247 h 337"/>
                <a:gd name="T26" fmla="*/ 53 w 190"/>
                <a:gd name="T27" fmla="*/ 273 h 337"/>
                <a:gd name="T28" fmla="*/ 75 w 190"/>
                <a:gd name="T29" fmla="*/ 296 h 337"/>
                <a:gd name="T30" fmla="*/ 101 w 190"/>
                <a:gd name="T31" fmla="*/ 315 h 337"/>
                <a:gd name="T32" fmla="*/ 115 w 190"/>
                <a:gd name="T33" fmla="*/ 322 h 337"/>
                <a:gd name="T34" fmla="*/ 129 w 190"/>
                <a:gd name="T35" fmla="*/ 328 h 337"/>
                <a:gd name="T36" fmla="*/ 159 w 190"/>
                <a:gd name="T37" fmla="*/ 335 h 337"/>
                <a:gd name="T38" fmla="*/ 190 w 190"/>
                <a:gd name="T39" fmla="*/ 336 h 337"/>
                <a:gd name="T40" fmla="*/ 162 w 190"/>
                <a:gd name="T41" fmla="*/ 326 h 337"/>
                <a:gd name="T42" fmla="*/ 149 w 190"/>
                <a:gd name="T43" fmla="*/ 320 h 337"/>
                <a:gd name="T44" fmla="*/ 136 w 190"/>
                <a:gd name="T45" fmla="*/ 313 h 337"/>
                <a:gd name="T46" fmla="*/ 125 w 190"/>
                <a:gd name="T47" fmla="*/ 305 h 337"/>
                <a:gd name="T48" fmla="*/ 114 w 190"/>
                <a:gd name="T49" fmla="*/ 296 h 337"/>
                <a:gd name="T50" fmla="*/ 94 w 190"/>
                <a:gd name="T51" fmla="*/ 277 h 337"/>
                <a:gd name="T52" fmla="*/ 77 w 190"/>
                <a:gd name="T53" fmla="*/ 255 h 337"/>
                <a:gd name="T54" fmla="*/ 63 w 190"/>
                <a:gd name="T55" fmla="*/ 231 h 337"/>
                <a:gd name="T56" fmla="*/ 51 w 190"/>
                <a:gd name="T57" fmla="*/ 206 h 337"/>
                <a:gd name="T58" fmla="*/ 47 w 190"/>
                <a:gd name="T59" fmla="*/ 193 h 337"/>
                <a:gd name="T60" fmla="*/ 43 w 190"/>
                <a:gd name="T61" fmla="*/ 181 h 337"/>
                <a:gd name="T62" fmla="*/ 42 w 190"/>
                <a:gd name="T63" fmla="*/ 179 h 337"/>
                <a:gd name="T64" fmla="*/ 35 w 190"/>
                <a:gd name="T65" fmla="*/ 155 h 337"/>
                <a:gd name="T66" fmla="*/ 31 w 190"/>
                <a:gd name="T67" fmla="*/ 131 h 337"/>
                <a:gd name="T68" fmla="*/ 30 w 190"/>
                <a:gd name="T69" fmla="*/ 119 h 337"/>
                <a:gd name="T70" fmla="*/ 31 w 190"/>
                <a:gd name="T71" fmla="*/ 106 h 337"/>
                <a:gd name="T72" fmla="*/ 32 w 190"/>
                <a:gd name="T73" fmla="*/ 95 h 337"/>
                <a:gd name="T74" fmla="*/ 35 w 190"/>
                <a:gd name="T75" fmla="*/ 83 h 337"/>
                <a:gd name="T76" fmla="*/ 43 w 190"/>
                <a:gd name="T77" fmla="*/ 60 h 337"/>
                <a:gd name="T78" fmla="*/ 56 w 190"/>
                <a:gd name="T79" fmla="*/ 38 h 337"/>
                <a:gd name="T80" fmla="*/ 94 w 190"/>
                <a:gd name="T8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37">
                  <a:moveTo>
                    <a:pt x="94" y="0"/>
                  </a:moveTo>
                  <a:cubicBezTo>
                    <a:pt x="76" y="5"/>
                    <a:pt x="59" y="15"/>
                    <a:pt x="45" y="27"/>
                  </a:cubicBezTo>
                  <a:cubicBezTo>
                    <a:pt x="38" y="34"/>
                    <a:pt x="31" y="41"/>
                    <a:pt x="25" y="49"/>
                  </a:cubicBezTo>
                  <a:cubicBezTo>
                    <a:pt x="20" y="57"/>
                    <a:pt x="15" y="65"/>
                    <a:pt x="11" y="74"/>
                  </a:cubicBezTo>
                  <a:cubicBezTo>
                    <a:pt x="8" y="79"/>
                    <a:pt x="7" y="84"/>
                    <a:pt x="6" y="88"/>
                  </a:cubicBezTo>
                  <a:cubicBezTo>
                    <a:pt x="4" y="93"/>
                    <a:pt x="3" y="98"/>
                    <a:pt x="2" y="103"/>
                  </a:cubicBezTo>
                  <a:cubicBezTo>
                    <a:pt x="0" y="118"/>
                    <a:pt x="0" y="118"/>
                    <a:pt x="0" y="118"/>
                  </a:cubicBezTo>
                  <a:cubicBezTo>
                    <a:pt x="0" y="132"/>
                    <a:pt x="0" y="132"/>
                    <a:pt x="0" y="132"/>
                  </a:cubicBezTo>
                  <a:cubicBezTo>
                    <a:pt x="0" y="142"/>
                    <a:pt x="2" y="152"/>
                    <a:pt x="4" y="162"/>
                  </a:cubicBezTo>
                  <a:cubicBezTo>
                    <a:pt x="6" y="171"/>
                    <a:pt x="9" y="180"/>
                    <a:pt x="11" y="190"/>
                  </a:cubicBezTo>
                  <a:cubicBezTo>
                    <a:pt x="10" y="188"/>
                    <a:pt x="10" y="188"/>
                    <a:pt x="10" y="188"/>
                  </a:cubicBezTo>
                  <a:cubicBezTo>
                    <a:pt x="13" y="199"/>
                    <a:pt x="17" y="209"/>
                    <a:pt x="21" y="219"/>
                  </a:cubicBezTo>
                  <a:cubicBezTo>
                    <a:pt x="25" y="228"/>
                    <a:pt x="30" y="238"/>
                    <a:pt x="35" y="247"/>
                  </a:cubicBezTo>
                  <a:cubicBezTo>
                    <a:pt x="40" y="256"/>
                    <a:pt x="46" y="265"/>
                    <a:pt x="53" y="273"/>
                  </a:cubicBezTo>
                  <a:cubicBezTo>
                    <a:pt x="60" y="281"/>
                    <a:pt x="67" y="289"/>
                    <a:pt x="75" y="296"/>
                  </a:cubicBezTo>
                  <a:cubicBezTo>
                    <a:pt x="83" y="303"/>
                    <a:pt x="92" y="309"/>
                    <a:pt x="101" y="315"/>
                  </a:cubicBezTo>
                  <a:cubicBezTo>
                    <a:pt x="105" y="317"/>
                    <a:pt x="110" y="320"/>
                    <a:pt x="115" y="322"/>
                  </a:cubicBezTo>
                  <a:cubicBezTo>
                    <a:pt x="119" y="324"/>
                    <a:pt x="124" y="326"/>
                    <a:pt x="129" y="328"/>
                  </a:cubicBezTo>
                  <a:cubicBezTo>
                    <a:pt x="139" y="332"/>
                    <a:pt x="149" y="334"/>
                    <a:pt x="159" y="335"/>
                  </a:cubicBezTo>
                  <a:cubicBezTo>
                    <a:pt x="169" y="337"/>
                    <a:pt x="180" y="336"/>
                    <a:pt x="190" y="336"/>
                  </a:cubicBezTo>
                  <a:cubicBezTo>
                    <a:pt x="180" y="332"/>
                    <a:pt x="171" y="330"/>
                    <a:pt x="162" y="326"/>
                  </a:cubicBezTo>
                  <a:cubicBezTo>
                    <a:pt x="149" y="320"/>
                    <a:pt x="149" y="320"/>
                    <a:pt x="149" y="320"/>
                  </a:cubicBezTo>
                  <a:cubicBezTo>
                    <a:pt x="144" y="318"/>
                    <a:pt x="140" y="315"/>
                    <a:pt x="136" y="313"/>
                  </a:cubicBezTo>
                  <a:cubicBezTo>
                    <a:pt x="132" y="310"/>
                    <a:pt x="128" y="308"/>
                    <a:pt x="125" y="305"/>
                  </a:cubicBezTo>
                  <a:cubicBezTo>
                    <a:pt x="121" y="302"/>
                    <a:pt x="117" y="299"/>
                    <a:pt x="114" y="296"/>
                  </a:cubicBezTo>
                  <a:cubicBezTo>
                    <a:pt x="107" y="290"/>
                    <a:pt x="100" y="284"/>
                    <a:pt x="94" y="277"/>
                  </a:cubicBezTo>
                  <a:cubicBezTo>
                    <a:pt x="88" y="270"/>
                    <a:pt x="82" y="263"/>
                    <a:pt x="77" y="255"/>
                  </a:cubicBezTo>
                  <a:cubicBezTo>
                    <a:pt x="72" y="248"/>
                    <a:pt x="67" y="239"/>
                    <a:pt x="63" y="231"/>
                  </a:cubicBezTo>
                  <a:cubicBezTo>
                    <a:pt x="59" y="223"/>
                    <a:pt x="55" y="215"/>
                    <a:pt x="51" y="206"/>
                  </a:cubicBezTo>
                  <a:cubicBezTo>
                    <a:pt x="50" y="202"/>
                    <a:pt x="48" y="198"/>
                    <a:pt x="47" y="193"/>
                  </a:cubicBezTo>
                  <a:cubicBezTo>
                    <a:pt x="43" y="181"/>
                    <a:pt x="43" y="181"/>
                    <a:pt x="43" y="181"/>
                  </a:cubicBezTo>
                  <a:cubicBezTo>
                    <a:pt x="42" y="179"/>
                    <a:pt x="42" y="179"/>
                    <a:pt x="42" y="179"/>
                  </a:cubicBezTo>
                  <a:cubicBezTo>
                    <a:pt x="40" y="171"/>
                    <a:pt x="37" y="163"/>
                    <a:pt x="35" y="155"/>
                  </a:cubicBezTo>
                  <a:cubicBezTo>
                    <a:pt x="34" y="147"/>
                    <a:pt x="31" y="139"/>
                    <a:pt x="31" y="131"/>
                  </a:cubicBezTo>
                  <a:cubicBezTo>
                    <a:pt x="30" y="119"/>
                    <a:pt x="30" y="119"/>
                    <a:pt x="30" y="119"/>
                  </a:cubicBezTo>
                  <a:cubicBezTo>
                    <a:pt x="31" y="106"/>
                    <a:pt x="31" y="106"/>
                    <a:pt x="31" y="106"/>
                  </a:cubicBezTo>
                  <a:cubicBezTo>
                    <a:pt x="31" y="102"/>
                    <a:pt x="31" y="99"/>
                    <a:pt x="32" y="95"/>
                  </a:cubicBezTo>
                  <a:cubicBezTo>
                    <a:pt x="33" y="91"/>
                    <a:pt x="33" y="86"/>
                    <a:pt x="35" y="83"/>
                  </a:cubicBezTo>
                  <a:cubicBezTo>
                    <a:pt x="37" y="75"/>
                    <a:pt x="40" y="67"/>
                    <a:pt x="43" y="60"/>
                  </a:cubicBezTo>
                  <a:cubicBezTo>
                    <a:pt x="47" y="52"/>
                    <a:pt x="51" y="45"/>
                    <a:pt x="56" y="38"/>
                  </a:cubicBezTo>
                  <a:cubicBezTo>
                    <a:pt x="66" y="24"/>
                    <a:pt x="79" y="12"/>
                    <a:pt x="94"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1" name="Freeform 97"/>
            <p:cNvSpPr/>
            <p:nvPr/>
          </p:nvSpPr>
          <p:spPr bwMode="auto">
            <a:xfrm>
              <a:off x="4058" y="1766"/>
              <a:ext cx="783" cy="541"/>
            </a:xfrm>
            <a:custGeom>
              <a:avLst/>
              <a:gdLst>
                <a:gd name="T0" fmla="*/ 806 w 819"/>
                <a:gd name="T1" fmla="*/ 18 h 566"/>
                <a:gd name="T2" fmla="*/ 748 w 819"/>
                <a:gd name="T3" fmla="*/ 1 h 566"/>
                <a:gd name="T4" fmla="*/ 692 w 819"/>
                <a:gd name="T5" fmla="*/ 11 h 566"/>
                <a:gd name="T6" fmla="*/ 608 w 819"/>
                <a:gd name="T7" fmla="*/ 49 h 566"/>
                <a:gd name="T8" fmla="*/ 574 w 819"/>
                <a:gd name="T9" fmla="*/ 71 h 566"/>
                <a:gd name="T10" fmla="*/ 544 w 819"/>
                <a:gd name="T11" fmla="*/ 100 h 566"/>
                <a:gd name="T12" fmla="*/ 525 w 819"/>
                <a:gd name="T13" fmla="*/ 125 h 566"/>
                <a:gd name="T14" fmla="*/ 505 w 819"/>
                <a:gd name="T15" fmla="*/ 254 h 566"/>
                <a:gd name="T16" fmla="*/ 516 w 819"/>
                <a:gd name="T17" fmla="*/ 285 h 566"/>
                <a:gd name="T18" fmla="*/ 538 w 819"/>
                <a:gd name="T19" fmla="*/ 372 h 566"/>
                <a:gd name="T20" fmla="*/ 530 w 819"/>
                <a:gd name="T21" fmla="*/ 444 h 566"/>
                <a:gd name="T22" fmla="*/ 524 w 819"/>
                <a:gd name="T23" fmla="*/ 457 h 566"/>
                <a:gd name="T24" fmla="*/ 509 w 819"/>
                <a:gd name="T25" fmla="*/ 477 h 566"/>
                <a:gd name="T26" fmla="*/ 489 w 819"/>
                <a:gd name="T27" fmla="*/ 494 h 566"/>
                <a:gd name="T28" fmla="*/ 433 w 819"/>
                <a:gd name="T29" fmla="*/ 517 h 566"/>
                <a:gd name="T30" fmla="*/ 293 w 819"/>
                <a:gd name="T31" fmla="*/ 493 h 566"/>
                <a:gd name="T32" fmla="*/ 278 w 819"/>
                <a:gd name="T33" fmla="*/ 486 h 566"/>
                <a:gd name="T34" fmla="*/ 279 w 819"/>
                <a:gd name="T35" fmla="*/ 486 h 566"/>
                <a:gd name="T36" fmla="*/ 275 w 819"/>
                <a:gd name="T37" fmla="*/ 483 h 566"/>
                <a:gd name="T38" fmla="*/ 243 w 819"/>
                <a:gd name="T39" fmla="*/ 462 h 566"/>
                <a:gd name="T40" fmla="*/ 129 w 819"/>
                <a:gd name="T41" fmla="*/ 350 h 566"/>
                <a:gd name="T42" fmla="*/ 73 w 819"/>
                <a:gd name="T43" fmla="*/ 280 h 566"/>
                <a:gd name="T44" fmla="*/ 0 w 819"/>
                <a:gd name="T45" fmla="*/ 173 h 566"/>
                <a:gd name="T46" fmla="*/ 59 w 819"/>
                <a:gd name="T47" fmla="*/ 289 h 566"/>
                <a:gd name="T48" fmla="*/ 109 w 819"/>
                <a:gd name="T49" fmla="*/ 366 h 566"/>
                <a:gd name="T50" fmla="*/ 222 w 819"/>
                <a:gd name="T51" fmla="*/ 492 h 566"/>
                <a:gd name="T52" fmla="*/ 253 w 819"/>
                <a:gd name="T53" fmla="*/ 515 h 566"/>
                <a:gd name="T54" fmla="*/ 259 w 819"/>
                <a:gd name="T55" fmla="*/ 519 h 566"/>
                <a:gd name="T56" fmla="*/ 275 w 819"/>
                <a:gd name="T57" fmla="*/ 528 h 566"/>
                <a:gd name="T58" fmla="*/ 443 w 819"/>
                <a:gd name="T59" fmla="*/ 559 h 566"/>
                <a:gd name="T60" fmla="*/ 509 w 819"/>
                <a:gd name="T61" fmla="*/ 533 h 566"/>
                <a:gd name="T62" fmla="*/ 512 w 819"/>
                <a:gd name="T63" fmla="*/ 532 h 566"/>
                <a:gd name="T64" fmla="*/ 514 w 819"/>
                <a:gd name="T65" fmla="*/ 530 h 566"/>
                <a:gd name="T66" fmla="*/ 526 w 819"/>
                <a:gd name="T67" fmla="*/ 521 h 566"/>
                <a:gd name="T68" fmla="*/ 554 w 819"/>
                <a:gd name="T69" fmla="*/ 494 h 566"/>
                <a:gd name="T70" fmla="*/ 569 w 819"/>
                <a:gd name="T71" fmla="*/ 466 h 566"/>
                <a:gd name="T72" fmla="*/ 574 w 819"/>
                <a:gd name="T73" fmla="*/ 450 h 566"/>
                <a:gd name="T74" fmla="*/ 576 w 819"/>
                <a:gd name="T75" fmla="*/ 444 h 566"/>
                <a:gd name="T76" fmla="*/ 577 w 819"/>
                <a:gd name="T77" fmla="*/ 443 h 566"/>
                <a:gd name="T78" fmla="*/ 581 w 819"/>
                <a:gd name="T79" fmla="*/ 368 h 566"/>
                <a:gd name="T80" fmla="*/ 553 w 819"/>
                <a:gd name="T81" fmla="*/ 270 h 566"/>
                <a:gd name="T82" fmla="*/ 543 w 819"/>
                <a:gd name="T83" fmla="*/ 242 h 566"/>
                <a:gd name="T84" fmla="*/ 553 w 819"/>
                <a:gd name="T85" fmla="*/ 142 h 566"/>
                <a:gd name="T86" fmla="*/ 567 w 819"/>
                <a:gd name="T87" fmla="*/ 121 h 566"/>
                <a:gd name="T88" fmla="*/ 593 w 819"/>
                <a:gd name="T89" fmla="*/ 93 h 566"/>
                <a:gd name="T90" fmla="*/ 622 w 819"/>
                <a:gd name="T91" fmla="*/ 71 h 566"/>
                <a:gd name="T92" fmla="*/ 681 w 819"/>
                <a:gd name="T93" fmla="*/ 35 h 566"/>
                <a:gd name="T94" fmla="*/ 732 w 819"/>
                <a:gd name="T95" fmla="*/ 14 h 566"/>
                <a:gd name="T96" fmla="*/ 763 w 819"/>
                <a:gd name="T97" fmla="*/ 11 h 566"/>
                <a:gd name="T98" fmla="*/ 819 w 819"/>
                <a:gd name="T99" fmla="*/ 2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566">
                  <a:moveTo>
                    <a:pt x="819" y="28"/>
                  </a:moveTo>
                  <a:cubicBezTo>
                    <a:pt x="819" y="28"/>
                    <a:pt x="815" y="24"/>
                    <a:pt x="806" y="18"/>
                  </a:cubicBezTo>
                  <a:cubicBezTo>
                    <a:pt x="798" y="12"/>
                    <a:pt x="783" y="5"/>
                    <a:pt x="763" y="2"/>
                  </a:cubicBezTo>
                  <a:cubicBezTo>
                    <a:pt x="759" y="1"/>
                    <a:pt x="753" y="1"/>
                    <a:pt x="748" y="1"/>
                  </a:cubicBezTo>
                  <a:cubicBezTo>
                    <a:pt x="742" y="1"/>
                    <a:pt x="736" y="0"/>
                    <a:pt x="730" y="1"/>
                  </a:cubicBezTo>
                  <a:cubicBezTo>
                    <a:pt x="718" y="4"/>
                    <a:pt x="705" y="5"/>
                    <a:pt x="692" y="11"/>
                  </a:cubicBezTo>
                  <a:cubicBezTo>
                    <a:pt x="679" y="16"/>
                    <a:pt x="665" y="21"/>
                    <a:pt x="652" y="27"/>
                  </a:cubicBezTo>
                  <a:cubicBezTo>
                    <a:pt x="638" y="34"/>
                    <a:pt x="623" y="40"/>
                    <a:pt x="608" y="49"/>
                  </a:cubicBezTo>
                  <a:cubicBezTo>
                    <a:pt x="601" y="53"/>
                    <a:pt x="593" y="57"/>
                    <a:pt x="586" y="63"/>
                  </a:cubicBezTo>
                  <a:cubicBezTo>
                    <a:pt x="574" y="71"/>
                    <a:pt x="574" y="71"/>
                    <a:pt x="574" y="71"/>
                  </a:cubicBezTo>
                  <a:cubicBezTo>
                    <a:pt x="564" y="80"/>
                    <a:pt x="564" y="80"/>
                    <a:pt x="564" y="80"/>
                  </a:cubicBezTo>
                  <a:cubicBezTo>
                    <a:pt x="557" y="86"/>
                    <a:pt x="550" y="92"/>
                    <a:pt x="544" y="100"/>
                  </a:cubicBezTo>
                  <a:cubicBezTo>
                    <a:pt x="533" y="112"/>
                    <a:pt x="533" y="112"/>
                    <a:pt x="533" y="112"/>
                  </a:cubicBezTo>
                  <a:cubicBezTo>
                    <a:pt x="525" y="125"/>
                    <a:pt x="525" y="125"/>
                    <a:pt x="525" y="125"/>
                  </a:cubicBezTo>
                  <a:cubicBezTo>
                    <a:pt x="513" y="142"/>
                    <a:pt x="505" y="163"/>
                    <a:pt x="501" y="185"/>
                  </a:cubicBezTo>
                  <a:cubicBezTo>
                    <a:pt x="498" y="208"/>
                    <a:pt x="498" y="232"/>
                    <a:pt x="505" y="254"/>
                  </a:cubicBezTo>
                  <a:cubicBezTo>
                    <a:pt x="511" y="270"/>
                    <a:pt x="511" y="270"/>
                    <a:pt x="511" y="270"/>
                  </a:cubicBezTo>
                  <a:cubicBezTo>
                    <a:pt x="512" y="275"/>
                    <a:pt x="514" y="280"/>
                    <a:pt x="516" y="285"/>
                  </a:cubicBezTo>
                  <a:cubicBezTo>
                    <a:pt x="520" y="295"/>
                    <a:pt x="523" y="304"/>
                    <a:pt x="526" y="314"/>
                  </a:cubicBezTo>
                  <a:cubicBezTo>
                    <a:pt x="532" y="333"/>
                    <a:pt x="536" y="353"/>
                    <a:pt x="538" y="372"/>
                  </a:cubicBezTo>
                  <a:cubicBezTo>
                    <a:pt x="540" y="392"/>
                    <a:pt x="539" y="412"/>
                    <a:pt x="535" y="431"/>
                  </a:cubicBezTo>
                  <a:cubicBezTo>
                    <a:pt x="530" y="444"/>
                    <a:pt x="530" y="444"/>
                    <a:pt x="530" y="444"/>
                  </a:cubicBezTo>
                  <a:cubicBezTo>
                    <a:pt x="527" y="452"/>
                    <a:pt x="527" y="452"/>
                    <a:pt x="527" y="452"/>
                  </a:cubicBezTo>
                  <a:cubicBezTo>
                    <a:pt x="524" y="457"/>
                    <a:pt x="524" y="457"/>
                    <a:pt x="524" y="457"/>
                  </a:cubicBezTo>
                  <a:cubicBezTo>
                    <a:pt x="518" y="467"/>
                    <a:pt x="518" y="467"/>
                    <a:pt x="518" y="467"/>
                  </a:cubicBezTo>
                  <a:cubicBezTo>
                    <a:pt x="509" y="477"/>
                    <a:pt x="509" y="477"/>
                    <a:pt x="509" y="477"/>
                  </a:cubicBezTo>
                  <a:cubicBezTo>
                    <a:pt x="506" y="481"/>
                    <a:pt x="503" y="484"/>
                    <a:pt x="499" y="486"/>
                  </a:cubicBezTo>
                  <a:cubicBezTo>
                    <a:pt x="489" y="494"/>
                    <a:pt x="489" y="494"/>
                    <a:pt x="489" y="494"/>
                  </a:cubicBezTo>
                  <a:cubicBezTo>
                    <a:pt x="479" y="499"/>
                    <a:pt x="470" y="504"/>
                    <a:pt x="460" y="509"/>
                  </a:cubicBezTo>
                  <a:cubicBezTo>
                    <a:pt x="451" y="511"/>
                    <a:pt x="443" y="515"/>
                    <a:pt x="433" y="517"/>
                  </a:cubicBezTo>
                  <a:cubicBezTo>
                    <a:pt x="424" y="518"/>
                    <a:pt x="415" y="521"/>
                    <a:pt x="405" y="521"/>
                  </a:cubicBezTo>
                  <a:cubicBezTo>
                    <a:pt x="367" y="522"/>
                    <a:pt x="328" y="511"/>
                    <a:pt x="293" y="493"/>
                  </a:cubicBezTo>
                  <a:cubicBezTo>
                    <a:pt x="280" y="486"/>
                    <a:pt x="280" y="486"/>
                    <a:pt x="280" y="486"/>
                  </a:cubicBezTo>
                  <a:cubicBezTo>
                    <a:pt x="278" y="486"/>
                    <a:pt x="278" y="486"/>
                    <a:pt x="278" y="486"/>
                  </a:cubicBezTo>
                  <a:cubicBezTo>
                    <a:pt x="281" y="487"/>
                    <a:pt x="279" y="486"/>
                    <a:pt x="279" y="486"/>
                  </a:cubicBezTo>
                  <a:cubicBezTo>
                    <a:pt x="279" y="486"/>
                    <a:pt x="279" y="486"/>
                    <a:pt x="279" y="486"/>
                  </a:cubicBezTo>
                  <a:cubicBezTo>
                    <a:pt x="278" y="485"/>
                    <a:pt x="278" y="485"/>
                    <a:pt x="278" y="485"/>
                  </a:cubicBezTo>
                  <a:cubicBezTo>
                    <a:pt x="275" y="483"/>
                    <a:pt x="275" y="483"/>
                    <a:pt x="275" y="483"/>
                  </a:cubicBezTo>
                  <a:cubicBezTo>
                    <a:pt x="268" y="479"/>
                    <a:pt x="268" y="479"/>
                    <a:pt x="268" y="479"/>
                  </a:cubicBezTo>
                  <a:cubicBezTo>
                    <a:pt x="260" y="473"/>
                    <a:pt x="252" y="468"/>
                    <a:pt x="243" y="462"/>
                  </a:cubicBezTo>
                  <a:cubicBezTo>
                    <a:pt x="228" y="451"/>
                    <a:pt x="215" y="439"/>
                    <a:pt x="201" y="427"/>
                  </a:cubicBezTo>
                  <a:cubicBezTo>
                    <a:pt x="175" y="401"/>
                    <a:pt x="150" y="375"/>
                    <a:pt x="129" y="350"/>
                  </a:cubicBezTo>
                  <a:cubicBezTo>
                    <a:pt x="119" y="338"/>
                    <a:pt x="108" y="325"/>
                    <a:pt x="99" y="314"/>
                  </a:cubicBezTo>
                  <a:cubicBezTo>
                    <a:pt x="90" y="302"/>
                    <a:pt x="81" y="291"/>
                    <a:pt x="73" y="280"/>
                  </a:cubicBezTo>
                  <a:cubicBezTo>
                    <a:pt x="57" y="259"/>
                    <a:pt x="45" y="239"/>
                    <a:pt x="33" y="223"/>
                  </a:cubicBezTo>
                  <a:cubicBezTo>
                    <a:pt x="12" y="191"/>
                    <a:pt x="0" y="173"/>
                    <a:pt x="0" y="173"/>
                  </a:cubicBezTo>
                  <a:cubicBezTo>
                    <a:pt x="0" y="173"/>
                    <a:pt x="9" y="193"/>
                    <a:pt x="26" y="228"/>
                  </a:cubicBezTo>
                  <a:cubicBezTo>
                    <a:pt x="35" y="245"/>
                    <a:pt x="45" y="266"/>
                    <a:pt x="59" y="289"/>
                  </a:cubicBezTo>
                  <a:cubicBezTo>
                    <a:pt x="66" y="301"/>
                    <a:pt x="74" y="314"/>
                    <a:pt x="82" y="327"/>
                  </a:cubicBezTo>
                  <a:cubicBezTo>
                    <a:pt x="90" y="339"/>
                    <a:pt x="99" y="352"/>
                    <a:pt x="109" y="366"/>
                  </a:cubicBezTo>
                  <a:cubicBezTo>
                    <a:pt x="129" y="394"/>
                    <a:pt x="151" y="421"/>
                    <a:pt x="177" y="450"/>
                  </a:cubicBezTo>
                  <a:cubicBezTo>
                    <a:pt x="191" y="464"/>
                    <a:pt x="207" y="479"/>
                    <a:pt x="222" y="492"/>
                  </a:cubicBezTo>
                  <a:cubicBezTo>
                    <a:pt x="230" y="498"/>
                    <a:pt x="239" y="504"/>
                    <a:pt x="247" y="510"/>
                  </a:cubicBezTo>
                  <a:cubicBezTo>
                    <a:pt x="253" y="515"/>
                    <a:pt x="253" y="515"/>
                    <a:pt x="253" y="515"/>
                  </a:cubicBezTo>
                  <a:cubicBezTo>
                    <a:pt x="256" y="517"/>
                    <a:pt x="256" y="517"/>
                    <a:pt x="256" y="517"/>
                  </a:cubicBezTo>
                  <a:cubicBezTo>
                    <a:pt x="259" y="519"/>
                    <a:pt x="259" y="519"/>
                    <a:pt x="259" y="519"/>
                  </a:cubicBezTo>
                  <a:cubicBezTo>
                    <a:pt x="261" y="520"/>
                    <a:pt x="261" y="520"/>
                    <a:pt x="261" y="520"/>
                  </a:cubicBezTo>
                  <a:cubicBezTo>
                    <a:pt x="275" y="528"/>
                    <a:pt x="275" y="528"/>
                    <a:pt x="275" y="528"/>
                  </a:cubicBezTo>
                  <a:cubicBezTo>
                    <a:pt x="313" y="549"/>
                    <a:pt x="358" y="566"/>
                    <a:pt x="407" y="564"/>
                  </a:cubicBezTo>
                  <a:cubicBezTo>
                    <a:pt x="419" y="564"/>
                    <a:pt x="431" y="561"/>
                    <a:pt x="443" y="559"/>
                  </a:cubicBezTo>
                  <a:cubicBezTo>
                    <a:pt x="455" y="556"/>
                    <a:pt x="467" y="552"/>
                    <a:pt x="479" y="548"/>
                  </a:cubicBezTo>
                  <a:cubicBezTo>
                    <a:pt x="490" y="543"/>
                    <a:pt x="499" y="538"/>
                    <a:pt x="509" y="533"/>
                  </a:cubicBezTo>
                  <a:cubicBezTo>
                    <a:pt x="510" y="533"/>
                    <a:pt x="510" y="533"/>
                    <a:pt x="510" y="533"/>
                  </a:cubicBezTo>
                  <a:cubicBezTo>
                    <a:pt x="512" y="532"/>
                    <a:pt x="512" y="532"/>
                    <a:pt x="512" y="532"/>
                  </a:cubicBezTo>
                  <a:cubicBezTo>
                    <a:pt x="512" y="531"/>
                    <a:pt x="512" y="531"/>
                    <a:pt x="512" y="531"/>
                  </a:cubicBezTo>
                  <a:cubicBezTo>
                    <a:pt x="514" y="530"/>
                    <a:pt x="514" y="530"/>
                    <a:pt x="514" y="530"/>
                  </a:cubicBezTo>
                  <a:cubicBezTo>
                    <a:pt x="518" y="527"/>
                    <a:pt x="518" y="527"/>
                    <a:pt x="518" y="527"/>
                  </a:cubicBezTo>
                  <a:cubicBezTo>
                    <a:pt x="526" y="521"/>
                    <a:pt x="526" y="521"/>
                    <a:pt x="526" y="521"/>
                  </a:cubicBezTo>
                  <a:cubicBezTo>
                    <a:pt x="532" y="518"/>
                    <a:pt x="537" y="514"/>
                    <a:pt x="541" y="508"/>
                  </a:cubicBezTo>
                  <a:cubicBezTo>
                    <a:pt x="554" y="494"/>
                    <a:pt x="554" y="494"/>
                    <a:pt x="554" y="494"/>
                  </a:cubicBezTo>
                  <a:cubicBezTo>
                    <a:pt x="558" y="488"/>
                    <a:pt x="561" y="481"/>
                    <a:pt x="564" y="475"/>
                  </a:cubicBezTo>
                  <a:cubicBezTo>
                    <a:pt x="569" y="466"/>
                    <a:pt x="569" y="466"/>
                    <a:pt x="569" y="466"/>
                  </a:cubicBezTo>
                  <a:cubicBezTo>
                    <a:pt x="572" y="458"/>
                    <a:pt x="572" y="458"/>
                    <a:pt x="572" y="458"/>
                  </a:cubicBezTo>
                  <a:cubicBezTo>
                    <a:pt x="574" y="450"/>
                    <a:pt x="574" y="450"/>
                    <a:pt x="574" y="450"/>
                  </a:cubicBezTo>
                  <a:cubicBezTo>
                    <a:pt x="576" y="446"/>
                    <a:pt x="576" y="446"/>
                    <a:pt x="576" y="446"/>
                  </a:cubicBezTo>
                  <a:cubicBezTo>
                    <a:pt x="576" y="444"/>
                    <a:pt x="576" y="444"/>
                    <a:pt x="576" y="444"/>
                  </a:cubicBezTo>
                  <a:cubicBezTo>
                    <a:pt x="577" y="443"/>
                    <a:pt x="577" y="443"/>
                    <a:pt x="577" y="443"/>
                  </a:cubicBezTo>
                  <a:cubicBezTo>
                    <a:pt x="577" y="443"/>
                    <a:pt x="577" y="443"/>
                    <a:pt x="577" y="443"/>
                  </a:cubicBezTo>
                  <a:cubicBezTo>
                    <a:pt x="578" y="439"/>
                    <a:pt x="577" y="441"/>
                    <a:pt x="577" y="440"/>
                  </a:cubicBezTo>
                  <a:cubicBezTo>
                    <a:pt x="582" y="416"/>
                    <a:pt x="583" y="392"/>
                    <a:pt x="581" y="368"/>
                  </a:cubicBezTo>
                  <a:cubicBezTo>
                    <a:pt x="578" y="345"/>
                    <a:pt x="572" y="322"/>
                    <a:pt x="565" y="301"/>
                  </a:cubicBezTo>
                  <a:cubicBezTo>
                    <a:pt x="561" y="291"/>
                    <a:pt x="558" y="279"/>
                    <a:pt x="553" y="270"/>
                  </a:cubicBezTo>
                  <a:cubicBezTo>
                    <a:pt x="552" y="265"/>
                    <a:pt x="549" y="260"/>
                    <a:pt x="548" y="255"/>
                  </a:cubicBezTo>
                  <a:cubicBezTo>
                    <a:pt x="543" y="242"/>
                    <a:pt x="543" y="242"/>
                    <a:pt x="543" y="242"/>
                  </a:cubicBezTo>
                  <a:cubicBezTo>
                    <a:pt x="537" y="225"/>
                    <a:pt x="536" y="207"/>
                    <a:pt x="537" y="190"/>
                  </a:cubicBezTo>
                  <a:cubicBezTo>
                    <a:pt x="540" y="173"/>
                    <a:pt x="544" y="157"/>
                    <a:pt x="553" y="142"/>
                  </a:cubicBezTo>
                  <a:cubicBezTo>
                    <a:pt x="560" y="131"/>
                    <a:pt x="560" y="131"/>
                    <a:pt x="560" y="131"/>
                  </a:cubicBezTo>
                  <a:cubicBezTo>
                    <a:pt x="567" y="121"/>
                    <a:pt x="567" y="121"/>
                    <a:pt x="567" y="121"/>
                  </a:cubicBezTo>
                  <a:cubicBezTo>
                    <a:pt x="572" y="115"/>
                    <a:pt x="578" y="108"/>
                    <a:pt x="584" y="102"/>
                  </a:cubicBezTo>
                  <a:cubicBezTo>
                    <a:pt x="593" y="93"/>
                    <a:pt x="593" y="93"/>
                    <a:pt x="593" y="93"/>
                  </a:cubicBezTo>
                  <a:cubicBezTo>
                    <a:pt x="602" y="85"/>
                    <a:pt x="602" y="85"/>
                    <a:pt x="602" y="85"/>
                  </a:cubicBezTo>
                  <a:cubicBezTo>
                    <a:pt x="608" y="80"/>
                    <a:pt x="615" y="75"/>
                    <a:pt x="622" y="71"/>
                  </a:cubicBezTo>
                  <a:cubicBezTo>
                    <a:pt x="634" y="62"/>
                    <a:pt x="649" y="54"/>
                    <a:pt x="662" y="46"/>
                  </a:cubicBezTo>
                  <a:cubicBezTo>
                    <a:pt x="668" y="43"/>
                    <a:pt x="674" y="39"/>
                    <a:pt x="681" y="35"/>
                  </a:cubicBezTo>
                  <a:cubicBezTo>
                    <a:pt x="687" y="32"/>
                    <a:pt x="693" y="29"/>
                    <a:pt x="698" y="26"/>
                  </a:cubicBezTo>
                  <a:cubicBezTo>
                    <a:pt x="710" y="19"/>
                    <a:pt x="722" y="18"/>
                    <a:pt x="732" y="14"/>
                  </a:cubicBezTo>
                  <a:cubicBezTo>
                    <a:pt x="738" y="12"/>
                    <a:pt x="743" y="13"/>
                    <a:pt x="748" y="12"/>
                  </a:cubicBezTo>
                  <a:cubicBezTo>
                    <a:pt x="753" y="12"/>
                    <a:pt x="758" y="10"/>
                    <a:pt x="763" y="11"/>
                  </a:cubicBezTo>
                  <a:cubicBezTo>
                    <a:pt x="781" y="12"/>
                    <a:pt x="796" y="16"/>
                    <a:pt x="805" y="20"/>
                  </a:cubicBezTo>
                  <a:cubicBezTo>
                    <a:pt x="814" y="24"/>
                    <a:pt x="819" y="28"/>
                    <a:pt x="819" y="2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2" name="Freeform 98"/>
            <p:cNvSpPr/>
            <p:nvPr/>
          </p:nvSpPr>
          <p:spPr bwMode="auto">
            <a:xfrm>
              <a:off x="3481" y="1592"/>
              <a:ext cx="2104" cy="2479"/>
            </a:xfrm>
            <a:custGeom>
              <a:avLst/>
              <a:gdLst>
                <a:gd name="T0" fmla="*/ 820 w 2201"/>
                <a:gd name="T1" fmla="*/ 114 h 2593"/>
                <a:gd name="T2" fmla="*/ 591 w 2201"/>
                <a:gd name="T3" fmla="*/ 309 h 2593"/>
                <a:gd name="T4" fmla="*/ 292 w 2201"/>
                <a:gd name="T5" fmla="*/ 415 h 2593"/>
                <a:gd name="T6" fmla="*/ 121 w 2201"/>
                <a:gd name="T7" fmla="*/ 500 h 2593"/>
                <a:gd name="T8" fmla="*/ 98 w 2201"/>
                <a:gd name="T9" fmla="*/ 513 h 2593"/>
                <a:gd name="T10" fmla="*/ 90 w 2201"/>
                <a:gd name="T11" fmla="*/ 519 h 2593"/>
                <a:gd name="T12" fmla="*/ 17 w 2201"/>
                <a:gd name="T13" fmla="*/ 639 h 2593"/>
                <a:gd name="T14" fmla="*/ 1 w 2201"/>
                <a:gd name="T15" fmla="*/ 739 h 2593"/>
                <a:gd name="T16" fmla="*/ 11 w 2201"/>
                <a:gd name="T17" fmla="*/ 870 h 2593"/>
                <a:gd name="T18" fmla="*/ 45 w 2201"/>
                <a:gd name="T19" fmla="*/ 995 h 2593"/>
                <a:gd name="T20" fmla="*/ 208 w 2201"/>
                <a:gd name="T21" fmla="*/ 1317 h 2593"/>
                <a:gd name="T22" fmla="*/ 387 w 2201"/>
                <a:gd name="T23" fmla="*/ 1629 h 2593"/>
                <a:gd name="T24" fmla="*/ 582 w 2201"/>
                <a:gd name="T25" fmla="*/ 1931 h 2593"/>
                <a:gd name="T26" fmla="*/ 797 w 2201"/>
                <a:gd name="T27" fmla="*/ 2220 h 2593"/>
                <a:gd name="T28" fmla="*/ 997 w 2201"/>
                <a:gd name="T29" fmla="*/ 2445 h 2593"/>
                <a:gd name="T30" fmla="*/ 1128 w 2201"/>
                <a:gd name="T31" fmla="*/ 2576 h 2593"/>
                <a:gd name="T32" fmla="*/ 1179 w 2201"/>
                <a:gd name="T33" fmla="*/ 2590 h 2593"/>
                <a:gd name="T34" fmla="*/ 1285 w 2201"/>
                <a:gd name="T35" fmla="*/ 2582 h 2593"/>
                <a:gd name="T36" fmla="*/ 1343 w 2201"/>
                <a:gd name="T37" fmla="*/ 2562 h 2593"/>
                <a:gd name="T38" fmla="*/ 1446 w 2201"/>
                <a:gd name="T39" fmla="*/ 2501 h 2593"/>
                <a:gd name="T40" fmla="*/ 1519 w 2201"/>
                <a:gd name="T41" fmla="*/ 2444 h 2593"/>
                <a:gd name="T42" fmla="*/ 1645 w 2201"/>
                <a:gd name="T43" fmla="*/ 2307 h 2593"/>
                <a:gd name="T44" fmla="*/ 1751 w 2201"/>
                <a:gd name="T45" fmla="*/ 2157 h 2593"/>
                <a:gd name="T46" fmla="*/ 1881 w 2201"/>
                <a:gd name="T47" fmla="*/ 1917 h 2593"/>
                <a:gd name="T48" fmla="*/ 1982 w 2201"/>
                <a:gd name="T49" fmla="*/ 1664 h 2593"/>
                <a:gd name="T50" fmla="*/ 2048 w 2201"/>
                <a:gd name="T51" fmla="*/ 1499 h 2593"/>
                <a:gd name="T52" fmla="*/ 2201 w 2201"/>
                <a:gd name="T53" fmla="*/ 1283 h 2593"/>
                <a:gd name="T54" fmla="*/ 2070 w 2201"/>
                <a:gd name="T55" fmla="*/ 1408 h 2593"/>
                <a:gd name="T56" fmla="*/ 1943 w 2201"/>
                <a:gd name="T57" fmla="*/ 1649 h 2593"/>
                <a:gd name="T58" fmla="*/ 1830 w 2201"/>
                <a:gd name="T59" fmla="*/ 1892 h 2593"/>
                <a:gd name="T60" fmla="*/ 1743 w 2201"/>
                <a:gd name="T61" fmla="*/ 2047 h 2593"/>
                <a:gd name="T62" fmla="*/ 1619 w 2201"/>
                <a:gd name="T63" fmla="*/ 2230 h 2593"/>
                <a:gd name="T64" fmla="*/ 1533 w 2201"/>
                <a:gd name="T65" fmla="*/ 2330 h 2593"/>
                <a:gd name="T66" fmla="*/ 1406 w 2201"/>
                <a:gd name="T67" fmla="*/ 2442 h 2593"/>
                <a:gd name="T68" fmla="*/ 1345 w 2201"/>
                <a:gd name="T69" fmla="*/ 2482 h 2593"/>
                <a:gd name="T70" fmla="*/ 1283 w 2201"/>
                <a:gd name="T71" fmla="*/ 2510 h 2593"/>
                <a:gd name="T72" fmla="*/ 1219 w 2201"/>
                <a:gd name="T73" fmla="*/ 2524 h 2593"/>
                <a:gd name="T74" fmla="*/ 1163 w 2201"/>
                <a:gd name="T75" fmla="*/ 2518 h 2593"/>
                <a:gd name="T76" fmla="*/ 1042 w 2201"/>
                <a:gd name="T77" fmla="*/ 2401 h 2593"/>
                <a:gd name="T78" fmla="*/ 839 w 2201"/>
                <a:gd name="T79" fmla="*/ 2184 h 2593"/>
                <a:gd name="T80" fmla="*/ 611 w 2201"/>
                <a:gd name="T81" fmla="*/ 1910 h 2593"/>
                <a:gd name="T82" fmla="*/ 406 w 2201"/>
                <a:gd name="T83" fmla="*/ 1617 h 2593"/>
                <a:gd name="T84" fmla="*/ 177 w 2201"/>
                <a:gd name="T85" fmla="*/ 1199 h 2593"/>
                <a:gd name="T86" fmla="*/ 71 w 2201"/>
                <a:gd name="T87" fmla="*/ 922 h 2593"/>
                <a:gd name="T88" fmla="*/ 56 w 2201"/>
                <a:gd name="T89" fmla="*/ 772 h 2593"/>
                <a:gd name="T90" fmla="*/ 66 w 2201"/>
                <a:gd name="T91" fmla="*/ 685 h 2593"/>
                <a:gd name="T92" fmla="*/ 111 w 2201"/>
                <a:gd name="T93" fmla="*/ 583 h 2593"/>
                <a:gd name="T94" fmla="*/ 131 w 2201"/>
                <a:gd name="T95" fmla="*/ 563 h 2593"/>
                <a:gd name="T96" fmla="*/ 130 w 2201"/>
                <a:gd name="T97" fmla="*/ 564 h 2593"/>
                <a:gd name="T98" fmla="*/ 151 w 2201"/>
                <a:gd name="T99" fmla="*/ 551 h 2593"/>
                <a:gd name="T100" fmla="*/ 315 w 2201"/>
                <a:gd name="T101" fmla="*/ 467 h 2593"/>
                <a:gd name="T102" fmla="*/ 545 w 2201"/>
                <a:gd name="T103" fmla="*/ 373 h 2593"/>
                <a:gd name="T104" fmla="*/ 613 w 2201"/>
                <a:gd name="T105" fmla="*/ 347 h 2593"/>
                <a:gd name="T106" fmla="*/ 881 w 2201"/>
                <a:gd name="T107" fmla="*/ 90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1" h="2593">
                  <a:moveTo>
                    <a:pt x="968" y="0"/>
                  </a:moveTo>
                  <a:cubicBezTo>
                    <a:pt x="935" y="25"/>
                    <a:pt x="902" y="50"/>
                    <a:pt x="869" y="75"/>
                  </a:cubicBezTo>
                  <a:cubicBezTo>
                    <a:pt x="853" y="88"/>
                    <a:pt x="836" y="100"/>
                    <a:pt x="820" y="114"/>
                  </a:cubicBezTo>
                  <a:cubicBezTo>
                    <a:pt x="772" y="153"/>
                    <a:pt x="772" y="153"/>
                    <a:pt x="772" y="153"/>
                  </a:cubicBezTo>
                  <a:cubicBezTo>
                    <a:pt x="708" y="206"/>
                    <a:pt x="644" y="260"/>
                    <a:pt x="581" y="314"/>
                  </a:cubicBezTo>
                  <a:cubicBezTo>
                    <a:pt x="591" y="309"/>
                    <a:pt x="591" y="309"/>
                    <a:pt x="591" y="309"/>
                  </a:cubicBezTo>
                  <a:cubicBezTo>
                    <a:pt x="550" y="321"/>
                    <a:pt x="509" y="333"/>
                    <a:pt x="470" y="347"/>
                  </a:cubicBezTo>
                  <a:cubicBezTo>
                    <a:pt x="430" y="360"/>
                    <a:pt x="390" y="375"/>
                    <a:pt x="351" y="390"/>
                  </a:cubicBezTo>
                  <a:cubicBezTo>
                    <a:pt x="331" y="398"/>
                    <a:pt x="312" y="406"/>
                    <a:pt x="292" y="415"/>
                  </a:cubicBezTo>
                  <a:cubicBezTo>
                    <a:pt x="273" y="423"/>
                    <a:pt x="253" y="431"/>
                    <a:pt x="234" y="441"/>
                  </a:cubicBezTo>
                  <a:cubicBezTo>
                    <a:pt x="177" y="469"/>
                    <a:pt x="177" y="469"/>
                    <a:pt x="177" y="469"/>
                  </a:cubicBezTo>
                  <a:cubicBezTo>
                    <a:pt x="121" y="500"/>
                    <a:pt x="121" y="500"/>
                    <a:pt x="121" y="500"/>
                  </a:cubicBezTo>
                  <a:cubicBezTo>
                    <a:pt x="107" y="508"/>
                    <a:pt x="107" y="508"/>
                    <a:pt x="107" y="508"/>
                  </a:cubicBezTo>
                  <a:cubicBezTo>
                    <a:pt x="99" y="512"/>
                    <a:pt x="99" y="512"/>
                    <a:pt x="99" y="512"/>
                  </a:cubicBezTo>
                  <a:cubicBezTo>
                    <a:pt x="98" y="513"/>
                    <a:pt x="98" y="513"/>
                    <a:pt x="98" y="513"/>
                  </a:cubicBezTo>
                  <a:cubicBezTo>
                    <a:pt x="95" y="515"/>
                    <a:pt x="95" y="515"/>
                    <a:pt x="95" y="515"/>
                  </a:cubicBezTo>
                  <a:cubicBezTo>
                    <a:pt x="94" y="515"/>
                    <a:pt x="94" y="515"/>
                    <a:pt x="94" y="515"/>
                  </a:cubicBezTo>
                  <a:cubicBezTo>
                    <a:pt x="90" y="519"/>
                    <a:pt x="90" y="519"/>
                    <a:pt x="90" y="519"/>
                  </a:cubicBezTo>
                  <a:cubicBezTo>
                    <a:pt x="79" y="528"/>
                    <a:pt x="72" y="537"/>
                    <a:pt x="64" y="546"/>
                  </a:cubicBezTo>
                  <a:cubicBezTo>
                    <a:pt x="49" y="565"/>
                    <a:pt x="38" y="586"/>
                    <a:pt x="29" y="607"/>
                  </a:cubicBezTo>
                  <a:cubicBezTo>
                    <a:pt x="25" y="618"/>
                    <a:pt x="20" y="628"/>
                    <a:pt x="17" y="639"/>
                  </a:cubicBezTo>
                  <a:cubicBezTo>
                    <a:pt x="14" y="650"/>
                    <a:pt x="11" y="661"/>
                    <a:pt x="9" y="672"/>
                  </a:cubicBezTo>
                  <a:cubicBezTo>
                    <a:pt x="7" y="684"/>
                    <a:pt x="4" y="695"/>
                    <a:pt x="4" y="706"/>
                  </a:cubicBezTo>
                  <a:cubicBezTo>
                    <a:pt x="3" y="717"/>
                    <a:pt x="1" y="728"/>
                    <a:pt x="1" y="739"/>
                  </a:cubicBezTo>
                  <a:cubicBezTo>
                    <a:pt x="0" y="772"/>
                    <a:pt x="0" y="772"/>
                    <a:pt x="0" y="772"/>
                  </a:cubicBezTo>
                  <a:cubicBezTo>
                    <a:pt x="1" y="783"/>
                    <a:pt x="1" y="794"/>
                    <a:pt x="2" y="805"/>
                  </a:cubicBezTo>
                  <a:cubicBezTo>
                    <a:pt x="3" y="827"/>
                    <a:pt x="8" y="848"/>
                    <a:pt x="11" y="870"/>
                  </a:cubicBezTo>
                  <a:cubicBezTo>
                    <a:pt x="15" y="891"/>
                    <a:pt x="20" y="912"/>
                    <a:pt x="25" y="933"/>
                  </a:cubicBezTo>
                  <a:cubicBezTo>
                    <a:pt x="44" y="994"/>
                    <a:pt x="44" y="994"/>
                    <a:pt x="44" y="994"/>
                  </a:cubicBezTo>
                  <a:cubicBezTo>
                    <a:pt x="45" y="995"/>
                    <a:pt x="45" y="995"/>
                    <a:pt x="45" y="995"/>
                  </a:cubicBezTo>
                  <a:cubicBezTo>
                    <a:pt x="45" y="996"/>
                    <a:pt x="45" y="996"/>
                    <a:pt x="45" y="996"/>
                  </a:cubicBezTo>
                  <a:cubicBezTo>
                    <a:pt x="78" y="1070"/>
                    <a:pt x="114" y="1141"/>
                    <a:pt x="151" y="1212"/>
                  </a:cubicBezTo>
                  <a:cubicBezTo>
                    <a:pt x="208" y="1317"/>
                    <a:pt x="208" y="1317"/>
                    <a:pt x="208" y="1317"/>
                  </a:cubicBezTo>
                  <a:cubicBezTo>
                    <a:pt x="266" y="1422"/>
                    <a:pt x="266" y="1422"/>
                    <a:pt x="266" y="1422"/>
                  </a:cubicBezTo>
                  <a:cubicBezTo>
                    <a:pt x="326" y="1526"/>
                    <a:pt x="326" y="1526"/>
                    <a:pt x="326" y="1526"/>
                  </a:cubicBezTo>
                  <a:cubicBezTo>
                    <a:pt x="387" y="1629"/>
                    <a:pt x="387" y="1629"/>
                    <a:pt x="387" y="1629"/>
                  </a:cubicBezTo>
                  <a:cubicBezTo>
                    <a:pt x="450" y="1730"/>
                    <a:pt x="450" y="1730"/>
                    <a:pt x="450" y="1730"/>
                  </a:cubicBezTo>
                  <a:cubicBezTo>
                    <a:pt x="471" y="1765"/>
                    <a:pt x="493" y="1798"/>
                    <a:pt x="515" y="1831"/>
                  </a:cubicBezTo>
                  <a:cubicBezTo>
                    <a:pt x="537" y="1865"/>
                    <a:pt x="558" y="1899"/>
                    <a:pt x="582" y="1931"/>
                  </a:cubicBezTo>
                  <a:cubicBezTo>
                    <a:pt x="650" y="2030"/>
                    <a:pt x="650" y="2030"/>
                    <a:pt x="650" y="2030"/>
                  </a:cubicBezTo>
                  <a:cubicBezTo>
                    <a:pt x="722" y="2126"/>
                    <a:pt x="722" y="2126"/>
                    <a:pt x="722" y="2126"/>
                  </a:cubicBezTo>
                  <a:cubicBezTo>
                    <a:pt x="746" y="2158"/>
                    <a:pt x="772" y="2189"/>
                    <a:pt x="797" y="2220"/>
                  </a:cubicBezTo>
                  <a:cubicBezTo>
                    <a:pt x="823" y="2250"/>
                    <a:pt x="848" y="2282"/>
                    <a:pt x="874" y="2312"/>
                  </a:cubicBezTo>
                  <a:cubicBezTo>
                    <a:pt x="956" y="2401"/>
                    <a:pt x="956" y="2401"/>
                    <a:pt x="956" y="2401"/>
                  </a:cubicBezTo>
                  <a:cubicBezTo>
                    <a:pt x="969" y="2416"/>
                    <a:pt x="983" y="2431"/>
                    <a:pt x="997" y="2445"/>
                  </a:cubicBezTo>
                  <a:cubicBezTo>
                    <a:pt x="1039" y="2487"/>
                    <a:pt x="1039" y="2487"/>
                    <a:pt x="1039" y="2487"/>
                  </a:cubicBezTo>
                  <a:cubicBezTo>
                    <a:pt x="1125" y="2572"/>
                    <a:pt x="1125" y="2572"/>
                    <a:pt x="1125" y="2572"/>
                  </a:cubicBezTo>
                  <a:cubicBezTo>
                    <a:pt x="1128" y="2576"/>
                    <a:pt x="1128" y="2576"/>
                    <a:pt x="1128" y="2576"/>
                  </a:cubicBezTo>
                  <a:cubicBezTo>
                    <a:pt x="1133" y="2578"/>
                    <a:pt x="1133" y="2578"/>
                    <a:pt x="1133" y="2578"/>
                  </a:cubicBezTo>
                  <a:cubicBezTo>
                    <a:pt x="1143" y="2583"/>
                    <a:pt x="1149" y="2584"/>
                    <a:pt x="1157" y="2586"/>
                  </a:cubicBezTo>
                  <a:cubicBezTo>
                    <a:pt x="1165" y="2588"/>
                    <a:pt x="1172" y="2589"/>
                    <a:pt x="1179" y="2590"/>
                  </a:cubicBezTo>
                  <a:cubicBezTo>
                    <a:pt x="1194" y="2593"/>
                    <a:pt x="1208" y="2592"/>
                    <a:pt x="1223" y="2592"/>
                  </a:cubicBezTo>
                  <a:cubicBezTo>
                    <a:pt x="1237" y="2591"/>
                    <a:pt x="1251" y="2589"/>
                    <a:pt x="1265" y="2587"/>
                  </a:cubicBezTo>
                  <a:cubicBezTo>
                    <a:pt x="1272" y="2587"/>
                    <a:pt x="1278" y="2584"/>
                    <a:pt x="1285" y="2582"/>
                  </a:cubicBezTo>
                  <a:cubicBezTo>
                    <a:pt x="1305" y="2576"/>
                    <a:pt x="1305" y="2576"/>
                    <a:pt x="1305" y="2576"/>
                  </a:cubicBezTo>
                  <a:cubicBezTo>
                    <a:pt x="1311" y="2574"/>
                    <a:pt x="1318" y="2573"/>
                    <a:pt x="1324" y="2570"/>
                  </a:cubicBezTo>
                  <a:cubicBezTo>
                    <a:pt x="1343" y="2562"/>
                    <a:pt x="1343" y="2562"/>
                    <a:pt x="1343" y="2562"/>
                  </a:cubicBezTo>
                  <a:cubicBezTo>
                    <a:pt x="1379" y="2544"/>
                    <a:pt x="1379" y="2544"/>
                    <a:pt x="1379" y="2544"/>
                  </a:cubicBezTo>
                  <a:cubicBezTo>
                    <a:pt x="1391" y="2538"/>
                    <a:pt x="1402" y="2530"/>
                    <a:pt x="1413" y="2523"/>
                  </a:cubicBezTo>
                  <a:cubicBezTo>
                    <a:pt x="1446" y="2501"/>
                    <a:pt x="1446" y="2501"/>
                    <a:pt x="1446" y="2501"/>
                  </a:cubicBezTo>
                  <a:cubicBezTo>
                    <a:pt x="1442" y="2503"/>
                    <a:pt x="1442" y="2503"/>
                    <a:pt x="1442" y="2503"/>
                  </a:cubicBezTo>
                  <a:cubicBezTo>
                    <a:pt x="1459" y="2493"/>
                    <a:pt x="1470" y="2484"/>
                    <a:pt x="1483" y="2474"/>
                  </a:cubicBezTo>
                  <a:cubicBezTo>
                    <a:pt x="1496" y="2464"/>
                    <a:pt x="1507" y="2454"/>
                    <a:pt x="1519" y="2444"/>
                  </a:cubicBezTo>
                  <a:cubicBezTo>
                    <a:pt x="1542" y="2423"/>
                    <a:pt x="1564" y="2401"/>
                    <a:pt x="1585" y="2378"/>
                  </a:cubicBezTo>
                  <a:cubicBezTo>
                    <a:pt x="1596" y="2367"/>
                    <a:pt x="1605" y="2355"/>
                    <a:pt x="1616" y="2343"/>
                  </a:cubicBezTo>
                  <a:cubicBezTo>
                    <a:pt x="1626" y="2331"/>
                    <a:pt x="1636" y="2320"/>
                    <a:pt x="1645" y="2307"/>
                  </a:cubicBezTo>
                  <a:cubicBezTo>
                    <a:pt x="1673" y="2271"/>
                    <a:pt x="1673" y="2271"/>
                    <a:pt x="1673" y="2271"/>
                  </a:cubicBezTo>
                  <a:cubicBezTo>
                    <a:pt x="1682" y="2259"/>
                    <a:pt x="1691" y="2246"/>
                    <a:pt x="1700" y="2234"/>
                  </a:cubicBezTo>
                  <a:cubicBezTo>
                    <a:pt x="1718" y="2209"/>
                    <a:pt x="1734" y="2183"/>
                    <a:pt x="1751" y="2157"/>
                  </a:cubicBezTo>
                  <a:cubicBezTo>
                    <a:pt x="1768" y="2132"/>
                    <a:pt x="1782" y="2105"/>
                    <a:pt x="1797" y="2079"/>
                  </a:cubicBezTo>
                  <a:cubicBezTo>
                    <a:pt x="1813" y="2053"/>
                    <a:pt x="1826" y="2025"/>
                    <a:pt x="1841" y="1999"/>
                  </a:cubicBezTo>
                  <a:cubicBezTo>
                    <a:pt x="1855" y="1972"/>
                    <a:pt x="1868" y="1944"/>
                    <a:pt x="1881" y="1917"/>
                  </a:cubicBezTo>
                  <a:cubicBezTo>
                    <a:pt x="1893" y="1889"/>
                    <a:pt x="1906" y="1862"/>
                    <a:pt x="1918" y="1834"/>
                  </a:cubicBezTo>
                  <a:cubicBezTo>
                    <a:pt x="1952" y="1750"/>
                    <a:pt x="1952" y="1750"/>
                    <a:pt x="1952" y="1750"/>
                  </a:cubicBezTo>
                  <a:cubicBezTo>
                    <a:pt x="1982" y="1664"/>
                    <a:pt x="1982" y="1664"/>
                    <a:pt x="1982" y="1664"/>
                  </a:cubicBezTo>
                  <a:cubicBezTo>
                    <a:pt x="1998" y="1622"/>
                    <a:pt x="1998" y="1622"/>
                    <a:pt x="1998" y="1622"/>
                  </a:cubicBezTo>
                  <a:cubicBezTo>
                    <a:pt x="2002" y="1608"/>
                    <a:pt x="2007" y="1594"/>
                    <a:pt x="2013" y="1580"/>
                  </a:cubicBezTo>
                  <a:cubicBezTo>
                    <a:pt x="2024" y="1553"/>
                    <a:pt x="2035" y="1525"/>
                    <a:pt x="2048" y="1499"/>
                  </a:cubicBezTo>
                  <a:cubicBezTo>
                    <a:pt x="2061" y="1472"/>
                    <a:pt x="2074" y="1446"/>
                    <a:pt x="2089" y="1420"/>
                  </a:cubicBezTo>
                  <a:cubicBezTo>
                    <a:pt x="2104" y="1394"/>
                    <a:pt x="2121" y="1370"/>
                    <a:pt x="2139" y="1347"/>
                  </a:cubicBezTo>
                  <a:cubicBezTo>
                    <a:pt x="2157" y="1323"/>
                    <a:pt x="2178" y="1302"/>
                    <a:pt x="2201" y="1283"/>
                  </a:cubicBezTo>
                  <a:cubicBezTo>
                    <a:pt x="2197" y="1278"/>
                    <a:pt x="2197" y="1278"/>
                    <a:pt x="2197" y="1278"/>
                  </a:cubicBezTo>
                  <a:cubicBezTo>
                    <a:pt x="2172" y="1295"/>
                    <a:pt x="2148" y="1314"/>
                    <a:pt x="2127" y="1336"/>
                  </a:cubicBezTo>
                  <a:cubicBezTo>
                    <a:pt x="2106" y="1359"/>
                    <a:pt x="2087" y="1383"/>
                    <a:pt x="2070" y="1408"/>
                  </a:cubicBezTo>
                  <a:cubicBezTo>
                    <a:pt x="2034" y="1457"/>
                    <a:pt x="2005" y="1511"/>
                    <a:pt x="1979" y="1566"/>
                  </a:cubicBezTo>
                  <a:cubicBezTo>
                    <a:pt x="1973" y="1580"/>
                    <a:pt x="1967" y="1594"/>
                    <a:pt x="1961" y="1608"/>
                  </a:cubicBezTo>
                  <a:cubicBezTo>
                    <a:pt x="1943" y="1649"/>
                    <a:pt x="1943" y="1649"/>
                    <a:pt x="1943" y="1649"/>
                  </a:cubicBezTo>
                  <a:cubicBezTo>
                    <a:pt x="1908" y="1732"/>
                    <a:pt x="1908" y="1732"/>
                    <a:pt x="1908" y="1732"/>
                  </a:cubicBezTo>
                  <a:cubicBezTo>
                    <a:pt x="1870" y="1812"/>
                    <a:pt x="1870" y="1812"/>
                    <a:pt x="1870" y="1812"/>
                  </a:cubicBezTo>
                  <a:cubicBezTo>
                    <a:pt x="1858" y="1840"/>
                    <a:pt x="1844" y="1866"/>
                    <a:pt x="1830" y="1892"/>
                  </a:cubicBezTo>
                  <a:cubicBezTo>
                    <a:pt x="1810" y="1932"/>
                    <a:pt x="1810" y="1932"/>
                    <a:pt x="1810" y="1932"/>
                  </a:cubicBezTo>
                  <a:cubicBezTo>
                    <a:pt x="1788" y="1970"/>
                    <a:pt x="1788" y="1970"/>
                    <a:pt x="1788" y="1970"/>
                  </a:cubicBezTo>
                  <a:cubicBezTo>
                    <a:pt x="1773" y="1996"/>
                    <a:pt x="1759" y="2022"/>
                    <a:pt x="1743" y="2047"/>
                  </a:cubicBezTo>
                  <a:cubicBezTo>
                    <a:pt x="1728" y="2072"/>
                    <a:pt x="1713" y="2098"/>
                    <a:pt x="1696" y="2122"/>
                  </a:cubicBezTo>
                  <a:cubicBezTo>
                    <a:pt x="1679" y="2146"/>
                    <a:pt x="1663" y="2171"/>
                    <a:pt x="1645" y="2194"/>
                  </a:cubicBezTo>
                  <a:cubicBezTo>
                    <a:pt x="1636" y="2206"/>
                    <a:pt x="1628" y="2218"/>
                    <a:pt x="1619" y="2230"/>
                  </a:cubicBezTo>
                  <a:cubicBezTo>
                    <a:pt x="1591" y="2264"/>
                    <a:pt x="1591" y="2264"/>
                    <a:pt x="1591" y="2264"/>
                  </a:cubicBezTo>
                  <a:cubicBezTo>
                    <a:pt x="1582" y="2275"/>
                    <a:pt x="1572" y="2286"/>
                    <a:pt x="1563" y="2297"/>
                  </a:cubicBezTo>
                  <a:cubicBezTo>
                    <a:pt x="1553" y="2308"/>
                    <a:pt x="1543" y="2319"/>
                    <a:pt x="1533" y="2330"/>
                  </a:cubicBezTo>
                  <a:cubicBezTo>
                    <a:pt x="1513" y="2351"/>
                    <a:pt x="1492" y="2371"/>
                    <a:pt x="1471" y="2390"/>
                  </a:cubicBezTo>
                  <a:cubicBezTo>
                    <a:pt x="1461" y="2400"/>
                    <a:pt x="1450" y="2409"/>
                    <a:pt x="1439" y="2418"/>
                  </a:cubicBezTo>
                  <a:cubicBezTo>
                    <a:pt x="1428" y="2427"/>
                    <a:pt x="1416" y="2436"/>
                    <a:pt x="1406" y="2442"/>
                  </a:cubicBezTo>
                  <a:cubicBezTo>
                    <a:pt x="1403" y="2444"/>
                    <a:pt x="1403" y="2444"/>
                    <a:pt x="1403" y="2444"/>
                  </a:cubicBezTo>
                  <a:cubicBezTo>
                    <a:pt x="1374" y="2463"/>
                    <a:pt x="1374" y="2463"/>
                    <a:pt x="1374" y="2463"/>
                  </a:cubicBezTo>
                  <a:cubicBezTo>
                    <a:pt x="1364" y="2470"/>
                    <a:pt x="1355" y="2476"/>
                    <a:pt x="1345" y="2482"/>
                  </a:cubicBezTo>
                  <a:cubicBezTo>
                    <a:pt x="1314" y="2497"/>
                    <a:pt x="1314" y="2497"/>
                    <a:pt x="1314" y="2497"/>
                  </a:cubicBezTo>
                  <a:cubicBezTo>
                    <a:pt x="1299" y="2505"/>
                    <a:pt x="1299" y="2505"/>
                    <a:pt x="1299" y="2505"/>
                  </a:cubicBezTo>
                  <a:cubicBezTo>
                    <a:pt x="1294" y="2507"/>
                    <a:pt x="1288" y="2508"/>
                    <a:pt x="1283" y="2510"/>
                  </a:cubicBezTo>
                  <a:cubicBezTo>
                    <a:pt x="1267" y="2515"/>
                    <a:pt x="1267" y="2515"/>
                    <a:pt x="1267" y="2515"/>
                  </a:cubicBezTo>
                  <a:cubicBezTo>
                    <a:pt x="1262" y="2516"/>
                    <a:pt x="1257" y="2519"/>
                    <a:pt x="1251" y="2519"/>
                  </a:cubicBezTo>
                  <a:cubicBezTo>
                    <a:pt x="1241" y="2521"/>
                    <a:pt x="1230" y="2523"/>
                    <a:pt x="1219" y="2524"/>
                  </a:cubicBezTo>
                  <a:cubicBezTo>
                    <a:pt x="1209" y="2523"/>
                    <a:pt x="1198" y="2525"/>
                    <a:pt x="1188" y="2523"/>
                  </a:cubicBezTo>
                  <a:cubicBezTo>
                    <a:pt x="1183" y="2522"/>
                    <a:pt x="1178" y="2522"/>
                    <a:pt x="1174" y="2521"/>
                  </a:cubicBezTo>
                  <a:cubicBezTo>
                    <a:pt x="1163" y="2518"/>
                    <a:pt x="1163" y="2518"/>
                    <a:pt x="1163" y="2518"/>
                  </a:cubicBezTo>
                  <a:cubicBezTo>
                    <a:pt x="1170" y="2523"/>
                    <a:pt x="1170" y="2523"/>
                    <a:pt x="1170" y="2523"/>
                  </a:cubicBezTo>
                  <a:cubicBezTo>
                    <a:pt x="1085" y="2441"/>
                    <a:pt x="1085" y="2441"/>
                    <a:pt x="1085" y="2441"/>
                  </a:cubicBezTo>
                  <a:cubicBezTo>
                    <a:pt x="1042" y="2401"/>
                    <a:pt x="1042" y="2401"/>
                    <a:pt x="1042" y="2401"/>
                  </a:cubicBezTo>
                  <a:cubicBezTo>
                    <a:pt x="1028" y="2387"/>
                    <a:pt x="1014" y="2372"/>
                    <a:pt x="1000" y="2358"/>
                  </a:cubicBezTo>
                  <a:cubicBezTo>
                    <a:pt x="918" y="2273"/>
                    <a:pt x="918" y="2273"/>
                    <a:pt x="918" y="2273"/>
                  </a:cubicBezTo>
                  <a:cubicBezTo>
                    <a:pt x="891" y="2244"/>
                    <a:pt x="865" y="2214"/>
                    <a:pt x="839" y="2184"/>
                  </a:cubicBezTo>
                  <a:cubicBezTo>
                    <a:pt x="812" y="2155"/>
                    <a:pt x="786" y="2125"/>
                    <a:pt x="761" y="2094"/>
                  </a:cubicBezTo>
                  <a:cubicBezTo>
                    <a:pt x="685" y="2003"/>
                    <a:pt x="685" y="2003"/>
                    <a:pt x="685" y="2003"/>
                  </a:cubicBezTo>
                  <a:cubicBezTo>
                    <a:pt x="611" y="1910"/>
                    <a:pt x="611" y="1910"/>
                    <a:pt x="611" y="1910"/>
                  </a:cubicBezTo>
                  <a:cubicBezTo>
                    <a:pt x="587" y="1878"/>
                    <a:pt x="564" y="1846"/>
                    <a:pt x="540" y="1814"/>
                  </a:cubicBezTo>
                  <a:cubicBezTo>
                    <a:pt x="517" y="1782"/>
                    <a:pt x="493" y="1750"/>
                    <a:pt x="471" y="1717"/>
                  </a:cubicBezTo>
                  <a:cubicBezTo>
                    <a:pt x="406" y="1617"/>
                    <a:pt x="406" y="1617"/>
                    <a:pt x="406" y="1617"/>
                  </a:cubicBezTo>
                  <a:cubicBezTo>
                    <a:pt x="344" y="1515"/>
                    <a:pt x="344" y="1515"/>
                    <a:pt x="344" y="1515"/>
                  </a:cubicBezTo>
                  <a:cubicBezTo>
                    <a:pt x="323" y="1481"/>
                    <a:pt x="304" y="1446"/>
                    <a:pt x="285" y="1412"/>
                  </a:cubicBezTo>
                  <a:cubicBezTo>
                    <a:pt x="246" y="1342"/>
                    <a:pt x="211" y="1271"/>
                    <a:pt x="177" y="1199"/>
                  </a:cubicBezTo>
                  <a:cubicBezTo>
                    <a:pt x="145" y="1127"/>
                    <a:pt x="113" y="1053"/>
                    <a:pt x="86" y="980"/>
                  </a:cubicBezTo>
                  <a:cubicBezTo>
                    <a:pt x="86" y="981"/>
                    <a:pt x="86" y="981"/>
                    <a:pt x="86" y="981"/>
                  </a:cubicBezTo>
                  <a:cubicBezTo>
                    <a:pt x="71" y="922"/>
                    <a:pt x="71" y="922"/>
                    <a:pt x="71" y="922"/>
                  </a:cubicBezTo>
                  <a:cubicBezTo>
                    <a:pt x="68" y="902"/>
                    <a:pt x="64" y="882"/>
                    <a:pt x="61" y="862"/>
                  </a:cubicBezTo>
                  <a:cubicBezTo>
                    <a:pt x="60" y="842"/>
                    <a:pt x="56" y="822"/>
                    <a:pt x="57" y="802"/>
                  </a:cubicBezTo>
                  <a:cubicBezTo>
                    <a:pt x="56" y="772"/>
                    <a:pt x="56" y="772"/>
                    <a:pt x="56" y="772"/>
                  </a:cubicBezTo>
                  <a:cubicBezTo>
                    <a:pt x="58" y="743"/>
                    <a:pt x="58" y="743"/>
                    <a:pt x="58" y="743"/>
                  </a:cubicBezTo>
                  <a:cubicBezTo>
                    <a:pt x="58" y="733"/>
                    <a:pt x="60" y="723"/>
                    <a:pt x="61" y="713"/>
                  </a:cubicBezTo>
                  <a:cubicBezTo>
                    <a:pt x="62" y="704"/>
                    <a:pt x="64" y="694"/>
                    <a:pt x="66" y="685"/>
                  </a:cubicBezTo>
                  <a:cubicBezTo>
                    <a:pt x="68" y="676"/>
                    <a:pt x="71" y="666"/>
                    <a:pt x="74" y="657"/>
                  </a:cubicBezTo>
                  <a:cubicBezTo>
                    <a:pt x="76" y="648"/>
                    <a:pt x="80" y="639"/>
                    <a:pt x="84" y="631"/>
                  </a:cubicBezTo>
                  <a:cubicBezTo>
                    <a:pt x="91" y="614"/>
                    <a:pt x="100" y="597"/>
                    <a:pt x="111" y="583"/>
                  </a:cubicBezTo>
                  <a:cubicBezTo>
                    <a:pt x="117" y="576"/>
                    <a:pt x="123" y="570"/>
                    <a:pt x="128" y="565"/>
                  </a:cubicBezTo>
                  <a:cubicBezTo>
                    <a:pt x="130" y="563"/>
                    <a:pt x="130" y="563"/>
                    <a:pt x="130" y="563"/>
                  </a:cubicBezTo>
                  <a:cubicBezTo>
                    <a:pt x="131" y="563"/>
                    <a:pt x="131" y="563"/>
                    <a:pt x="131" y="563"/>
                  </a:cubicBezTo>
                  <a:cubicBezTo>
                    <a:pt x="131" y="563"/>
                    <a:pt x="131" y="563"/>
                    <a:pt x="131" y="563"/>
                  </a:cubicBezTo>
                  <a:cubicBezTo>
                    <a:pt x="133" y="561"/>
                    <a:pt x="129" y="564"/>
                    <a:pt x="129" y="564"/>
                  </a:cubicBezTo>
                  <a:cubicBezTo>
                    <a:pt x="130" y="564"/>
                    <a:pt x="130" y="564"/>
                    <a:pt x="130" y="564"/>
                  </a:cubicBezTo>
                  <a:cubicBezTo>
                    <a:pt x="131" y="563"/>
                    <a:pt x="131" y="563"/>
                    <a:pt x="131" y="563"/>
                  </a:cubicBezTo>
                  <a:cubicBezTo>
                    <a:pt x="138" y="559"/>
                    <a:pt x="138" y="559"/>
                    <a:pt x="138" y="559"/>
                  </a:cubicBezTo>
                  <a:cubicBezTo>
                    <a:pt x="151" y="551"/>
                    <a:pt x="151" y="551"/>
                    <a:pt x="151" y="551"/>
                  </a:cubicBezTo>
                  <a:cubicBezTo>
                    <a:pt x="204" y="521"/>
                    <a:pt x="204" y="521"/>
                    <a:pt x="204" y="521"/>
                  </a:cubicBezTo>
                  <a:cubicBezTo>
                    <a:pt x="259" y="493"/>
                    <a:pt x="259" y="493"/>
                    <a:pt x="259" y="493"/>
                  </a:cubicBezTo>
                  <a:cubicBezTo>
                    <a:pt x="277" y="483"/>
                    <a:pt x="296" y="475"/>
                    <a:pt x="315" y="467"/>
                  </a:cubicBezTo>
                  <a:cubicBezTo>
                    <a:pt x="334" y="458"/>
                    <a:pt x="353" y="449"/>
                    <a:pt x="372" y="441"/>
                  </a:cubicBezTo>
                  <a:cubicBezTo>
                    <a:pt x="410" y="425"/>
                    <a:pt x="448" y="409"/>
                    <a:pt x="487" y="395"/>
                  </a:cubicBezTo>
                  <a:cubicBezTo>
                    <a:pt x="506" y="387"/>
                    <a:pt x="526" y="380"/>
                    <a:pt x="545" y="373"/>
                  </a:cubicBezTo>
                  <a:cubicBezTo>
                    <a:pt x="565" y="366"/>
                    <a:pt x="584" y="359"/>
                    <a:pt x="604" y="352"/>
                  </a:cubicBezTo>
                  <a:cubicBezTo>
                    <a:pt x="609" y="350"/>
                    <a:pt x="609" y="350"/>
                    <a:pt x="609" y="350"/>
                  </a:cubicBezTo>
                  <a:cubicBezTo>
                    <a:pt x="613" y="347"/>
                    <a:pt x="613" y="347"/>
                    <a:pt x="613" y="347"/>
                  </a:cubicBezTo>
                  <a:cubicBezTo>
                    <a:pt x="673" y="291"/>
                    <a:pt x="732" y="233"/>
                    <a:pt x="792" y="176"/>
                  </a:cubicBezTo>
                  <a:cubicBezTo>
                    <a:pt x="836" y="133"/>
                    <a:pt x="836" y="133"/>
                    <a:pt x="836" y="133"/>
                  </a:cubicBezTo>
                  <a:cubicBezTo>
                    <a:pt x="851" y="118"/>
                    <a:pt x="866" y="104"/>
                    <a:pt x="881" y="90"/>
                  </a:cubicBezTo>
                  <a:cubicBezTo>
                    <a:pt x="912" y="62"/>
                    <a:pt x="942" y="34"/>
                    <a:pt x="972" y="5"/>
                  </a:cubicBezTo>
                  <a:lnTo>
                    <a:pt x="96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3" name="Freeform 99"/>
            <p:cNvSpPr/>
            <p:nvPr/>
          </p:nvSpPr>
          <p:spPr bwMode="auto">
            <a:xfrm>
              <a:off x="3836" y="2116"/>
              <a:ext cx="1611" cy="1444"/>
            </a:xfrm>
            <a:custGeom>
              <a:avLst/>
              <a:gdLst>
                <a:gd name="T0" fmla="*/ 1683 w 1686"/>
                <a:gd name="T1" fmla="*/ 592 h 1510"/>
                <a:gd name="T2" fmla="*/ 1467 w 1686"/>
                <a:gd name="T3" fmla="*/ 805 h 1510"/>
                <a:gd name="T4" fmla="*/ 1364 w 1686"/>
                <a:gd name="T5" fmla="*/ 916 h 1510"/>
                <a:gd name="T6" fmla="*/ 1263 w 1686"/>
                <a:gd name="T7" fmla="*/ 1029 h 1510"/>
                <a:gd name="T8" fmla="*/ 1164 w 1686"/>
                <a:gd name="T9" fmla="*/ 1143 h 1510"/>
                <a:gd name="T10" fmla="*/ 1070 w 1686"/>
                <a:gd name="T11" fmla="*/ 1262 h 1510"/>
                <a:gd name="T12" fmla="*/ 976 w 1686"/>
                <a:gd name="T13" fmla="*/ 1381 h 1510"/>
                <a:gd name="T14" fmla="*/ 879 w 1686"/>
                <a:gd name="T15" fmla="*/ 1498 h 1510"/>
                <a:gd name="T16" fmla="*/ 890 w 1686"/>
                <a:gd name="T17" fmla="*/ 1498 h 1510"/>
                <a:gd name="T18" fmla="*/ 770 w 1686"/>
                <a:gd name="T19" fmla="*/ 1313 h 1510"/>
                <a:gd name="T20" fmla="*/ 715 w 1686"/>
                <a:gd name="T21" fmla="*/ 1217 h 1510"/>
                <a:gd name="T22" fmla="*/ 661 w 1686"/>
                <a:gd name="T23" fmla="*/ 1120 h 1510"/>
                <a:gd name="T24" fmla="*/ 610 w 1686"/>
                <a:gd name="T25" fmla="*/ 1023 h 1510"/>
                <a:gd name="T26" fmla="*/ 561 w 1686"/>
                <a:gd name="T27" fmla="*/ 924 h 1510"/>
                <a:gd name="T28" fmla="*/ 515 w 1686"/>
                <a:gd name="T29" fmla="*/ 824 h 1510"/>
                <a:gd name="T30" fmla="*/ 474 w 1686"/>
                <a:gd name="T31" fmla="*/ 723 h 1510"/>
                <a:gd name="T32" fmla="*/ 455 w 1686"/>
                <a:gd name="T33" fmla="*/ 671 h 1510"/>
                <a:gd name="T34" fmla="*/ 438 w 1686"/>
                <a:gd name="T35" fmla="*/ 620 h 1510"/>
                <a:gd name="T36" fmla="*/ 404 w 1686"/>
                <a:gd name="T37" fmla="*/ 514 h 1510"/>
                <a:gd name="T38" fmla="*/ 314 w 1686"/>
                <a:gd name="T39" fmla="*/ 308 h 1510"/>
                <a:gd name="T40" fmla="*/ 186 w 1686"/>
                <a:gd name="T41" fmla="*/ 124 h 1510"/>
                <a:gd name="T42" fmla="*/ 102 w 1686"/>
                <a:gd name="T43" fmla="*/ 49 h 1510"/>
                <a:gd name="T44" fmla="*/ 1 w 1686"/>
                <a:gd name="T45" fmla="*/ 0 h 1510"/>
                <a:gd name="T46" fmla="*/ 0 w 1686"/>
                <a:gd name="T47" fmla="*/ 4 h 1510"/>
                <a:gd name="T48" fmla="*/ 167 w 1686"/>
                <a:gd name="T49" fmla="*/ 140 h 1510"/>
                <a:gd name="T50" fmla="*/ 279 w 1686"/>
                <a:gd name="T51" fmla="*/ 326 h 1510"/>
                <a:gd name="T52" fmla="*/ 360 w 1686"/>
                <a:gd name="T53" fmla="*/ 529 h 1510"/>
                <a:gd name="T54" fmla="*/ 393 w 1686"/>
                <a:gd name="T55" fmla="*/ 634 h 1510"/>
                <a:gd name="T56" fmla="*/ 410 w 1686"/>
                <a:gd name="T57" fmla="*/ 687 h 1510"/>
                <a:gd name="T58" fmla="*/ 430 w 1686"/>
                <a:gd name="T59" fmla="*/ 740 h 1510"/>
                <a:gd name="T60" fmla="*/ 474 w 1686"/>
                <a:gd name="T61" fmla="*/ 843 h 1510"/>
                <a:gd name="T62" fmla="*/ 523 w 1686"/>
                <a:gd name="T63" fmla="*/ 943 h 1510"/>
                <a:gd name="T64" fmla="*/ 576 w 1686"/>
                <a:gd name="T65" fmla="*/ 1041 h 1510"/>
                <a:gd name="T66" fmla="*/ 631 w 1686"/>
                <a:gd name="T67" fmla="*/ 1137 h 1510"/>
                <a:gd name="T68" fmla="*/ 691 w 1686"/>
                <a:gd name="T69" fmla="*/ 1231 h 1510"/>
                <a:gd name="T70" fmla="*/ 752 w 1686"/>
                <a:gd name="T71" fmla="*/ 1324 h 1510"/>
                <a:gd name="T72" fmla="*/ 879 w 1686"/>
                <a:gd name="T73" fmla="*/ 1506 h 1510"/>
                <a:gd name="T74" fmla="*/ 888 w 1686"/>
                <a:gd name="T75" fmla="*/ 1508 h 1510"/>
                <a:gd name="T76" fmla="*/ 890 w 1686"/>
                <a:gd name="T77" fmla="*/ 1506 h 1510"/>
                <a:gd name="T78" fmla="*/ 890 w 1686"/>
                <a:gd name="T79" fmla="*/ 1506 h 1510"/>
                <a:gd name="T80" fmla="*/ 989 w 1686"/>
                <a:gd name="T81" fmla="*/ 1392 h 1510"/>
                <a:gd name="T82" fmla="*/ 1090 w 1686"/>
                <a:gd name="T83" fmla="*/ 1280 h 1510"/>
                <a:gd name="T84" fmla="*/ 1192 w 1686"/>
                <a:gd name="T85" fmla="*/ 1167 h 1510"/>
                <a:gd name="T86" fmla="*/ 1242 w 1686"/>
                <a:gd name="T87" fmla="*/ 1112 h 1510"/>
                <a:gd name="T88" fmla="*/ 1293 w 1686"/>
                <a:gd name="T89" fmla="*/ 1055 h 1510"/>
                <a:gd name="T90" fmla="*/ 1392 w 1686"/>
                <a:gd name="T91" fmla="*/ 941 h 1510"/>
                <a:gd name="T92" fmla="*/ 1491 w 1686"/>
                <a:gd name="T93" fmla="*/ 826 h 1510"/>
                <a:gd name="T94" fmla="*/ 1589 w 1686"/>
                <a:gd name="T95" fmla="*/ 712 h 1510"/>
                <a:gd name="T96" fmla="*/ 1686 w 1686"/>
                <a:gd name="T97" fmla="*/ 595 h 1510"/>
                <a:gd name="T98" fmla="*/ 1683 w 1686"/>
                <a:gd name="T99" fmla="*/ 59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6" h="1510">
                  <a:moveTo>
                    <a:pt x="1683" y="592"/>
                  </a:moveTo>
                  <a:cubicBezTo>
                    <a:pt x="1609" y="661"/>
                    <a:pt x="1538" y="733"/>
                    <a:pt x="1467" y="805"/>
                  </a:cubicBezTo>
                  <a:cubicBezTo>
                    <a:pt x="1432" y="841"/>
                    <a:pt x="1398" y="879"/>
                    <a:pt x="1364" y="916"/>
                  </a:cubicBezTo>
                  <a:cubicBezTo>
                    <a:pt x="1263" y="1029"/>
                    <a:pt x="1263" y="1029"/>
                    <a:pt x="1263" y="1029"/>
                  </a:cubicBezTo>
                  <a:cubicBezTo>
                    <a:pt x="1229" y="1067"/>
                    <a:pt x="1196" y="1104"/>
                    <a:pt x="1164" y="1143"/>
                  </a:cubicBezTo>
                  <a:cubicBezTo>
                    <a:pt x="1070" y="1262"/>
                    <a:pt x="1070" y="1262"/>
                    <a:pt x="1070" y="1262"/>
                  </a:cubicBezTo>
                  <a:cubicBezTo>
                    <a:pt x="1038" y="1302"/>
                    <a:pt x="1008" y="1342"/>
                    <a:pt x="976" y="1381"/>
                  </a:cubicBezTo>
                  <a:cubicBezTo>
                    <a:pt x="944" y="1421"/>
                    <a:pt x="912" y="1459"/>
                    <a:pt x="879" y="1498"/>
                  </a:cubicBezTo>
                  <a:cubicBezTo>
                    <a:pt x="890" y="1498"/>
                    <a:pt x="890" y="1498"/>
                    <a:pt x="890" y="1498"/>
                  </a:cubicBezTo>
                  <a:cubicBezTo>
                    <a:pt x="847" y="1438"/>
                    <a:pt x="808" y="1376"/>
                    <a:pt x="770" y="1313"/>
                  </a:cubicBezTo>
                  <a:cubicBezTo>
                    <a:pt x="751" y="1281"/>
                    <a:pt x="732" y="1249"/>
                    <a:pt x="715" y="1217"/>
                  </a:cubicBezTo>
                  <a:cubicBezTo>
                    <a:pt x="696" y="1185"/>
                    <a:pt x="679" y="1152"/>
                    <a:pt x="661" y="1120"/>
                  </a:cubicBezTo>
                  <a:cubicBezTo>
                    <a:pt x="644" y="1088"/>
                    <a:pt x="626" y="1056"/>
                    <a:pt x="610" y="1023"/>
                  </a:cubicBezTo>
                  <a:cubicBezTo>
                    <a:pt x="593" y="990"/>
                    <a:pt x="577" y="957"/>
                    <a:pt x="561" y="924"/>
                  </a:cubicBezTo>
                  <a:cubicBezTo>
                    <a:pt x="545" y="891"/>
                    <a:pt x="531" y="858"/>
                    <a:pt x="515" y="824"/>
                  </a:cubicBezTo>
                  <a:cubicBezTo>
                    <a:pt x="501" y="790"/>
                    <a:pt x="487" y="757"/>
                    <a:pt x="474" y="723"/>
                  </a:cubicBezTo>
                  <a:cubicBezTo>
                    <a:pt x="455" y="671"/>
                    <a:pt x="455" y="671"/>
                    <a:pt x="455" y="671"/>
                  </a:cubicBezTo>
                  <a:cubicBezTo>
                    <a:pt x="449" y="654"/>
                    <a:pt x="444" y="637"/>
                    <a:pt x="438" y="620"/>
                  </a:cubicBezTo>
                  <a:cubicBezTo>
                    <a:pt x="427" y="586"/>
                    <a:pt x="417" y="549"/>
                    <a:pt x="404" y="514"/>
                  </a:cubicBezTo>
                  <a:cubicBezTo>
                    <a:pt x="379" y="443"/>
                    <a:pt x="349" y="375"/>
                    <a:pt x="314" y="308"/>
                  </a:cubicBezTo>
                  <a:cubicBezTo>
                    <a:pt x="278" y="243"/>
                    <a:pt x="237" y="179"/>
                    <a:pt x="186" y="124"/>
                  </a:cubicBezTo>
                  <a:cubicBezTo>
                    <a:pt x="161" y="96"/>
                    <a:pt x="133" y="70"/>
                    <a:pt x="102" y="49"/>
                  </a:cubicBezTo>
                  <a:cubicBezTo>
                    <a:pt x="71" y="27"/>
                    <a:pt x="37" y="9"/>
                    <a:pt x="1" y="0"/>
                  </a:cubicBezTo>
                  <a:cubicBezTo>
                    <a:pt x="0" y="4"/>
                    <a:pt x="0" y="4"/>
                    <a:pt x="0" y="4"/>
                  </a:cubicBezTo>
                  <a:cubicBezTo>
                    <a:pt x="68" y="32"/>
                    <a:pt x="122" y="83"/>
                    <a:pt x="167" y="140"/>
                  </a:cubicBezTo>
                  <a:cubicBezTo>
                    <a:pt x="212" y="197"/>
                    <a:pt x="248" y="261"/>
                    <a:pt x="279" y="326"/>
                  </a:cubicBezTo>
                  <a:cubicBezTo>
                    <a:pt x="311" y="392"/>
                    <a:pt x="337" y="460"/>
                    <a:pt x="360" y="529"/>
                  </a:cubicBezTo>
                  <a:cubicBezTo>
                    <a:pt x="372" y="563"/>
                    <a:pt x="381" y="598"/>
                    <a:pt x="393" y="634"/>
                  </a:cubicBezTo>
                  <a:cubicBezTo>
                    <a:pt x="399" y="652"/>
                    <a:pt x="404" y="670"/>
                    <a:pt x="410" y="687"/>
                  </a:cubicBezTo>
                  <a:cubicBezTo>
                    <a:pt x="430" y="740"/>
                    <a:pt x="430" y="740"/>
                    <a:pt x="430" y="740"/>
                  </a:cubicBezTo>
                  <a:cubicBezTo>
                    <a:pt x="443" y="775"/>
                    <a:pt x="459" y="808"/>
                    <a:pt x="474" y="843"/>
                  </a:cubicBezTo>
                  <a:cubicBezTo>
                    <a:pt x="491" y="876"/>
                    <a:pt x="506" y="910"/>
                    <a:pt x="523" y="943"/>
                  </a:cubicBezTo>
                  <a:cubicBezTo>
                    <a:pt x="540" y="976"/>
                    <a:pt x="557" y="1009"/>
                    <a:pt x="576" y="1041"/>
                  </a:cubicBezTo>
                  <a:cubicBezTo>
                    <a:pt x="593" y="1074"/>
                    <a:pt x="613" y="1105"/>
                    <a:pt x="631" y="1137"/>
                  </a:cubicBezTo>
                  <a:cubicBezTo>
                    <a:pt x="651" y="1169"/>
                    <a:pt x="670" y="1200"/>
                    <a:pt x="691" y="1231"/>
                  </a:cubicBezTo>
                  <a:cubicBezTo>
                    <a:pt x="752" y="1324"/>
                    <a:pt x="752" y="1324"/>
                    <a:pt x="752" y="1324"/>
                  </a:cubicBezTo>
                  <a:cubicBezTo>
                    <a:pt x="794" y="1385"/>
                    <a:pt x="836" y="1446"/>
                    <a:pt x="879" y="1506"/>
                  </a:cubicBezTo>
                  <a:cubicBezTo>
                    <a:pt x="881" y="1509"/>
                    <a:pt x="885" y="1510"/>
                    <a:pt x="888" y="1508"/>
                  </a:cubicBezTo>
                  <a:cubicBezTo>
                    <a:pt x="889" y="1507"/>
                    <a:pt x="889" y="1507"/>
                    <a:pt x="890" y="1506"/>
                  </a:cubicBezTo>
                  <a:cubicBezTo>
                    <a:pt x="890" y="1506"/>
                    <a:pt x="890" y="1506"/>
                    <a:pt x="890" y="1506"/>
                  </a:cubicBezTo>
                  <a:cubicBezTo>
                    <a:pt x="922" y="1468"/>
                    <a:pt x="955" y="1430"/>
                    <a:pt x="989" y="1392"/>
                  </a:cubicBezTo>
                  <a:cubicBezTo>
                    <a:pt x="1022" y="1354"/>
                    <a:pt x="1056" y="1317"/>
                    <a:pt x="1090" y="1280"/>
                  </a:cubicBezTo>
                  <a:cubicBezTo>
                    <a:pt x="1192" y="1167"/>
                    <a:pt x="1192" y="1167"/>
                    <a:pt x="1192" y="1167"/>
                  </a:cubicBezTo>
                  <a:cubicBezTo>
                    <a:pt x="1208" y="1148"/>
                    <a:pt x="1225" y="1130"/>
                    <a:pt x="1242" y="1112"/>
                  </a:cubicBezTo>
                  <a:cubicBezTo>
                    <a:pt x="1293" y="1055"/>
                    <a:pt x="1293" y="1055"/>
                    <a:pt x="1293" y="1055"/>
                  </a:cubicBezTo>
                  <a:cubicBezTo>
                    <a:pt x="1392" y="941"/>
                    <a:pt x="1392" y="941"/>
                    <a:pt x="1392" y="941"/>
                  </a:cubicBezTo>
                  <a:cubicBezTo>
                    <a:pt x="1425" y="903"/>
                    <a:pt x="1457" y="864"/>
                    <a:pt x="1491" y="826"/>
                  </a:cubicBezTo>
                  <a:cubicBezTo>
                    <a:pt x="1524" y="789"/>
                    <a:pt x="1556" y="750"/>
                    <a:pt x="1589" y="712"/>
                  </a:cubicBezTo>
                  <a:cubicBezTo>
                    <a:pt x="1621" y="672"/>
                    <a:pt x="1654" y="635"/>
                    <a:pt x="1686" y="595"/>
                  </a:cubicBezTo>
                  <a:lnTo>
                    <a:pt x="1683" y="59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4" name="Freeform 100"/>
            <p:cNvSpPr/>
            <p:nvPr/>
          </p:nvSpPr>
          <p:spPr bwMode="auto">
            <a:xfrm>
              <a:off x="4554" y="1973"/>
              <a:ext cx="494" cy="1526"/>
            </a:xfrm>
            <a:custGeom>
              <a:avLst/>
              <a:gdLst>
                <a:gd name="T0" fmla="*/ 90 w 517"/>
                <a:gd name="T1" fmla="*/ 44 h 1597"/>
                <a:gd name="T2" fmla="*/ 138 w 517"/>
                <a:gd name="T3" fmla="*/ 63 h 1597"/>
                <a:gd name="T4" fmla="*/ 183 w 517"/>
                <a:gd name="T5" fmla="*/ 100 h 1597"/>
                <a:gd name="T6" fmla="*/ 173 w 517"/>
                <a:gd name="T7" fmla="*/ 146 h 1597"/>
                <a:gd name="T8" fmla="*/ 171 w 517"/>
                <a:gd name="T9" fmla="*/ 160 h 1597"/>
                <a:gd name="T10" fmla="*/ 168 w 517"/>
                <a:gd name="T11" fmla="*/ 197 h 1597"/>
                <a:gd name="T12" fmla="*/ 169 w 517"/>
                <a:gd name="T13" fmla="*/ 274 h 1597"/>
                <a:gd name="T14" fmla="*/ 180 w 517"/>
                <a:gd name="T15" fmla="*/ 377 h 1597"/>
                <a:gd name="T16" fmla="*/ 214 w 517"/>
                <a:gd name="T17" fmla="*/ 502 h 1597"/>
                <a:gd name="T18" fmla="*/ 249 w 517"/>
                <a:gd name="T19" fmla="*/ 572 h 1597"/>
                <a:gd name="T20" fmla="*/ 256 w 517"/>
                <a:gd name="T21" fmla="*/ 585 h 1597"/>
                <a:gd name="T22" fmla="*/ 260 w 517"/>
                <a:gd name="T23" fmla="*/ 590 h 1597"/>
                <a:gd name="T24" fmla="*/ 279 w 517"/>
                <a:gd name="T25" fmla="*/ 615 h 1597"/>
                <a:gd name="T26" fmla="*/ 312 w 517"/>
                <a:gd name="T27" fmla="*/ 654 h 1597"/>
                <a:gd name="T28" fmla="*/ 417 w 517"/>
                <a:gd name="T29" fmla="*/ 760 h 1597"/>
                <a:gd name="T30" fmla="*/ 440 w 517"/>
                <a:gd name="T31" fmla="*/ 790 h 1597"/>
                <a:gd name="T32" fmla="*/ 455 w 517"/>
                <a:gd name="T33" fmla="*/ 819 h 1597"/>
                <a:gd name="T34" fmla="*/ 472 w 517"/>
                <a:gd name="T35" fmla="*/ 885 h 1597"/>
                <a:gd name="T36" fmla="*/ 449 w 517"/>
                <a:gd name="T37" fmla="*/ 1021 h 1597"/>
                <a:gd name="T38" fmla="*/ 381 w 517"/>
                <a:gd name="T39" fmla="*/ 1154 h 1597"/>
                <a:gd name="T40" fmla="*/ 276 w 517"/>
                <a:gd name="T41" fmla="*/ 1323 h 1597"/>
                <a:gd name="T42" fmla="*/ 253 w 517"/>
                <a:gd name="T43" fmla="*/ 1352 h 1597"/>
                <a:gd name="T44" fmla="*/ 217 w 517"/>
                <a:gd name="T45" fmla="*/ 1417 h 1597"/>
                <a:gd name="T46" fmla="*/ 184 w 517"/>
                <a:gd name="T47" fmla="*/ 1523 h 1597"/>
                <a:gd name="T48" fmla="*/ 179 w 517"/>
                <a:gd name="T49" fmla="*/ 1597 h 1597"/>
                <a:gd name="T50" fmla="*/ 191 w 517"/>
                <a:gd name="T51" fmla="*/ 1525 h 1597"/>
                <a:gd name="T52" fmla="*/ 232 w 517"/>
                <a:gd name="T53" fmla="*/ 1425 h 1597"/>
                <a:gd name="T54" fmla="*/ 272 w 517"/>
                <a:gd name="T55" fmla="*/ 1366 h 1597"/>
                <a:gd name="T56" fmla="*/ 295 w 517"/>
                <a:gd name="T57" fmla="*/ 1339 h 1597"/>
                <a:gd name="T58" fmla="*/ 356 w 517"/>
                <a:gd name="T59" fmla="*/ 1257 h 1597"/>
                <a:gd name="T60" fmla="*/ 462 w 517"/>
                <a:gd name="T61" fmla="*/ 1084 h 1597"/>
                <a:gd name="T62" fmla="*/ 504 w 517"/>
                <a:gd name="T63" fmla="*/ 988 h 1597"/>
                <a:gd name="T64" fmla="*/ 504 w 517"/>
                <a:gd name="T65" fmla="*/ 827 h 1597"/>
                <a:gd name="T66" fmla="*/ 482 w 517"/>
                <a:gd name="T67" fmla="*/ 776 h 1597"/>
                <a:gd name="T68" fmla="*/ 468 w 517"/>
                <a:gd name="T69" fmla="*/ 753 h 1597"/>
                <a:gd name="T70" fmla="*/ 415 w 517"/>
                <a:gd name="T71" fmla="*/ 695 h 1597"/>
                <a:gd name="T72" fmla="*/ 328 w 517"/>
                <a:gd name="T73" fmla="*/ 608 h 1597"/>
                <a:gd name="T74" fmla="*/ 297 w 517"/>
                <a:gd name="T75" fmla="*/ 569 h 1597"/>
                <a:gd name="T76" fmla="*/ 291 w 517"/>
                <a:gd name="T77" fmla="*/ 562 h 1597"/>
                <a:gd name="T78" fmla="*/ 291 w 517"/>
                <a:gd name="T79" fmla="*/ 561 h 1597"/>
                <a:gd name="T80" fmla="*/ 290 w 517"/>
                <a:gd name="T81" fmla="*/ 560 h 1597"/>
                <a:gd name="T82" fmla="*/ 261 w 517"/>
                <a:gd name="T83" fmla="*/ 508 h 1597"/>
                <a:gd name="T84" fmla="*/ 242 w 517"/>
                <a:gd name="T85" fmla="*/ 464 h 1597"/>
                <a:gd name="T86" fmla="*/ 206 w 517"/>
                <a:gd name="T87" fmla="*/ 322 h 1597"/>
                <a:gd name="T88" fmla="*/ 197 w 517"/>
                <a:gd name="T89" fmla="*/ 223 h 1597"/>
                <a:gd name="T90" fmla="*/ 196 w 517"/>
                <a:gd name="T91" fmla="*/ 174 h 1597"/>
                <a:gd name="T92" fmla="*/ 196 w 517"/>
                <a:gd name="T93" fmla="*/ 156 h 1597"/>
                <a:gd name="T94" fmla="*/ 202 w 517"/>
                <a:gd name="T95" fmla="*/ 126 h 1597"/>
                <a:gd name="T96" fmla="*/ 192 w 517"/>
                <a:gd name="T97" fmla="*/ 69 h 1597"/>
                <a:gd name="T98" fmla="*/ 118 w 517"/>
                <a:gd name="T99" fmla="*/ 43 h 1597"/>
                <a:gd name="T100" fmla="*/ 0 w 517"/>
                <a:gd name="T101"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7" h="1597">
                  <a:moveTo>
                    <a:pt x="0" y="0"/>
                  </a:moveTo>
                  <a:cubicBezTo>
                    <a:pt x="30" y="14"/>
                    <a:pt x="60" y="29"/>
                    <a:pt x="90" y="44"/>
                  </a:cubicBezTo>
                  <a:cubicBezTo>
                    <a:pt x="113" y="55"/>
                    <a:pt x="113" y="55"/>
                    <a:pt x="113" y="55"/>
                  </a:cubicBezTo>
                  <a:cubicBezTo>
                    <a:pt x="121" y="58"/>
                    <a:pt x="130" y="61"/>
                    <a:pt x="138" y="63"/>
                  </a:cubicBezTo>
                  <a:cubicBezTo>
                    <a:pt x="154" y="67"/>
                    <a:pt x="170" y="72"/>
                    <a:pt x="178" y="82"/>
                  </a:cubicBezTo>
                  <a:cubicBezTo>
                    <a:pt x="182" y="87"/>
                    <a:pt x="183" y="91"/>
                    <a:pt x="183" y="100"/>
                  </a:cubicBezTo>
                  <a:cubicBezTo>
                    <a:pt x="183" y="105"/>
                    <a:pt x="181" y="114"/>
                    <a:pt x="180" y="121"/>
                  </a:cubicBezTo>
                  <a:cubicBezTo>
                    <a:pt x="177" y="129"/>
                    <a:pt x="175" y="137"/>
                    <a:pt x="173" y="146"/>
                  </a:cubicBezTo>
                  <a:cubicBezTo>
                    <a:pt x="172" y="153"/>
                    <a:pt x="172" y="153"/>
                    <a:pt x="172" y="153"/>
                  </a:cubicBezTo>
                  <a:cubicBezTo>
                    <a:pt x="171" y="156"/>
                    <a:pt x="171" y="157"/>
                    <a:pt x="171" y="160"/>
                  </a:cubicBezTo>
                  <a:cubicBezTo>
                    <a:pt x="170" y="172"/>
                    <a:pt x="170" y="172"/>
                    <a:pt x="170" y="172"/>
                  </a:cubicBezTo>
                  <a:cubicBezTo>
                    <a:pt x="168" y="197"/>
                    <a:pt x="168" y="197"/>
                    <a:pt x="168" y="197"/>
                  </a:cubicBezTo>
                  <a:cubicBezTo>
                    <a:pt x="168" y="223"/>
                    <a:pt x="168" y="223"/>
                    <a:pt x="168" y="223"/>
                  </a:cubicBezTo>
                  <a:cubicBezTo>
                    <a:pt x="168" y="241"/>
                    <a:pt x="169" y="258"/>
                    <a:pt x="169" y="274"/>
                  </a:cubicBezTo>
                  <a:cubicBezTo>
                    <a:pt x="170" y="291"/>
                    <a:pt x="172" y="309"/>
                    <a:pt x="173" y="326"/>
                  </a:cubicBezTo>
                  <a:cubicBezTo>
                    <a:pt x="175" y="343"/>
                    <a:pt x="177" y="360"/>
                    <a:pt x="180" y="377"/>
                  </a:cubicBezTo>
                  <a:cubicBezTo>
                    <a:pt x="186" y="410"/>
                    <a:pt x="193" y="444"/>
                    <a:pt x="205" y="477"/>
                  </a:cubicBezTo>
                  <a:cubicBezTo>
                    <a:pt x="214" y="502"/>
                    <a:pt x="214" y="502"/>
                    <a:pt x="214" y="502"/>
                  </a:cubicBezTo>
                  <a:cubicBezTo>
                    <a:pt x="217" y="510"/>
                    <a:pt x="221" y="517"/>
                    <a:pt x="224" y="525"/>
                  </a:cubicBezTo>
                  <a:cubicBezTo>
                    <a:pt x="231" y="542"/>
                    <a:pt x="240" y="557"/>
                    <a:pt x="249" y="572"/>
                  </a:cubicBezTo>
                  <a:cubicBezTo>
                    <a:pt x="255" y="583"/>
                    <a:pt x="255" y="583"/>
                    <a:pt x="255" y="583"/>
                  </a:cubicBezTo>
                  <a:cubicBezTo>
                    <a:pt x="256" y="585"/>
                    <a:pt x="256" y="585"/>
                    <a:pt x="256" y="585"/>
                  </a:cubicBezTo>
                  <a:cubicBezTo>
                    <a:pt x="258" y="587"/>
                    <a:pt x="258" y="587"/>
                    <a:pt x="258" y="587"/>
                  </a:cubicBezTo>
                  <a:cubicBezTo>
                    <a:pt x="260" y="590"/>
                    <a:pt x="260" y="590"/>
                    <a:pt x="260" y="590"/>
                  </a:cubicBezTo>
                  <a:cubicBezTo>
                    <a:pt x="263" y="595"/>
                    <a:pt x="263" y="595"/>
                    <a:pt x="263" y="595"/>
                  </a:cubicBezTo>
                  <a:cubicBezTo>
                    <a:pt x="279" y="615"/>
                    <a:pt x="279" y="615"/>
                    <a:pt x="279" y="615"/>
                  </a:cubicBezTo>
                  <a:cubicBezTo>
                    <a:pt x="284" y="621"/>
                    <a:pt x="289" y="628"/>
                    <a:pt x="294" y="635"/>
                  </a:cubicBezTo>
                  <a:cubicBezTo>
                    <a:pt x="312" y="654"/>
                    <a:pt x="312" y="654"/>
                    <a:pt x="312" y="654"/>
                  </a:cubicBezTo>
                  <a:cubicBezTo>
                    <a:pt x="336" y="681"/>
                    <a:pt x="361" y="703"/>
                    <a:pt x="384" y="726"/>
                  </a:cubicBezTo>
                  <a:cubicBezTo>
                    <a:pt x="417" y="760"/>
                    <a:pt x="417" y="760"/>
                    <a:pt x="417" y="760"/>
                  </a:cubicBezTo>
                  <a:cubicBezTo>
                    <a:pt x="432" y="780"/>
                    <a:pt x="432" y="780"/>
                    <a:pt x="432" y="780"/>
                  </a:cubicBezTo>
                  <a:cubicBezTo>
                    <a:pt x="440" y="790"/>
                    <a:pt x="440" y="790"/>
                    <a:pt x="440" y="790"/>
                  </a:cubicBezTo>
                  <a:cubicBezTo>
                    <a:pt x="442" y="793"/>
                    <a:pt x="444" y="797"/>
                    <a:pt x="445" y="800"/>
                  </a:cubicBezTo>
                  <a:cubicBezTo>
                    <a:pt x="455" y="819"/>
                    <a:pt x="455" y="819"/>
                    <a:pt x="455" y="819"/>
                  </a:cubicBezTo>
                  <a:cubicBezTo>
                    <a:pt x="458" y="826"/>
                    <a:pt x="460" y="833"/>
                    <a:pt x="463" y="840"/>
                  </a:cubicBezTo>
                  <a:cubicBezTo>
                    <a:pt x="469" y="854"/>
                    <a:pt x="469" y="870"/>
                    <a:pt x="472" y="885"/>
                  </a:cubicBezTo>
                  <a:cubicBezTo>
                    <a:pt x="474" y="916"/>
                    <a:pt x="473" y="947"/>
                    <a:pt x="464" y="977"/>
                  </a:cubicBezTo>
                  <a:cubicBezTo>
                    <a:pt x="461" y="992"/>
                    <a:pt x="455" y="1007"/>
                    <a:pt x="449" y="1021"/>
                  </a:cubicBezTo>
                  <a:cubicBezTo>
                    <a:pt x="443" y="1035"/>
                    <a:pt x="435" y="1051"/>
                    <a:pt x="427" y="1066"/>
                  </a:cubicBezTo>
                  <a:cubicBezTo>
                    <a:pt x="411" y="1095"/>
                    <a:pt x="397" y="1125"/>
                    <a:pt x="381" y="1154"/>
                  </a:cubicBezTo>
                  <a:cubicBezTo>
                    <a:pt x="364" y="1182"/>
                    <a:pt x="349" y="1212"/>
                    <a:pt x="330" y="1240"/>
                  </a:cubicBezTo>
                  <a:cubicBezTo>
                    <a:pt x="276" y="1323"/>
                    <a:pt x="276" y="1323"/>
                    <a:pt x="276" y="1323"/>
                  </a:cubicBezTo>
                  <a:cubicBezTo>
                    <a:pt x="277" y="1322"/>
                    <a:pt x="277" y="1322"/>
                    <a:pt x="277" y="1322"/>
                  </a:cubicBezTo>
                  <a:cubicBezTo>
                    <a:pt x="268" y="1332"/>
                    <a:pt x="261" y="1342"/>
                    <a:pt x="253" y="1352"/>
                  </a:cubicBezTo>
                  <a:cubicBezTo>
                    <a:pt x="246" y="1363"/>
                    <a:pt x="240" y="1373"/>
                    <a:pt x="234" y="1384"/>
                  </a:cubicBezTo>
                  <a:cubicBezTo>
                    <a:pt x="228" y="1395"/>
                    <a:pt x="222" y="1406"/>
                    <a:pt x="217" y="1417"/>
                  </a:cubicBezTo>
                  <a:cubicBezTo>
                    <a:pt x="212" y="1429"/>
                    <a:pt x="207" y="1440"/>
                    <a:pt x="203" y="1452"/>
                  </a:cubicBezTo>
                  <a:cubicBezTo>
                    <a:pt x="194" y="1475"/>
                    <a:pt x="188" y="1499"/>
                    <a:pt x="184" y="1523"/>
                  </a:cubicBezTo>
                  <a:cubicBezTo>
                    <a:pt x="181" y="1535"/>
                    <a:pt x="180" y="1548"/>
                    <a:pt x="180" y="1560"/>
                  </a:cubicBezTo>
                  <a:cubicBezTo>
                    <a:pt x="178" y="1572"/>
                    <a:pt x="179" y="1585"/>
                    <a:pt x="179" y="1597"/>
                  </a:cubicBezTo>
                  <a:cubicBezTo>
                    <a:pt x="181" y="1585"/>
                    <a:pt x="181" y="1572"/>
                    <a:pt x="184" y="1561"/>
                  </a:cubicBezTo>
                  <a:cubicBezTo>
                    <a:pt x="186" y="1549"/>
                    <a:pt x="188" y="1537"/>
                    <a:pt x="191" y="1525"/>
                  </a:cubicBezTo>
                  <a:cubicBezTo>
                    <a:pt x="197" y="1502"/>
                    <a:pt x="205" y="1479"/>
                    <a:pt x="216" y="1457"/>
                  </a:cubicBezTo>
                  <a:cubicBezTo>
                    <a:pt x="221" y="1446"/>
                    <a:pt x="226" y="1436"/>
                    <a:pt x="232" y="1425"/>
                  </a:cubicBezTo>
                  <a:cubicBezTo>
                    <a:pt x="238" y="1415"/>
                    <a:pt x="244" y="1405"/>
                    <a:pt x="251" y="1395"/>
                  </a:cubicBezTo>
                  <a:cubicBezTo>
                    <a:pt x="258" y="1385"/>
                    <a:pt x="265" y="1375"/>
                    <a:pt x="272" y="1366"/>
                  </a:cubicBezTo>
                  <a:cubicBezTo>
                    <a:pt x="279" y="1357"/>
                    <a:pt x="287" y="1347"/>
                    <a:pt x="295" y="1340"/>
                  </a:cubicBezTo>
                  <a:cubicBezTo>
                    <a:pt x="295" y="1339"/>
                    <a:pt x="295" y="1339"/>
                    <a:pt x="295" y="1339"/>
                  </a:cubicBezTo>
                  <a:cubicBezTo>
                    <a:pt x="296" y="1339"/>
                    <a:pt x="296" y="1339"/>
                    <a:pt x="296" y="1339"/>
                  </a:cubicBezTo>
                  <a:cubicBezTo>
                    <a:pt x="356" y="1257"/>
                    <a:pt x="356" y="1257"/>
                    <a:pt x="356" y="1257"/>
                  </a:cubicBezTo>
                  <a:cubicBezTo>
                    <a:pt x="376" y="1229"/>
                    <a:pt x="393" y="1200"/>
                    <a:pt x="411" y="1171"/>
                  </a:cubicBezTo>
                  <a:cubicBezTo>
                    <a:pt x="430" y="1143"/>
                    <a:pt x="445" y="1113"/>
                    <a:pt x="462" y="1084"/>
                  </a:cubicBezTo>
                  <a:cubicBezTo>
                    <a:pt x="470" y="1068"/>
                    <a:pt x="478" y="1055"/>
                    <a:pt x="485" y="1038"/>
                  </a:cubicBezTo>
                  <a:cubicBezTo>
                    <a:pt x="492" y="1022"/>
                    <a:pt x="500" y="1006"/>
                    <a:pt x="504" y="988"/>
                  </a:cubicBezTo>
                  <a:cubicBezTo>
                    <a:pt x="516" y="954"/>
                    <a:pt x="517" y="917"/>
                    <a:pt x="515" y="881"/>
                  </a:cubicBezTo>
                  <a:cubicBezTo>
                    <a:pt x="512" y="863"/>
                    <a:pt x="511" y="845"/>
                    <a:pt x="504" y="827"/>
                  </a:cubicBezTo>
                  <a:cubicBezTo>
                    <a:pt x="501" y="819"/>
                    <a:pt x="499" y="810"/>
                    <a:pt x="496" y="801"/>
                  </a:cubicBezTo>
                  <a:cubicBezTo>
                    <a:pt x="482" y="776"/>
                    <a:pt x="482" y="776"/>
                    <a:pt x="482" y="776"/>
                  </a:cubicBezTo>
                  <a:cubicBezTo>
                    <a:pt x="480" y="772"/>
                    <a:pt x="478" y="767"/>
                    <a:pt x="475" y="763"/>
                  </a:cubicBezTo>
                  <a:cubicBezTo>
                    <a:pt x="468" y="753"/>
                    <a:pt x="468" y="753"/>
                    <a:pt x="468" y="753"/>
                  </a:cubicBezTo>
                  <a:cubicBezTo>
                    <a:pt x="453" y="733"/>
                    <a:pt x="453" y="733"/>
                    <a:pt x="453" y="733"/>
                  </a:cubicBezTo>
                  <a:cubicBezTo>
                    <a:pt x="415" y="695"/>
                    <a:pt x="415" y="695"/>
                    <a:pt x="415" y="695"/>
                  </a:cubicBezTo>
                  <a:cubicBezTo>
                    <a:pt x="391" y="671"/>
                    <a:pt x="366" y="648"/>
                    <a:pt x="345" y="626"/>
                  </a:cubicBezTo>
                  <a:cubicBezTo>
                    <a:pt x="328" y="608"/>
                    <a:pt x="328" y="608"/>
                    <a:pt x="328" y="608"/>
                  </a:cubicBezTo>
                  <a:cubicBezTo>
                    <a:pt x="323" y="602"/>
                    <a:pt x="318" y="595"/>
                    <a:pt x="313" y="589"/>
                  </a:cubicBezTo>
                  <a:cubicBezTo>
                    <a:pt x="297" y="569"/>
                    <a:pt x="297" y="569"/>
                    <a:pt x="297" y="569"/>
                  </a:cubicBezTo>
                  <a:cubicBezTo>
                    <a:pt x="293" y="564"/>
                    <a:pt x="293" y="564"/>
                    <a:pt x="293" y="564"/>
                  </a:cubicBezTo>
                  <a:cubicBezTo>
                    <a:pt x="291" y="562"/>
                    <a:pt x="291" y="562"/>
                    <a:pt x="291" y="562"/>
                  </a:cubicBezTo>
                  <a:cubicBezTo>
                    <a:pt x="291" y="561"/>
                    <a:pt x="291" y="561"/>
                    <a:pt x="291" y="561"/>
                  </a:cubicBezTo>
                  <a:cubicBezTo>
                    <a:pt x="291" y="561"/>
                    <a:pt x="291" y="561"/>
                    <a:pt x="291" y="561"/>
                  </a:cubicBezTo>
                  <a:cubicBezTo>
                    <a:pt x="290" y="559"/>
                    <a:pt x="292" y="562"/>
                    <a:pt x="291" y="561"/>
                  </a:cubicBezTo>
                  <a:cubicBezTo>
                    <a:pt x="290" y="560"/>
                    <a:pt x="290" y="560"/>
                    <a:pt x="290" y="560"/>
                  </a:cubicBezTo>
                  <a:cubicBezTo>
                    <a:pt x="284" y="550"/>
                    <a:pt x="284" y="550"/>
                    <a:pt x="284" y="550"/>
                  </a:cubicBezTo>
                  <a:cubicBezTo>
                    <a:pt x="276" y="536"/>
                    <a:pt x="267" y="523"/>
                    <a:pt x="261" y="508"/>
                  </a:cubicBezTo>
                  <a:cubicBezTo>
                    <a:pt x="257" y="501"/>
                    <a:pt x="254" y="494"/>
                    <a:pt x="250" y="486"/>
                  </a:cubicBezTo>
                  <a:cubicBezTo>
                    <a:pt x="242" y="464"/>
                    <a:pt x="242" y="464"/>
                    <a:pt x="242" y="464"/>
                  </a:cubicBezTo>
                  <a:cubicBezTo>
                    <a:pt x="230" y="434"/>
                    <a:pt x="222" y="402"/>
                    <a:pt x="215" y="370"/>
                  </a:cubicBezTo>
                  <a:cubicBezTo>
                    <a:pt x="212" y="354"/>
                    <a:pt x="209" y="338"/>
                    <a:pt x="206" y="322"/>
                  </a:cubicBezTo>
                  <a:cubicBezTo>
                    <a:pt x="204" y="305"/>
                    <a:pt x="202" y="289"/>
                    <a:pt x="201" y="273"/>
                  </a:cubicBezTo>
                  <a:cubicBezTo>
                    <a:pt x="199" y="256"/>
                    <a:pt x="198" y="239"/>
                    <a:pt x="197" y="223"/>
                  </a:cubicBezTo>
                  <a:cubicBezTo>
                    <a:pt x="195" y="199"/>
                    <a:pt x="195" y="199"/>
                    <a:pt x="195" y="199"/>
                  </a:cubicBezTo>
                  <a:cubicBezTo>
                    <a:pt x="196" y="174"/>
                    <a:pt x="196" y="174"/>
                    <a:pt x="196" y="174"/>
                  </a:cubicBezTo>
                  <a:cubicBezTo>
                    <a:pt x="196" y="161"/>
                    <a:pt x="196" y="161"/>
                    <a:pt x="196" y="161"/>
                  </a:cubicBezTo>
                  <a:cubicBezTo>
                    <a:pt x="196" y="159"/>
                    <a:pt x="196" y="156"/>
                    <a:pt x="196" y="156"/>
                  </a:cubicBezTo>
                  <a:cubicBezTo>
                    <a:pt x="197" y="150"/>
                    <a:pt x="197" y="150"/>
                    <a:pt x="197" y="150"/>
                  </a:cubicBezTo>
                  <a:cubicBezTo>
                    <a:pt x="198" y="143"/>
                    <a:pt x="200" y="135"/>
                    <a:pt x="202" y="126"/>
                  </a:cubicBezTo>
                  <a:cubicBezTo>
                    <a:pt x="203" y="117"/>
                    <a:pt x="205" y="109"/>
                    <a:pt x="204" y="97"/>
                  </a:cubicBezTo>
                  <a:cubicBezTo>
                    <a:pt x="203" y="90"/>
                    <a:pt x="200" y="77"/>
                    <a:pt x="192" y="69"/>
                  </a:cubicBezTo>
                  <a:cubicBezTo>
                    <a:pt x="176" y="54"/>
                    <a:pt x="157" y="53"/>
                    <a:pt x="141" y="49"/>
                  </a:cubicBezTo>
                  <a:cubicBezTo>
                    <a:pt x="133" y="47"/>
                    <a:pt x="125" y="46"/>
                    <a:pt x="118" y="43"/>
                  </a:cubicBezTo>
                  <a:cubicBezTo>
                    <a:pt x="94" y="34"/>
                    <a:pt x="94" y="34"/>
                    <a:pt x="94" y="34"/>
                  </a:cubicBezTo>
                  <a:cubicBezTo>
                    <a:pt x="63" y="22"/>
                    <a:pt x="31" y="11"/>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5" name="Freeform 101"/>
            <p:cNvSpPr/>
            <p:nvPr/>
          </p:nvSpPr>
          <p:spPr bwMode="auto">
            <a:xfrm>
              <a:off x="4737" y="2056"/>
              <a:ext cx="187" cy="585"/>
            </a:xfrm>
            <a:custGeom>
              <a:avLst/>
              <a:gdLst>
                <a:gd name="T0" fmla="*/ 0 w 196"/>
                <a:gd name="T1" fmla="*/ 2 h 612"/>
                <a:gd name="T2" fmla="*/ 27 w 196"/>
                <a:gd name="T3" fmla="*/ 12 h 612"/>
                <a:gd name="T4" fmla="*/ 53 w 196"/>
                <a:gd name="T5" fmla="*/ 30 h 612"/>
                <a:gd name="T6" fmla="*/ 80 w 196"/>
                <a:gd name="T7" fmla="*/ 61 h 612"/>
                <a:gd name="T8" fmla="*/ 100 w 196"/>
                <a:gd name="T9" fmla="*/ 105 h 612"/>
                <a:gd name="T10" fmla="*/ 106 w 196"/>
                <a:gd name="T11" fmla="*/ 130 h 612"/>
                <a:gd name="T12" fmla="*/ 111 w 196"/>
                <a:gd name="T13" fmla="*/ 159 h 612"/>
                <a:gd name="T14" fmla="*/ 122 w 196"/>
                <a:gd name="T15" fmla="*/ 219 h 612"/>
                <a:gd name="T16" fmla="*/ 131 w 196"/>
                <a:gd name="T17" fmla="*/ 281 h 612"/>
                <a:gd name="T18" fmla="*/ 151 w 196"/>
                <a:gd name="T19" fmla="*/ 403 h 612"/>
                <a:gd name="T20" fmla="*/ 171 w 196"/>
                <a:gd name="T21" fmla="*/ 509 h 612"/>
                <a:gd name="T22" fmla="*/ 196 w 196"/>
                <a:gd name="T23" fmla="*/ 612 h 612"/>
                <a:gd name="T24" fmla="*/ 190 w 196"/>
                <a:gd name="T25" fmla="*/ 506 h 612"/>
                <a:gd name="T26" fmla="*/ 180 w 196"/>
                <a:gd name="T27" fmla="*/ 398 h 612"/>
                <a:gd name="T28" fmla="*/ 164 w 196"/>
                <a:gd name="T29" fmla="*/ 274 h 612"/>
                <a:gd name="T30" fmla="*/ 153 w 196"/>
                <a:gd name="T31" fmla="*/ 212 h 612"/>
                <a:gd name="T32" fmla="*/ 140 w 196"/>
                <a:gd name="T33" fmla="*/ 153 h 612"/>
                <a:gd name="T34" fmla="*/ 133 w 196"/>
                <a:gd name="T35" fmla="*/ 124 h 612"/>
                <a:gd name="T36" fmla="*/ 123 w 196"/>
                <a:gd name="T37" fmla="*/ 96 h 612"/>
                <a:gd name="T38" fmla="*/ 95 w 196"/>
                <a:gd name="T39" fmla="*/ 50 h 612"/>
                <a:gd name="T40" fmla="*/ 30 w 196"/>
                <a:gd name="T41" fmla="*/ 5 h 612"/>
                <a:gd name="T42" fmla="*/ 0 w 196"/>
                <a:gd name="T43" fmla="*/ 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612">
                  <a:moveTo>
                    <a:pt x="0" y="2"/>
                  </a:moveTo>
                  <a:cubicBezTo>
                    <a:pt x="0" y="2"/>
                    <a:pt x="11" y="3"/>
                    <a:pt x="27" y="12"/>
                  </a:cubicBezTo>
                  <a:cubicBezTo>
                    <a:pt x="35" y="16"/>
                    <a:pt x="44" y="22"/>
                    <a:pt x="53" y="30"/>
                  </a:cubicBezTo>
                  <a:cubicBezTo>
                    <a:pt x="63" y="38"/>
                    <a:pt x="71" y="49"/>
                    <a:pt x="80" y="61"/>
                  </a:cubicBezTo>
                  <a:cubicBezTo>
                    <a:pt x="87" y="74"/>
                    <a:pt x="94" y="89"/>
                    <a:pt x="100" y="105"/>
                  </a:cubicBezTo>
                  <a:cubicBezTo>
                    <a:pt x="102" y="113"/>
                    <a:pt x="104" y="123"/>
                    <a:pt x="106" y="130"/>
                  </a:cubicBezTo>
                  <a:cubicBezTo>
                    <a:pt x="108" y="139"/>
                    <a:pt x="110" y="149"/>
                    <a:pt x="111" y="159"/>
                  </a:cubicBezTo>
                  <a:cubicBezTo>
                    <a:pt x="115" y="178"/>
                    <a:pt x="118" y="199"/>
                    <a:pt x="122" y="219"/>
                  </a:cubicBezTo>
                  <a:cubicBezTo>
                    <a:pt x="126" y="239"/>
                    <a:pt x="129" y="260"/>
                    <a:pt x="131" y="281"/>
                  </a:cubicBezTo>
                  <a:cubicBezTo>
                    <a:pt x="138" y="323"/>
                    <a:pt x="144" y="364"/>
                    <a:pt x="151" y="403"/>
                  </a:cubicBezTo>
                  <a:cubicBezTo>
                    <a:pt x="158" y="442"/>
                    <a:pt x="165" y="478"/>
                    <a:pt x="171" y="509"/>
                  </a:cubicBezTo>
                  <a:cubicBezTo>
                    <a:pt x="184" y="571"/>
                    <a:pt x="196" y="612"/>
                    <a:pt x="196" y="612"/>
                  </a:cubicBezTo>
                  <a:cubicBezTo>
                    <a:pt x="196" y="612"/>
                    <a:pt x="195" y="569"/>
                    <a:pt x="190" y="506"/>
                  </a:cubicBezTo>
                  <a:cubicBezTo>
                    <a:pt x="188" y="474"/>
                    <a:pt x="184" y="437"/>
                    <a:pt x="180" y="398"/>
                  </a:cubicBezTo>
                  <a:cubicBezTo>
                    <a:pt x="176" y="358"/>
                    <a:pt x="170" y="316"/>
                    <a:pt x="164" y="274"/>
                  </a:cubicBezTo>
                  <a:cubicBezTo>
                    <a:pt x="161" y="253"/>
                    <a:pt x="158" y="232"/>
                    <a:pt x="153" y="212"/>
                  </a:cubicBezTo>
                  <a:cubicBezTo>
                    <a:pt x="149" y="192"/>
                    <a:pt x="144" y="172"/>
                    <a:pt x="140" y="153"/>
                  </a:cubicBezTo>
                  <a:cubicBezTo>
                    <a:pt x="138" y="143"/>
                    <a:pt x="135" y="134"/>
                    <a:pt x="133" y="124"/>
                  </a:cubicBezTo>
                  <a:cubicBezTo>
                    <a:pt x="129" y="114"/>
                    <a:pt x="127" y="105"/>
                    <a:pt x="123" y="96"/>
                  </a:cubicBezTo>
                  <a:cubicBezTo>
                    <a:pt x="115" y="78"/>
                    <a:pt x="105" y="63"/>
                    <a:pt x="95" y="50"/>
                  </a:cubicBezTo>
                  <a:cubicBezTo>
                    <a:pt x="73" y="24"/>
                    <a:pt x="48" y="10"/>
                    <a:pt x="30" y="5"/>
                  </a:cubicBezTo>
                  <a:cubicBezTo>
                    <a:pt x="11" y="0"/>
                    <a:pt x="0" y="2"/>
                    <a:pt x="0" y="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6" name="Freeform 102"/>
            <p:cNvSpPr/>
            <p:nvPr/>
          </p:nvSpPr>
          <p:spPr bwMode="auto">
            <a:xfrm>
              <a:off x="5462" y="2537"/>
              <a:ext cx="248" cy="129"/>
            </a:xfrm>
            <a:custGeom>
              <a:avLst/>
              <a:gdLst>
                <a:gd name="T0" fmla="*/ 0 w 260"/>
                <a:gd name="T1" fmla="*/ 135 h 135"/>
                <a:gd name="T2" fmla="*/ 10 w 260"/>
                <a:gd name="T3" fmla="*/ 127 h 135"/>
                <a:gd name="T4" fmla="*/ 22 w 260"/>
                <a:gd name="T5" fmla="*/ 119 h 135"/>
                <a:gd name="T6" fmla="*/ 38 w 260"/>
                <a:gd name="T7" fmla="*/ 108 h 135"/>
                <a:gd name="T8" fmla="*/ 56 w 260"/>
                <a:gd name="T9" fmla="*/ 97 h 135"/>
                <a:gd name="T10" fmla="*/ 78 w 260"/>
                <a:gd name="T11" fmla="*/ 86 h 135"/>
                <a:gd name="T12" fmla="*/ 101 w 260"/>
                <a:gd name="T13" fmla="*/ 74 h 135"/>
                <a:gd name="T14" fmla="*/ 126 w 260"/>
                <a:gd name="T15" fmla="*/ 62 h 135"/>
                <a:gd name="T16" fmla="*/ 175 w 260"/>
                <a:gd name="T17" fmla="*/ 40 h 135"/>
                <a:gd name="T18" fmla="*/ 197 w 260"/>
                <a:gd name="T19" fmla="*/ 29 h 135"/>
                <a:gd name="T20" fmla="*/ 218 w 260"/>
                <a:gd name="T21" fmla="*/ 20 h 135"/>
                <a:gd name="T22" fmla="*/ 260 w 260"/>
                <a:gd name="T23" fmla="*/ 0 h 135"/>
                <a:gd name="T24" fmla="*/ 214 w 260"/>
                <a:gd name="T25" fmla="*/ 8 h 135"/>
                <a:gd name="T26" fmla="*/ 167 w 260"/>
                <a:gd name="T27" fmla="*/ 21 h 135"/>
                <a:gd name="T28" fmla="*/ 116 w 260"/>
                <a:gd name="T29" fmla="*/ 42 h 135"/>
                <a:gd name="T30" fmla="*/ 91 w 260"/>
                <a:gd name="T31" fmla="*/ 55 h 135"/>
                <a:gd name="T32" fmla="*/ 68 w 260"/>
                <a:gd name="T33" fmla="*/ 69 h 135"/>
                <a:gd name="T34" fmla="*/ 47 w 260"/>
                <a:gd name="T35" fmla="*/ 83 h 135"/>
                <a:gd name="T36" fmla="*/ 30 w 260"/>
                <a:gd name="T37" fmla="*/ 98 h 135"/>
                <a:gd name="T38" fmla="*/ 16 w 260"/>
                <a:gd name="T39" fmla="*/ 112 h 135"/>
                <a:gd name="T40" fmla="*/ 7 w 260"/>
                <a:gd name="T41" fmla="*/ 124 h 135"/>
                <a:gd name="T42" fmla="*/ 0 w 260"/>
                <a:gd name="T4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135">
                  <a:moveTo>
                    <a:pt x="0" y="135"/>
                  </a:moveTo>
                  <a:cubicBezTo>
                    <a:pt x="0" y="135"/>
                    <a:pt x="4" y="132"/>
                    <a:pt x="10" y="127"/>
                  </a:cubicBezTo>
                  <a:cubicBezTo>
                    <a:pt x="13" y="124"/>
                    <a:pt x="17" y="122"/>
                    <a:pt x="22" y="119"/>
                  </a:cubicBezTo>
                  <a:cubicBezTo>
                    <a:pt x="26" y="115"/>
                    <a:pt x="32" y="112"/>
                    <a:pt x="38" y="108"/>
                  </a:cubicBezTo>
                  <a:cubicBezTo>
                    <a:pt x="43" y="105"/>
                    <a:pt x="50" y="101"/>
                    <a:pt x="56" y="97"/>
                  </a:cubicBezTo>
                  <a:cubicBezTo>
                    <a:pt x="63" y="93"/>
                    <a:pt x="71" y="90"/>
                    <a:pt x="78" y="86"/>
                  </a:cubicBezTo>
                  <a:cubicBezTo>
                    <a:pt x="85" y="81"/>
                    <a:pt x="93" y="77"/>
                    <a:pt x="101" y="74"/>
                  </a:cubicBezTo>
                  <a:cubicBezTo>
                    <a:pt x="110" y="70"/>
                    <a:pt x="118" y="66"/>
                    <a:pt x="126" y="62"/>
                  </a:cubicBezTo>
                  <a:cubicBezTo>
                    <a:pt x="142" y="53"/>
                    <a:pt x="159" y="47"/>
                    <a:pt x="175" y="40"/>
                  </a:cubicBezTo>
                  <a:cubicBezTo>
                    <a:pt x="183" y="36"/>
                    <a:pt x="190" y="32"/>
                    <a:pt x="197" y="29"/>
                  </a:cubicBezTo>
                  <a:cubicBezTo>
                    <a:pt x="205" y="26"/>
                    <a:pt x="211" y="23"/>
                    <a:pt x="218" y="20"/>
                  </a:cubicBezTo>
                  <a:cubicBezTo>
                    <a:pt x="243" y="9"/>
                    <a:pt x="260" y="0"/>
                    <a:pt x="260" y="0"/>
                  </a:cubicBezTo>
                  <a:cubicBezTo>
                    <a:pt x="260" y="0"/>
                    <a:pt x="241" y="2"/>
                    <a:pt x="214" y="8"/>
                  </a:cubicBezTo>
                  <a:cubicBezTo>
                    <a:pt x="200" y="11"/>
                    <a:pt x="184" y="15"/>
                    <a:pt x="167" y="21"/>
                  </a:cubicBezTo>
                  <a:cubicBezTo>
                    <a:pt x="151" y="27"/>
                    <a:pt x="133" y="33"/>
                    <a:pt x="116" y="42"/>
                  </a:cubicBezTo>
                  <a:cubicBezTo>
                    <a:pt x="108" y="46"/>
                    <a:pt x="100" y="50"/>
                    <a:pt x="91" y="55"/>
                  </a:cubicBezTo>
                  <a:cubicBezTo>
                    <a:pt x="83" y="59"/>
                    <a:pt x="75" y="64"/>
                    <a:pt x="68" y="69"/>
                  </a:cubicBezTo>
                  <a:cubicBezTo>
                    <a:pt x="61" y="74"/>
                    <a:pt x="54" y="79"/>
                    <a:pt x="47" y="83"/>
                  </a:cubicBezTo>
                  <a:cubicBezTo>
                    <a:pt x="41" y="88"/>
                    <a:pt x="35" y="94"/>
                    <a:pt x="30" y="98"/>
                  </a:cubicBezTo>
                  <a:cubicBezTo>
                    <a:pt x="24" y="103"/>
                    <a:pt x="20" y="108"/>
                    <a:pt x="16" y="112"/>
                  </a:cubicBezTo>
                  <a:cubicBezTo>
                    <a:pt x="12" y="117"/>
                    <a:pt x="9" y="120"/>
                    <a:pt x="7" y="124"/>
                  </a:cubicBezTo>
                  <a:cubicBezTo>
                    <a:pt x="2" y="131"/>
                    <a:pt x="0" y="135"/>
                    <a:pt x="0" y="13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7" name="Freeform 103"/>
            <p:cNvSpPr/>
            <p:nvPr/>
          </p:nvSpPr>
          <p:spPr bwMode="auto">
            <a:xfrm>
              <a:off x="5966" y="2419"/>
              <a:ext cx="312" cy="104"/>
            </a:xfrm>
            <a:custGeom>
              <a:avLst/>
              <a:gdLst>
                <a:gd name="T0" fmla="*/ 0 w 326"/>
                <a:gd name="T1" fmla="*/ 37 h 109"/>
                <a:gd name="T2" fmla="*/ 40 w 326"/>
                <a:gd name="T3" fmla="*/ 32 h 109"/>
                <a:gd name="T4" fmla="*/ 80 w 326"/>
                <a:gd name="T5" fmla="*/ 24 h 109"/>
                <a:gd name="T6" fmla="*/ 119 w 326"/>
                <a:gd name="T7" fmla="*/ 17 h 109"/>
                <a:gd name="T8" fmla="*/ 128 w 326"/>
                <a:gd name="T9" fmla="*/ 15 h 109"/>
                <a:gd name="T10" fmla="*/ 138 w 326"/>
                <a:gd name="T11" fmla="*/ 15 h 109"/>
                <a:gd name="T12" fmla="*/ 159 w 326"/>
                <a:gd name="T13" fmla="*/ 16 h 109"/>
                <a:gd name="T14" fmla="*/ 239 w 326"/>
                <a:gd name="T15" fmla="*/ 19 h 109"/>
                <a:gd name="T16" fmla="*/ 320 w 326"/>
                <a:gd name="T17" fmla="*/ 28 h 109"/>
                <a:gd name="T18" fmla="*/ 315 w 326"/>
                <a:gd name="T19" fmla="*/ 22 h 109"/>
                <a:gd name="T20" fmla="*/ 309 w 326"/>
                <a:gd name="T21" fmla="*/ 35 h 109"/>
                <a:gd name="T22" fmla="*/ 297 w 326"/>
                <a:gd name="T23" fmla="*/ 44 h 109"/>
                <a:gd name="T24" fmla="*/ 282 w 326"/>
                <a:gd name="T25" fmla="*/ 48 h 109"/>
                <a:gd name="T26" fmla="*/ 265 w 326"/>
                <a:gd name="T27" fmla="*/ 49 h 109"/>
                <a:gd name="T28" fmla="*/ 193 w 326"/>
                <a:gd name="T29" fmla="*/ 51 h 109"/>
                <a:gd name="T30" fmla="*/ 175 w 326"/>
                <a:gd name="T31" fmla="*/ 52 h 109"/>
                <a:gd name="T32" fmla="*/ 155 w 326"/>
                <a:gd name="T33" fmla="*/ 56 h 109"/>
                <a:gd name="T34" fmla="*/ 137 w 326"/>
                <a:gd name="T35" fmla="*/ 64 h 109"/>
                <a:gd name="T36" fmla="*/ 121 w 326"/>
                <a:gd name="T37" fmla="*/ 72 h 109"/>
                <a:gd name="T38" fmla="*/ 58 w 326"/>
                <a:gd name="T39" fmla="*/ 108 h 109"/>
                <a:gd name="T40" fmla="*/ 59 w 326"/>
                <a:gd name="T41" fmla="*/ 109 h 109"/>
                <a:gd name="T42" fmla="*/ 127 w 326"/>
                <a:gd name="T43" fmla="*/ 84 h 109"/>
                <a:gd name="T44" fmla="*/ 159 w 326"/>
                <a:gd name="T45" fmla="*/ 71 h 109"/>
                <a:gd name="T46" fmla="*/ 193 w 326"/>
                <a:gd name="T47" fmla="*/ 69 h 109"/>
                <a:gd name="T48" fmla="*/ 266 w 326"/>
                <a:gd name="T49" fmla="*/ 65 h 109"/>
                <a:gd name="T50" fmla="*/ 285 w 326"/>
                <a:gd name="T51" fmla="*/ 63 h 109"/>
                <a:gd name="T52" fmla="*/ 304 w 326"/>
                <a:gd name="T53" fmla="*/ 57 h 109"/>
                <a:gd name="T54" fmla="*/ 320 w 326"/>
                <a:gd name="T55" fmla="*/ 43 h 109"/>
                <a:gd name="T56" fmla="*/ 326 w 326"/>
                <a:gd name="T57" fmla="*/ 22 h 109"/>
                <a:gd name="T58" fmla="*/ 326 w 326"/>
                <a:gd name="T59" fmla="*/ 22 h 109"/>
                <a:gd name="T60" fmla="*/ 321 w 326"/>
                <a:gd name="T61" fmla="*/ 17 h 109"/>
                <a:gd name="T62" fmla="*/ 240 w 326"/>
                <a:gd name="T63" fmla="*/ 13 h 109"/>
                <a:gd name="T64" fmla="*/ 159 w 326"/>
                <a:gd name="T65" fmla="*/ 3 h 109"/>
                <a:gd name="T66" fmla="*/ 139 w 326"/>
                <a:gd name="T67" fmla="*/ 1 h 109"/>
                <a:gd name="T68" fmla="*/ 128 w 326"/>
                <a:gd name="T69" fmla="*/ 0 h 109"/>
                <a:gd name="T70" fmla="*/ 117 w 326"/>
                <a:gd name="T71" fmla="*/ 2 h 109"/>
                <a:gd name="T72" fmla="*/ 77 w 326"/>
                <a:gd name="T73" fmla="*/ 11 h 109"/>
                <a:gd name="T74" fmla="*/ 38 w 326"/>
                <a:gd name="T75" fmla="*/ 23 h 109"/>
                <a:gd name="T76" fmla="*/ 0 w 326"/>
                <a:gd name="T77" fmla="*/ 36 h 109"/>
                <a:gd name="T78" fmla="*/ 0 w 326"/>
                <a:gd name="T79" fmla="*/ 3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6" h="109">
                  <a:moveTo>
                    <a:pt x="0" y="37"/>
                  </a:moveTo>
                  <a:cubicBezTo>
                    <a:pt x="14" y="36"/>
                    <a:pt x="27" y="34"/>
                    <a:pt x="40" y="32"/>
                  </a:cubicBezTo>
                  <a:cubicBezTo>
                    <a:pt x="54" y="30"/>
                    <a:pt x="67" y="27"/>
                    <a:pt x="80" y="24"/>
                  </a:cubicBezTo>
                  <a:cubicBezTo>
                    <a:pt x="94" y="21"/>
                    <a:pt x="106" y="17"/>
                    <a:pt x="119" y="17"/>
                  </a:cubicBezTo>
                  <a:cubicBezTo>
                    <a:pt x="128" y="15"/>
                    <a:pt x="128" y="15"/>
                    <a:pt x="128" y="15"/>
                  </a:cubicBezTo>
                  <a:cubicBezTo>
                    <a:pt x="138" y="15"/>
                    <a:pt x="138" y="15"/>
                    <a:pt x="138" y="15"/>
                  </a:cubicBezTo>
                  <a:cubicBezTo>
                    <a:pt x="145" y="16"/>
                    <a:pt x="152" y="15"/>
                    <a:pt x="159" y="16"/>
                  </a:cubicBezTo>
                  <a:cubicBezTo>
                    <a:pt x="185" y="18"/>
                    <a:pt x="212" y="16"/>
                    <a:pt x="239" y="19"/>
                  </a:cubicBezTo>
                  <a:cubicBezTo>
                    <a:pt x="266" y="21"/>
                    <a:pt x="293" y="24"/>
                    <a:pt x="320" y="28"/>
                  </a:cubicBezTo>
                  <a:cubicBezTo>
                    <a:pt x="315" y="22"/>
                    <a:pt x="315" y="22"/>
                    <a:pt x="315" y="22"/>
                  </a:cubicBezTo>
                  <a:cubicBezTo>
                    <a:pt x="314" y="26"/>
                    <a:pt x="312" y="31"/>
                    <a:pt x="309" y="35"/>
                  </a:cubicBezTo>
                  <a:cubicBezTo>
                    <a:pt x="306" y="39"/>
                    <a:pt x="302" y="42"/>
                    <a:pt x="297" y="44"/>
                  </a:cubicBezTo>
                  <a:cubicBezTo>
                    <a:pt x="292" y="46"/>
                    <a:pt x="288" y="48"/>
                    <a:pt x="282" y="48"/>
                  </a:cubicBezTo>
                  <a:cubicBezTo>
                    <a:pt x="277" y="49"/>
                    <a:pt x="271" y="49"/>
                    <a:pt x="265" y="49"/>
                  </a:cubicBezTo>
                  <a:cubicBezTo>
                    <a:pt x="241" y="49"/>
                    <a:pt x="217" y="50"/>
                    <a:pt x="193" y="51"/>
                  </a:cubicBezTo>
                  <a:cubicBezTo>
                    <a:pt x="175" y="52"/>
                    <a:pt x="175" y="52"/>
                    <a:pt x="175" y="52"/>
                  </a:cubicBezTo>
                  <a:cubicBezTo>
                    <a:pt x="168" y="53"/>
                    <a:pt x="162" y="54"/>
                    <a:pt x="155" y="56"/>
                  </a:cubicBezTo>
                  <a:cubicBezTo>
                    <a:pt x="149" y="58"/>
                    <a:pt x="142" y="61"/>
                    <a:pt x="137" y="64"/>
                  </a:cubicBezTo>
                  <a:cubicBezTo>
                    <a:pt x="121" y="72"/>
                    <a:pt x="121" y="72"/>
                    <a:pt x="121" y="72"/>
                  </a:cubicBezTo>
                  <a:cubicBezTo>
                    <a:pt x="101" y="84"/>
                    <a:pt x="79" y="95"/>
                    <a:pt x="58" y="108"/>
                  </a:cubicBezTo>
                  <a:cubicBezTo>
                    <a:pt x="59" y="109"/>
                    <a:pt x="59" y="109"/>
                    <a:pt x="59" y="109"/>
                  </a:cubicBezTo>
                  <a:cubicBezTo>
                    <a:pt x="82" y="101"/>
                    <a:pt x="104" y="93"/>
                    <a:pt x="127" y="84"/>
                  </a:cubicBezTo>
                  <a:cubicBezTo>
                    <a:pt x="138" y="79"/>
                    <a:pt x="149" y="73"/>
                    <a:pt x="159" y="71"/>
                  </a:cubicBezTo>
                  <a:cubicBezTo>
                    <a:pt x="169" y="69"/>
                    <a:pt x="181" y="69"/>
                    <a:pt x="193" y="69"/>
                  </a:cubicBezTo>
                  <a:cubicBezTo>
                    <a:pt x="218" y="68"/>
                    <a:pt x="242" y="67"/>
                    <a:pt x="266" y="65"/>
                  </a:cubicBezTo>
                  <a:cubicBezTo>
                    <a:pt x="272" y="65"/>
                    <a:pt x="278" y="65"/>
                    <a:pt x="285" y="63"/>
                  </a:cubicBezTo>
                  <a:cubicBezTo>
                    <a:pt x="291" y="63"/>
                    <a:pt x="298" y="60"/>
                    <a:pt x="304" y="57"/>
                  </a:cubicBezTo>
                  <a:cubicBezTo>
                    <a:pt x="310" y="53"/>
                    <a:pt x="316" y="49"/>
                    <a:pt x="320" y="43"/>
                  </a:cubicBezTo>
                  <a:cubicBezTo>
                    <a:pt x="323" y="36"/>
                    <a:pt x="326" y="30"/>
                    <a:pt x="326" y="22"/>
                  </a:cubicBezTo>
                  <a:cubicBezTo>
                    <a:pt x="326" y="22"/>
                    <a:pt x="326" y="22"/>
                    <a:pt x="326" y="22"/>
                  </a:cubicBezTo>
                  <a:cubicBezTo>
                    <a:pt x="326" y="19"/>
                    <a:pt x="324" y="17"/>
                    <a:pt x="321" y="17"/>
                  </a:cubicBezTo>
                  <a:cubicBezTo>
                    <a:pt x="294" y="16"/>
                    <a:pt x="267" y="15"/>
                    <a:pt x="240" y="13"/>
                  </a:cubicBezTo>
                  <a:cubicBezTo>
                    <a:pt x="213" y="11"/>
                    <a:pt x="186" y="8"/>
                    <a:pt x="159" y="3"/>
                  </a:cubicBezTo>
                  <a:cubicBezTo>
                    <a:pt x="152" y="1"/>
                    <a:pt x="145" y="1"/>
                    <a:pt x="139" y="1"/>
                  </a:cubicBezTo>
                  <a:cubicBezTo>
                    <a:pt x="128" y="0"/>
                    <a:pt x="128" y="0"/>
                    <a:pt x="128" y="0"/>
                  </a:cubicBezTo>
                  <a:cubicBezTo>
                    <a:pt x="124" y="1"/>
                    <a:pt x="121" y="1"/>
                    <a:pt x="117" y="2"/>
                  </a:cubicBezTo>
                  <a:cubicBezTo>
                    <a:pt x="103" y="3"/>
                    <a:pt x="90" y="8"/>
                    <a:pt x="77" y="11"/>
                  </a:cubicBezTo>
                  <a:cubicBezTo>
                    <a:pt x="38" y="23"/>
                    <a:pt x="38" y="23"/>
                    <a:pt x="38" y="23"/>
                  </a:cubicBezTo>
                  <a:cubicBezTo>
                    <a:pt x="25" y="27"/>
                    <a:pt x="13" y="31"/>
                    <a:pt x="0" y="36"/>
                  </a:cubicBezTo>
                  <a:lnTo>
                    <a:pt x="0" y="3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8" name="Freeform 104"/>
            <p:cNvSpPr/>
            <p:nvPr/>
          </p:nvSpPr>
          <p:spPr bwMode="auto">
            <a:xfrm>
              <a:off x="5583" y="2799"/>
              <a:ext cx="252" cy="31"/>
            </a:xfrm>
            <a:custGeom>
              <a:avLst/>
              <a:gdLst>
                <a:gd name="T0" fmla="*/ 0 w 263"/>
                <a:gd name="T1" fmla="*/ 1 h 33"/>
                <a:gd name="T2" fmla="*/ 2 w 263"/>
                <a:gd name="T3" fmla="*/ 3 h 33"/>
                <a:gd name="T4" fmla="*/ 8 w 263"/>
                <a:gd name="T5" fmla="*/ 9 h 33"/>
                <a:gd name="T6" fmla="*/ 20 w 263"/>
                <a:gd name="T7" fmla="*/ 17 h 33"/>
                <a:gd name="T8" fmla="*/ 37 w 263"/>
                <a:gd name="T9" fmla="*/ 23 h 33"/>
                <a:gd name="T10" fmla="*/ 57 w 263"/>
                <a:gd name="T11" fmla="*/ 28 h 33"/>
                <a:gd name="T12" fmla="*/ 80 w 263"/>
                <a:gd name="T13" fmla="*/ 32 h 33"/>
                <a:gd name="T14" fmla="*/ 105 w 263"/>
                <a:gd name="T15" fmla="*/ 33 h 33"/>
                <a:gd name="T16" fmla="*/ 131 w 263"/>
                <a:gd name="T17" fmla="*/ 32 h 33"/>
                <a:gd name="T18" fmla="*/ 181 w 263"/>
                <a:gd name="T19" fmla="*/ 25 h 33"/>
                <a:gd name="T20" fmla="*/ 203 w 263"/>
                <a:gd name="T21" fmla="*/ 20 h 33"/>
                <a:gd name="T22" fmla="*/ 223 w 263"/>
                <a:gd name="T23" fmla="*/ 15 h 33"/>
                <a:gd name="T24" fmla="*/ 263 w 263"/>
                <a:gd name="T25" fmla="*/ 1 h 33"/>
                <a:gd name="T26" fmla="*/ 221 w 263"/>
                <a:gd name="T27" fmla="*/ 2 h 33"/>
                <a:gd name="T28" fmla="*/ 178 w 263"/>
                <a:gd name="T29" fmla="*/ 6 h 33"/>
                <a:gd name="T30" fmla="*/ 129 w 263"/>
                <a:gd name="T31" fmla="*/ 10 h 33"/>
                <a:gd name="T32" fmla="*/ 105 w 263"/>
                <a:gd name="T33" fmla="*/ 11 h 33"/>
                <a:gd name="T34" fmla="*/ 81 w 263"/>
                <a:gd name="T35" fmla="*/ 13 h 33"/>
                <a:gd name="T36" fmla="*/ 39 w 263"/>
                <a:gd name="T37" fmla="*/ 11 h 33"/>
                <a:gd name="T38" fmla="*/ 23 w 263"/>
                <a:gd name="T39" fmla="*/ 9 h 33"/>
                <a:gd name="T40" fmla="*/ 10 w 263"/>
                <a:gd name="T41" fmla="*/ 6 h 33"/>
                <a:gd name="T42" fmla="*/ 0 w 263"/>
                <a:gd name="T4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3" h="33">
                  <a:moveTo>
                    <a:pt x="0" y="1"/>
                  </a:moveTo>
                  <a:cubicBezTo>
                    <a:pt x="0" y="1"/>
                    <a:pt x="0" y="2"/>
                    <a:pt x="2" y="3"/>
                  </a:cubicBezTo>
                  <a:cubicBezTo>
                    <a:pt x="3" y="5"/>
                    <a:pt x="5" y="7"/>
                    <a:pt x="8" y="9"/>
                  </a:cubicBezTo>
                  <a:cubicBezTo>
                    <a:pt x="11" y="11"/>
                    <a:pt x="15" y="14"/>
                    <a:pt x="20" y="17"/>
                  </a:cubicBezTo>
                  <a:cubicBezTo>
                    <a:pt x="25" y="19"/>
                    <a:pt x="30" y="21"/>
                    <a:pt x="37" y="23"/>
                  </a:cubicBezTo>
                  <a:cubicBezTo>
                    <a:pt x="43" y="26"/>
                    <a:pt x="50" y="27"/>
                    <a:pt x="57" y="28"/>
                  </a:cubicBezTo>
                  <a:cubicBezTo>
                    <a:pt x="64" y="30"/>
                    <a:pt x="72" y="31"/>
                    <a:pt x="80" y="32"/>
                  </a:cubicBezTo>
                  <a:cubicBezTo>
                    <a:pt x="88" y="32"/>
                    <a:pt x="97" y="33"/>
                    <a:pt x="105" y="33"/>
                  </a:cubicBezTo>
                  <a:cubicBezTo>
                    <a:pt x="114" y="32"/>
                    <a:pt x="122" y="33"/>
                    <a:pt x="131" y="32"/>
                  </a:cubicBezTo>
                  <a:cubicBezTo>
                    <a:pt x="148" y="30"/>
                    <a:pt x="165" y="28"/>
                    <a:pt x="181" y="25"/>
                  </a:cubicBezTo>
                  <a:cubicBezTo>
                    <a:pt x="189" y="24"/>
                    <a:pt x="196" y="22"/>
                    <a:pt x="203" y="20"/>
                  </a:cubicBezTo>
                  <a:cubicBezTo>
                    <a:pt x="210" y="18"/>
                    <a:pt x="217" y="16"/>
                    <a:pt x="223" y="15"/>
                  </a:cubicBezTo>
                  <a:cubicBezTo>
                    <a:pt x="247" y="7"/>
                    <a:pt x="263" y="1"/>
                    <a:pt x="263" y="1"/>
                  </a:cubicBezTo>
                  <a:cubicBezTo>
                    <a:pt x="263" y="1"/>
                    <a:pt x="246" y="0"/>
                    <a:pt x="221" y="2"/>
                  </a:cubicBezTo>
                  <a:cubicBezTo>
                    <a:pt x="208" y="3"/>
                    <a:pt x="194" y="5"/>
                    <a:pt x="178" y="6"/>
                  </a:cubicBezTo>
                  <a:cubicBezTo>
                    <a:pt x="162" y="7"/>
                    <a:pt x="146" y="8"/>
                    <a:pt x="129" y="10"/>
                  </a:cubicBezTo>
                  <a:cubicBezTo>
                    <a:pt x="121" y="11"/>
                    <a:pt x="113" y="11"/>
                    <a:pt x="105" y="11"/>
                  </a:cubicBezTo>
                  <a:cubicBezTo>
                    <a:pt x="97" y="11"/>
                    <a:pt x="89" y="12"/>
                    <a:pt x="81" y="13"/>
                  </a:cubicBezTo>
                  <a:cubicBezTo>
                    <a:pt x="66" y="11"/>
                    <a:pt x="51" y="13"/>
                    <a:pt x="39" y="11"/>
                  </a:cubicBezTo>
                  <a:cubicBezTo>
                    <a:pt x="33" y="10"/>
                    <a:pt x="28" y="10"/>
                    <a:pt x="23" y="9"/>
                  </a:cubicBezTo>
                  <a:cubicBezTo>
                    <a:pt x="18" y="7"/>
                    <a:pt x="14" y="6"/>
                    <a:pt x="10" y="6"/>
                  </a:cubicBezTo>
                  <a:cubicBezTo>
                    <a:pt x="4" y="3"/>
                    <a:pt x="0" y="1"/>
                    <a:pt x="0"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9" name="Freeform 105"/>
            <p:cNvSpPr/>
            <p:nvPr/>
          </p:nvSpPr>
          <p:spPr bwMode="auto">
            <a:xfrm>
              <a:off x="5992" y="2517"/>
              <a:ext cx="364" cy="85"/>
            </a:xfrm>
            <a:custGeom>
              <a:avLst/>
              <a:gdLst>
                <a:gd name="T0" fmla="*/ 0 w 381"/>
                <a:gd name="T1" fmla="*/ 5 h 88"/>
                <a:gd name="T2" fmla="*/ 47 w 381"/>
                <a:gd name="T3" fmla="*/ 9 h 88"/>
                <a:gd name="T4" fmla="*/ 93 w 381"/>
                <a:gd name="T5" fmla="*/ 15 h 88"/>
                <a:gd name="T6" fmla="*/ 185 w 381"/>
                <a:gd name="T7" fmla="*/ 24 h 88"/>
                <a:gd name="T8" fmla="*/ 278 w 381"/>
                <a:gd name="T9" fmla="*/ 30 h 88"/>
                <a:gd name="T10" fmla="*/ 371 w 381"/>
                <a:gd name="T11" fmla="*/ 35 h 88"/>
                <a:gd name="T12" fmla="*/ 362 w 381"/>
                <a:gd name="T13" fmla="*/ 25 h 88"/>
                <a:gd name="T14" fmla="*/ 360 w 381"/>
                <a:gd name="T15" fmla="*/ 41 h 88"/>
                <a:gd name="T16" fmla="*/ 357 w 381"/>
                <a:gd name="T17" fmla="*/ 48 h 88"/>
                <a:gd name="T18" fmla="*/ 356 w 381"/>
                <a:gd name="T19" fmla="*/ 51 h 88"/>
                <a:gd name="T20" fmla="*/ 353 w 381"/>
                <a:gd name="T21" fmla="*/ 54 h 88"/>
                <a:gd name="T22" fmla="*/ 347 w 381"/>
                <a:gd name="T23" fmla="*/ 59 h 88"/>
                <a:gd name="T24" fmla="*/ 340 w 381"/>
                <a:gd name="T25" fmla="*/ 64 h 88"/>
                <a:gd name="T26" fmla="*/ 324 w 381"/>
                <a:gd name="T27" fmla="*/ 72 h 88"/>
                <a:gd name="T28" fmla="*/ 307 w 381"/>
                <a:gd name="T29" fmla="*/ 77 h 88"/>
                <a:gd name="T30" fmla="*/ 289 w 381"/>
                <a:gd name="T31" fmla="*/ 81 h 88"/>
                <a:gd name="T32" fmla="*/ 270 w 381"/>
                <a:gd name="T33" fmla="*/ 83 h 88"/>
                <a:gd name="T34" fmla="*/ 251 w 381"/>
                <a:gd name="T35" fmla="*/ 84 h 88"/>
                <a:gd name="T36" fmla="*/ 289 w 381"/>
                <a:gd name="T37" fmla="*/ 87 h 88"/>
                <a:gd name="T38" fmla="*/ 308 w 381"/>
                <a:gd name="T39" fmla="*/ 87 h 88"/>
                <a:gd name="T40" fmla="*/ 328 w 381"/>
                <a:gd name="T41" fmla="*/ 83 h 88"/>
                <a:gd name="T42" fmla="*/ 346 w 381"/>
                <a:gd name="T43" fmla="*/ 76 h 88"/>
                <a:gd name="T44" fmla="*/ 355 w 381"/>
                <a:gd name="T45" fmla="*/ 72 h 88"/>
                <a:gd name="T46" fmla="*/ 364 w 381"/>
                <a:gd name="T47" fmla="*/ 65 h 88"/>
                <a:gd name="T48" fmla="*/ 368 w 381"/>
                <a:gd name="T49" fmla="*/ 62 h 88"/>
                <a:gd name="T50" fmla="*/ 371 w 381"/>
                <a:gd name="T51" fmla="*/ 57 h 88"/>
                <a:gd name="T52" fmla="*/ 376 w 381"/>
                <a:gd name="T53" fmla="*/ 46 h 88"/>
                <a:gd name="T54" fmla="*/ 381 w 381"/>
                <a:gd name="T55" fmla="*/ 26 h 88"/>
                <a:gd name="T56" fmla="*/ 373 w 381"/>
                <a:gd name="T57" fmla="*/ 16 h 88"/>
                <a:gd name="T58" fmla="*/ 372 w 381"/>
                <a:gd name="T59" fmla="*/ 16 h 88"/>
                <a:gd name="T60" fmla="*/ 279 w 381"/>
                <a:gd name="T61" fmla="*/ 8 h 88"/>
                <a:gd name="T62" fmla="*/ 187 w 381"/>
                <a:gd name="T63" fmla="*/ 3 h 88"/>
                <a:gd name="T64" fmla="*/ 94 w 381"/>
                <a:gd name="T65" fmla="*/ 1 h 88"/>
                <a:gd name="T66" fmla="*/ 47 w 381"/>
                <a:gd name="T67" fmla="*/ 1 h 88"/>
                <a:gd name="T68" fmla="*/ 23 w 381"/>
                <a:gd name="T69" fmla="*/ 2 h 88"/>
                <a:gd name="T70" fmla="*/ 0 w 381"/>
                <a:gd name="T71"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1" h="88">
                  <a:moveTo>
                    <a:pt x="0" y="5"/>
                  </a:moveTo>
                  <a:cubicBezTo>
                    <a:pt x="16" y="5"/>
                    <a:pt x="32" y="8"/>
                    <a:pt x="47" y="9"/>
                  </a:cubicBezTo>
                  <a:cubicBezTo>
                    <a:pt x="62" y="10"/>
                    <a:pt x="77" y="13"/>
                    <a:pt x="93" y="15"/>
                  </a:cubicBezTo>
                  <a:cubicBezTo>
                    <a:pt x="123" y="18"/>
                    <a:pt x="154" y="21"/>
                    <a:pt x="185" y="24"/>
                  </a:cubicBezTo>
                  <a:cubicBezTo>
                    <a:pt x="216" y="26"/>
                    <a:pt x="247" y="29"/>
                    <a:pt x="278" y="30"/>
                  </a:cubicBezTo>
                  <a:cubicBezTo>
                    <a:pt x="309" y="32"/>
                    <a:pt x="340" y="34"/>
                    <a:pt x="371" y="35"/>
                  </a:cubicBezTo>
                  <a:cubicBezTo>
                    <a:pt x="362" y="25"/>
                    <a:pt x="362" y="25"/>
                    <a:pt x="362" y="25"/>
                  </a:cubicBezTo>
                  <a:cubicBezTo>
                    <a:pt x="362" y="30"/>
                    <a:pt x="361" y="36"/>
                    <a:pt x="360" y="41"/>
                  </a:cubicBezTo>
                  <a:cubicBezTo>
                    <a:pt x="359" y="44"/>
                    <a:pt x="358" y="46"/>
                    <a:pt x="357" y="48"/>
                  </a:cubicBezTo>
                  <a:cubicBezTo>
                    <a:pt x="357" y="49"/>
                    <a:pt x="355" y="51"/>
                    <a:pt x="356" y="51"/>
                  </a:cubicBezTo>
                  <a:cubicBezTo>
                    <a:pt x="353" y="54"/>
                    <a:pt x="353" y="54"/>
                    <a:pt x="353" y="54"/>
                  </a:cubicBezTo>
                  <a:cubicBezTo>
                    <a:pt x="353" y="55"/>
                    <a:pt x="349" y="58"/>
                    <a:pt x="347" y="59"/>
                  </a:cubicBezTo>
                  <a:cubicBezTo>
                    <a:pt x="344" y="61"/>
                    <a:pt x="342" y="63"/>
                    <a:pt x="340" y="64"/>
                  </a:cubicBezTo>
                  <a:cubicBezTo>
                    <a:pt x="335" y="67"/>
                    <a:pt x="329" y="69"/>
                    <a:pt x="324" y="72"/>
                  </a:cubicBezTo>
                  <a:cubicBezTo>
                    <a:pt x="318" y="73"/>
                    <a:pt x="313" y="76"/>
                    <a:pt x="307" y="77"/>
                  </a:cubicBezTo>
                  <a:cubicBezTo>
                    <a:pt x="301" y="78"/>
                    <a:pt x="295" y="80"/>
                    <a:pt x="289" y="81"/>
                  </a:cubicBezTo>
                  <a:cubicBezTo>
                    <a:pt x="283" y="81"/>
                    <a:pt x="276" y="83"/>
                    <a:pt x="270" y="83"/>
                  </a:cubicBezTo>
                  <a:cubicBezTo>
                    <a:pt x="251" y="84"/>
                    <a:pt x="251" y="84"/>
                    <a:pt x="251" y="84"/>
                  </a:cubicBezTo>
                  <a:cubicBezTo>
                    <a:pt x="264" y="86"/>
                    <a:pt x="276" y="88"/>
                    <a:pt x="289" y="87"/>
                  </a:cubicBezTo>
                  <a:cubicBezTo>
                    <a:pt x="296" y="88"/>
                    <a:pt x="302" y="87"/>
                    <a:pt x="308" y="87"/>
                  </a:cubicBezTo>
                  <a:cubicBezTo>
                    <a:pt x="315" y="86"/>
                    <a:pt x="321" y="85"/>
                    <a:pt x="328" y="83"/>
                  </a:cubicBezTo>
                  <a:cubicBezTo>
                    <a:pt x="334" y="81"/>
                    <a:pt x="340" y="80"/>
                    <a:pt x="346" y="76"/>
                  </a:cubicBezTo>
                  <a:cubicBezTo>
                    <a:pt x="350" y="75"/>
                    <a:pt x="352" y="73"/>
                    <a:pt x="355" y="72"/>
                  </a:cubicBezTo>
                  <a:cubicBezTo>
                    <a:pt x="359" y="69"/>
                    <a:pt x="360" y="69"/>
                    <a:pt x="364" y="65"/>
                  </a:cubicBezTo>
                  <a:cubicBezTo>
                    <a:pt x="368" y="62"/>
                    <a:pt x="368" y="62"/>
                    <a:pt x="368" y="62"/>
                  </a:cubicBezTo>
                  <a:cubicBezTo>
                    <a:pt x="370" y="59"/>
                    <a:pt x="370" y="59"/>
                    <a:pt x="371" y="57"/>
                  </a:cubicBezTo>
                  <a:cubicBezTo>
                    <a:pt x="373" y="53"/>
                    <a:pt x="376" y="50"/>
                    <a:pt x="376" y="46"/>
                  </a:cubicBezTo>
                  <a:cubicBezTo>
                    <a:pt x="379" y="40"/>
                    <a:pt x="380" y="33"/>
                    <a:pt x="381" y="26"/>
                  </a:cubicBezTo>
                  <a:cubicBezTo>
                    <a:pt x="381" y="21"/>
                    <a:pt x="377" y="16"/>
                    <a:pt x="373" y="16"/>
                  </a:cubicBezTo>
                  <a:cubicBezTo>
                    <a:pt x="372" y="16"/>
                    <a:pt x="372" y="16"/>
                    <a:pt x="372" y="16"/>
                  </a:cubicBezTo>
                  <a:cubicBezTo>
                    <a:pt x="341" y="13"/>
                    <a:pt x="310" y="11"/>
                    <a:pt x="279" y="8"/>
                  </a:cubicBezTo>
                  <a:cubicBezTo>
                    <a:pt x="248" y="6"/>
                    <a:pt x="217" y="5"/>
                    <a:pt x="187" y="3"/>
                  </a:cubicBezTo>
                  <a:cubicBezTo>
                    <a:pt x="156" y="2"/>
                    <a:pt x="125" y="1"/>
                    <a:pt x="94" y="1"/>
                  </a:cubicBezTo>
                  <a:cubicBezTo>
                    <a:pt x="78" y="1"/>
                    <a:pt x="63" y="0"/>
                    <a:pt x="47" y="1"/>
                  </a:cubicBezTo>
                  <a:cubicBezTo>
                    <a:pt x="23" y="2"/>
                    <a:pt x="23" y="2"/>
                    <a:pt x="23" y="2"/>
                  </a:cubicBezTo>
                  <a:cubicBezTo>
                    <a:pt x="16" y="2"/>
                    <a:pt x="8" y="4"/>
                    <a:pt x="0"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106"/>
            <p:cNvSpPr/>
            <p:nvPr/>
          </p:nvSpPr>
          <p:spPr bwMode="auto">
            <a:xfrm>
              <a:off x="5969" y="2566"/>
              <a:ext cx="343" cy="123"/>
            </a:xfrm>
            <a:custGeom>
              <a:avLst/>
              <a:gdLst>
                <a:gd name="T0" fmla="*/ 0 w 359"/>
                <a:gd name="T1" fmla="*/ 7 h 128"/>
                <a:gd name="T2" fmla="*/ 26 w 359"/>
                <a:gd name="T3" fmla="*/ 7 h 128"/>
                <a:gd name="T4" fmla="*/ 53 w 359"/>
                <a:gd name="T5" fmla="*/ 8 h 128"/>
                <a:gd name="T6" fmla="*/ 106 w 359"/>
                <a:gd name="T7" fmla="*/ 13 h 128"/>
                <a:gd name="T8" fmla="*/ 105 w 359"/>
                <a:gd name="T9" fmla="*/ 12 h 128"/>
                <a:gd name="T10" fmla="*/ 225 w 359"/>
                <a:gd name="T11" fmla="*/ 46 h 128"/>
                <a:gd name="T12" fmla="*/ 345 w 359"/>
                <a:gd name="T13" fmla="*/ 76 h 128"/>
                <a:gd name="T14" fmla="*/ 337 w 359"/>
                <a:gd name="T15" fmla="*/ 66 h 128"/>
                <a:gd name="T16" fmla="*/ 334 w 359"/>
                <a:gd name="T17" fmla="*/ 78 h 128"/>
                <a:gd name="T18" fmla="*/ 328 w 359"/>
                <a:gd name="T19" fmla="*/ 89 h 128"/>
                <a:gd name="T20" fmla="*/ 305 w 359"/>
                <a:gd name="T21" fmla="*/ 104 h 128"/>
                <a:gd name="T22" fmla="*/ 275 w 359"/>
                <a:gd name="T23" fmla="*/ 107 h 128"/>
                <a:gd name="T24" fmla="*/ 260 w 359"/>
                <a:gd name="T25" fmla="*/ 105 h 128"/>
                <a:gd name="T26" fmla="*/ 243 w 359"/>
                <a:gd name="T27" fmla="*/ 103 h 128"/>
                <a:gd name="T28" fmla="*/ 178 w 359"/>
                <a:gd name="T29" fmla="*/ 91 h 128"/>
                <a:gd name="T30" fmla="*/ 145 w 359"/>
                <a:gd name="T31" fmla="*/ 84 h 128"/>
                <a:gd name="T32" fmla="*/ 113 w 359"/>
                <a:gd name="T33" fmla="*/ 75 h 128"/>
                <a:gd name="T34" fmla="*/ 112 w 359"/>
                <a:gd name="T35" fmla="*/ 75 h 128"/>
                <a:gd name="T36" fmla="*/ 112 w 359"/>
                <a:gd name="T37" fmla="*/ 75 h 128"/>
                <a:gd name="T38" fmla="*/ 58 w 359"/>
                <a:gd name="T39" fmla="*/ 72 h 128"/>
                <a:gd name="T40" fmla="*/ 31 w 359"/>
                <a:gd name="T41" fmla="*/ 72 h 128"/>
                <a:gd name="T42" fmla="*/ 17 w 359"/>
                <a:gd name="T43" fmla="*/ 74 h 128"/>
                <a:gd name="T44" fmla="*/ 4 w 359"/>
                <a:gd name="T45" fmla="*/ 78 h 128"/>
                <a:gd name="T46" fmla="*/ 18 w 359"/>
                <a:gd name="T47" fmla="*/ 76 h 128"/>
                <a:gd name="T48" fmla="*/ 31 w 359"/>
                <a:gd name="T49" fmla="*/ 76 h 128"/>
                <a:gd name="T50" fmla="*/ 57 w 359"/>
                <a:gd name="T51" fmla="*/ 79 h 128"/>
                <a:gd name="T52" fmla="*/ 110 w 359"/>
                <a:gd name="T53" fmla="*/ 87 h 128"/>
                <a:gd name="T54" fmla="*/ 109 w 359"/>
                <a:gd name="T55" fmla="*/ 86 h 128"/>
                <a:gd name="T56" fmla="*/ 141 w 359"/>
                <a:gd name="T57" fmla="*/ 97 h 128"/>
                <a:gd name="T58" fmla="*/ 174 w 359"/>
                <a:gd name="T59" fmla="*/ 107 h 128"/>
                <a:gd name="T60" fmla="*/ 240 w 359"/>
                <a:gd name="T61" fmla="*/ 123 h 128"/>
                <a:gd name="T62" fmla="*/ 257 w 359"/>
                <a:gd name="T63" fmla="*/ 126 h 128"/>
                <a:gd name="T64" fmla="*/ 274 w 359"/>
                <a:gd name="T65" fmla="*/ 128 h 128"/>
                <a:gd name="T66" fmla="*/ 311 w 359"/>
                <a:gd name="T67" fmla="*/ 124 h 128"/>
                <a:gd name="T68" fmla="*/ 345 w 359"/>
                <a:gd name="T69" fmla="*/ 103 h 128"/>
                <a:gd name="T70" fmla="*/ 355 w 359"/>
                <a:gd name="T71" fmla="*/ 86 h 128"/>
                <a:gd name="T72" fmla="*/ 359 w 359"/>
                <a:gd name="T73" fmla="*/ 65 h 128"/>
                <a:gd name="T74" fmla="*/ 351 w 359"/>
                <a:gd name="T75" fmla="*/ 55 h 128"/>
                <a:gd name="T76" fmla="*/ 351 w 359"/>
                <a:gd name="T77" fmla="*/ 55 h 128"/>
                <a:gd name="T78" fmla="*/ 229 w 359"/>
                <a:gd name="T79" fmla="*/ 27 h 128"/>
                <a:gd name="T80" fmla="*/ 108 w 359"/>
                <a:gd name="T81" fmla="*/ 1 h 128"/>
                <a:gd name="T82" fmla="*/ 107 w 359"/>
                <a:gd name="T83" fmla="*/ 1 h 128"/>
                <a:gd name="T84" fmla="*/ 107 w 359"/>
                <a:gd name="T85" fmla="*/ 1 h 128"/>
                <a:gd name="T86" fmla="*/ 53 w 359"/>
                <a:gd name="T87" fmla="*/ 1 h 128"/>
                <a:gd name="T88" fmla="*/ 0 w 359"/>
                <a:gd name="T89" fmla="*/ 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9" h="128">
                  <a:moveTo>
                    <a:pt x="0" y="7"/>
                  </a:moveTo>
                  <a:cubicBezTo>
                    <a:pt x="9" y="6"/>
                    <a:pt x="18" y="7"/>
                    <a:pt x="26" y="7"/>
                  </a:cubicBezTo>
                  <a:cubicBezTo>
                    <a:pt x="35" y="7"/>
                    <a:pt x="44" y="8"/>
                    <a:pt x="53" y="8"/>
                  </a:cubicBezTo>
                  <a:cubicBezTo>
                    <a:pt x="71" y="8"/>
                    <a:pt x="88" y="12"/>
                    <a:pt x="106" y="13"/>
                  </a:cubicBezTo>
                  <a:cubicBezTo>
                    <a:pt x="105" y="12"/>
                    <a:pt x="105" y="12"/>
                    <a:pt x="105" y="12"/>
                  </a:cubicBezTo>
                  <a:cubicBezTo>
                    <a:pt x="145" y="23"/>
                    <a:pt x="185" y="35"/>
                    <a:pt x="225" y="46"/>
                  </a:cubicBezTo>
                  <a:cubicBezTo>
                    <a:pt x="265" y="56"/>
                    <a:pt x="305" y="66"/>
                    <a:pt x="345" y="76"/>
                  </a:cubicBezTo>
                  <a:cubicBezTo>
                    <a:pt x="337" y="66"/>
                    <a:pt x="337" y="66"/>
                    <a:pt x="337" y="66"/>
                  </a:cubicBezTo>
                  <a:cubicBezTo>
                    <a:pt x="337" y="69"/>
                    <a:pt x="336" y="74"/>
                    <a:pt x="334" y="78"/>
                  </a:cubicBezTo>
                  <a:cubicBezTo>
                    <a:pt x="333" y="82"/>
                    <a:pt x="330" y="86"/>
                    <a:pt x="328" y="89"/>
                  </a:cubicBezTo>
                  <a:cubicBezTo>
                    <a:pt x="322" y="96"/>
                    <a:pt x="314" y="101"/>
                    <a:pt x="305" y="104"/>
                  </a:cubicBezTo>
                  <a:cubicBezTo>
                    <a:pt x="296" y="106"/>
                    <a:pt x="286" y="107"/>
                    <a:pt x="275" y="107"/>
                  </a:cubicBezTo>
                  <a:cubicBezTo>
                    <a:pt x="270" y="107"/>
                    <a:pt x="265" y="106"/>
                    <a:pt x="260" y="105"/>
                  </a:cubicBezTo>
                  <a:cubicBezTo>
                    <a:pt x="254" y="105"/>
                    <a:pt x="249" y="104"/>
                    <a:pt x="243" y="103"/>
                  </a:cubicBezTo>
                  <a:cubicBezTo>
                    <a:pt x="221" y="99"/>
                    <a:pt x="199" y="96"/>
                    <a:pt x="178" y="91"/>
                  </a:cubicBezTo>
                  <a:cubicBezTo>
                    <a:pt x="167" y="89"/>
                    <a:pt x="156" y="87"/>
                    <a:pt x="145" y="84"/>
                  </a:cubicBezTo>
                  <a:cubicBezTo>
                    <a:pt x="113" y="75"/>
                    <a:pt x="113" y="75"/>
                    <a:pt x="113" y="75"/>
                  </a:cubicBezTo>
                  <a:cubicBezTo>
                    <a:pt x="112" y="75"/>
                    <a:pt x="112" y="75"/>
                    <a:pt x="112" y="75"/>
                  </a:cubicBezTo>
                  <a:cubicBezTo>
                    <a:pt x="112" y="75"/>
                    <a:pt x="112" y="75"/>
                    <a:pt x="112" y="75"/>
                  </a:cubicBezTo>
                  <a:cubicBezTo>
                    <a:pt x="94" y="73"/>
                    <a:pt x="76" y="72"/>
                    <a:pt x="58" y="72"/>
                  </a:cubicBezTo>
                  <a:cubicBezTo>
                    <a:pt x="49" y="72"/>
                    <a:pt x="40" y="72"/>
                    <a:pt x="31" y="72"/>
                  </a:cubicBezTo>
                  <a:cubicBezTo>
                    <a:pt x="26" y="73"/>
                    <a:pt x="22" y="74"/>
                    <a:pt x="17" y="74"/>
                  </a:cubicBezTo>
                  <a:cubicBezTo>
                    <a:pt x="13" y="74"/>
                    <a:pt x="9" y="77"/>
                    <a:pt x="4" y="78"/>
                  </a:cubicBezTo>
                  <a:cubicBezTo>
                    <a:pt x="9" y="77"/>
                    <a:pt x="13" y="76"/>
                    <a:pt x="18" y="76"/>
                  </a:cubicBezTo>
                  <a:cubicBezTo>
                    <a:pt x="22" y="76"/>
                    <a:pt x="26" y="76"/>
                    <a:pt x="31" y="76"/>
                  </a:cubicBezTo>
                  <a:cubicBezTo>
                    <a:pt x="40" y="77"/>
                    <a:pt x="49" y="78"/>
                    <a:pt x="57" y="79"/>
                  </a:cubicBezTo>
                  <a:cubicBezTo>
                    <a:pt x="75" y="81"/>
                    <a:pt x="93" y="84"/>
                    <a:pt x="110" y="87"/>
                  </a:cubicBezTo>
                  <a:cubicBezTo>
                    <a:pt x="109" y="86"/>
                    <a:pt x="109" y="86"/>
                    <a:pt x="109" y="86"/>
                  </a:cubicBezTo>
                  <a:cubicBezTo>
                    <a:pt x="141" y="97"/>
                    <a:pt x="141" y="97"/>
                    <a:pt x="141" y="97"/>
                  </a:cubicBezTo>
                  <a:cubicBezTo>
                    <a:pt x="152" y="101"/>
                    <a:pt x="163" y="104"/>
                    <a:pt x="174" y="107"/>
                  </a:cubicBezTo>
                  <a:cubicBezTo>
                    <a:pt x="195" y="113"/>
                    <a:pt x="218" y="118"/>
                    <a:pt x="240" y="123"/>
                  </a:cubicBezTo>
                  <a:cubicBezTo>
                    <a:pt x="245" y="124"/>
                    <a:pt x="251" y="125"/>
                    <a:pt x="257" y="126"/>
                  </a:cubicBezTo>
                  <a:cubicBezTo>
                    <a:pt x="262" y="126"/>
                    <a:pt x="268" y="128"/>
                    <a:pt x="274" y="128"/>
                  </a:cubicBezTo>
                  <a:cubicBezTo>
                    <a:pt x="286" y="128"/>
                    <a:pt x="299" y="128"/>
                    <a:pt x="311" y="124"/>
                  </a:cubicBezTo>
                  <a:cubicBezTo>
                    <a:pt x="323" y="121"/>
                    <a:pt x="336" y="114"/>
                    <a:pt x="345" y="103"/>
                  </a:cubicBezTo>
                  <a:cubicBezTo>
                    <a:pt x="349" y="98"/>
                    <a:pt x="353" y="92"/>
                    <a:pt x="355" y="86"/>
                  </a:cubicBezTo>
                  <a:cubicBezTo>
                    <a:pt x="357" y="79"/>
                    <a:pt x="359" y="74"/>
                    <a:pt x="359" y="65"/>
                  </a:cubicBezTo>
                  <a:cubicBezTo>
                    <a:pt x="359" y="60"/>
                    <a:pt x="356" y="56"/>
                    <a:pt x="351" y="55"/>
                  </a:cubicBezTo>
                  <a:cubicBezTo>
                    <a:pt x="351" y="55"/>
                    <a:pt x="351" y="55"/>
                    <a:pt x="351" y="55"/>
                  </a:cubicBezTo>
                  <a:cubicBezTo>
                    <a:pt x="310" y="45"/>
                    <a:pt x="270" y="36"/>
                    <a:pt x="229" y="27"/>
                  </a:cubicBezTo>
                  <a:cubicBezTo>
                    <a:pt x="189" y="17"/>
                    <a:pt x="148" y="9"/>
                    <a:pt x="108" y="1"/>
                  </a:cubicBezTo>
                  <a:cubicBezTo>
                    <a:pt x="107" y="1"/>
                    <a:pt x="107" y="1"/>
                    <a:pt x="107" y="1"/>
                  </a:cubicBezTo>
                  <a:cubicBezTo>
                    <a:pt x="107" y="1"/>
                    <a:pt x="107" y="1"/>
                    <a:pt x="107" y="1"/>
                  </a:cubicBezTo>
                  <a:cubicBezTo>
                    <a:pt x="89" y="0"/>
                    <a:pt x="71" y="0"/>
                    <a:pt x="53" y="1"/>
                  </a:cubicBezTo>
                  <a:cubicBezTo>
                    <a:pt x="35" y="2"/>
                    <a:pt x="17" y="4"/>
                    <a:pt x="0"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107"/>
            <p:cNvSpPr/>
            <p:nvPr/>
          </p:nvSpPr>
          <p:spPr bwMode="auto">
            <a:xfrm>
              <a:off x="6302" y="1296"/>
              <a:ext cx="221" cy="555"/>
            </a:xfrm>
            <a:custGeom>
              <a:avLst/>
              <a:gdLst>
                <a:gd name="T0" fmla="*/ 0 w 231"/>
                <a:gd name="T1" fmla="*/ 0 h 581"/>
                <a:gd name="T2" fmla="*/ 72 w 231"/>
                <a:gd name="T3" fmla="*/ 75 h 581"/>
                <a:gd name="T4" fmla="*/ 132 w 231"/>
                <a:gd name="T5" fmla="*/ 159 h 581"/>
                <a:gd name="T6" fmla="*/ 158 w 231"/>
                <a:gd name="T7" fmla="*/ 211 h 581"/>
                <a:gd name="T8" fmla="*/ 177 w 231"/>
                <a:gd name="T9" fmla="*/ 266 h 581"/>
                <a:gd name="T10" fmla="*/ 187 w 231"/>
                <a:gd name="T11" fmla="*/ 324 h 581"/>
                <a:gd name="T12" fmla="*/ 188 w 231"/>
                <a:gd name="T13" fmla="*/ 381 h 581"/>
                <a:gd name="T14" fmla="*/ 181 w 231"/>
                <a:gd name="T15" fmla="*/ 435 h 581"/>
                <a:gd name="T16" fmla="*/ 176 w 231"/>
                <a:gd name="T17" fmla="*/ 459 h 581"/>
                <a:gd name="T18" fmla="*/ 171 w 231"/>
                <a:gd name="T19" fmla="*/ 482 h 581"/>
                <a:gd name="T20" fmla="*/ 158 w 231"/>
                <a:gd name="T21" fmla="*/ 523 h 581"/>
                <a:gd name="T22" fmla="*/ 147 w 231"/>
                <a:gd name="T23" fmla="*/ 554 h 581"/>
                <a:gd name="T24" fmla="*/ 136 w 231"/>
                <a:gd name="T25" fmla="*/ 581 h 581"/>
                <a:gd name="T26" fmla="*/ 154 w 231"/>
                <a:gd name="T27" fmla="*/ 558 h 581"/>
                <a:gd name="T28" fmla="*/ 173 w 231"/>
                <a:gd name="T29" fmla="*/ 530 h 581"/>
                <a:gd name="T30" fmla="*/ 194 w 231"/>
                <a:gd name="T31" fmla="*/ 491 h 581"/>
                <a:gd name="T32" fmla="*/ 214 w 231"/>
                <a:gd name="T33" fmla="*/ 443 h 581"/>
                <a:gd name="T34" fmla="*/ 227 w 231"/>
                <a:gd name="T35" fmla="*/ 385 h 581"/>
                <a:gd name="T36" fmla="*/ 230 w 231"/>
                <a:gd name="T37" fmla="*/ 353 h 581"/>
                <a:gd name="T38" fmla="*/ 230 w 231"/>
                <a:gd name="T39" fmla="*/ 321 h 581"/>
                <a:gd name="T40" fmla="*/ 220 w 231"/>
                <a:gd name="T41" fmla="*/ 255 h 581"/>
                <a:gd name="T42" fmla="*/ 197 w 231"/>
                <a:gd name="T43" fmla="*/ 193 h 581"/>
                <a:gd name="T44" fmla="*/ 165 w 231"/>
                <a:gd name="T45" fmla="*/ 138 h 581"/>
                <a:gd name="T46" fmla="*/ 128 w 231"/>
                <a:gd name="T47" fmla="*/ 92 h 581"/>
                <a:gd name="T48" fmla="*/ 90 w 231"/>
                <a:gd name="T49" fmla="*/ 57 h 581"/>
                <a:gd name="T50" fmla="*/ 26 w 231"/>
                <a:gd name="T51" fmla="*/ 13 h 581"/>
                <a:gd name="T52" fmla="*/ 0 w 231"/>
                <a:gd name="T5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581">
                  <a:moveTo>
                    <a:pt x="0" y="0"/>
                  </a:moveTo>
                  <a:cubicBezTo>
                    <a:pt x="0" y="0"/>
                    <a:pt x="32" y="28"/>
                    <a:pt x="72" y="75"/>
                  </a:cubicBezTo>
                  <a:cubicBezTo>
                    <a:pt x="92" y="98"/>
                    <a:pt x="113" y="127"/>
                    <a:pt x="132" y="159"/>
                  </a:cubicBezTo>
                  <a:cubicBezTo>
                    <a:pt x="142" y="175"/>
                    <a:pt x="150" y="193"/>
                    <a:pt x="158" y="211"/>
                  </a:cubicBezTo>
                  <a:cubicBezTo>
                    <a:pt x="166" y="228"/>
                    <a:pt x="172" y="247"/>
                    <a:pt x="177" y="266"/>
                  </a:cubicBezTo>
                  <a:cubicBezTo>
                    <a:pt x="181" y="285"/>
                    <a:pt x="186" y="305"/>
                    <a:pt x="187" y="324"/>
                  </a:cubicBezTo>
                  <a:cubicBezTo>
                    <a:pt x="188" y="343"/>
                    <a:pt x="189" y="362"/>
                    <a:pt x="188" y="381"/>
                  </a:cubicBezTo>
                  <a:cubicBezTo>
                    <a:pt x="186" y="399"/>
                    <a:pt x="185" y="418"/>
                    <a:pt x="181" y="435"/>
                  </a:cubicBezTo>
                  <a:cubicBezTo>
                    <a:pt x="180" y="443"/>
                    <a:pt x="178" y="451"/>
                    <a:pt x="176" y="459"/>
                  </a:cubicBezTo>
                  <a:cubicBezTo>
                    <a:pt x="174" y="467"/>
                    <a:pt x="173" y="475"/>
                    <a:pt x="171" y="482"/>
                  </a:cubicBezTo>
                  <a:cubicBezTo>
                    <a:pt x="166" y="497"/>
                    <a:pt x="162" y="511"/>
                    <a:pt x="158" y="523"/>
                  </a:cubicBezTo>
                  <a:cubicBezTo>
                    <a:pt x="154" y="535"/>
                    <a:pt x="150" y="545"/>
                    <a:pt x="147" y="554"/>
                  </a:cubicBezTo>
                  <a:cubicBezTo>
                    <a:pt x="140" y="571"/>
                    <a:pt x="136" y="581"/>
                    <a:pt x="136" y="581"/>
                  </a:cubicBezTo>
                  <a:cubicBezTo>
                    <a:pt x="136" y="581"/>
                    <a:pt x="143" y="573"/>
                    <a:pt x="154" y="558"/>
                  </a:cubicBezTo>
                  <a:cubicBezTo>
                    <a:pt x="160" y="551"/>
                    <a:pt x="166" y="541"/>
                    <a:pt x="173" y="530"/>
                  </a:cubicBezTo>
                  <a:cubicBezTo>
                    <a:pt x="181" y="519"/>
                    <a:pt x="187" y="506"/>
                    <a:pt x="194" y="491"/>
                  </a:cubicBezTo>
                  <a:cubicBezTo>
                    <a:pt x="201" y="477"/>
                    <a:pt x="209" y="461"/>
                    <a:pt x="214" y="443"/>
                  </a:cubicBezTo>
                  <a:cubicBezTo>
                    <a:pt x="219" y="425"/>
                    <a:pt x="224" y="405"/>
                    <a:pt x="227" y="385"/>
                  </a:cubicBezTo>
                  <a:cubicBezTo>
                    <a:pt x="228" y="374"/>
                    <a:pt x="230" y="364"/>
                    <a:pt x="230" y="353"/>
                  </a:cubicBezTo>
                  <a:cubicBezTo>
                    <a:pt x="230" y="343"/>
                    <a:pt x="231" y="332"/>
                    <a:pt x="230" y="321"/>
                  </a:cubicBezTo>
                  <a:cubicBezTo>
                    <a:pt x="229" y="299"/>
                    <a:pt x="225" y="277"/>
                    <a:pt x="220" y="255"/>
                  </a:cubicBezTo>
                  <a:cubicBezTo>
                    <a:pt x="214" y="234"/>
                    <a:pt x="207" y="213"/>
                    <a:pt x="197" y="193"/>
                  </a:cubicBezTo>
                  <a:cubicBezTo>
                    <a:pt x="188" y="173"/>
                    <a:pt x="177" y="155"/>
                    <a:pt x="165" y="138"/>
                  </a:cubicBezTo>
                  <a:cubicBezTo>
                    <a:pt x="154" y="121"/>
                    <a:pt x="141" y="106"/>
                    <a:pt x="128" y="92"/>
                  </a:cubicBezTo>
                  <a:cubicBezTo>
                    <a:pt x="115" y="79"/>
                    <a:pt x="103" y="67"/>
                    <a:pt x="90" y="57"/>
                  </a:cubicBezTo>
                  <a:cubicBezTo>
                    <a:pt x="66" y="36"/>
                    <a:pt x="43" y="22"/>
                    <a:pt x="26" y="13"/>
                  </a:cubicBezTo>
                  <a:cubicBezTo>
                    <a:pt x="10" y="4"/>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108"/>
            <p:cNvSpPr/>
            <p:nvPr/>
          </p:nvSpPr>
          <p:spPr bwMode="auto">
            <a:xfrm>
              <a:off x="5729" y="3145"/>
              <a:ext cx="226" cy="437"/>
            </a:xfrm>
            <a:custGeom>
              <a:avLst/>
              <a:gdLst>
                <a:gd name="T0" fmla="*/ 228 w 236"/>
                <a:gd name="T1" fmla="*/ 0 h 458"/>
                <a:gd name="T2" fmla="*/ 210 w 236"/>
                <a:gd name="T3" fmla="*/ 86 h 458"/>
                <a:gd name="T4" fmla="*/ 191 w 236"/>
                <a:gd name="T5" fmla="*/ 171 h 458"/>
                <a:gd name="T6" fmla="*/ 164 w 236"/>
                <a:gd name="T7" fmla="*/ 267 h 458"/>
                <a:gd name="T8" fmla="*/ 126 w 236"/>
                <a:gd name="T9" fmla="*/ 356 h 458"/>
                <a:gd name="T10" fmla="*/ 102 w 236"/>
                <a:gd name="T11" fmla="*/ 392 h 458"/>
                <a:gd name="T12" fmla="*/ 89 w 236"/>
                <a:gd name="T13" fmla="*/ 407 h 458"/>
                <a:gd name="T14" fmla="*/ 75 w 236"/>
                <a:gd name="T15" fmla="*/ 420 h 458"/>
                <a:gd name="T16" fmla="*/ 61 w 236"/>
                <a:gd name="T17" fmla="*/ 430 h 458"/>
                <a:gd name="T18" fmla="*/ 47 w 236"/>
                <a:gd name="T19" fmla="*/ 438 h 458"/>
                <a:gd name="T20" fmla="*/ 23 w 236"/>
                <a:gd name="T21" fmla="*/ 449 h 458"/>
                <a:gd name="T22" fmla="*/ 0 w 236"/>
                <a:gd name="T23" fmla="*/ 456 h 458"/>
                <a:gd name="T24" fmla="*/ 6 w 236"/>
                <a:gd name="T25" fmla="*/ 456 h 458"/>
                <a:gd name="T26" fmla="*/ 24 w 236"/>
                <a:gd name="T27" fmla="*/ 458 h 458"/>
                <a:gd name="T28" fmla="*/ 53 w 236"/>
                <a:gd name="T29" fmla="*/ 454 h 458"/>
                <a:gd name="T30" fmla="*/ 70 w 236"/>
                <a:gd name="T31" fmla="*/ 449 h 458"/>
                <a:gd name="T32" fmla="*/ 89 w 236"/>
                <a:gd name="T33" fmla="*/ 441 h 458"/>
                <a:gd name="T34" fmla="*/ 126 w 236"/>
                <a:gd name="T35" fmla="*/ 415 h 458"/>
                <a:gd name="T36" fmla="*/ 159 w 236"/>
                <a:gd name="T37" fmla="*/ 377 h 458"/>
                <a:gd name="T38" fmla="*/ 186 w 236"/>
                <a:gd name="T39" fmla="*/ 331 h 458"/>
                <a:gd name="T40" fmla="*/ 207 w 236"/>
                <a:gd name="T41" fmla="*/ 281 h 458"/>
                <a:gd name="T42" fmla="*/ 230 w 236"/>
                <a:gd name="T43" fmla="*/ 179 h 458"/>
                <a:gd name="T44" fmla="*/ 235 w 236"/>
                <a:gd name="T45" fmla="*/ 131 h 458"/>
                <a:gd name="T46" fmla="*/ 236 w 236"/>
                <a:gd name="T47" fmla="*/ 88 h 458"/>
                <a:gd name="T48" fmla="*/ 228 w 236"/>
                <a:gd name="T4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458">
                  <a:moveTo>
                    <a:pt x="228" y="0"/>
                  </a:moveTo>
                  <a:cubicBezTo>
                    <a:pt x="228" y="0"/>
                    <a:pt x="221" y="34"/>
                    <a:pt x="210" y="86"/>
                  </a:cubicBezTo>
                  <a:cubicBezTo>
                    <a:pt x="205" y="111"/>
                    <a:pt x="199" y="140"/>
                    <a:pt x="191" y="171"/>
                  </a:cubicBezTo>
                  <a:cubicBezTo>
                    <a:pt x="184" y="202"/>
                    <a:pt x="175" y="235"/>
                    <a:pt x="164" y="267"/>
                  </a:cubicBezTo>
                  <a:cubicBezTo>
                    <a:pt x="154" y="299"/>
                    <a:pt x="141" y="329"/>
                    <a:pt x="126" y="356"/>
                  </a:cubicBezTo>
                  <a:cubicBezTo>
                    <a:pt x="118" y="369"/>
                    <a:pt x="111" y="381"/>
                    <a:pt x="102" y="392"/>
                  </a:cubicBezTo>
                  <a:cubicBezTo>
                    <a:pt x="98" y="397"/>
                    <a:pt x="93" y="403"/>
                    <a:pt x="89" y="407"/>
                  </a:cubicBezTo>
                  <a:cubicBezTo>
                    <a:pt x="84" y="412"/>
                    <a:pt x="80" y="416"/>
                    <a:pt x="75" y="420"/>
                  </a:cubicBezTo>
                  <a:cubicBezTo>
                    <a:pt x="70" y="424"/>
                    <a:pt x="66" y="427"/>
                    <a:pt x="61" y="430"/>
                  </a:cubicBezTo>
                  <a:cubicBezTo>
                    <a:pt x="56" y="434"/>
                    <a:pt x="52" y="436"/>
                    <a:pt x="47" y="438"/>
                  </a:cubicBezTo>
                  <a:cubicBezTo>
                    <a:pt x="38" y="443"/>
                    <a:pt x="30" y="446"/>
                    <a:pt x="23" y="449"/>
                  </a:cubicBezTo>
                  <a:cubicBezTo>
                    <a:pt x="9" y="454"/>
                    <a:pt x="0" y="456"/>
                    <a:pt x="0" y="456"/>
                  </a:cubicBezTo>
                  <a:cubicBezTo>
                    <a:pt x="0" y="456"/>
                    <a:pt x="2" y="456"/>
                    <a:pt x="6" y="456"/>
                  </a:cubicBezTo>
                  <a:cubicBezTo>
                    <a:pt x="10" y="457"/>
                    <a:pt x="17" y="458"/>
                    <a:pt x="24" y="458"/>
                  </a:cubicBezTo>
                  <a:cubicBezTo>
                    <a:pt x="32" y="457"/>
                    <a:pt x="42" y="457"/>
                    <a:pt x="53" y="454"/>
                  </a:cubicBezTo>
                  <a:cubicBezTo>
                    <a:pt x="59" y="453"/>
                    <a:pt x="64" y="452"/>
                    <a:pt x="70" y="449"/>
                  </a:cubicBezTo>
                  <a:cubicBezTo>
                    <a:pt x="77" y="447"/>
                    <a:pt x="83" y="445"/>
                    <a:pt x="89" y="441"/>
                  </a:cubicBezTo>
                  <a:cubicBezTo>
                    <a:pt x="102" y="435"/>
                    <a:pt x="114" y="426"/>
                    <a:pt x="126" y="415"/>
                  </a:cubicBezTo>
                  <a:cubicBezTo>
                    <a:pt x="138" y="404"/>
                    <a:pt x="149" y="391"/>
                    <a:pt x="159" y="377"/>
                  </a:cubicBezTo>
                  <a:cubicBezTo>
                    <a:pt x="169" y="363"/>
                    <a:pt x="179" y="348"/>
                    <a:pt x="186" y="331"/>
                  </a:cubicBezTo>
                  <a:cubicBezTo>
                    <a:pt x="194" y="315"/>
                    <a:pt x="201" y="298"/>
                    <a:pt x="207" y="281"/>
                  </a:cubicBezTo>
                  <a:cubicBezTo>
                    <a:pt x="218" y="247"/>
                    <a:pt x="225" y="212"/>
                    <a:pt x="230" y="179"/>
                  </a:cubicBezTo>
                  <a:cubicBezTo>
                    <a:pt x="232" y="162"/>
                    <a:pt x="233" y="146"/>
                    <a:pt x="235" y="131"/>
                  </a:cubicBezTo>
                  <a:cubicBezTo>
                    <a:pt x="236" y="116"/>
                    <a:pt x="236" y="101"/>
                    <a:pt x="236" y="88"/>
                  </a:cubicBezTo>
                  <a:cubicBezTo>
                    <a:pt x="236" y="35"/>
                    <a:pt x="228" y="0"/>
                    <a:pt x="22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109"/>
            <p:cNvSpPr/>
            <p:nvPr/>
          </p:nvSpPr>
          <p:spPr bwMode="auto">
            <a:xfrm>
              <a:off x="5975" y="2644"/>
              <a:ext cx="251" cy="135"/>
            </a:xfrm>
            <a:custGeom>
              <a:avLst/>
              <a:gdLst>
                <a:gd name="T0" fmla="*/ 3 w 263"/>
                <a:gd name="T1" fmla="*/ 0 h 142"/>
                <a:gd name="T2" fmla="*/ 60 w 263"/>
                <a:gd name="T3" fmla="*/ 18 h 142"/>
                <a:gd name="T4" fmla="*/ 117 w 263"/>
                <a:gd name="T5" fmla="*/ 36 h 142"/>
                <a:gd name="T6" fmla="*/ 116 w 263"/>
                <a:gd name="T7" fmla="*/ 35 h 142"/>
                <a:gd name="T8" fmla="*/ 180 w 263"/>
                <a:gd name="T9" fmla="*/ 65 h 142"/>
                <a:gd name="T10" fmla="*/ 213 w 263"/>
                <a:gd name="T11" fmla="*/ 78 h 142"/>
                <a:gd name="T12" fmla="*/ 231 w 263"/>
                <a:gd name="T13" fmla="*/ 83 h 142"/>
                <a:gd name="T14" fmla="*/ 241 w 263"/>
                <a:gd name="T15" fmla="*/ 85 h 142"/>
                <a:gd name="T16" fmla="*/ 251 w 263"/>
                <a:gd name="T17" fmla="*/ 86 h 142"/>
                <a:gd name="T18" fmla="*/ 240 w 263"/>
                <a:gd name="T19" fmla="*/ 74 h 142"/>
                <a:gd name="T20" fmla="*/ 237 w 263"/>
                <a:gd name="T21" fmla="*/ 84 h 142"/>
                <a:gd name="T22" fmla="*/ 233 w 263"/>
                <a:gd name="T23" fmla="*/ 94 h 142"/>
                <a:gd name="T24" fmla="*/ 227 w 263"/>
                <a:gd name="T25" fmla="*/ 102 h 142"/>
                <a:gd name="T26" fmla="*/ 219 w 263"/>
                <a:gd name="T27" fmla="*/ 110 h 142"/>
                <a:gd name="T28" fmla="*/ 211 w 263"/>
                <a:gd name="T29" fmla="*/ 115 h 142"/>
                <a:gd name="T30" fmla="*/ 201 w 263"/>
                <a:gd name="T31" fmla="*/ 119 h 142"/>
                <a:gd name="T32" fmla="*/ 191 w 263"/>
                <a:gd name="T33" fmla="*/ 121 h 142"/>
                <a:gd name="T34" fmla="*/ 180 w 263"/>
                <a:gd name="T35" fmla="*/ 120 h 142"/>
                <a:gd name="T36" fmla="*/ 169 w 263"/>
                <a:gd name="T37" fmla="*/ 119 h 142"/>
                <a:gd name="T38" fmla="*/ 157 w 263"/>
                <a:gd name="T39" fmla="*/ 116 h 142"/>
                <a:gd name="T40" fmla="*/ 135 w 263"/>
                <a:gd name="T41" fmla="*/ 108 h 142"/>
                <a:gd name="T42" fmla="*/ 113 w 263"/>
                <a:gd name="T43" fmla="*/ 97 h 142"/>
                <a:gd name="T44" fmla="*/ 91 w 263"/>
                <a:gd name="T45" fmla="*/ 85 h 142"/>
                <a:gd name="T46" fmla="*/ 90 w 263"/>
                <a:gd name="T47" fmla="*/ 84 h 142"/>
                <a:gd name="T48" fmla="*/ 88 w 263"/>
                <a:gd name="T49" fmla="*/ 84 h 142"/>
                <a:gd name="T50" fmla="*/ 44 w 263"/>
                <a:gd name="T51" fmla="*/ 83 h 142"/>
                <a:gd name="T52" fmla="*/ 22 w 263"/>
                <a:gd name="T53" fmla="*/ 82 h 142"/>
                <a:gd name="T54" fmla="*/ 0 w 263"/>
                <a:gd name="T55" fmla="*/ 81 h 142"/>
                <a:gd name="T56" fmla="*/ 21 w 263"/>
                <a:gd name="T57" fmla="*/ 86 h 142"/>
                <a:gd name="T58" fmla="*/ 43 w 263"/>
                <a:gd name="T59" fmla="*/ 91 h 142"/>
                <a:gd name="T60" fmla="*/ 87 w 263"/>
                <a:gd name="T61" fmla="*/ 97 h 142"/>
                <a:gd name="T62" fmla="*/ 84 w 263"/>
                <a:gd name="T63" fmla="*/ 96 h 142"/>
                <a:gd name="T64" fmla="*/ 105 w 263"/>
                <a:gd name="T65" fmla="*/ 110 h 142"/>
                <a:gd name="T66" fmla="*/ 127 w 263"/>
                <a:gd name="T67" fmla="*/ 124 h 142"/>
                <a:gd name="T68" fmla="*/ 151 w 263"/>
                <a:gd name="T69" fmla="*/ 134 h 142"/>
                <a:gd name="T70" fmla="*/ 164 w 263"/>
                <a:gd name="T71" fmla="*/ 138 h 142"/>
                <a:gd name="T72" fmla="*/ 178 w 263"/>
                <a:gd name="T73" fmla="*/ 141 h 142"/>
                <a:gd name="T74" fmla="*/ 206 w 263"/>
                <a:gd name="T75" fmla="*/ 140 h 142"/>
                <a:gd name="T76" fmla="*/ 220 w 263"/>
                <a:gd name="T77" fmla="*/ 135 h 142"/>
                <a:gd name="T78" fmla="*/ 233 w 263"/>
                <a:gd name="T79" fmla="*/ 127 h 142"/>
                <a:gd name="T80" fmla="*/ 244 w 263"/>
                <a:gd name="T81" fmla="*/ 116 h 142"/>
                <a:gd name="T82" fmla="*/ 252 w 263"/>
                <a:gd name="T83" fmla="*/ 104 h 142"/>
                <a:gd name="T84" fmla="*/ 258 w 263"/>
                <a:gd name="T85" fmla="*/ 91 h 142"/>
                <a:gd name="T86" fmla="*/ 262 w 263"/>
                <a:gd name="T87" fmla="*/ 77 h 142"/>
                <a:gd name="T88" fmla="*/ 253 w 263"/>
                <a:gd name="T89" fmla="*/ 65 h 142"/>
                <a:gd name="T90" fmla="*/ 253 w 263"/>
                <a:gd name="T91" fmla="*/ 65 h 142"/>
                <a:gd name="T92" fmla="*/ 251 w 263"/>
                <a:gd name="T93" fmla="*/ 64 h 142"/>
                <a:gd name="T94" fmla="*/ 244 w 263"/>
                <a:gd name="T95" fmla="*/ 63 h 142"/>
                <a:gd name="T96" fmla="*/ 236 w 263"/>
                <a:gd name="T97" fmla="*/ 62 h 142"/>
                <a:gd name="T98" fmla="*/ 220 w 263"/>
                <a:gd name="T99" fmla="*/ 58 h 142"/>
                <a:gd name="T100" fmla="*/ 187 w 263"/>
                <a:gd name="T101" fmla="*/ 47 h 142"/>
                <a:gd name="T102" fmla="*/ 123 w 263"/>
                <a:gd name="T103" fmla="*/ 21 h 142"/>
                <a:gd name="T104" fmla="*/ 122 w 263"/>
                <a:gd name="T105" fmla="*/ 21 h 142"/>
                <a:gd name="T106" fmla="*/ 121 w 263"/>
                <a:gd name="T107" fmla="*/ 20 h 142"/>
                <a:gd name="T108" fmla="*/ 62 w 263"/>
                <a:gd name="T109" fmla="*/ 9 h 142"/>
                <a:gd name="T110" fmla="*/ 3 w 263"/>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142">
                  <a:moveTo>
                    <a:pt x="3" y="0"/>
                  </a:moveTo>
                  <a:cubicBezTo>
                    <a:pt x="22" y="6"/>
                    <a:pt x="41" y="12"/>
                    <a:pt x="60" y="18"/>
                  </a:cubicBezTo>
                  <a:cubicBezTo>
                    <a:pt x="79" y="25"/>
                    <a:pt x="98" y="30"/>
                    <a:pt x="117" y="36"/>
                  </a:cubicBezTo>
                  <a:cubicBezTo>
                    <a:pt x="116" y="35"/>
                    <a:pt x="116" y="35"/>
                    <a:pt x="116" y="35"/>
                  </a:cubicBezTo>
                  <a:cubicBezTo>
                    <a:pt x="137" y="46"/>
                    <a:pt x="158" y="56"/>
                    <a:pt x="180" y="65"/>
                  </a:cubicBezTo>
                  <a:cubicBezTo>
                    <a:pt x="191" y="70"/>
                    <a:pt x="202" y="74"/>
                    <a:pt x="213" y="78"/>
                  </a:cubicBezTo>
                  <a:cubicBezTo>
                    <a:pt x="231" y="83"/>
                    <a:pt x="231" y="83"/>
                    <a:pt x="231" y="83"/>
                  </a:cubicBezTo>
                  <a:cubicBezTo>
                    <a:pt x="234" y="84"/>
                    <a:pt x="238" y="85"/>
                    <a:pt x="241" y="85"/>
                  </a:cubicBezTo>
                  <a:cubicBezTo>
                    <a:pt x="251" y="86"/>
                    <a:pt x="251" y="86"/>
                    <a:pt x="251" y="86"/>
                  </a:cubicBezTo>
                  <a:cubicBezTo>
                    <a:pt x="240" y="74"/>
                    <a:pt x="240" y="74"/>
                    <a:pt x="240" y="74"/>
                  </a:cubicBezTo>
                  <a:cubicBezTo>
                    <a:pt x="239" y="76"/>
                    <a:pt x="238" y="80"/>
                    <a:pt x="237" y="84"/>
                  </a:cubicBezTo>
                  <a:cubicBezTo>
                    <a:pt x="236" y="87"/>
                    <a:pt x="234" y="90"/>
                    <a:pt x="233" y="94"/>
                  </a:cubicBezTo>
                  <a:cubicBezTo>
                    <a:pt x="231" y="97"/>
                    <a:pt x="229" y="100"/>
                    <a:pt x="227" y="102"/>
                  </a:cubicBezTo>
                  <a:cubicBezTo>
                    <a:pt x="224" y="105"/>
                    <a:pt x="222" y="108"/>
                    <a:pt x="219" y="110"/>
                  </a:cubicBezTo>
                  <a:cubicBezTo>
                    <a:pt x="217" y="112"/>
                    <a:pt x="214" y="113"/>
                    <a:pt x="211" y="115"/>
                  </a:cubicBezTo>
                  <a:cubicBezTo>
                    <a:pt x="208" y="117"/>
                    <a:pt x="204" y="118"/>
                    <a:pt x="201" y="119"/>
                  </a:cubicBezTo>
                  <a:cubicBezTo>
                    <a:pt x="198" y="120"/>
                    <a:pt x="194" y="120"/>
                    <a:pt x="191" y="121"/>
                  </a:cubicBezTo>
                  <a:cubicBezTo>
                    <a:pt x="187" y="121"/>
                    <a:pt x="183" y="120"/>
                    <a:pt x="180" y="120"/>
                  </a:cubicBezTo>
                  <a:cubicBezTo>
                    <a:pt x="176" y="121"/>
                    <a:pt x="172" y="120"/>
                    <a:pt x="169" y="119"/>
                  </a:cubicBezTo>
                  <a:cubicBezTo>
                    <a:pt x="165" y="118"/>
                    <a:pt x="161" y="118"/>
                    <a:pt x="157" y="116"/>
                  </a:cubicBezTo>
                  <a:cubicBezTo>
                    <a:pt x="150" y="113"/>
                    <a:pt x="142" y="112"/>
                    <a:pt x="135" y="108"/>
                  </a:cubicBezTo>
                  <a:cubicBezTo>
                    <a:pt x="127" y="104"/>
                    <a:pt x="120" y="101"/>
                    <a:pt x="113" y="97"/>
                  </a:cubicBezTo>
                  <a:cubicBezTo>
                    <a:pt x="91" y="85"/>
                    <a:pt x="91" y="85"/>
                    <a:pt x="91" y="85"/>
                  </a:cubicBezTo>
                  <a:cubicBezTo>
                    <a:pt x="90" y="84"/>
                    <a:pt x="90" y="84"/>
                    <a:pt x="90" y="84"/>
                  </a:cubicBezTo>
                  <a:cubicBezTo>
                    <a:pt x="90" y="84"/>
                    <a:pt x="89" y="84"/>
                    <a:pt x="88" y="84"/>
                  </a:cubicBezTo>
                  <a:cubicBezTo>
                    <a:pt x="73" y="84"/>
                    <a:pt x="58" y="84"/>
                    <a:pt x="44" y="83"/>
                  </a:cubicBezTo>
                  <a:cubicBezTo>
                    <a:pt x="37" y="83"/>
                    <a:pt x="29" y="83"/>
                    <a:pt x="22" y="82"/>
                  </a:cubicBezTo>
                  <a:cubicBezTo>
                    <a:pt x="0" y="81"/>
                    <a:pt x="0" y="81"/>
                    <a:pt x="0" y="81"/>
                  </a:cubicBezTo>
                  <a:cubicBezTo>
                    <a:pt x="21" y="86"/>
                    <a:pt x="21" y="86"/>
                    <a:pt x="21" y="86"/>
                  </a:cubicBezTo>
                  <a:cubicBezTo>
                    <a:pt x="29" y="88"/>
                    <a:pt x="36" y="89"/>
                    <a:pt x="43" y="91"/>
                  </a:cubicBezTo>
                  <a:cubicBezTo>
                    <a:pt x="58" y="93"/>
                    <a:pt x="72" y="95"/>
                    <a:pt x="87" y="97"/>
                  </a:cubicBezTo>
                  <a:cubicBezTo>
                    <a:pt x="84" y="96"/>
                    <a:pt x="84" y="96"/>
                    <a:pt x="84" y="96"/>
                  </a:cubicBezTo>
                  <a:cubicBezTo>
                    <a:pt x="105" y="110"/>
                    <a:pt x="105" y="110"/>
                    <a:pt x="105" y="110"/>
                  </a:cubicBezTo>
                  <a:cubicBezTo>
                    <a:pt x="112" y="116"/>
                    <a:pt x="120" y="119"/>
                    <a:pt x="127" y="124"/>
                  </a:cubicBezTo>
                  <a:cubicBezTo>
                    <a:pt x="135" y="128"/>
                    <a:pt x="143" y="131"/>
                    <a:pt x="151" y="134"/>
                  </a:cubicBezTo>
                  <a:cubicBezTo>
                    <a:pt x="155" y="136"/>
                    <a:pt x="160" y="137"/>
                    <a:pt x="164" y="138"/>
                  </a:cubicBezTo>
                  <a:cubicBezTo>
                    <a:pt x="169" y="139"/>
                    <a:pt x="173" y="141"/>
                    <a:pt x="178" y="141"/>
                  </a:cubicBezTo>
                  <a:cubicBezTo>
                    <a:pt x="187" y="142"/>
                    <a:pt x="197" y="142"/>
                    <a:pt x="206" y="140"/>
                  </a:cubicBezTo>
                  <a:cubicBezTo>
                    <a:pt x="211" y="138"/>
                    <a:pt x="216" y="137"/>
                    <a:pt x="220" y="135"/>
                  </a:cubicBezTo>
                  <a:cubicBezTo>
                    <a:pt x="225" y="132"/>
                    <a:pt x="229" y="130"/>
                    <a:pt x="233" y="127"/>
                  </a:cubicBezTo>
                  <a:cubicBezTo>
                    <a:pt x="237" y="124"/>
                    <a:pt x="241" y="120"/>
                    <a:pt x="244" y="116"/>
                  </a:cubicBezTo>
                  <a:cubicBezTo>
                    <a:pt x="247" y="113"/>
                    <a:pt x="249" y="108"/>
                    <a:pt x="252" y="104"/>
                  </a:cubicBezTo>
                  <a:cubicBezTo>
                    <a:pt x="254" y="100"/>
                    <a:pt x="256" y="96"/>
                    <a:pt x="258" y="91"/>
                  </a:cubicBezTo>
                  <a:cubicBezTo>
                    <a:pt x="260" y="87"/>
                    <a:pt x="261" y="83"/>
                    <a:pt x="262" y="77"/>
                  </a:cubicBezTo>
                  <a:cubicBezTo>
                    <a:pt x="263" y="71"/>
                    <a:pt x="259" y="66"/>
                    <a:pt x="253" y="65"/>
                  </a:cubicBezTo>
                  <a:cubicBezTo>
                    <a:pt x="253" y="65"/>
                    <a:pt x="253" y="65"/>
                    <a:pt x="253" y="65"/>
                  </a:cubicBezTo>
                  <a:cubicBezTo>
                    <a:pt x="251" y="64"/>
                    <a:pt x="251" y="64"/>
                    <a:pt x="251" y="64"/>
                  </a:cubicBezTo>
                  <a:cubicBezTo>
                    <a:pt x="244" y="63"/>
                    <a:pt x="244" y="63"/>
                    <a:pt x="244" y="63"/>
                  </a:cubicBezTo>
                  <a:cubicBezTo>
                    <a:pt x="241" y="63"/>
                    <a:pt x="239" y="63"/>
                    <a:pt x="236" y="62"/>
                  </a:cubicBezTo>
                  <a:cubicBezTo>
                    <a:pt x="220" y="58"/>
                    <a:pt x="220" y="58"/>
                    <a:pt x="220" y="58"/>
                  </a:cubicBezTo>
                  <a:cubicBezTo>
                    <a:pt x="209" y="54"/>
                    <a:pt x="198" y="51"/>
                    <a:pt x="187" y="47"/>
                  </a:cubicBezTo>
                  <a:cubicBezTo>
                    <a:pt x="166" y="38"/>
                    <a:pt x="144" y="30"/>
                    <a:pt x="123" y="21"/>
                  </a:cubicBezTo>
                  <a:cubicBezTo>
                    <a:pt x="122" y="21"/>
                    <a:pt x="122" y="21"/>
                    <a:pt x="122" y="21"/>
                  </a:cubicBezTo>
                  <a:cubicBezTo>
                    <a:pt x="121" y="20"/>
                    <a:pt x="121" y="20"/>
                    <a:pt x="121" y="20"/>
                  </a:cubicBezTo>
                  <a:cubicBezTo>
                    <a:pt x="101" y="16"/>
                    <a:pt x="82" y="13"/>
                    <a:pt x="62" y="9"/>
                  </a:cubicBezTo>
                  <a:cubicBezTo>
                    <a:pt x="42" y="6"/>
                    <a:pt x="23" y="2"/>
                    <a:pt x="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7055583" y="4245579"/>
            <a:ext cx="2357635" cy="1916223"/>
          </a:xfrm>
          <a:prstGeom prst="rect">
            <a:avLst/>
          </a:prstGeom>
        </p:spPr>
      </p:pic>
      <p:sp>
        <p:nvSpPr>
          <p:cNvPr id="14" name="TextBox 86"/>
          <p:cNvSpPr txBox="1">
            <a:spLocks noChangeArrowheads="1"/>
          </p:cNvSpPr>
          <p:nvPr/>
        </p:nvSpPr>
        <p:spPr bwMode="auto">
          <a:xfrm>
            <a:off x="6063115" y="2619134"/>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工作经验总结</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5953221" y="3388575"/>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7490116" y="93186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03</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14:presetBounceEnd="40000">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p:nvPr/>
        </p:nvSpPr>
        <p:spPr>
          <a:xfrm>
            <a:off x="1762414" y="158376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4" name="Oval 4"/>
          <p:cNvSpPr/>
          <p:nvPr/>
        </p:nvSpPr>
        <p:spPr>
          <a:xfrm>
            <a:off x="1424305" y="178516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01</a:t>
            </a:r>
            <a:endParaRPr lang="id-ID" dirty="0">
              <a:cs typeface="+mn-ea"/>
              <a:sym typeface="+mn-lt"/>
            </a:endParaRPr>
          </a:p>
        </p:txBody>
      </p:sp>
      <p:sp>
        <p:nvSpPr>
          <p:cNvPr id="5" name="文本框 1"/>
          <p:cNvSpPr txBox="1"/>
          <p:nvPr/>
        </p:nvSpPr>
        <p:spPr>
          <a:xfrm>
            <a:off x="2151700" y="1681286"/>
            <a:ext cx="2509200" cy="377026"/>
          </a:xfrm>
          <a:prstGeom prst="rect">
            <a:avLst/>
          </a:prstGeom>
          <a:noFill/>
        </p:spPr>
        <p:txBody>
          <a:bodyPr wrap="square" lIns="68580" tIns="34290" rIns="68580" bIns="34290" rtlCol="0">
            <a:spAutoFit/>
          </a:bodyPr>
          <a:lstStyle/>
          <a:p>
            <a:r>
              <a:rPr lang="en-US" altLang="zh-CN" sz="2000" b="1" dirty="0" smtClean="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6" name="矩形 5"/>
          <p:cNvSpPr/>
          <p:nvPr/>
        </p:nvSpPr>
        <p:spPr>
          <a:xfrm>
            <a:off x="2151700" y="197433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7" name="Rectangle 24"/>
          <p:cNvSpPr/>
          <p:nvPr/>
        </p:nvSpPr>
        <p:spPr>
          <a:xfrm>
            <a:off x="1752795" y="302392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8" name="Oval 4"/>
          <p:cNvSpPr/>
          <p:nvPr/>
        </p:nvSpPr>
        <p:spPr>
          <a:xfrm>
            <a:off x="1414686" y="322532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02</a:t>
            </a:r>
            <a:endParaRPr lang="id-ID" dirty="0">
              <a:cs typeface="+mn-ea"/>
              <a:sym typeface="+mn-lt"/>
            </a:endParaRPr>
          </a:p>
        </p:txBody>
      </p:sp>
      <p:sp>
        <p:nvSpPr>
          <p:cNvPr id="9" name="文本框 1"/>
          <p:cNvSpPr txBox="1"/>
          <p:nvPr/>
        </p:nvSpPr>
        <p:spPr>
          <a:xfrm>
            <a:off x="2142081" y="3121446"/>
            <a:ext cx="2160240" cy="377026"/>
          </a:xfrm>
          <a:prstGeom prst="rect">
            <a:avLst/>
          </a:prstGeom>
          <a:noFill/>
        </p:spPr>
        <p:txBody>
          <a:bodyPr wrap="square" lIns="68580" tIns="34290" rIns="68580" bIns="34290" rtlCol="0">
            <a:spAutoFit/>
          </a:bodyPr>
          <a:lstStyle/>
          <a:p>
            <a:r>
              <a:rPr lang="en-US" altLang="zh-CN" sz="2000" b="1" dirty="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10" name="矩形 9"/>
          <p:cNvSpPr/>
          <p:nvPr/>
        </p:nvSpPr>
        <p:spPr>
          <a:xfrm>
            <a:off x="2142081" y="341449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11" name="矩形 10"/>
          <p:cNvSpPr/>
          <p:nvPr/>
        </p:nvSpPr>
        <p:spPr>
          <a:xfrm>
            <a:off x="1752795" y="4486940"/>
            <a:ext cx="4307763" cy="183943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292899" y="4486940"/>
            <a:ext cx="4220120" cy="18394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8" presetClass="entr" presetSubtype="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Right)">
                                      <p:cBhvr>
                                        <p:cTn id="38" dur="500"/>
                                        <p:tgtEl>
                                          <p:spTgt spid="6"/>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500"/>
                                        <p:tgtEl>
                                          <p:spTgt spid="1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750"/>
                                        <p:tgtEl>
                                          <p:spTgt spid="11"/>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1" y="2000252"/>
            <a:ext cx="5779955" cy="2011953"/>
            <a:chOff x="762001" y="2000252"/>
            <a:chExt cx="5779955" cy="2011953"/>
          </a:xfrm>
        </p:grpSpPr>
        <p:grpSp>
          <p:nvGrpSpPr>
            <p:cNvPr id="48" name="Group 71"/>
            <p:cNvGrpSpPr/>
            <p:nvPr/>
          </p:nvGrpSpPr>
          <p:grpSpPr bwMode="auto">
            <a:xfrm>
              <a:off x="2381329" y="2190732"/>
              <a:ext cx="3333910" cy="2117"/>
              <a:chOff x="1785918" y="1643056"/>
              <a:chExt cx="2500330" cy="1588"/>
            </a:xfrm>
          </p:grpSpPr>
          <p:cxnSp>
            <p:nvCxnSpPr>
              <p:cNvPr id="51" name="Straight Connector 18"/>
              <p:cNvCxnSpPr/>
              <p:nvPr/>
            </p:nvCxnSpPr>
            <p:spPr>
              <a:xfrm>
                <a:off x="1785860" y="1643071"/>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1785860" y="1643071"/>
                <a:ext cx="2000168"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9" name="Rectangle 31"/>
            <p:cNvSpPr/>
            <p:nvPr/>
          </p:nvSpPr>
          <p:spPr bwMode="auto">
            <a:xfrm>
              <a:off x="762001" y="2000252"/>
              <a:ext cx="1085554" cy="297454"/>
            </a:xfrm>
            <a:prstGeom prst="rect">
              <a:avLst/>
            </a:prstGeom>
          </p:spPr>
          <p:txBody>
            <a:bodyPr wrap="none">
              <a:spAutoFit/>
            </a:bodyPr>
            <a:lstStyle/>
            <a:p>
              <a:pPr fontAlgn="auto">
                <a:spcBef>
                  <a:spcPts val="0"/>
                </a:spcBef>
                <a:spcAft>
                  <a:spcPts val="0"/>
                </a:spcAft>
                <a:defRPr/>
              </a:pPr>
              <a:r>
                <a:rPr lang="en-US" sz="13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0" name="Rectangle 35"/>
            <p:cNvSpPr/>
            <p:nvPr/>
          </p:nvSpPr>
          <p:spPr bwMode="auto">
            <a:xfrm>
              <a:off x="6096000" y="2000252"/>
              <a:ext cx="445956"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80%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43" name="Group 69"/>
            <p:cNvGrpSpPr/>
            <p:nvPr/>
          </p:nvGrpSpPr>
          <p:grpSpPr bwMode="auto">
            <a:xfrm>
              <a:off x="2381329" y="2762174"/>
              <a:ext cx="3333910" cy="2117"/>
              <a:chOff x="1785918" y="2071684"/>
              <a:chExt cx="2500330" cy="1588"/>
            </a:xfrm>
          </p:grpSpPr>
          <p:cxnSp>
            <p:nvCxnSpPr>
              <p:cNvPr id="46" name="Straight Connector 21"/>
              <p:cNvCxnSpPr/>
              <p:nvPr/>
            </p:nvCxnSpPr>
            <p:spPr>
              <a:xfrm>
                <a:off x="1785860" y="2071743"/>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2"/>
              <p:cNvCxnSpPr/>
              <p:nvPr/>
            </p:nvCxnSpPr>
            <p:spPr>
              <a:xfrm>
                <a:off x="1785860" y="2071743"/>
                <a:ext cx="1357256"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4" name="Rectangle 32"/>
            <p:cNvSpPr/>
            <p:nvPr/>
          </p:nvSpPr>
          <p:spPr bwMode="auto">
            <a:xfrm>
              <a:off x="762001" y="2571752"/>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5" name="Rectangle 36"/>
            <p:cNvSpPr/>
            <p:nvPr/>
          </p:nvSpPr>
          <p:spPr bwMode="auto">
            <a:xfrm>
              <a:off x="6096000" y="2571752"/>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60%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8" name="Group 67"/>
            <p:cNvGrpSpPr/>
            <p:nvPr/>
          </p:nvGrpSpPr>
          <p:grpSpPr bwMode="auto">
            <a:xfrm>
              <a:off x="2381328" y="3333614"/>
              <a:ext cx="3333910" cy="2117"/>
              <a:chOff x="1785918" y="2500312"/>
              <a:chExt cx="2500330" cy="1588"/>
            </a:xfrm>
          </p:grpSpPr>
          <p:cxnSp>
            <p:nvCxnSpPr>
              <p:cNvPr id="41" name="Straight Connector 23"/>
              <p:cNvCxnSpPr/>
              <p:nvPr/>
            </p:nvCxnSpPr>
            <p:spPr>
              <a:xfrm>
                <a:off x="1785860" y="2500415"/>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4"/>
              <p:cNvCxnSpPr/>
              <p:nvPr/>
            </p:nvCxnSpPr>
            <p:spPr>
              <a:xfrm>
                <a:off x="1785860" y="2500415"/>
                <a:ext cx="1642994"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9" name="Rectangle 33"/>
            <p:cNvSpPr/>
            <p:nvPr/>
          </p:nvSpPr>
          <p:spPr bwMode="auto">
            <a:xfrm>
              <a:off x="762001" y="31432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0" name="Rectangle 37"/>
            <p:cNvSpPr/>
            <p:nvPr/>
          </p:nvSpPr>
          <p:spPr bwMode="auto">
            <a:xfrm>
              <a:off x="6096000" y="3143251"/>
              <a:ext cx="434734"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70%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3" name="Group 65"/>
            <p:cNvGrpSpPr/>
            <p:nvPr/>
          </p:nvGrpSpPr>
          <p:grpSpPr bwMode="auto">
            <a:xfrm>
              <a:off x="2381329" y="3905055"/>
              <a:ext cx="3333910" cy="2117"/>
              <a:chOff x="1785918" y="2928940"/>
              <a:chExt cx="2500330" cy="1588"/>
            </a:xfrm>
          </p:grpSpPr>
          <p:cxnSp>
            <p:nvCxnSpPr>
              <p:cNvPr id="36" name="Straight Connector 25"/>
              <p:cNvCxnSpPr/>
              <p:nvPr/>
            </p:nvCxnSpPr>
            <p:spPr>
              <a:xfrm>
                <a:off x="1785860" y="2929087"/>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1785860" y="2929087"/>
                <a:ext cx="2214471"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4" name="Rectangle 34"/>
            <p:cNvSpPr/>
            <p:nvPr/>
          </p:nvSpPr>
          <p:spPr bwMode="auto">
            <a:xfrm>
              <a:off x="762001" y="37147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35" name="Rectangle 38"/>
            <p:cNvSpPr/>
            <p:nvPr/>
          </p:nvSpPr>
          <p:spPr bwMode="auto">
            <a:xfrm>
              <a:off x="6096000" y="3714751"/>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90%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grpSp>
        <p:nvGrpSpPr>
          <p:cNvPr id="54" name="Group 61"/>
          <p:cNvGrpSpPr/>
          <p:nvPr/>
        </p:nvGrpSpPr>
        <p:grpSpPr bwMode="auto">
          <a:xfrm>
            <a:off x="7905693" y="1905000"/>
            <a:ext cx="2294619" cy="2295143"/>
            <a:chOff x="458580" y="1241001"/>
            <a:chExt cx="1721238" cy="1721238"/>
          </a:xfrm>
        </p:grpSpPr>
        <p:sp>
          <p:nvSpPr>
            <p:cNvPr id="63" name="Oval 15"/>
            <p:cNvSpPr/>
            <p:nvPr/>
          </p:nvSpPr>
          <p:spPr>
            <a:xfrm>
              <a:off x="458623" y="1241001"/>
              <a:ext cx="1721124" cy="1720731"/>
            </a:xfrm>
            <a:prstGeom prst="ellipse">
              <a:avLst/>
            </a:prstGeom>
            <a:solidFill>
              <a:srgbClr val="D915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sp>
          <p:nvSpPr>
            <p:cNvPr id="64" name="Oval 16"/>
            <p:cNvSpPr/>
            <p:nvPr/>
          </p:nvSpPr>
          <p:spPr>
            <a:xfrm>
              <a:off x="539598" y="1325133"/>
              <a:ext cx="1552822" cy="1552468"/>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grpSp>
      <p:grpSp>
        <p:nvGrpSpPr>
          <p:cNvPr id="5" name="组合 4"/>
          <p:cNvGrpSpPr/>
          <p:nvPr/>
        </p:nvGrpSpPr>
        <p:grpSpPr>
          <a:xfrm>
            <a:off x="7599493" y="4572000"/>
            <a:ext cx="3048000" cy="1183944"/>
            <a:chOff x="7599493" y="4572000"/>
            <a:chExt cx="3048000" cy="1183944"/>
          </a:xfrm>
        </p:grpSpPr>
        <p:sp>
          <p:nvSpPr>
            <p:cNvPr id="55" name="Rectangle 10"/>
            <p:cNvSpPr/>
            <p:nvPr/>
          </p:nvSpPr>
          <p:spPr bwMode="auto">
            <a:xfrm>
              <a:off x="8306410" y="4572000"/>
              <a:ext cx="1619354" cy="420564"/>
            </a:xfrm>
            <a:prstGeom prst="rect">
              <a:avLst/>
            </a:prstGeom>
          </p:spPr>
          <p:txBody>
            <a:bodyPr wrap="none">
              <a:spAutoFit/>
            </a:bodyPr>
            <a:lstStyle/>
            <a:p>
              <a:pPr algn="ctr" fontAlgn="auto">
                <a:spcBef>
                  <a:spcPts val="0"/>
                </a:spcBef>
                <a:spcAft>
                  <a:spcPts val="0"/>
                </a:spcAft>
                <a:defRPr/>
              </a:pPr>
              <a:r>
                <a:rPr lang="en-US" sz="21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9" name="Rectangle 14"/>
            <p:cNvSpPr/>
            <p:nvPr/>
          </p:nvSpPr>
          <p:spPr bwMode="auto">
            <a:xfrm>
              <a:off x="7599493" y="5048250"/>
              <a:ext cx="3048000" cy="707694"/>
            </a:xfrm>
            <a:prstGeom prst="rect">
              <a:avLst/>
            </a:prstGeom>
          </p:spPr>
          <p:txBody>
            <a:bodyPr>
              <a:spAutoFit/>
            </a:bodyPr>
            <a:lstStyle/>
            <a:p>
              <a:pPr algn="ctr" fontAlgn="auto">
                <a:spcBef>
                  <a:spcPts val="0"/>
                </a:spcBef>
                <a:spcAft>
                  <a:spcPts val="0"/>
                </a:spcAft>
                <a:defRPr/>
              </a:pPr>
              <a:r>
                <a:rPr lang="ms-MY" sz="133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a:t>
              </a:r>
              <a:endParaRPr lang="ms-MY" sz="1335" dirty="0">
                <a:solidFill>
                  <a:schemeClr val="tx1">
                    <a:lumMod val="85000"/>
                    <a:lumOff val="15000"/>
                  </a:schemeClr>
                </a:solidFill>
                <a:latin typeface="+mj-lt"/>
                <a:ea typeface="Open Sans Light" pitchFamily="34" charset="0"/>
                <a:cs typeface="Open Sans Light" pitchFamily="34" charset="0"/>
              </a:endParaRPr>
            </a:p>
          </p:txBody>
        </p:sp>
      </p:grpSp>
      <p:grpSp>
        <p:nvGrpSpPr>
          <p:cNvPr id="65" name="Group 63"/>
          <p:cNvGrpSpPr/>
          <p:nvPr/>
        </p:nvGrpSpPr>
        <p:grpSpPr bwMode="auto">
          <a:xfrm>
            <a:off x="857240" y="4476751"/>
            <a:ext cx="986377" cy="1566333"/>
            <a:chOff x="642910" y="3357568"/>
            <a:chExt cx="739869" cy="1175246"/>
          </a:xfrm>
        </p:grpSpPr>
        <p:sp>
          <p:nvSpPr>
            <p:cNvPr id="66" name="Rectangle 41"/>
            <p:cNvSpPr/>
            <p:nvPr/>
          </p:nvSpPr>
          <p:spPr>
            <a:xfrm>
              <a:off x="679567" y="3357568"/>
              <a:ext cx="703212" cy="315556"/>
            </a:xfrm>
            <a:prstGeom prst="rect">
              <a:avLst/>
            </a:prstGeom>
          </p:spPr>
          <p:txBody>
            <a:bodyPr wrap="square">
              <a:spAutoFit/>
            </a:bodyPr>
            <a:lstStyle/>
            <a:p>
              <a:pPr algn="ctr" fontAlgn="auto">
                <a:spcBef>
                  <a:spcPts val="0"/>
                </a:spcBef>
                <a:spcAft>
                  <a:spcPts val="0"/>
                </a:spcAft>
                <a:defRPr/>
              </a:pPr>
              <a:r>
                <a:rPr lang="en-US" sz="2135" dirty="0">
                  <a:solidFill>
                    <a:schemeClr val="tx1">
                      <a:lumMod val="85000"/>
                      <a:lumOff val="15000"/>
                    </a:schemeClr>
                  </a:solidFill>
                  <a:latin typeface="+mj-lt"/>
                  <a:ea typeface="Open Sans" panose="020B0606030504020204" pitchFamily="34" charset="0"/>
                  <a:cs typeface="Open Sans" panose="020B0606030504020204" pitchFamily="34" charset="0"/>
                </a:rPr>
                <a:t>Awards</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67" name="Group 62"/>
            <p:cNvGrpSpPr/>
            <p:nvPr/>
          </p:nvGrpSpPr>
          <p:grpSpPr bwMode="auto">
            <a:xfrm>
              <a:off x="642910" y="3857634"/>
              <a:ext cx="739666" cy="675180"/>
              <a:chOff x="642910" y="3857634"/>
              <a:chExt cx="739666" cy="675180"/>
            </a:xfrm>
          </p:grpSpPr>
          <p:sp>
            <p:nvSpPr>
              <p:cNvPr id="68" name="Freeform 39"/>
              <p:cNvSpPr>
                <a:spLocks noEditPoints="1"/>
              </p:cNvSpPr>
              <p:nvPr/>
            </p:nvSpPr>
            <p:spPr bwMode="auto">
              <a:xfrm>
                <a:off x="642918"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69" name="Freeform 40"/>
              <p:cNvSpPr>
                <a:spLocks noEditPoints="1"/>
              </p:cNvSpPr>
              <p:nvPr/>
            </p:nvSpPr>
            <p:spPr bwMode="auto">
              <a:xfrm>
                <a:off x="1071593"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70" name="Freeform 42"/>
              <p:cNvSpPr>
                <a:spLocks noEditPoints="1"/>
              </p:cNvSpPr>
              <p:nvPr/>
            </p:nvSpPr>
            <p:spPr bwMode="auto">
              <a:xfrm>
                <a:off x="857255" y="4215180"/>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grpSp>
      </p:grpSp>
      <p:grpSp>
        <p:nvGrpSpPr>
          <p:cNvPr id="71" name="Group 61"/>
          <p:cNvGrpSpPr/>
          <p:nvPr/>
        </p:nvGrpSpPr>
        <p:grpSpPr bwMode="auto">
          <a:xfrm>
            <a:off x="2381251" y="4476751"/>
            <a:ext cx="4572000" cy="1320679"/>
            <a:chOff x="1785918" y="3357568"/>
            <a:chExt cx="3429024" cy="991090"/>
          </a:xfrm>
        </p:grpSpPr>
        <p:sp>
          <p:nvSpPr>
            <p:cNvPr id="72" name="Rectangle 46"/>
            <p:cNvSpPr/>
            <p:nvPr/>
          </p:nvSpPr>
          <p:spPr>
            <a:xfrm>
              <a:off x="1785918" y="3786444"/>
              <a:ext cx="3429024" cy="562214"/>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sz="1065" dirty="0">
                <a:solidFill>
                  <a:schemeClr val="tx1">
                    <a:lumMod val="85000"/>
                    <a:lumOff val="15000"/>
                  </a:schemeClr>
                </a:solidFill>
                <a:latin typeface="+mj-lt"/>
                <a:ea typeface="Open Sans Light" pitchFamily="34" charset="0"/>
                <a:cs typeface="Open Sans Light" pitchFamily="34" charset="0"/>
              </a:endParaRPr>
            </a:p>
          </p:txBody>
        </p:sp>
        <p:sp>
          <p:nvSpPr>
            <p:cNvPr id="73" name="Rectangle 47"/>
            <p:cNvSpPr/>
            <p:nvPr/>
          </p:nvSpPr>
          <p:spPr>
            <a:xfrm>
              <a:off x="1785918" y="3357568"/>
              <a:ext cx="952507" cy="315462"/>
            </a:xfrm>
            <a:prstGeom prst="rect">
              <a:avLst/>
            </a:prstGeom>
          </p:spPr>
          <p:txBody>
            <a:bodyPr wrap="none">
              <a:spAutoFit/>
            </a:bodyPr>
            <a:lstStyle/>
            <a:p>
              <a:pPr fontAlgn="auto">
                <a:spcBef>
                  <a:spcPts val="0"/>
                </a:spcBef>
                <a:spcAft>
                  <a:spcPts val="0"/>
                </a:spcAft>
                <a:defRPr/>
              </a:pPr>
              <a:r>
                <a:rPr lang="zh-CN" altLang="en-US" sz="2135" dirty="0">
                  <a:solidFill>
                    <a:schemeClr val="tx1">
                      <a:lumMod val="85000"/>
                      <a:lumOff val="15000"/>
                    </a:schemeClr>
                  </a:solidFill>
                  <a:latin typeface="+mj-ea"/>
                  <a:ea typeface="+mj-ea"/>
                  <a:cs typeface="Open Sans" panose="020B0606030504020204" pitchFamily="34" charset="0"/>
                </a:rPr>
                <a:t>添加标题</a:t>
              </a:r>
              <a:endParaRPr lang="zh-CN" altLang="en-US" sz="2135" dirty="0">
                <a:solidFill>
                  <a:schemeClr val="tx1">
                    <a:lumMod val="85000"/>
                    <a:lumOff val="15000"/>
                  </a:schemeClr>
                </a:solidFill>
                <a:latin typeface="+mj-ea"/>
                <a:ea typeface="+mj-ea"/>
                <a:cs typeface="Open Sans" panose="020B0606030504020204" pitchFamily="34" charset="0"/>
              </a:endParaRPr>
            </a:p>
          </p:txBody>
        </p:sp>
      </p:grpSp>
      <p:cxnSp>
        <p:nvCxnSpPr>
          <p:cNvPr id="74" name="Straight Connector 49"/>
          <p:cNvCxnSpPr/>
          <p:nvPr/>
        </p:nvCxnSpPr>
        <p:spPr>
          <a:xfrm rot="5400000">
            <a:off x="1427692"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60"/>
          <p:cNvCxnSpPr/>
          <p:nvPr/>
        </p:nvCxnSpPr>
        <p:spPr>
          <a:xfrm rot="5400000">
            <a:off x="6478059"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1+#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anim calcmode="lin" valueType="num">
                                      <p:cBhvr>
                                        <p:cTn id="22" dur="1000" fill="hold"/>
                                        <p:tgtEl>
                                          <p:spTgt spid="65"/>
                                        </p:tgtEl>
                                        <p:attrNameLst>
                                          <p:attrName>ppt_x</p:attrName>
                                        </p:attrNameLst>
                                      </p:cBhvr>
                                      <p:tavLst>
                                        <p:tav tm="0">
                                          <p:val>
                                            <p:strVal val="#ppt_x"/>
                                          </p:val>
                                        </p:tav>
                                        <p:tav tm="100000">
                                          <p:val>
                                            <p:strVal val="#ppt_x"/>
                                          </p:val>
                                        </p:tav>
                                      </p:tavLst>
                                    </p:anim>
                                    <p:anim calcmode="lin" valueType="num">
                                      <p:cBhvr>
                                        <p:cTn id="23" dur="1000" fill="hold"/>
                                        <p:tgtEl>
                                          <p:spTgt spid="6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par>
                                <p:cTn id="38" presetID="22" presetClass="entr" presetSubtype="1"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up)">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grpSp>
        <p:nvGrpSpPr>
          <p:cNvPr id="36" name="组合 35"/>
          <p:cNvGrpSpPr/>
          <p:nvPr/>
        </p:nvGrpSpPr>
        <p:grpSpPr>
          <a:xfrm>
            <a:off x="1778000" y="2633477"/>
            <a:ext cx="2803525" cy="2076450"/>
            <a:chOff x="1600200" y="2562225"/>
            <a:chExt cx="2803525" cy="2076450"/>
          </a:xfrm>
        </p:grpSpPr>
        <p:sp>
          <p:nvSpPr>
            <p:cNvPr id="37" name="Freeform 9"/>
            <p:cNvSpPr/>
            <p:nvPr/>
          </p:nvSpPr>
          <p:spPr bwMode="auto">
            <a:xfrm>
              <a:off x="1600200" y="2562225"/>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ED4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38" name="Oval 27"/>
            <p:cNvSpPr>
              <a:spLocks noChangeArrowheads="1"/>
            </p:cNvSpPr>
            <p:nvPr/>
          </p:nvSpPr>
          <p:spPr bwMode="auto">
            <a:xfrm>
              <a:off x="1906588" y="3370263"/>
              <a:ext cx="2497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组合 38"/>
          <p:cNvGrpSpPr/>
          <p:nvPr/>
        </p:nvGrpSpPr>
        <p:grpSpPr>
          <a:xfrm>
            <a:off x="3937000" y="2633477"/>
            <a:ext cx="2659063" cy="2076450"/>
            <a:chOff x="3759200" y="2562225"/>
            <a:chExt cx="2659063" cy="2076450"/>
          </a:xfrm>
        </p:grpSpPr>
        <p:sp>
          <p:nvSpPr>
            <p:cNvPr id="40" name="Freeform 6"/>
            <p:cNvSpPr/>
            <p:nvPr/>
          </p:nvSpPr>
          <p:spPr bwMode="auto">
            <a:xfrm>
              <a:off x="3759200" y="2562225"/>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41" name="Oval 27"/>
            <p:cNvSpPr>
              <a:spLocks noChangeArrowheads="1"/>
            </p:cNvSpPr>
            <p:nvPr/>
          </p:nvSpPr>
          <p:spPr bwMode="auto">
            <a:xfrm>
              <a:off x="392112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组合 41"/>
          <p:cNvGrpSpPr/>
          <p:nvPr/>
        </p:nvGrpSpPr>
        <p:grpSpPr>
          <a:xfrm>
            <a:off x="5949950" y="2633477"/>
            <a:ext cx="2659063" cy="2076450"/>
            <a:chOff x="5772150" y="2562225"/>
            <a:chExt cx="2659063" cy="2076450"/>
          </a:xfrm>
        </p:grpSpPr>
        <p:sp>
          <p:nvSpPr>
            <p:cNvPr id="43" name="Freeform 7"/>
            <p:cNvSpPr/>
            <p:nvPr/>
          </p:nvSpPr>
          <p:spPr bwMode="auto">
            <a:xfrm>
              <a:off x="5772150" y="2562225"/>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ED4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44" name="Oval 27"/>
            <p:cNvSpPr>
              <a:spLocks noChangeArrowheads="1"/>
            </p:cNvSpPr>
            <p:nvPr/>
          </p:nvSpPr>
          <p:spPr bwMode="auto">
            <a:xfrm>
              <a:off x="593407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5" name="组合 44"/>
          <p:cNvGrpSpPr/>
          <p:nvPr/>
        </p:nvGrpSpPr>
        <p:grpSpPr>
          <a:xfrm>
            <a:off x="7962900" y="2633477"/>
            <a:ext cx="2655888" cy="2076450"/>
            <a:chOff x="7785100" y="2562225"/>
            <a:chExt cx="2655888" cy="2076450"/>
          </a:xfrm>
        </p:grpSpPr>
        <p:sp>
          <p:nvSpPr>
            <p:cNvPr id="46" name="Freeform 8"/>
            <p:cNvSpPr/>
            <p:nvPr/>
          </p:nvSpPr>
          <p:spPr bwMode="auto">
            <a:xfrm>
              <a:off x="7785100" y="2562225"/>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47" name="Oval 27"/>
            <p:cNvSpPr>
              <a:spLocks noChangeArrowheads="1"/>
            </p:cNvSpPr>
            <p:nvPr/>
          </p:nvSpPr>
          <p:spPr bwMode="auto">
            <a:xfrm>
              <a:off x="7943850"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8" name="组合 47"/>
          <p:cNvGrpSpPr/>
          <p:nvPr/>
        </p:nvGrpSpPr>
        <p:grpSpPr>
          <a:xfrm>
            <a:off x="1381228" y="1676890"/>
            <a:ext cx="2686120" cy="800219"/>
            <a:chOff x="1008156" y="4884738"/>
            <a:chExt cx="2591743" cy="800219"/>
          </a:xfrm>
        </p:grpSpPr>
        <p:sp>
          <p:nvSpPr>
            <p:cNvPr id="49"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0"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grpSp>
        <p:nvGrpSpPr>
          <p:cNvPr id="51" name="组合 50"/>
          <p:cNvGrpSpPr/>
          <p:nvPr/>
        </p:nvGrpSpPr>
        <p:grpSpPr>
          <a:xfrm>
            <a:off x="5715722" y="1676890"/>
            <a:ext cx="2686120" cy="800219"/>
            <a:chOff x="1008156" y="4884738"/>
            <a:chExt cx="2591743" cy="800219"/>
          </a:xfrm>
        </p:grpSpPr>
        <p:sp>
          <p:nvSpPr>
            <p:cNvPr id="52"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3"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grpSp>
        <p:nvGrpSpPr>
          <p:cNvPr id="54" name="组合 53"/>
          <p:cNvGrpSpPr/>
          <p:nvPr/>
        </p:nvGrpSpPr>
        <p:grpSpPr>
          <a:xfrm>
            <a:off x="3757201" y="4927850"/>
            <a:ext cx="2686120" cy="800219"/>
            <a:chOff x="1008156" y="4884738"/>
            <a:chExt cx="2591743" cy="800219"/>
          </a:xfrm>
        </p:grpSpPr>
        <p:sp>
          <p:nvSpPr>
            <p:cNvPr id="55"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6"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grpSp>
        <p:nvGrpSpPr>
          <p:cNvPr id="57" name="组合 56"/>
          <p:cNvGrpSpPr/>
          <p:nvPr/>
        </p:nvGrpSpPr>
        <p:grpSpPr>
          <a:xfrm>
            <a:off x="8091695" y="4927850"/>
            <a:ext cx="2686120" cy="800219"/>
            <a:chOff x="1008156" y="4884738"/>
            <a:chExt cx="2591743" cy="800219"/>
          </a:xfrm>
        </p:grpSpPr>
        <p:sp>
          <p:nvSpPr>
            <p:cNvPr id="58"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9"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0-#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1+#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1+#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1+#ppt_w/2"/>
                                          </p:val>
                                        </p:tav>
                                        <p:tav tm="100000">
                                          <p:val>
                                            <p:strVal val="#ppt_x"/>
                                          </p:val>
                                        </p:tav>
                                      </p:tavLst>
                                    </p:anim>
                                    <p:anim calcmode="lin" valueType="num">
                                      <p:cBhvr additive="base">
                                        <p:cTn id="42"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1"/>
          <p:cNvSpPr>
            <a:spLocks noEditPoints="1"/>
          </p:cNvSpPr>
          <p:nvPr/>
        </p:nvSpPr>
        <p:spPr bwMode="auto">
          <a:xfrm>
            <a:off x="5530749" y="2612585"/>
            <a:ext cx="1130502" cy="1722038"/>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EB2D5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56" name="组合 55"/>
          <p:cNvGrpSpPr/>
          <p:nvPr/>
        </p:nvGrpSpPr>
        <p:grpSpPr>
          <a:xfrm>
            <a:off x="7047036" y="2383832"/>
            <a:ext cx="3466032" cy="855015"/>
            <a:chOff x="7832917" y="1617793"/>
            <a:chExt cx="3466032" cy="855015"/>
          </a:xfrm>
        </p:grpSpPr>
        <p:sp>
          <p:nvSpPr>
            <p:cNvPr id="57" name="矩形 56"/>
            <p:cNvSpPr/>
            <p:nvPr/>
          </p:nvSpPr>
          <p:spPr>
            <a:xfrm>
              <a:off x="8346199" y="1617793"/>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58" name="矩形 57"/>
            <p:cNvSpPr/>
            <p:nvPr/>
          </p:nvSpPr>
          <p:spPr>
            <a:xfrm>
              <a:off x="7832917" y="1661548"/>
              <a:ext cx="479618"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02</a:t>
              </a:r>
              <a:endParaRPr lang="zh-CN" altLang="en-US" sz="2800" dirty="0">
                <a:solidFill>
                  <a:schemeClr val="tx1">
                    <a:lumMod val="75000"/>
                    <a:lumOff val="25000"/>
                  </a:schemeClr>
                </a:solidFill>
                <a:ea typeface="小米兰亭_GB外压缩" panose="03000502000000000000" charset="-122"/>
              </a:endParaRPr>
            </a:p>
          </p:txBody>
        </p:sp>
        <p:sp>
          <p:nvSpPr>
            <p:cNvPr id="59" name="矩形 58"/>
            <p:cNvSpPr/>
            <p:nvPr/>
          </p:nvSpPr>
          <p:spPr>
            <a:xfrm>
              <a:off x="8314458" y="1918810"/>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0" name="组合 59"/>
          <p:cNvGrpSpPr/>
          <p:nvPr/>
        </p:nvGrpSpPr>
        <p:grpSpPr>
          <a:xfrm>
            <a:off x="7047838" y="3526085"/>
            <a:ext cx="3465230" cy="892338"/>
            <a:chOff x="7833719" y="2760046"/>
            <a:chExt cx="3465230" cy="892338"/>
          </a:xfrm>
        </p:grpSpPr>
        <p:sp>
          <p:nvSpPr>
            <p:cNvPr id="61" name="矩形 60"/>
            <p:cNvSpPr/>
            <p:nvPr/>
          </p:nvSpPr>
          <p:spPr>
            <a:xfrm>
              <a:off x="8346199" y="2760046"/>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62" name="矩形 61"/>
            <p:cNvSpPr/>
            <p:nvPr/>
          </p:nvSpPr>
          <p:spPr>
            <a:xfrm>
              <a:off x="7833719" y="2798384"/>
              <a:ext cx="47801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04</a:t>
              </a:r>
              <a:endParaRPr lang="zh-CN" altLang="en-US" sz="2800" dirty="0">
                <a:solidFill>
                  <a:schemeClr val="tx1">
                    <a:lumMod val="75000"/>
                    <a:lumOff val="25000"/>
                  </a:schemeClr>
                </a:solidFill>
                <a:ea typeface="小米兰亭_GB外压缩" panose="03000502000000000000" charset="-122"/>
              </a:endParaRPr>
            </a:p>
          </p:txBody>
        </p:sp>
        <p:sp>
          <p:nvSpPr>
            <p:cNvPr id="63" name="矩形 62"/>
            <p:cNvSpPr/>
            <p:nvPr/>
          </p:nvSpPr>
          <p:spPr>
            <a:xfrm>
              <a:off x="8314458" y="3098386"/>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1538487" y="3562661"/>
            <a:ext cx="3514050" cy="892338"/>
            <a:chOff x="852954" y="2760046"/>
            <a:chExt cx="3514050" cy="892338"/>
          </a:xfrm>
        </p:grpSpPr>
        <p:sp>
          <p:nvSpPr>
            <p:cNvPr id="65" name="矩形 64"/>
            <p:cNvSpPr/>
            <p:nvPr/>
          </p:nvSpPr>
          <p:spPr>
            <a:xfrm>
              <a:off x="893051" y="2760046"/>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66" name="矩形 65"/>
            <p:cNvSpPr/>
            <p:nvPr/>
          </p:nvSpPr>
          <p:spPr>
            <a:xfrm>
              <a:off x="3874561" y="2798384"/>
              <a:ext cx="492443"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03</a:t>
              </a:r>
              <a:endParaRPr lang="zh-CN" altLang="en-US" sz="2800" dirty="0">
                <a:solidFill>
                  <a:schemeClr val="tx1">
                    <a:lumMod val="75000"/>
                    <a:lumOff val="25000"/>
                  </a:schemeClr>
                </a:solidFill>
                <a:ea typeface="小米兰亭_GB外压缩" panose="03000502000000000000" charset="-122"/>
              </a:endParaRPr>
            </a:p>
          </p:txBody>
        </p:sp>
        <p:sp>
          <p:nvSpPr>
            <p:cNvPr id="67" name="矩形 66"/>
            <p:cNvSpPr/>
            <p:nvPr/>
          </p:nvSpPr>
          <p:spPr>
            <a:xfrm>
              <a:off x="852954" y="3098386"/>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8" name="组合 67"/>
          <p:cNvGrpSpPr/>
          <p:nvPr/>
        </p:nvGrpSpPr>
        <p:grpSpPr>
          <a:xfrm>
            <a:off x="1538487" y="2420408"/>
            <a:ext cx="3474776" cy="818439"/>
            <a:chOff x="852954" y="1617793"/>
            <a:chExt cx="3474776" cy="818439"/>
          </a:xfrm>
        </p:grpSpPr>
        <p:sp>
          <p:nvSpPr>
            <p:cNvPr id="69" name="矩形 68"/>
            <p:cNvSpPr/>
            <p:nvPr/>
          </p:nvSpPr>
          <p:spPr>
            <a:xfrm>
              <a:off x="893051" y="1617793"/>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70" name="矩形 69"/>
            <p:cNvSpPr/>
            <p:nvPr/>
          </p:nvSpPr>
          <p:spPr>
            <a:xfrm>
              <a:off x="3913834" y="1661548"/>
              <a:ext cx="41389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01</a:t>
              </a:r>
              <a:endParaRPr lang="zh-CN" altLang="en-US" sz="2800" dirty="0">
                <a:solidFill>
                  <a:schemeClr val="tx1">
                    <a:lumMod val="75000"/>
                    <a:lumOff val="25000"/>
                  </a:schemeClr>
                </a:solidFill>
                <a:ea typeface="小米兰亭_GB外压缩" panose="03000502000000000000" charset="-122"/>
              </a:endParaRPr>
            </a:p>
          </p:txBody>
        </p:sp>
        <p:sp>
          <p:nvSpPr>
            <p:cNvPr id="71" name="矩形 70"/>
            <p:cNvSpPr/>
            <p:nvPr/>
          </p:nvSpPr>
          <p:spPr>
            <a:xfrm>
              <a:off x="852954" y="1882234"/>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sp>
        <p:nvSpPr>
          <p:cNvPr id="20"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14:presetBounceEnd="48000">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14:bounceEnd="48000">
                                          <p:cBhvr additive="base">
                                            <p:cTn id="18" dur="1000" fill="hold"/>
                                            <p:tgtEl>
                                              <p:spTgt spid="68"/>
                                            </p:tgtEl>
                                            <p:attrNameLst>
                                              <p:attrName>ppt_x</p:attrName>
                                            </p:attrNameLst>
                                          </p:cBhvr>
                                          <p:tavLst>
                                            <p:tav tm="0">
                                              <p:val>
                                                <p:strVal val="0-#ppt_w/2"/>
                                              </p:val>
                                            </p:tav>
                                            <p:tav tm="100000">
                                              <p:val>
                                                <p:strVal val="#ppt_x"/>
                                              </p:val>
                                            </p:tav>
                                          </p:tavLst>
                                        </p:anim>
                                        <p:anim calcmode="lin" valueType="num" p14:bounceEnd="48000">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14:presetBounceEnd="48000">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14:bounceEnd="48000">
                                          <p:cBhvr additive="base">
                                            <p:cTn id="22" dur="1000" fill="hold"/>
                                            <p:tgtEl>
                                              <p:spTgt spid="64"/>
                                            </p:tgtEl>
                                            <p:attrNameLst>
                                              <p:attrName>ppt_x</p:attrName>
                                            </p:attrNameLst>
                                          </p:cBhvr>
                                          <p:tavLst>
                                            <p:tav tm="0">
                                              <p:val>
                                                <p:strVal val="0-#ppt_w/2"/>
                                              </p:val>
                                            </p:tav>
                                            <p:tav tm="100000">
                                              <p:val>
                                                <p:strVal val="#ppt_x"/>
                                              </p:val>
                                            </p:tav>
                                          </p:tavLst>
                                        </p:anim>
                                        <p:anim calcmode="lin" valueType="num" p14:bounceEnd="48000">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14:presetBounceEnd="48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48000">
                                          <p:cBhvr additive="base">
                                            <p:cTn id="26" dur="1000" fill="hold"/>
                                            <p:tgtEl>
                                              <p:spTgt spid="56"/>
                                            </p:tgtEl>
                                            <p:attrNameLst>
                                              <p:attrName>ppt_x</p:attrName>
                                            </p:attrNameLst>
                                          </p:cBhvr>
                                          <p:tavLst>
                                            <p:tav tm="0">
                                              <p:val>
                                                <p:strVal val="1+#ppt_w/2"/>
                                              </p:val>
                                            </p:tav>
                                            <p:tav tm="100000">
                                              <p:val>
                                                <p:strVal val="#ppt_x"/>
                                              </p:val>
                                            </p:tav>
                                          </p:tavLst>
                                        </p:anim>
                                        <p:anim calcmode="lin" valueType="num" p14:bounceEnd="48000">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14:presetBounceEnd="48000">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14:bounceEnd="48000">
                                          <p:cBhvr additive="base">
                                            <p:cTn id="30" dur="1000" fill="hold"/>
                                            <p:tgtEl>
                                              <p:spTgt spid="60"/>
                                            </p:tgtEl>
                                            <p:attrNameLst>
                                              <p:attrName>ppt_x</p:attrName>
                                            </p:attrNameLst>
                                          </p:cBhvr>
                                          <p:tavLst>
                                            <p:tav tm="0">
                                              <p:val>
                                                <p:strVal val="1+#ppt_w/2"/>
                                              </p:val>
                                            </p:tav>
                                            <p:tav tm="100000">
                                              <p:val>
                                                <p:strVal val="#ppt_x"/>
                                              </p:val>
                                            </p:tav>
                                          </p:tavLst>
                                        </p:anim>
                                        <p:anim calcmode="lin" valueType="num" p14:bounceEnd="48000">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1000" fill="hold"/>
                                            <p:tgtEl>
                                              <p:spTgt spid="68"/>
                                            </p:tgtEl>
                                            <p:attrNameLst>
                                              <p:attrName>ppt_x</p:attrName>
                                            </p:attrNameLst>
                                          </p:cBhvr>
                                          <p:tavLst>
                                            <p:tav tm="0">
                                              <p:val>
                                                <p:strVal val="0-#ppt_w/2"/>
                                              </p:val>
                                            </p:tav>
                                            <p:tav tm="100000">
                                              <p:val>
                                                <p:strVal val="#ppt_x"/>
                                              </p:val>
                                            </p:tav>
                                          </p:tavLst>
                                        </p:anim>
                                        <p:anim calcmode="lin" valueType="num">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1000" fill="hold"/>
                                            <p:tgtEl>
                                              <p:spTgt spid="64"/>
                                            </p:tgtEl>
                                            <p:attrNameLst>
                                              <p:attrName>ppt_x</p:attrName>
                                            </p:attrNameLst>
                                          </p:cBhvr>
                                          <p:tavLst>
                                            <p:tav tm="0">
                                              <p:val>
                                                <p:strVal val="0-#ppt_w/2"/>
                                              </p:val>
                                            </p:tav>
                                            <p:tav tm="100000">
                                              <p:val>
                                                <p:strVal val="#ppt_x"/>
                                              </p:val>
                                            </p:tav>
                                          </p:tavLst>
                                        </p:anim>
                                        <p:anim calcmode="lin" valueType="num">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1+#ppt_w/2"/>
                                              </p:val>
                                            </p:tav>
                                            <p:tav tm="100000">
                                              <p:val>
                                                <p:strVal val="#ppt_x"/>
                                              </p:val>
                                            </p:tav>
                                          </p:tavLst>
                                        </p:anim>
                                        <p:anim calcmode="lin" valueType="num">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1000" fill="hold"/>
                                            <p:tgtEl>
                                              <p:spTgt spid="60"/>
                                            </p:tgtEl>
                                            <p:attrNameLst>
                                              <p:attrName>ppt_x</p:attrName>
                                            </p:attrNameLst>
                                          </p:cBhvr>
                                          <p:tavLst>
                                            <p:tav tm="0">
                                              <p:val>
                                                <p:strVal val="1+#ppt_w/2"/>
                                              </p:val>
                                            </p:tav>
                                            <p:tav tm="100000">
                                              <p:val>
                                                <p:strVal val="#ppt_x"/>
                                              </p:val>
                                            </p:tav>
                                          </p:tavLst>
                                        </p:anim>
                                        <p:anim calcmode="lin" valueType="num">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2134354" y="4245580"/>
            <a:ext cx="2357635" cy="1916223"/>
          </a:xfrm>
          <a:prstGeom prst="rect">
            <a:avLst/>
          </a:prstGeom>
        </p:spPr>
      </p:pic>
      <p:sp>
        <p:nvSpPr>
          <p:cNvPr id="14" name="TextBox 86"/>
          <p:cNvSpPr txBox="1">
            <a:spLocks noChangeArrowheads="1"/>
          </p:cNvSpPr>
          <p:nvPr/>
        </p:nvSpPr>
        <p:spPr bwMode="auto">
          <a:xfrm>
            <a:off x="114188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未来工作计划</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103199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2568887" y="931863"/>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04</a:t>
              </a:r>
              <a:endParaRPr lang="id-ID" sz="6600" dirty="0">
                <a:solidFill>
                  <a:srgbClr val="FFFFFF"/>
                </a:solidFill>
                <a:cs typeface="+mn-ea"/>
                <a:sym typeface="+mn-lt"/>
              </a:endParaRPr>
            </a:p>
          </p:txBody>
        </p:sp>
      </p:grpSp>
      <p:grpSp>
        <p:nvGrpSpPr>
          <p:cNvPr id="3" name="Group 4"/>
          <p:cNvGrpSpPr>
            <a:grpSpLocks noChangeAspect="1"/>
          </p:cNvGrpSpPr>
          <p:nvPr/>
        </p:nvGrpSpPr>
        <p:grpSpPr bwMode="auto">
          <a:xfrm>
            <a:off x="5704244" y="417244"/>
            <a:ext cx="5662613" cy="6000750"/>
            <a:chOff x="3698" y="216"/>
            <a:chExt cx="3567" cy="3780"/>
          </a:xfrm>
        </p:grpSpPr>
        <p:sp>
          <p:nvSpPr>
            <p:cNvPr id="5" name="Freeform 5"/>
            <p:cNvSpPr/>
            <p:nvPr/>
          </p:nvSpPr>
          <p:spPr bwMode="auto">
            <a:xfrm>
              <a:off x="4497" y="216"/>
              <a:ext cx="1515" cy="1401"/>
            </a:xfrm>
            <a:custGeom>
              <a:avLst/>
              <a:gdLst>
                <a:gd name="T0" fmla="*/ 261 w 1552"/>
                <a:gd name="T1" fmla="*/ 846 h 1435"/>
                <a:gd name="T2" fmla="*/ 170 w 1552"/>
                <a:gd name="T3" fmla="*/ 364 h 1435"/>
                <a:gd name="T4" fmla="*/ 1020 w 1552"/>
                <a:gd name="T5" fmla="*/ 124 h 1435"/>
                <a:gd name="T6" fmla="*/ 1552 w 1552"/>
                <a:gd name="T7" fmla="*/ 886 h 1435"/>
                <a:gd name="T8" fmla="*/ 1211 w 1552"/>
                <a:gd name="T9" fmla="*/ 1428 h 1435"/>
                <a:gd name="T10" fmla="*/ 1178 w 1552"/>
                <a:gd name="T11" fmla="*/ 1318 h 1435"/>
                <a:gd name="T12" fmla="*/ 1253 w 1552"/>
                <a:gd name="T13" fmla="*/ 1145 h 1435"/>
                <a:gd name="T14" fmla="*/ 1229 w 1552"/>
                <a:gd name="T15" fmla="*/ 1009 h 1435"/>
                <a:gd name="T16" fmla="*/ 1075 w 1552"/>
                <a:gd name="T17" fmla="*/ 882 h 1435"/>
                <a:gd name="T18" fmla="*/ 943 w 1552"/>
                <a:gd name="T19" fmla="*/ 1049 h 1435"/>
                <a:gd name="T20" fmla="*/ 981 w 1552"/>
                <a:gd name="T21" fmla="*/ 1117 h 1435"/>
                <a:gd name="T22" fmla="*/ 931 w 1552"/>
                <a:gd name="T23" fmla="*/ 1326 h 1435"/>
                <a:gd name="T24" fmla="*/ 936 w 1552"/>
                <a:gd name="T25" fmla="*/ 1248 h 1435"/>
                <a:gd name="T26" fmla="*/ 903 w 1552"/>
                <a:gd name="T27" fmla="*/ 1151 h 1435"/>
                <a:gd name="T28" fmla="*/ 832 w 1552"/>
                <a:gd name="T29" fmla="*/ 1060 h 1435"/>
                <a:gd name="T30" fmla="*/ 870 w 1552"/>
                <a:gd name="T31" fmla="*/ 843 h 1435"/>
                <a:gd name="T32" fmla="*/ 795 w 1552"/>
                <a:gd name="T33" fmla="*/ 800 h 1435"/>
                <a:gd name="T34" fmla="*/ 614 w 1552"/>
                <a:gd name="T35" fmla="*/ 773 h 1435"/>
                <a:gd name="T36" fmla="*/ 380 w 1552"/>
                <a:gd name="T37" fmla="*/ 647 h 1435"/>
                <a:gd name="T38" fmla="*/ 472 w 1552"/>
                <a:gd name="T39" fmla="*/ 758 h 1435"/>
                <a:gd name="T40" fmla="*/ 670 w 1552"/>
                <a:gd name="T41" fmla="*/ 1016 h 1435"/>
                <a:gd name="T42" fmla="*/ 519 w 1552"/>
                <a:gd name="T43" fmla="*/ 849 h 1435"/>
                <a:gd name="T44" fmla="*/ 274 w 1552"/>
                <a:gd name="T45" fmla="*/ 518 h 1435"/>
                <a:gd name="T46" fmla="*/ 680 w 1552"/>
                <a:gd name="T47" fmla="*/ 232 h 1435"/>
                <a:gd name="T48" fmla="*/ 562 w 1552"/>
                <a:gd name="T49" fmla="*/ 247 h 1435"/>
                <a:gd name="T50" fmla="*/ 290 w 1552"/>
                <a:gd name="T51" fmla="*/ 400 h 1435"/>
                <a:gd name="T52" fmla="*/ 224 w 1552"/>
                <a:gd name="T53" fmla="*/ 660 h 1435"/>
                <a:gd name="T54" fmla="*/ 277 w 1552"/>
                <a:gd name="T55" fmla="*/ 757 h 1435"/>
                <a:gd name="T56" fmla="*/ 261 w 1552"/>
                <a:gd name="T57" fmla="*/ 84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2" h="1435">
                  <a:moveTo>
                    <a:pt x="261" y="846"/>
                  </a:moveTo>
                  <a:cubicBezTo>
                    <a:pt x="261" y="846"/>
                    <a:pt x="0" y="716"/>
                    <a:pt x="170" y="364"/>
                  </a:cubicBezTo>
                  <a:cubicBezTo>
                    <a:pt x="170" y="364"/>
                    <a:pt x="430" y="0"/>
                    <a:pt x="1020" y="124"/>
                  </a:cubicBezTo>
                  <a:cubicBezTo>
                    <a:pt x="1020" y="124"/>
                    <a:pt x="1550" y="261"/>
                    <a:pt x="1552" y="886"/>
                  </a:cubicBezTo>
                  <a:cubicBezTo>
                    <a:pt x="1552" y="886"/>
                    <a:pt x="1505" y="1302"/>
                    <a:pt x="1211" y="1428"/>
                  </a:cubicBezTo>
                  <a:cubicBezTo>
                    <a:pt x="1211" y="1428"/>
                    <a:pt x="1116" y="1435"/>
                    <a:pt x="1178" y="1318"/>
                  </a:cubicBezTo>
                  <a:cubicBezTo>
                    <a:pt x="1241" y="1200"/>
                    <a:pt x="1341" y="1193"/>
                    <a:pt x="1253" y="1145"/>
                  </a:cubicBezTo>
                  <a:cubicBezTo>
                    <a:pt x="1164" y="1097"/>
                    <a:pt x="1301" y="1025"/>
                    <a:pt x="1229" y="1009"/>
                  </a:cubicBezTo>
                  <a:cubicBezTo>
                    <a:pt x="1157" y="992"/>
                    <a:pt x="1236" y="807"/>
                    <a:pt x="1075" y="882"/>
                  </a:cubicBezTo>
                  <a:cubicBezTo>
                    <a:pt x="1075" y="882"/>
                    <a:pt x="942" y="967"/>
                    <a:pt x="943" y="1049"/>
                  </a:cubicBezTo>
                  <a:cubicBezTo>
                    <a:pt x="943" y="1049"/>
                    <a:pt x="940" y="1109"/>
                    <a:pt x="981" y="1117"/>
                  </a:cubicBezTo>
                  <a:cubicBezTo>
                    <a:pt x="981" y="1117"/>
                    <a:pt x="1043" y="1127"/>
                    <a:pt x="931" y="1326"/>
                  </a:cubicBezTo>
                  <a:cubicBezTo>
                    <a:pt x="931" y="1326"/>
                    <a:pt x="934" y="1299"/>
                    <a:pt x="936" y="1248"/>
                  </a:cubicBezTo>
                  <a:cubicBezTo>
                    <a:pt x="939" y="1198"/>
                    <a:pt x="933" y="1172"/>
                    <a:pt x="903" y="1151"/>
                  </a:cubicBezTo>
                  <a:cubicBezTo>
                    <a:pt x="872" y="1129"/>
                    <a:pt x="820" y="1134"/>
                    <a:pt x="832" y="1060"/>
                  </a:cubicBezTo>
                  <a:cubicBezTo>
                    <a:pt x="845" y="985"/>
                    <a:pt x="879" y="858"/>
                    <a:pt x="870" y="843"/>
                  </a:cubicBezTo>
                  <a:cubicBezTo>
                    <a:pt x="860" y="829"/>
                    <a:pt x="831" y="807"/>
                    <a:pt x="795" y="800"/>
                  </a:cubicBezTo>
                  <a:cubicBezTo>
                    <a:pt x="759" y="793"/>
                    <a:pt x="614" y="773"/>
                    <a:pt x="614" y="773"/>
                  </a:cubicBezTo>
                  <a:cubicBezTo>
                    <a:pt x="614" y="773"/>
                    <a:pt x="467" y="727"/>
                    <a:pt x="380" y="647"/>
                  </a:cubicBezTo>
                  <a:cubicBezTo>
                    <a:pt x="380" y="647"/>
                    <a:pt x="406" y="717"/>
                    <a:pt x="472" y="758"/>
                  </a:cubicBezTo>
                  <a:cubicBezTo>
                    <a:pt x="538" y="798"/>
                    <a:pt x="685" y="890"/>
                    <a:pt x="670" y="1016"/>
                  </a:cubicBezTo>
                  <a:cubicBezTo>
                    <a:pt x="670" y="1016"/>
                    <a:pt x="657" y="902"/>
                    <a:pt x="519" y="849"/>
                  </a:cubicBezTo>
                  <a:cubicBezTo>
                    <a:pt x="519" y="849"/>
                    <a:pt x="203" y="750"/>
                    <a:pt x="274" y="518"/>
                  </a:cubicBezTo>
                  <a:cubicBezTo>
                    <a:pt x="274" y="518"/>
                    <a:pt x="301" y="307"/>
                    <a:pt x="680" y="232"/>
                  </a:cubicBezTo>
                  <a:cubicBezTo>
                    <a:pt x="562" y="247"/>
                    <a:pt x="562" y="247"/>
                    <a:pt x="562" y="247"/>
                  </a:cubicBezTo>
                  <a:cubicBezTo>
                    <a:pt x="562" y="247"/>
                    <a:pt x="354" y="282"/>
                    <a:pt x="290" y="400"/>
                  </a:cubicBezTo>
                  <a:cubicBezTo>
                    <a:pt x="290" y="400"/>
                    <a:pt x="176" y="507"/>
                    <a:pt x="224" y="660"/>
                  </a:cubicBezTo>
                  <a:cubicBezTo>
                    <a:pt x="277" y="757"/>
                    <a:pt x="277" y="757"/>
                    <a:pt x="277" y="757"/>
                  </a:cubicBezTo>
                  <a:lnTo>
                    <a:pt x="261" y="846"/>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5750" y="307"/>
              <a:ext cx="1515" cy="2030"/>
            </a:xfrm>
            <a:custGeom>
              <a:avLst/>
              <a:gdLst>
                <a:gd name="T0" fmla="*/ 0 w 1552"/>
                <a:gd name="T1" fmla="*/ 91 h 2079"/>
                <a:gd name="T2" fmla="*/ 886 w 1552"/>
                <a:gd name="T3" fmla="*/ 371 h 2079"/>
                <a:gd name="T4" fmla="*/ 1140 w 1552"/>
                <a:gd name="T5" fmla="*/ 1218 h 2079"/>
                <a:gd name="T6" fmla="*/ 1156 w 1552"/>
                <a:gd name="T7" fmla="*/ 1731 h 2079"/>
                <a:gd name="T8" fmla="*/ 1333 w 1552"/>
                <a:gd name="T9" fmla="*/ 1785 h 2079"/>
                <a:gd name="T10" fmla="*/ 1315 w 1552"/>
                <a:gd name="T11" fmla="*/ 1634 h 2079"/>
                <a:gd name="T12" fmla="*/ 1351 w 1552"/>
                <a:gd name="T13" fmla="*/ 1617 h 2079"/>
                <a:gd name="T14" fmla="*/ 1411 w 1552"/>
                <a:gd name="T15" fmla="*/ 1903 h 2079"/>
                <a:gd name="T16" fmla="*/ 1114 w 1552"/>
                <a:gd name="T17" fmla="*/ 1970 h 2079"/>
                <a:gd name="T18" fmla="*/ 872 w 1552"/>
                <a:gd name="T19" fmla="*/ 1250 h 2079"/>
                <a:gd name="T20" fmla="*/ 382 w 1552"/>
                <a:gd name="T21" fmla="*/ 170 h 2079"/>
                <a:gd name="T22" fmla="*/ 0 w 1552"/>
                <a:gd name="T23" fmla="*/ 91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2" h="2079">
                  <a:moveTo>
                    <a:pt x="0" y="91"/>
                  </a:moveTo>
                  <a:cubicBezTo>
                    <a:pt x="0" y="91"/>
                    <a:pt x="444" y="0"/>
                    <a:pt x="886" y="371"/>
                  </a:cubicBezTo>
                  <a:cubicBezTo>
                    <a:pt x="886" y="371"/>
                    <a:pt x="1236" y="681"/>
                    <a:pt x="1140" y="1218"/>
                  </a:cubicBezTo>
                  <a:cubicBezTo>
                    <a:pt x="1140" y="1218"/>
                    <a:pt x="1034" y="1638"/>
                    <a:pt x="1156" y="1731"/>
                  </a:cubicBezTo>
                  <a:cubicBezTo>
                    <a:pt x="1156" y="1731"/>
                    <a:pt x="1249" y="1839"/>
                    <a:pt x="1333" y="1785"/>
                  </a:cubicBezTo>
                  <a:cubicBezTo>
                    <a:pt x="1333" y="1785"/>
                    <a:pt x="1429" y="1709"/>
                    <a:pt x="1315" y="1634"/>
                  </a:cubicBezTo>
                  <a:cubicBezTo>
                    <a:pt x="1315" y="1634"/>
                    <a:pt x="1276" y="1587"/>
                    <a:pt x="1351" y="1617"/>
                  </a:cubicBezTo>
                  <a:cubicBezTo>
                    <a:pt x="1351" y="1617"/>
                    <a:pt x="1552" y="1671"/>
                    <a:pt x="1411" y="1903"/>
                  </a:cubicBezTo>
                  <a:cubicBezTo>
                    <a:pt x="1411" y="1903"/>
                    <a:pt x="1287" y="2079"/>
                    <a:pt x="1114" y="1970"/>
                  </a:cubicBezTo>
                  <a:cubicBezTo>
                    <a:pt x="1114" y="1970"/>
                    <a:pt x="796" y="1784"/>
                    <a:pt x="872" y="1250"/>
                  </a:cubicBezTo>
                  <a:cubicBezTo>
                    <a:pt x="872" y="1250"/>
                    <a:pt x="1003" y="484"/>
                    <a:pt x="382" y="170"/>
                  </a:cubicBezTo>
                  <a:cubicBezTo>
                    <a:pt x="382" y="170"/>
                    <a:pt x="177" y="73"/>
                    <a:pt x="0" y="91"/>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851" y="415"/>
              <a:ext cx="987" cy="2271"/>
            </a:xfrm>
            <a:custGeom>
              <a:avLst/>
              <a:gdLst>
                <a:gd name="T0" fmla="*/ 896 w 1011"/>
                <a:gd name="T1" fmla="*/ 1904 h 2325"/>
                <a:gd name="T2" fmla="*/ 769 w 1011"/>
                <a:gd name="T3" fmla="*/ 1970 h 2325"/>
                <a:gd name="T4" fmla="*/ 742 w 1011"/>
                <a:gd name="T5" fmla="*/ 2015 h 2325"/>
                <a:gd name="T6" fmla="*/ 749 w 1011"/>
                <a:gd name="T7" fmla="*/ 2096 h 2325"/>
                <a:gd name="T8" fmla="*/ 799 w 1011"/>
                <a:gd name="T9" fmla="*/ 1884 h 2325"/>
                <a:gd name="T10" fmla="*/ 880 w 1011"/>
                <a:gd name="T11" fmla="*/ 1850 h 2325"/>
                <a:gd name="T12" fmla="*/ 700 w 1011"/>
                <a:gd name="T13" fmla="*/ 1095 h 2325"/>
                <a:gd name="T14" fmla="*/ 518 w 1011"/>
                <a:gd name="T15" fmla="*/ 303 h 2325"/>
                <a:gd name="T16" fmla="*/ 0 w 1011"/>
                <a:gd name="T17" fmla="*/ 11 h 2325"/>
                <a:gd name="T18" fmla="*/ 503 w 1011"/>
                <a:gd name="T19" fmla="*/ 402 h 2325"/>
                <a:gd name="T20" fmla="*/ 459 w 1011"/>
                <a:gd name="T21" fmla="*/ 1273 h 2325"/>
                <a:gd name="T22" fmla="*/ 359 w 1011"/>
                <a:gd name="T23" fmla="*/ 1605 h 2325"/>
                <a:gd name="T24" fmla="*/ 789 w 1011"/>
                <a:gd name="T25" fmla="*/ 2325 h 2325"/>
                <a:gd name="T26" fmla="*/ 784 w 1011"/>
                <a:gd name="T27" fmla="*/ 2295 h 2325"/>
                <a:gd name="T28" fmla="*/ 941 w 1011"/>
                <a:gd name="T29" fmla="*/ 2181 h 2325"/>
                <a:gd name="T30" fmla="*/ 1010 w 1011"/>
                <a:gd name="T31" fmla="*/ 2024 h 2325"/>
                <a:gd name="T32" fmla="*/ 912 w 1011"/>
                <a:gd name="T33" fmla="*/ 1907 h 2325"/>
                <a:gd name="T34" fmla="*/ 896 w 1011"/>
                <a:gd name="T35" fmla="*/ 1904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1" h="2325">
                  <a:moveTo>
                    <a:pt x="896" y="1904"/>
                  </a:moveTo>
                  <a:cubicBezTo>
                    <a:pt x="844" y="1899"/>
                    <a:pt x="801" y="1929"/>
                    <a:pt x="769" y="1970"/>
                  </a:cubicBezTo>
                  <a:cubicBezTo>
                    <a:pt x="758" y="1984"/>
                    <a:pt x="749" y="1999"/>
                    <a:pt x="742" y="2015"/>
                  </a:cubicBezTo>
                  <a:cubicBezTo>
                    <a:pt x="749" y="2096"/>
                    <a:pt x="749" y="2096"/>
                    <a:pt x="749" y="2096"/>
                  </a:cubicBezTo>
                  <a:cubicBezTo>
                    <a:pt x="705" y="1975"/>
                    <a:pt x="799" y="1884"/>
                    <a:pt x="799" y="1884"/>
                  </a:cubicBezTo>
                  <a:cubicBezTo>
                    <a:pt x="880" y="1850"/>
                    <a:pt x="880" y="1850"/>
                    <a:pt x="880" y="1850"/>
                  </a:cubicBezTo>
                  <a:cubicBezTo>
                    <a:pt x="628" y="1572"/>
                    <a:pt x="700" y="1095"/>
                    <a:pt x="700" y="1095"/>
                  </a:cubicBezTo>
                  <a:cubicBezTo>
                    <a:pt x="729" y="591"/>
                    <a:pt x="518" y="303"/>
                    <a:pt x="518" y="303"/>
                  </a:cubicBezTo>
                  <a:cubicBezTo>
                    <a:pt x="292" y="0"/>
                    <a:pt x="0" y="11"/>
                    <a:pt x="0" y="11"/>
                  </a:cubicBezTo>
                  <a:cubicBezTo>
                    <a:pt x="382" y="91"/>
                    <a:pt x="503" y="402"/>
                    <a:pt x="503" y="402"/>
                  </a:cubicBezTo>
                  <a:cubicBezTo>
                    <a:pt x="684" y="720"/>
                    <a:pt x="459" y="1273"/>
                    <a:pt x="459" y="1273"/>
                  </a:cubicBezTo>
                  <a:cubicBezTo>
                    <a:pt x="409" y="1383"/>
                    <a:pt x="359" y="1605"/>
                    <a:pt x="359" y="1605"/>
                  </a:cubicBezTo>
                  <a:cubicBezTo>
                    <a:pt x="283" y="2322"/>
                    <a:pt x="789" y="2325"/>
                    <a:pt x="789" y="2325"/>
                  </a:cubicBezTo>
                  <a:cubicBezTo>
                    <a:pt x="784" y="2295"/>
                    <a:pt x="784" y="2295"/>
                    <a:pt x="784" y="2295"/>
                  </a:cubicBezTo>
                  <a:cubicBezTo>
                    <a:pt x="850" y="2284"/>
                    <a:pt x="905" y="2235"/>
                    <a:pt x="941" y="2181"/>
                  </a:cubicBezTo>
                  <a:cubicBezTo>
                    <a:pt x="971" y="2137"/>
                    <a:pt x="1009" y="2079"/>
                    <a:pt x="1010" y="2024"/>
                  </a:cubicBezTo>
                  <a:cubicBezTo>
                    <a:pt x="1011" y="1969"/>
                    <a:pt x="961" y="1920"/>
                    <a:pt x="912" y="1907"/>
                  </a:cubicBezTo>
                  <a:cubicBezTo>
                    <a:pt x="907" y="1906"/>
                    <a:pt x="901" y="1905"/>
                    <a:pt x="896" y="1904"/>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5799" y="491"/>
              <a:ext cx="601" cy="1930"/>
            </a:xfrm>
            <a:custGeom>
              <a:avLst/>
              <a:gdLst>
                <a:gd name="T0" fmla="*/ 69 w 615"/>
                <a:gd name="T1" fmla="*/ 0 h 1977"/>
                <a:gd name="T2" fmla="*/ 558 w 615"/>
                <a:gd name="T3" fmla="*/ 773 h 1977"/>
                <a:gd name="T4" fmla="*/ 412 w 615"/>
                <a:gd name="T5" fmla="*/ 1299 h 1977"/>
                <a:gd name="T6" fmla="*/ 394 w 615"/>
                <a:gd name="T7" fmla="*/ 1561 h 1977"/>
                <a:gd name="T8" fmla="*/ 412 w 615"/>
                <a:gd name="T9" fmla="*/ 1753 h 1977"/>
                <a:gd name="T10" fmla="*/ 440 w 615"/>
                <a:gd name="T11" fmla="*/ 1922 h 1977"/>
                <a:gd name="T12" fmla="*/ 441 w 615"/>
                <a:gd name="T13" fmla="*/ 1957 h 1977"/>
                <a:gd name="T14" fmla="*/ 443 w 615"/>
                <a:gd name="T15" fmla="*/ 1977 h 1977"/>
                <a:gd name="T16" fmla="*/ 36 w 615"/>
                <a:gd name="T17" fmla="*/ 1547 h 1977"/>
                <a:gd name="T18" fmla="*/ 127 w 615"/>
                <a:gd name="T19" fmla="*/ 1070 h 1977"/>
                <a:gd name="T20" fmla="*/ 241 w 615"/>
                <a:gd name="T21" fmla="*/ 408 h 1977"/>
                <a:gd name="T22" fmla="*/ 69 w 615"/>
                <a:gd name="T23"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5" h="1977">
                  <a:moveTo>
                    <a:pt x="69" y="0"/>
                  </a:moveTo>
                  <a:cubicBezTo>
                    <a:pt x="69" y="0"/>
                    <a:pt x="615" y="124"/>
                    <a:pt x="558" y="773"/>
                  </a:cubicBezTo>
                  <a:cubicBezTo>
                    <a:pt x="558" y="773"/>
                    <a:pt x="535" y="1066"/>
                    <a:pt x="412" y="1299"/>
                  </a:cubicBezTo>
                  <a:cubicBezTo>
                    <a:pt x="412" y="1299"/>
                    <a:pt x="353" y="1438"/>
                    <a:pt x="394" y="1561"/>
                  </a:cubicBezTo>
                  <a:cubicBezTo>
                    <a:pt x="412" y="1753"/>
                    <a:pt x="412" y="1753"/>
                    <a:pt x="412" y="1753"/>
                  </a:cubicBezTo>
                  <a:cubicBezTo>
                    <a:pt x="440" y="1922"/>
                    <a:pt x="440" y="1922"/>
                    <a:pt x="440" y="1922"/>
                  </a:cubicBezTo>
                  <a:cubicBezTo>
                    <a:pt x="441" y="1957"/>
                    <a:pt x="441" y="1957"/>
                    <a:pt x="441" y="1957"/>
                  </a:cubicBezTo>
                  <a:cubicBezTo>
                    <a:pt x="443" y="1977"/>
                    <a:pt x="443" y="1977"/>
                    <a:pt x="443" y="1977"/>
                  </a:cubicBezTo>
                  <a:cubicBezTo>
                    <a:pt x="443" y="1977"/>
                    <a:pt x="79" y="1870"/>
                    <a:pt x="36" y="1547"/>
                  </a:cubicBezTo>
                  <a:cubicBezTo>
                    <a:pt x="36" y="1547"/>
                    <a:pt x="0" y="1273"/>
                    <a:pt x="127" y="1070"/>
                  </a:cubicBezTo>
                  <a:cubicBezTo>
                    <a:pt x="127" y="1070"/>
                    <a:pt x="412" y="550"/>
                    <a:pt x="241" y="408"/>
                  </a:cubicBezTo>
                  <a:cubicBezTo>
                    <a:pt x="241" y="408"/>
                    <a:pt x="248" y="240"/>
                    <a:pt x="69" y="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807" y="1314"/>
              <a:ext cx="580" cy="736"/>
            </a:xfrm>
            <a:custGeom>
              <a:avLst/>
              <a:gdLst>
                <a:gd name="T0" fmla="*/ 0 w 594"/>
                <a:gd name="T1" fmla="*/ 370 h 754"/>
                <a:gd name="T2" fmla="*/ 594 w 594"/>
                <a:gd name="T3" fmla="*/ 76 h 754"/>
                <a:gd name="T4" fmla="*/ 473 w 594"/>
                <a:gd name="T5" fmla="*/ 193 h 754"/>
                <a:gd name="T6" fmla="*/ 534 w 594"/>
                <a:gd name="T7" fmla="*/ 334 h 754"/>
                <a:gd name="T8" fmla="*/ 538 w 594"/>
                <a:gd name="T9" fmla="*/ 445 h 754"/>
                <a:gd name="T10" fmla="*/ 589 w 594"/>
                <a:gd name="T11" fmla="*/ 563 h 754"/>
                <a:gd name="T12" fmla="*/ 518 w 594"/>
                <a:gd name="T13" fmla="*/ 539 h 754"/>
                <a:gd name="T14" fmla="*/ 501 w 594"/>
                <a:gd name="T15" fmla="*/ 537 h 754"/>
                <a:gd name="T16" fmla="*/ 467 w 594"/>
                <a:gd name="T17" fmla="*/ 516 h 754"/>
                <a:gd name="T18" fmla="*/ 384 w 594"/>
                <a:gd name="T19" fmla="*/ 520 h 754"/>
                <a:gd name="T20" fmla="*/ 353 w 594"/>
                <a:gd name="T21" fmla="*/ 495 h 754"/>
                <a:gd name="T22" fmla="*/ 319 w 594"/>
                <a:gd name="T23" fmla="*/ 593 h 754"/>
                <a:gd name="T24" fmla="*/ 311 w 594"/>
                <a:gd name="T25" fmla="*/ 754 h 754"/>
                <a:gd name="T26" fmla="*/ 166 w 594"/>
                <a:gd name="T27" fmla="*/ 559 h 754"/>
                <a:gd name="T28" fmla="*/ 166 w 594"/>
                <a:gd name="T29" fmla="*/ 442 h 754"/>
                <a:gd name="T30" fmla="*/ 131 w 594"/>
                <a:gd name="T31" fmla="*/ 318 h 754"/>
                <a:gd name="T32" fmla="*/ 99 w 594"/>
                <a:gd name="T33" fmla="*/ 334 h 754"/>
                <a:gd name="T34" fmla="*/ 97 w 594"/>
                <a:gd name="T35" fmla="*/ 410 h 754"/>
                <a:gd name="T36" fmla="*/ 87 w 594"/>
                <a:gd name="T37" fmla="*/ 535 h 754"/>
                <a:gd name="T38" fmla="*/ 101 w 594"/>
                <a:gd name="T39" fmla="*/ 630 h 754"/>
                <a:gd name="T40" fmla="*/ 45 w 594"/>
                <a:gd name="T41" fmla="*/ 535 h 754"/>
                <a:gd name="T42" fmla="*/ 0 w 594"/>
                <a:gd name="T43" fmla="*/ 37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754">
                  <a:moveTo>
                    <a:pt x="0" y="370"/>
                  </a:moveTo>
                  <a:cubicBezTo>
                    <a:pt x="0" y="370"/>
                    <a:pt x="92" y="0"/>
                    <a:pt x="594" y="76"/>
                  </a:cubicBezTo>
                  <a:cubicBezTo>
                    <a:pt x="594" y="76"/>
                    <a:pt x="462" y="67"/>
                    <a:pt x="473" y="193"/>
                  </a:cubicBezTo>
                  <a:cubicBezTo>
                    <a:pt x="473" y="193"/>
                    <a:pt x="489" y="266"/>
                    <a:pt x="534" y="334"/>
                  </a:cubicBezTo>
                  <a:cubicBezTo>
                    <a:pt x="580" y="402"/>
                    <a:pt x="551" y="402"/>
                    <a:pt x="538" y="445"/>
                  </a:cubicBezTo>
                  <a:cubicBezTo>
                    <a:pt x="525" y="487"/>
                    <a:pt x="542" y="547"/>
                    <a:pt x="589" y="563"/>
                  </a:cubicBezTo>
                  <a:cubicBezTo>
                    <a:pt x="589" y="563"/>
                    <a:pt x="544" y="585"/>
                    <a:pt x="518" y="539"/>
                  </a:cubicBezTo>
                  <a:cubicBezTo>
                    <a:pt x="501" y="537"/>
                    <a:pt x="501" y="537"/>
                    <a:pt x="501" y="537"/>
                  </a:cubicBezTo>
                  <a:cubicBezTo>
                    <a:pt x="467" y="516"/>
                    <a:pt x="467" y="516"/>
                    <a:pt x="467" y="516"/>
                  </a:cubicBezTo>
                  <a:cubicBezTo>
                    <a:pt x="467" y="516"/>
                    <a:pt x="404" y="493"/>
                    <a:pt x="384" y="520"/>
                  </a:cubicBezTo>
                  <a:cubicBezTo>
                    <a:pt x="384" y="520"/>
                    <a:pt x="371" y="486"/>
                    <a:pt x="353" y="495"/>
                  </a:cubicBezTo>
                  <a:cubicBezTo>
                    <a:pt x="353" y="495"/>
                    <a:pt x="319" y="522"/>
                    <a:pt x="319" y="593"/>
                  </a:cubicBezTo>
                  <a:cubicBezTo>
                    <a:pt x="311" y="754"/>
                    <a:pt x="311" y="754"/>
                    <a:pt x="311" y="754"/>
                  </a:cubicBezTo>
                  <a:cubicBezTo>
                    <a:pt x="311" y="754"/>
                    <a:pt x="213" y="653"/>
                    <a:pt x="166" y="559"/>
                  </a:cubicBezTo>
                  <a:cubicBezTo>
                    <a:pt x="166" y="559"/>
                    <a:pt x="148" y="518"/>
                    <a:pt x="166" y="442"/>
                  </a:cubicBezTo>
                  <a:cubicBezTo>
                    <a:pt x="166" y="442"/>
                    <a:pt x="169" y="338"/>
                    <a:pt x="131" y="318"/>
                  </a:cubicBezTo>
                  <a:cubicBezTo>
                    <a:pt x="131" y="318"/>
                    <a:pt x="103" y="304"/>
                    <a:pt x="99" y="334"/>
                  </a:cubicBezTo>
                  <a:cubicBezTo>
                    <a:pt x="97" y="410"/>
                    <a:pt x="97" y="410"/>
                    <a:pt x="97" y="410"/>
                  </a:cubicBezTo>
                  <a:cubicBezTo>
                    <a:pt x="87" y="535"/>
                    <a:pt x="87" y="535"/>
                    <a:pt x="87" y="535"/>
                  </a:cubicBezTo>
                  <a:cubicBezTo>
                    <a:pt x="101" y="630"/>
                    <a:pt x="101" y="630"/>
                    <a:pt x="101" y="630"/>
                  </a:cubicBezTo>
                  <a:cubicBezTo>
                    <a:pt x="101" y="630"/>
                    <a:pt x="62" y="594"/>
                    <a:pt x="45" y="535"/>
                  </a:cubicBezTo>
                  <a:lnTo>
                    <a:pt x="0" y="370"/>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698" y="938"/>
              <a:ext cx="134" cy="653"/>
            </a:xfrm>
            <a:custGeom>
              <a:avLst/>
              <a:gdLst>
                <a:gd name="T0" fmla="*/ 68 w 137"/>
                <a:gd name="T1" fmla="*/ 36 h 669"/>
                <a:gd name="T2" fmla="*/ 68 w 137"/>
                <a:gd name="T3" fmla="*/ 106 h 669"/>
                <a:gd name="T4" fmla="*/ 83 w 137"/>
                <a:gd name="T5" fmla="*/ 174 h 669"/>
                <a:gd name="T6" fmla="*/ 110 w 137"/>
                <a:gd name="T7" fmla="*/ 239 h 669"/>
                <a:gd name="T8" fmla="*/ 129 w 137"/>
                <a:gd name="T9" fmla="*/ 273 h 669"/>
                <a:gd name="T10" fmla="*/ 131 w 137"/>
                <a:gd name="T11" fmla="*/ 276 h 669"/>
                <a:gd name="T12" fmla="*/ 132 w 137"/>
                <a:gd name="T13" fmla="*/ 281 h 669"/>
                <a:gd name="T14" fmla="*/ 132 w 137"/>
                <a:gd name="T15" fmla="*/ 313 h 669"/>
                <a:gd name="T16" fmla="*/ 124 w 137"/>
                <a:gd name="T17" fmla="*/ 350 h 669"/>
                <a:gd name="T18" fmla="*/ 99 w 137"/>
                <a:gd name="T19" fmla="*/ 419 h 669"/>
                <a:gd name="T20" fmla="*/ 85 w 137"/>
                <a:gd name="T21" fmla="*/ 453 h 669"/>
                <a:gd name="T22" fmla="*/ 39 w 137"/>
                <a:gd name="T23" fmla="*/ 550 h 669"/>
                <a:gd name="T24" fmla="*/ 39 w 137"/>
                <a:gd name="T25" fmla="*/ 553 h 669"/>
                <a:gd name="T26" fmla="*/ 45 w 137"/>
                <a:gd name="T27" fmla="*/ 575 h 669"/>
                <a:gd name="T28" fmla="*/ 64 w 137"/>
                <a:gd name="T29" fmla="*/ 593 h 669"/>
                <a:gd name="T30" fmla="*/ 95 w 137"/>
                <a:gd name="T31" fmla="*/ 608 h 669"/>
                <a:gd name="T32" fmla="*/ 127 w 137"/>
                <a:gd name="T33" fmla="*/ 630 h 669"/>
                <a:gd name="T34" fmla="*/ 136 w 137"/>
                <a:gd name="T35" fmla="*/ 657 h 669"/>
                <a:gd name="T36" fmla="*/ 127 w 137"/>
                <a:gd name="T37" fmla="*/ 668 h 669"/>
                <a:gd name="T38" fmla="*/ 123 w 137"/>
                <a:gd name="T39" fmla="*/ 648 h 669"/>
                <a:gd name="T40" fmla="*/ 107 w 137"/>
                <a:gd name="T41" fmla="*/ 639 h 669"/>
                <a:gd name="T42" fmla="*/ 62 w 137"/>
                <a:gd name="T43" fmla="*/ 627 h 669"/>
                <a:gd name="T44" fmla="*/ 37 w 137"/>
                <a:gd name="T45" fmla="*/ 616 h 669"/>
                <a:gd name="T46" fmla="*/ 2 w 137"/>
                <a:gd name="T47" fmla="*/ 568 h 669"/>
                <a:gd name="T48" fmla="*/ 1 w 137"/>
                <a:gd name="T49" fmla="*/ 535 h 669"/>
                <a:gd name="T50" fmla="*/ 3 w 137"/>
                <a:gd name="T51" fmla="*/ 532 h 669"/>
                <a:gd name="T52" fmla="*/ 50 w 137"/>
                <a:gd name="T53" fmla="*/ 436 h 669"/>
                <a:gd name="T54" fmla="*/ 81 w 137"/>
                <a:gd name="T55" fmla="*/ 373 h 669"/>
                <a:gd name="T56" fmla="*/ 100 w 137"/>
                <a:gd name="T57" fmla="*/ 324 h 669"/>
                <a:gd name="T58" fmla="*/ 106 w 137"/>
                <a:gd name="T59" fmla="*/ 293 h 669"/>
                <a:gd name="T60" fmla="*/ 107 w 137"/>
                <a:gd name="T61" fmla="*/ 287 h 669"/>
                <a:gd name="T62" fmla="*/ 106 w 137"/>
                <a:gd name="T63" fmla="*/ 285 h 669"/>
                <a:gd name="T64" fmla="*/ 107 w 137"/>
                <a:gd name="T65" fmla="*/ 287 h 669"/>
                <a:gd name="T66" fmla="*/ 105 w 137"/>
                <a:gd name="T67" fmla="*/ 282 h 669"/>
                <a:gd name="T68" fmla="*/ 75 w 137"/>
                <a:gd name="T69" fmla="*/ 215 h 669"/>
                <a:gd name="T70" fmla="*/ 58 w 137"/>
                <a:gd name="T71" fmla="*/ 144 h 669"/>
                <a:gd name="T72" fmla="*/ 56 w 137"/>
                <a:gd name="T73" fmla="*/ 71 h 669"/>
                <a:gd name="T74" fmla="*/ 71 w 137"/>
                <a:gd name="T7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669">
                  <a:moveTo>
                    <a:pt x="75" y="1"/>
                  </a:moveTo>
                  <a:cubicBezTo>
                    <a:pt x="71" y="12"/>
                    <a:pt x="69" y="24"/>
                    <a:pt x="68" y="36"/>
                  </a:cubicBezTo>
                  <a:cubicBezTo>
                    <a:pt x="66" y="47"/>
                    <a:pt x="65" y="59"/>
                    <a:pt x="66" y="71"/>
                  </a:cubicBezTo>
                  <a:cubicBezTo>
                    <a:pt x="66" y="83"/>
                    <a:pt x="66" y="94"/>
                    <a:pt x="68" y="106"/>
                  </a:cubicBezTo>
                  <a:cubicBezTo>
                    <a:pt x="69" y="118"/>
                    <a:pt x="71" y="129"/>
                    <a:pt x="74" y="141"/>
                  </a:cubicBezTo>
                  <a:cubicBezTo>
                    <a:pt x="77" y="152"/>
                    <a:pt x="79" y="163"/>
                    <a:pt x="83" y="174"/>
                  </a:cubicBezTo>
                  <a:cubicBezTo>
                    <a:pt x="87" y="186"/>
                    <a:pt x="91" y="196"/>
                    <a:pt x="95" y="207"/>
                  </a:cubicBezTo>
                  <a:cubicBezTo>
                    <a:pt x="99" y="218"/>
                    <a:pt x="105" y="228"/>
                    <a:pt x="110" y="239"/>
                  </a:cubicBezTo>
                  <a:cubicBezTo>
                    <a:pt x="115" y="249"/>
                    <a:pt x="122" y="259"/>
                    <a:pt x="127" y="269"/>
                  </a:cubicBezTo>
                  <a:cubicBezTo>
                    <a:pt x="129" y="273"/>
                    <a:pt x="129" y="273"/>
                    <a:pt x="129" y="273"/>
                  </a:cubicBezTo>
                  <a:cubicBezTo>
                    <a:pt x="130" y="273"/>
                    <a:pt x="130" y="273"/>
                    <a:pt x="130" y="273"/>
                  </a:cubicBezTo>
                  <a:cubicBezTo>
                    <a:pt x="131" y="276"/>
                    <a:pt x="131" y="276"/>
                    <a:pt x="131" y="276"/>
                  </a:cubicBezTo>
                  <a:cubicBezTo>
                    <a:pt x="131" y="277"/>
                    <a:pt x="131" y="277"/>
                    <a:pt x="131" y="277"/>
                  </a:cubicBezTo>
                  <a:cubicBezTo>
                    <a:pt x="132" y="281"/>
                    <a:pt x="132" y="281"/>
                    <a:pt x="132" y="281"/>
                  </a:cubicBezTo>
                  <a:cubicBezTo>
                    <a:pt x="134" y="287"/>
                    <a:pt x="133" y="289"/>
                    <a:pt x="134" y="293"/>
                  </a:cubicBezTo>
                  <a:cubicBezTo>
                    <a:pt x="134" y="300"/>
                    <a:pt x="133" y="307"/>
                    <a:pt x="132" y="313"/>
                  </a:cubicBezTo>
                  <a:cubicBezTo>
                    <a:pt x="129" y="332"/>
                    <a:pt x="129" y="332"/>
                    <a:pt x="129" y="332"/>
                  </a:cubicBezTo>
                  <a:cubicBezTo>
                    <a:pt x="124" y="350"/>
                    <a:pt x="124" y="350"/>
                    <a:pt x="124" y="350"/>
                  </a:cubicBezTo>
                  <a:cubicBezTo>
                    <a:pt x="121" y="362"/>
                    <a:pt x="116" y="373"/>
                    <a:pt x="112" y="385"/>
                  </a:cubicBezTo>
                  <a:cubicBezTo>
                    <a:pt x="109" y="397"/>
                    <a:pt x="104" y="408"/>
                    <a:pt x="99" y="419"/>
                  </a:cubicBezTo>
                  <a:cubicBezTo>
                    <a:pt x="93" y="437"/>
                    <a:pt x="93" y="437"/>
                    <a:pt x="93" y="437"/>
                  </a:cubicBezTo>
                  <a:cubicBezTo>
                    <a:pt x="85" y="453"/>
                    <a:pt x="85" y="453"/>
                    <a:pt x="85" y="453"/>
                  </a:cubicBezTo>
                  <a:cubicBezTo>
                    <a:pt x="71" y="486"/>
                    <a:pt x="71" y="486"/>
                    <a:pt x="71" y="486"/>
                  </a:cubicBezTo>
                  <a:cubicBezTo>
                    <a:pt x="61" y="507"/>
                    <a:pt x="50" y="529"/>
                    <a:pt x="39" y="550"/>
                  </a:cubicBezTo>
                  <a:cubicBezTo>
                    <a:pt x="40" y="547"/>
                    <a:pt x="40" y="547"/>
                    <a:pt x="40" y="547"/>
                  </a:cubicBezTo>
                  <a:cubicBezTo>
                    <a:pt x="40" y="547"/>
                    <a:pt x="39" y="551"/>
                    <a:pt x="39" y="553"/>
                  </a:cubicBezTo>
                  <a:cubicBezTo>
                    <a:pt x="39" y="556"/>
                    <a:pt x="39" y="558"/>
                    <a:pt x="39" y="561"/>
                  </a:cubicBezTo>
                  <a:cubicBezTo>
                    <a:pt x="40" y="566"/>
                    <a:pt x="42" y="571"/>
                    <a:pt x="45" y="575"/>
                  </a:cubicBezTo>
                  <a:cubicBezTo>
                    <a:pt x="47" y="580"/>
                    <a:pt x="52" y="584"/>
                    <a:pt x="56" y="588"/>
                  </a:cubicBezTo>
                  <a:cubicBezTo>
                    <a:pt x="59" y="589"/>
                    <a:pt x="61" y="591"/>
                    <a:pt x="64" y="593"/>
                  </a:cubicBezTo>
                  <a:cubicBezTo>
                    <a:pt x="67" y="595"/>
                    <a:pt x="70" y="596"/>
                    <a:pt x="74" y="598"/>
                  </a:cubicBezTo>
                  <a:cubicBezTo>
                    <a:pt x="95" y="608"/>
                    <a:pt x="95" y="608"/>
                    <a:pt x="95" y="608"/>
                  </a:cubicBezTo>
                  <a:cubicBezTo>
                    <a:pt x="102" y="612"/>
                    <a:pt x="109" y="616"/>
                    <a:pt x="117" y="621"/>
                  </a:cubicBezTo>
                  <a:cubicBezTo>
                    <a:pt x="120" y="623"/>
                    <a:pt x="124" y="626"/>
                    <a:pt x="127" y="630"/>
                  </a:cubicBezTo>
                  <a:cubicBezTo>
                    <a:pt x="130" y="633"/>
                    <a:pt x="133" y="638"/>
                    <a:pt x="135" y="643"/>
                  </a:cubicBezTo>
                  <a:cubicBezTo>
                    <a:pt x="136" y="648"/>
                    <a:pt x="137" y="653"/>
                    <a:pt x="136" y="657"/>
                  </a:cubicBezTo>
                  <a:cubicBezTo>
                    <a:pt x="135" y="662"/>
                    <a:pt x="133" y="665"/>
                    <a:pt x="131" y="669"/>
                  </a:cubicBezTo>
                  <a:cubicBezTo>
                    <a:pt x="127" y="668"/>
                    <a:pt x="127" y="668"/>
                    <a:pt x="127" y="668"/>
                  </a:cubicBezTo>
                  <a:cubicBezTo>
                    <a:pt x="128" y="664"/>
                    <a:pt x="127" y="660"/>
                    <a:pt x="127" y="657"/>
                  </a:cubicBezTo>
                  <a:cubicBezTo>
                    <a:pt x="126" y="653"/>
                    <a:pt x="125" y="650"/>
                    <a:pt x="123" y="648"/>
                  </a:cubicBezTo>
                  <a:cubicBezTo>
                    <a:pt x="121" y="646"/>
                    <a:pt x="119" y="644"/>
                    <a:pt x="116" y="643"/>
                  </a:cubicBezTo>
                  <a:cubicBezTo>
                    <a:pt x="113" y="641"/>
                    <a:pt x="110" y="640"/>
                    <a:pt x="107" y="639"/>
                  </a:cubicBezTo>
                  <a:cubicBezTo>
                    <a:pt x="100" y="637"/>
                    <a:pt x="93" y="635"/>
                    <a:pt x="85" y="633"/>
                  </a:cubicBezTo>
                  <a:cubicBezTo>
                    <a:pt x="78" y="631"/>
                    <a:pt x="70" y="630"/>
                    <a:pt x="62" y="627"/>
                  </a:cubicBezTo>
                  <a:cubicBezTo>
                    <a:pt x="59" y="626"/>
                    <a:pt x="54" y="624"/>
                    <a:pt x="50" y="623"/>
                  </a:cubicBezTo>
                  <a:cubicBezTo>
                    <a:pt x="46" y="621"/>
                    <a:pt x="42" y="619"/>
                    <a:pt x="37" y="616"/>
                  </a:cubicBezTo>
                  <a:cubicBezTo>
                    <a:pt x="29" y="611"/>
                    <a:pt x="21" y="605"/>
                    <a:pt x="15" y="597"/>
                  </a:cubicBezTo>
                  <a:cubicBezTo>
                    <a:pt x="9" y="588"/>
                    <a:pt x="4" y="579"/>
                    <a:pt x="2" y="568"/>
                  </a:cubicBezTo>
                  <a:cubicBezTo>
                    <a:pt x="0" y="563"/>
                    <a:pt x="0" y="558"/>
                    <a:pt x="0" y="553"/>
                  </a:cubicBezTo>
                  <a:cubicBezTo>
                    <a:pt x="0" y="547"/>
                    <a:pt x="0" y="543"/>
                    <a:pt x="1" y="535"/>
                  </a:cubicBezTo>
                  <a:cubicBezTo>
                    <a:pt x="2" y="534"/>
                    <a:pt x="2" y="534"/>
                    <a:pt x="2" y="534"/>
                  </a:cubicBezTo>
                  <a:cubicBezTo>
                    <a:pt x="3" y="532"/>
                    <a:pt x="3" y="532"/>
                    <a:pt x="3" y="532"/>
                  </a:cubicBezTo>
                  <a:cubicBezTo>
                    <a:pt x="13" y="511"/>
                    <a:pt x="22" y="489"/>
                    <a:pt x="33" y="468"/>
                  </a:cubicBezTo>
                  <a:cubicBezTo>
                    <a:pt x="50" y="436"/>
                    <a:pt x="50" y="436"/>
                    <a:pt x="50" y="436"/>
                  </a:cubicBezTo>
                  <a:cubicBezTo>
                    <a:pt x="56" y="425"/>
                    <a:pt x="61" y="415"/>
                    <a:pt x="66" y="404"/>
                  </a:cubicBezTo>
                  <a:cubicBezTo>
                    <a:pt x="71" y="394"/>
                    <a:pt x="77" y="384"/>
                    <a:pt x="81" y="373"/>
                  </a:cubicBezTo>
                  <a:cubicBezTo>
                    <a:pt x="86" y="362"/>
                    <a:pt x="91" y="351"/>
                    <a:pt x="94" y="341"/>
                  </a:cubicBezTo>
                  <a:cubicBezTo>
                    <a:pt x="100" y="324"/>
                    <a:pt x="100" y="324"/>
                    <a:pt x="100" y="324"/>
                  </a:cubicBezTo>
                  <a:cubicBezTo>
                    <a:pt x="104" y="308"/>
                    <a:pt x="104" y="308"/>
                    <a:pt x="104" y="308"/>
                  </a:cubicBezTo>
                  <a:cubicBezTo>
                    <a:pt x="105" y="303"/>
                    <a:pt x="106" y="298"/>
                    <a:pt x="106" y="293"/>
                  </a:cubicBezTo>
                  <a:cubicBezTo>
                    <a:pt x="107" y="287"/>
                    <a:pt x="107" y="287"/>
                    <a:pt x="107" y="287"/>
                  </a:cubicBezTo>
                  <a:cubicBezTo>
                    <a:pt x="107" y="287"/>
                    <a:pt x="107" y="287"/>
                    <a:pt x="107" y="287"/>
                  </a:cubicBezTo>
                  <a:cubicBezTo>
                    <a:pt x="106" y="286"/>
                    <a:pt x="106" y="286"/>
                    <a:pt x="106" y="286"/>
                  </a:cubicBezTo>
                  <a:cubicBezTo>
                    <a:pt x="106" y="285"/>
                    <a:pt x="106" y="285"/>
                    <a:pt x="106" y="285"/>
                  </a:cubicBezTo>
                  <a:cubicBezTo>
                    <a:pt x="106" y="284"/>
                    <a:pt x="107" y="287"/>
                    <a:pt x="107" y="287"/>
                  </a:cubicBezTo>
                  <a:cubicBezTo>
                    <a:pt x="107" y="287"/>
                    <a:pt x="107" y="287"/>
                    <a:pt x="107" y="287"/>
                  </a:cubicBezTo>
                  <a:cubicBezTo>
                    <a:pt x="107" y="286"/>
                    <a:pt x="107" y="286"/>
                    <a:pt x="107" y="286"/>
                  </a:cubicBezTo>
                  <a:cubicBezTo>
                    <a:pt x="105" y="282"/>
                    <a:pt x="105" y="282"/>
                    <a:pt x="105" y="282"/>
                  </a:cubicBezTo>
                  <a:cubicBezTo>
                    <a:pt x="99" y="271"/>
                    <a:pt x="93" y="260"/>
                    <a:pt x="89" y="249"/>
                  </a:cubicBezTo>
                  <a:cubicBezTo>
                    <a:pt x="84" y="238"/>
                    <a:pt x="79" y="227"/>
                    <a:pt x="75" y="215"/>
                  </a:cubicBezTo>
                  <a:cubicBezTo>
                    <a:pt x="71" y="203"/>
                    <a:pt x="68" y="192"/>
                    <a:pt x="65" y="180"/>
                  </a:cubicBezTo>
                  <a:cubicBezTo>
                    <a:pt x="62" y="168"/>
                    <a:pt x="60" y="156"/>
                    <a:pt x="58" y="144"/>
                  </a:cubicBezTo>
                  <a:cubicBezTo>
                    <a:pt x="57" y="131"/>
                    <a:pt x="55" y="119"/>
                    <a:pt x="55" y="107"/>
                  </a:cubicBezTo>
                  <a:cubicBezTo>
                    <a:pt x="54" y="95"/>
                    <a:pt x="55" y="83"/>
                    <a:pt x="56" y="71"/>
                  </a:cubicBezTo>
                  <a:cubicBezTo>
                    <a:pt x="56" y="59"/>
                    <a:pt x="58" y="46"/>
                    <a:pt x="61" y="35"/>
                  </a:cubicBezTo>
                  <a:cubicBezTo>
                    <a:pt x="63" y="23"/>
                    <a:pt x="66" y="11"/>
                    <a:pt x="71" y="0"/>
                  </a:cubicBezTo>
                  <a:lnTo>
                    <a:pt x="75"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4798" y="1574"/>
              <a:ext cx="116" cy="101"/>
            </a:xfrm>
            <a:custGeom>
              <a:avLst/>
              <a:gdLst>
                <a:gd name="T0" fmla="*/ 29 w 119"/>
                <a:gd name="T1" fmla="*/ 0 h 103"/>
                <a:gd name="T2" fmla="*/ 30 w 119"/>
                <a:gd name="T3" fmla="*/ 32 h 103"/>
                <a:gd name="T4" fmla="*/ 21 w 119"/>
                <a:gd name="T5" fmla="*/ 65 h 103"/>
                <a:gd name="T6" fmla="*/ 19 w 119"/>
                <a:gd name="T7" fmla="*/ 77 h 103"/>
                <a:gd name="T8" fmla="*/ 26 w 119"/>
                <a:gd name="T9" fmla="*/ 81 h 103"/>
                <a:gd name="T10" fmla="*/ 42 w 119"/>
                <a:gd name="T11" fmla="*/ 83 h 103"/>
                <a:gd name="T12" fmla="*/ 58 w 119"/>
                <a:gd name="T13" fmla="*/ 82 h 103"/>
                <a:gd name="T14" fmla="*/ 89 w 119"/>
                <a:gd name="T15" fmla="*/ 76 h 103"/>
                <a:gd name="T16" fmla="*/ 119 w 119"/>
                <a:gd name="T17" fmla="*/ 67 h 103"/>
                <a:gd name="T18" fmla="*/ 93 w 119"/>
                <a:gd name="T19" fmla="*/ 88 h 103"/>
                <a:gd name="T20" fmla="*/ 62 w 119"/>
                <a:gd name="T21" fmla="*/ 100 h 103"/>
                <a:gd name="T22" fmla="*/ 42 w 119"/>
                <a:gd name="T23" fmla="*/ 103 h 103"/>
                <a:gd name="T24" fmla="*/ 20 w 119"/>
                <a:gd name="T25" fmla="*/ 100 h 103"/>
                <a:gd name="T26" fmla="*/ 9 w 119"/>
                <a:gd name="T27" fmla="*/ 94 h 103"/>
                <a:gd name="T28" fmla="*/ 1 w 119"/>
                <a:gd name="T29" fmla="*/ 80 h 103"/>
                <a:gd name="T30" fmla="*/ 8 w 119"/>
                <a:gd name="T31" fmla="*/ 57 h 103"/>
                <a:gd name="T32" fmla="*/ 21 w 119"/>
                <a:gd name="T33" fmla="*/ 30 h 103"/>
                <a:gd name="T34" fmla="*/ 29 w 119"/>
                <a:gd name="T3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03">
                  <a:moveTo>
                    <a:pt x="29" y="0"/>
                  </a:moveTo>
                  <a:cubicBezTo>
                    <a:pt x="29" y="0"/>
                    <a:pt x="32" y="12"/>
                    <a:pt x="30" y="32"/>
                  </a:cubicBezTo>
                  <a:cubicBezTo>
                    <a:pt x="29" y="42"/>
                    <a:pt x="27" y="53"/>
                    <a:pt x="21" y="65"/>
                  </a:cubicBezTo>
                  <a:cubicBezTo>
                    <a:pt x="18" y="70"/>
                    <a:pt x="18" y="74"/>
                    <a:pt x="19" y="77"/>
                  </a:cubicBezTo>
                  <a:cubicBezTo>
                    <a:pt x="19" y="78"/>
                    <a:pt x="21" y="80"/>
                    <a:pt x="26" y="81"/>
                  </a:cubicBezTo>
                  <a:cubicBezTo>
                    <a:pt x="30" y="82"/>
                    <a:pt x="36" y="83"/>
                    <a:pt x="42" y="83"/>
                  </a:cubicBezTo>
                  <a:cubicBezTo>
                    <a:pt x="48" y="83"/>
                    <a:pt x="53" y="82"/>
                    <a:pt x="58" y="82"/>
                  </a:cubicBezTo>
                  <a:cubicBezTo>
                    <a:pt x="69" y="81"/>
                    <a:pt x="80" y="78"/>
                    <a:pt x="89" y="76"/>
                  </a:cubicBezTo>
                  <a:cubicBezTo>
                    <a:pt x="106" y="71"/>
                    <a:pt x="119" y="67"/>
                    <a:pt x="119" y="67"/>
                  </a:cubicBezTo>
                  <a:cubicBezTo>
                    <a:pt x="119" y="67"/>
                    <a:pt x="111" y="78"/>
                    <a:pt x="93" y="88"/>
                  </a:cubicBezTo>
                  <a:cubicBezTo>
                    <a:pt x="85" y="93"/>
                    <a:pt x="74" y="97"/>
                    <a:pt x="62" y="100"/>
                  </a:cubicBezTo>
                  <a:cubicBezTo>
                    <a:pt x="56" y="102"/>
                    <a:pt x="48" y="102"/>
                    <a:pt x="42" y="103"/>
                  </a:cubicBezTo>
                  <a:cubicBezTo>
                    <a:pt x="35" y="103"/>
                    <a:pt x="28" y="102"/>
                    <a:pt x="20" y="100"/>
                  </a:cubicBezTo>
                  <a:cubicBezTo>
                    <a:pt x="17" y="99"/>
                    <a:pt x="12" y="97"/>
                    <a:pt x="9" y="94"/>
                  </a:cubicBezTo>
                  <a:cubicBezTo>
                    <a:pt x="5" y="90"/>
                    <a:pt x="2" y="85"/>
                    <a:pt x="1" y="80"/>
                  </a:cubicBezTo>
                  <a:cubicBezTo>
                    <a:pt x="0" y="70"/>
                    <a:pt x="4" y="63"/>
                    <a:pt x="8" y="57"/>
                  </a:cubicBezTo>
                  <a:cubicBezTo>
                    <a:pt x="14" y="49"/>
                    <a:pt x="18" y="39"/>
                    <a:pt x="21" y="30"/>
                  </a:cubicBezTo>
                  <a:cubicBezTo>
                    <a:pt x="27" y="12"/>
                    <a:pt x="29" y="0"/>
                    <a:pt x="29"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p:nvSpPr>
          <p:spPr bwMode="auto">
            <a:xfrm>
              <a:off x="4833" y="1628"/>
              <a:ext cx="601" cy="299"/>
            </a:xfrm>
            <a:custGeom>
              <a:avLst/>
              <a:gdLst>
                <a:gd name="T0" fmla="*/ 32 w 616"/>
                <a:gd name="T1" fmla="*/ 57 h 306"/>
                <a:gd name="T2" fmla="*/ 22 w 616"/>
                <a:gd name="T3" fmla="*/ 77 h 306"/>
                <a:gd name="T4" fmla="*/ 22 w 616"/>
                <a:gd name="T5" fmla="*/ 79 h 306"/>
                <a:gd name="T6" fmla="*/ 22 w 616"/>
                <a:gd name="T7" fmla="*/ 84 h 306"/>
                <a:gd name="T8" fmla="*/ 39 w 616"/>
                <a:gd name="T9" fmla="*/ 102 h 306"/>
                <a:gd name="T10" fmla="*/ 53 w 616"/>
                <a:gd name="T11" fmla="*/ 106 h 306"/>
                <a:gd name="T12" fmla="*/ 90 w 616"/>
                <a:gd name="T13" fmla="*/ 123 h 306"/>
                <a:gd name="T14" fmla="*/ 103 w 616"/>
                <a:gd name="T15" fmla="*/ 135 h 306"/>
                <a:gd name="T16" fmla="*/ 112 w 616"/>
                <a:gd name="T17" fmla="*/ 145 h 306"/>
                <a:gd name="T18" fmla="*/ 120 w 616"/>
                <a:gd name="T19" fmla="*/ 162 h 306"/>
                <a:gd name="T20" fmla="*/ 126 w 616"/>
                <a:gd name="T21" fmla="*/ 187 h 306"/>
                <a:gd name="T22" fmla="*/ 127 w 616"/>
                <a:gd name="T23" fmla="*/ 219 h 306"/>
                <a:gd name="T24" fmla="*/ 123 w 616"/>
                <a:gd name="T25" fmla="*/ 265 h 306"/>
                <a:gd name="T26" fmla="*/ 126 w 616"/>
                <a:gd name="T27" fmla="*/ 274 h 306"/>
                <a:gd name="T28" fmla="*/ 172 w 616"/>
                <a:gd name="T29" fmla="*/ 294 h 306"/>
                <a:gd name="T30" fmla="*/ 210 w 616"/>
                <a:gd name="T31" fmla="*/ 289 h 306"/>
                <a:gd name="T32" fmla="*/ 319 w 616"/>
                <a:gd name="T33" fmla="*/ 243 h 306"/>
                <a:gd name="T34" fmla="*/ 422 w 616"/>
                <a:gd name="T35" fmla="*/ 186 h 306"/>
                <a:gd name="T36" fmla="*/ 516 w 616"/>
                <a:gd name="T37" fmla="*/ 120 h 306"/>
                <a:gd name="T38" fmla="*/ 593 w 616"/>
                <a:gd name="T39" fmla="*/ 34 h 306"/>
                <a:gd name="T40" fmla="*/ 612 w 616"/>
                <a:gd name="T41" fmla="*/ 0 h 306"/>
                <a:gd name="T42" fmla="*/ 607 w 616"/>
                <a:gd name="T43" fmla="*/ 41 h 306"/>
                <a:gd name="T44" fmla="*/ 541 w 616"/>
                <a:gd name="T45" fmla="*/ 147 h 306"/>
                <a:gd name="T46" fmla="*/ 407 w 616"/>
                <a:gd name="T47" fmla="*/ 242 h 306"/>
                <a:gd name="T48" fmla="*/ 253 w 616"/>
                <a:gd name="T49" fmla="*/ 295 h 306"/>
                <a:gd name="T50" fmla="*/ 172 w 616"/>
                <a:gd name="T51" fmla="*/ 306 h 306"/>
                <a:gd name="T52" fmla="*/ 94 w 616"/>
                <a:gd name="T53" fmla="*/ 265 h 306"/>
                <a:gd name="T54" fmla="*/ 94 w 616"/>
                <a:gd name="T55" fmla="*/ 234 h 306"/>
                <a:gd name="T56" fmla="*/ 90 w 616"/>
                <a:gd name="T57" fmla="*/ 192 h 306"/>
                <a:gd name="T58" fmla="*/ 84 w 616"/>
                <a:gd name="T59" fmla="*/ 169 h 306"/>
                <a:gd name="T60" fmla="*/ 82 w 616"/>
                <a:gd name="T61" fmla="*/ 163 h 306"/>
                <a:gd name="T62" fmla="*/ 78 w 616"/>
                <a:gd name="T63" fmla="*/ 159 h 306"/>
                <a:gd name="T64" fmla="*/ 42 w 616"/>
                <a:gd name="T65" fmla="*/ 135 h 306"/>
                <a:gd name="T66" fmla="*/ 23 w 616"/>
                <a:gd name="T67" fmla="*/ 127 h 306"/>
                <a:gd name="T68" fmla="*/ 3 w 616"/>
                <a:gd name="T69" fmla="*/ 103 h 306"/>
                <a:gd name="T70" fmla="*/ 1 w 616"/>
                <a:gd name="T71" fmla="*/ 78 h 306"/>
                <a:gd name="T72" fmla="*/ 4 w 616"/>
                <a:gd name="T73" fmla="*/ 69 h 306"/>
                <a:gd name="T74" fmla="*/ 13 w 616"/>
                <a:gd name="T75" fmla="*/ 58 h 306"/>
                <a:gd name="T76" fmla="*/ 45 w 616"/>
                <a:gd name="T77" fmla="*/ 3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306">
                  <a:moveTo>
                    <a:pt x="48" y="36"/>
                  </a:moveTo>
                  <a:cubicBezTo>
                    <a:pt x="42" y="43"/>
                    <a:pt x="37" y="50"/>
                    <a:pt x="32" y="57"/>
                  </a:cubicBezTo>
                  <a:cubicBezTo>
                    <a:pt x="30" y="60"/>
                    <a:pt x="28" y="63"/>
                    <a:pt x="26" y="67"/>
                  </a:cubicBezTo>
                  <a:cubicBezTo>
                    <a:pt x="24" y="71"/>
                    <a:pt x="24" y="74"/>
                    <a:pt x="22" y="77"/>
                  </a:cubicBezTo>
                  <a:cubicBezTo>
                    <a:pt x="22" y="78"/>
                    <a:pt x="22" y="78"/>
                    <a:pt x="22" y="78"/>
                  </a:cubicBezTo>
                  <a:cubicBezTo>
                    <a:pt x="22" y="78"/>
                    <a:pt x="22" y="79"/>
                    <a:pt x="22" y="79"/>
                  </a:cubicBezTo>
                  <a:cubicBezTo>
                    <a:pt x="22" y="80"/>
                    <a:pt x="22" y="80"/>
                    <a:pt x="22" y="81"/>
                  </a:cubicBezTo>
                  <a:cubicBezTo>
                    <a:pt x="22" y="82"/>
                    <a:pt x="22" y="83"/>
                    <a:pt x="22" y="84"/>
                  </a:cubicBezTo>
                  <a:cubicBezTo>
                    <a:pt x="23" y="87"/>
                    <a:pt x="24" y="89"/>
                    <a:pt x="26" y="91"/>
                  </a:cubicBezTo>
                  <a:cubicBezTo>
                    <a:pt x="29" y="95"/>
                    <a:pt x="33" y="99"/>
                    <a:pt x="39" y="102"/>
                  </a:cubicBezTo>
                  <a:cubicBezTo>
                    <a:pt x="35" y="100"/>
                    <a:pt x="35" y="100"/>
                    <a:pt x="35" y="100"/>
                  </a:cubicBezTo>
                  <a:cubicBezTo>
                    <a:pt x="41" y="102"/>
                    <a:pt x="47" y="104"/>
                    <a:pt x="53" y="106"/>
                  </a:cubicBezTo>
                  <a:cubicBezTo>
                    <a:pt x="59" y="108"/>
                    <a:pt x="66" y="110"/>
                    <a:pt x="72" y="113"/>
                  </a:cubicBezTo>
                  <a:cubicBezTo>
                    <a:pt x="78" y="115"/>
                    <a:pt x="84" y="118"/>
                    <a:pt x="90" y="123"/>
                  </a:cubicBezTo>
                  <a:cubicBezTo>
                    <a:pt x="96" y="127"/>
                    <a:pt x="102" y="132"/>
                    <a:pt x="107" y="139"/>
                  </a:cubicBezTo>
                  <a:cubicBezTo>
                    <a:pt x="103" y="135"/>
                    <a:pt x="103" y="135"/>
                    <a:pt x="103" y="135"/>
                  </a:cubicBezTo>
                  <a:cubicBezTo>
                    <a:pt x="106" y="137"/>
                    <a:pt x="107" y="139"/>
                    <a:pt x="109" y="141"/>
                  </a:cubicBezTo>
                  <a:cubicBezTo>
                    <a:pt x="110" y="142"/>
                    <a:pt x="111" y="144"/>
                    <a:pt x="112" y="145"/>
                  </a:cubicBezTo>
                  <a:cubicBezTo>
                    <a:pt x="114" y="148"/>
                    <a:pt x="116" y="151"/>
                    <a:pt x="117" y="154"/>
                  </a:cubicBezTo>
                  <a:cubicBezTo>
                    <a:pt x="120" y="162"/>
                    <a:pt x="120" y="162"/>
                    <a:pt x="120" y="162"/>
                  </a:cubicBezTo>
                  <a:cubicBezTo>
                    <a:pt x="122" y="165"/>
                    <a:pt x="122" y="168"/>
                    <a:pt x="123" y="171"/>
                  </a:cubicBezTo>
                  <a:cubicBezTo>
                    <a:pt x="124" y="176"/>
                    <a:pt x="125" y="182"/>
                    <a:pt x="126" y="187"/>
                  </a:cubicBezTo>
                  <a:cubicBezTo>
                    <a:pt x="127" y="203"/>
                    <a:pt x="127" y="203"/>
                    <a:pt x="127" y="203"/>
                  </a:cubicBezTo>
                  <a:cubicBezTo>
                    <a:pt x="127" y="219"/>
                    <a:pt x="127" y="219"/>
                    <a:pt x="127" y="219"/>
                  </a:cubicBezTo>
                  <a:cubicBezTo>
                    <a:pt x="127" y="224"/>
                    <a:pt x="127" y="229"/>
                    <a:pt x="127" y="234"/>
                  </a:cubicBezTo>
                  <a:cubicBezTo>
                    <a:pt x="123" y="265"/>
                    <a:pt x="123" y="265"/>
                    <a:pt x="123" y="265"/>
                  </a:cubicBezTo>
                  <a:cubicBezTo>
                    <a:pt x="123" y="262"/>
                    <a:pt x="123" y="262"/>
                    <a:pt x="123" y="262"/>
                  </a:cubicBezTo>
                  <a:cubicBezTo>
                    <a:pt x="122" y="264"/>
                    <a:pt x="124" y="270"/>
                    <a:pt x="126" y="274"/>
                  </a:cubicBezTo>
                  <a:cubicBezTo>
                    <a:pt x="129" y="278"/>
                    <a:pt x="132" y="282"/>
                    <a:pt x="137" y="285"/>
                  </a:cubicBezTo>
                  <a:cubicBezTo>
                    <a:pt x="146" y="291"/>
                    <a:pt x="159" y="293"/>
                    <a:pt x="172" y="294"/>
                  </a:cubicBezTo>
                  <a:cubicBezTo>
                    <a:pt x="178" y="294"/>
                    <a:pt x="185" y="294"/>
                    <a:pt x="191" y="292"/>
                  </a:cubicBezTo>
                  <a:cubicBezTo>
                    <a:pt x="198" y="292"/>
                    <a:pt x="204" y="291"/>
                    <a:pt x="210" y="289"/>
                  </a:cubicBezTo>
                  <a:cubicBezTo>
                    <a:pt x="223" y="286"/>
                    <a:pt x="235" y="280"/>
                    <a:pt x="247" y="276"/>
                  </a:cubicBezTo>
                  <a:cubicBezTo>
                    <a:pt x="272" y="266"/>
                    <a:pt x="295" y="254"/>
                    <a:pt x="319" y="243"/>
                  </a:cubicBezTo>
                  <a:cubicBezTo>
                    <a:pt x="343" y="231"/>
                    <a:pt x="366" y="220"/>
                    <a:pt x="388" y="207"/>
                  </a:cubicBezTo>
                  <a:cubicBezTo>
                    <a:pt x="400" y="200"/>
                    <a:pt x="411" y="193"/>
                    <a:pt x="422" y="186"/>
                  </a:cubicBezTo>
                  <a:cubicBezTo>
                    <a:pt x="433" y="180"/>
                    <a:pt x="444" y="173"/>
                    <a:pt x="454" y="165"/>
                  </a:cubicBezTo>
                  <a:cubicBezTo>
                    <a:pt x="476" y="151"/>
                    <a:pt x="496" y="136"/>
                    <a:pt x="516" y="120"/>
                  </a:cubicBezTo>
                  <a:cubicBezTo>
                    <a:pt x="535" y="103"/>
                    <a:pt x="554" y="85"/>
                    <a:pt x="570" y="66"/>
                  </a:cubicBezTo>
                  <a:cubicBezTo>
                    <a:pt x="578" y="56"/>
                    <a:pt x="585" y="45"/>
                    <a:pt x="593" y="34"/>
                  </a:cubicBezTo>
                  <a:cubicBezTo>
                    <a:pt x="603" y="18"/>
                    <a:pt x="603" y="18"/>
                    <a:pt x="603" y="18"/>
                  </a:cubicBezTo>
                  <a:cubicBezTo>
                    <a:pt x="612" y="0"/>
                    <a:pt x="612" y="0"/>
                    <a:pt x="612" y="0"/>
                  </a:cubicBezTo>
                  <a:cubicBezTo>
                    <a:pt x="616" y="1"/>
                    <a:pt x="616" y="1"/>
                    <a:pt x="616" y="1"/>
                  </a:cubicBezTo>
                  <a:cubicBezTo>
                    <a:pt x="614" y="15"/>
                    <a:pt x="611" y="28"/>
                    <a:pt x="607" y="41"/>
                  </a:cubicBezTo>
                  <a:cubicBezTo>
                    <a:pt x="603" y="54"/>
                    <a:pt x="597" y="67"/>
                    <a:pt x="591" y="80"/>
                  </a:cubicBezTo>
                  <a:cubicBezTo>
                    <a:pt x="578" y="104"/>
                    <a:pt x="561" y="127"/>
                    <a:pt x="541" y="147"/>
                  </a:cubicBezTo>
                  <a:cubicBezTo>
                    <a:pt x="522" y="167"/>
                    <a:pt x="501" y="185"/>
                    <a:pt x="478" y="201"/>
                  </a:cubicBezTo>
                  <a:cubicBezTo>
                    <a:pt x="456" y="217"/>
                    <a:pt x="432" y="230"/>
                    <a:pt x="407" y="242"/>
                  </a:cubicBezTo>
                  <a:cubicBezTo>
                    <a:pt x="382" y="254"/>
                    <a:pt x="358" y="265"/>
                    <a:pt x="332" y="274"/>
                  </a:cubicBezTo>
                  <a:cubicBezTo>
                    <a:pt x="306" y="283"/>
                    <a:pt x="280" y="289"/>
                    <a:pt x="253" y="295"/>
                  </a:cubicBezTo>
                  <a:cubicBezTo>
                    <a:pt x="240" y="297"/>
                    <a:pt x="226" y="300"/>
                    <a:pt x="213" y="302"/>
                  </a:cubicBezTo>
                  <a:cubicBezTo>
                    <a:pt x="200" y="304"/>
                    <a:pt x="186" y="306"/>
                    <a:pt x="172" y="306"/>
                  </a:cubicBezTo>
                  <a:cubicBezTo>
                    <a:pt x="158" y="306"/>
                    <a:pt x="144" y="306"/>
                    <a:pt x="129" y="301"/>
                  </a:cubicBezTo>
                  <a:cubicBezTo>
                    <a:pt x="115" y="296"/>
                    <a:pt x="99" y="286"/>
                    <a:pt x="94" y="265"/>
                  </a:cubicBezTo>
                  <a:cubicBezTo>
                    <a:pt x="94" y="262"/>
                    <a:pt x="94" y="262"/>
                    <a:pt x="94" y="262"/>
                  </a:cubicBezTo>
                  <a:cubicBezTo>
                    <a:pt x="94" y="234"/>
                    <a:pt x="94" y="234"/>
                    <a:pt x="94" y="234"/>
                  </a:cubicBezTo>
                  <a:cubicBezTo>
                    <a:pt x="94" y="224"/>
                    <a:pt x="93" y="215"/>
                    <a:pt x="92" y="206"/>
                  </a:cubicBezTo>
                  <a:cubicBezTo>
                    <a:pt x="90" y="192"/>
                    <a:pt x="90" y="192"/>
                    <a:pt x="90" y="192"/>
                  </a:cubicBezTo>
                  <a:cubicBezTo>
                    <a:pt x="90" y="188"/>
                    <a:pt x="89" y="184"/>
                    <a:pt x="88" y="180"/>
                  </a:cubicBezTo>
                  <a:cubicBezTo>
                    <a:pt x="87" y="176"/>
                    <a:pt x="86" y="172"/>
                    <a:pt x="84" y="169"/>
                  </a:cubicBezTo>
                  <a:cubicBezTo>
                    <a:pt x="84" y="167"/>
                    <a:pt x="83" y="166"/>
                    <a:pt x="82" y="164"/>
                  </a:cubicBezTo>
                  <a:cubicBezTo>
                    <a:pt x="82" y="164"/>
                    <a:pt x="82" y="163"/>
                    <a:pt x="82" y="163"/>
                  </a:cubicBezTo>
                  <a:cubicBezTo>
                    <a:pt x="81" y="163"/>
                    <a:pt x="81" y="162"/>
                    <a:pt x="83" y="164"/>
                  </a:cubicBezTo>
                  <a:cubicBezTo>
                    <a:pt x="78" y="159"/>
                    <a:pt x="78" y="159"/>
                    <a:pt x="78" y="159"/>
                  </a:cubicBezTo>
                  <a:cubicBezTo>
                    <a:pt x="75" y="154"/>
                    <a:pt x="66" y="147"/>
                    <a:pt x="57" y="142"/>
                  </a:cubicBezTo>
                  <a:cubicBezTo>
                    <a:pt x="52" y="139"/>
                    <a:pt x="47" y="137"/>
                    <a:pt x="42" y="135"/>
                  </a:cubicBezTo>
                  <a:cubicBezTo>
                    <a:pt x="37" y="132"/>
                    <a:pt x="32" y="130"/>
                    <a:pt x="27" y="128"/>
                  </a:cubicBezTo>
                  <a:cubicBezTo>
                    <a:pt x="23" y="127"/>
                    <a:pt x="23" y="127"/>
                    <a:pt x="23" y="127"/>
                  </a:cubicBezTo>
                  <a:cubicBezTo>
                    <a:pt x="22" y="126"/>
                    <a:pt x="22" y="126"/>
                    <a:pt x="22" y="126"/>
                  </a:cubicBezTo>
                  <a:cubicBezTo>
                    <a:pt x="15" y="120"/>
                    <a:pt x="8" y="113"/>
                    <a:pt x="3" y="103"/>
                  </a:cubicBezTo>
                  <a:cubicBezTo>
                    <a:pt x="1" y="98"/>
                    <a:pt x="0" y="92"/>
                    <a:pt x="0" y="86"/>
                  </a:cubicBezTo>
                  <a:cubicBezTo>
                    <a:pt x="0" y="83"/>
                    <a:pt x="0" y="80"/>
                    <a:pt x="1" y="78"/>
                  </a:cubicBezTo>
                  <a:cubicBezTo>
                    <a:pt x="1" y="76"/>
                    <a:pt x="2" y="75"/>
                    <a:pt x="2" y="73"/>
                  </a:cubicBezTo>
                  <a:cubicBezTo>
                    <a:pt x="3" y="72"/>
                    <a:pt x="3" y="71"/>
                    <a:pt x="4" y="69"/>
                  </a:cubicBezTo>
                  <a:cubicBezTo>
                    <a:pt x="4" y="70"/>
                    <a:pt x="4" y="70"/>
                    <a:pt x="4" y="70"/>
                  </a:cubicBezTo>
                  <a:cubicBezTo>
                    <a:pt x="7" y="65"/>
                    <a:pt x="9" y="61"/>
                    <a:pt x="13" y="58"/>
                  </a:cubicBezTo>
                  <a:cubicBezTo>
                    <a:pt x="16" y="54"/>
                    <a:pt x="19" y="51"/>
                    <a:pt x="23" y="48"/>
                  </a:cubicBezTo>
                  <a:cubicBezTo>
                    <a:pt x="30" y="42"/>
                    <a:pt x="37" y="37"/>
                    <a:pt x="45" y="33"/>
                  </a:cubicBezTo>
                  <a:lnTo>
                    <a:pt x="48"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a:off x="4694" y="1191"/>
              <a:ext cx="119" cy="54"/>
            </a:xfrm>
            <a:custGeom>
              <a:avLst/>
              <a:gdLst>
                <a:gd name="T0" fmla="*/ 122 w 122"/>
                <a:gd name="T1" fmla="*/ 56 h 56"/>
                <a:gd name="T2" fmla="*/ 116 w 122"/>
                <a:gd name="T3" fmla="*/ 56 h 56"/>
                <a:gd name="T4" fmla="*/ 100 w 122"/>
                <a:gd name="T5" fmla="*/ 53 h 56"/>
                <a:gd name="T6" fmla="*/ 78 w 122"/>
                <a:gd name="T7" fmla="*/ 47 h 56"/>
                <a:gd name="T8" fmla="*/ 55 w 122"/>
                <a:gd name="T9" fmla="*/ 38 h 56"/>
                <a:gd name="T10" fmla="*/ 33 w 122"/>
                <a:gd name="T11" fmla="*/ 26 h 56"/>
                <a:gd name="T12" fmla="*/ 15 w 122"/>
                <a:gd name="T13" fmla="*/ 14 h 56"/>
                <a:gd name="T14" fmla="*/ 0 w 122"/>
                <a:gd name="T15" fmla="*/ 0 h 56"/>
                <a:gd name="T16" fmla="*/ 19 w 122"/>
                <a:gd name="T17" fmla="*/ 7 h 56"/>
                <a:gd name="T18" fmla="*/ 38 w 122"/>
                <a:gd name="T19" fmla="*/ 13 h 56"/>
                <a:gd name="T20" fmla="*/ 61 w 122"/>
                <a:gd name="T21" fmla="*/ 16 h 56"/>
                <a:gd name="T22" fmla="*/ 83 w 122"/>
                <a:gd name="T23" fmla="*/ 16 h 56"/>
                <a:gd name="T24" fmla="*/ 102 w 122"/>
                <a:gd name="T25" fmla="*/ 15 h 56"/>
                <a:gd name="T26" fmla="*/ 115 w 122"/>
                <a:gd name="T27" fmla="*/ 12 h 56"/>
                <a:gd name="T28" fmla="*/ 120 w 122"/>
                <a:gd name="T29" fmla="*/ 11 h 56"/>
                <a:gd name="T30" fmla="*/ 122 w 122"/>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56">
                  <a:moveTo>
                    <a:pt x="122" y="56"/>
                  </a:moveTo>
                  <a:cubicBezTo>
                    <a:pt x="122" y="56"/>
                    <a:pt x="120" y="56"/>
                    <a:pt x="116" y="56"/>
                  </a:cubicBezTo>
                  <a:cubicBezTo>
                    <a:pt x="112" y="55"/>
                    <a:pt x="106" y="54"/>
                    <a:pt x="100" y="53"/>
                  </a:cubicBezTo>
                  <a:cubicBezTo>
                    <a:pt x="94" y="52"/>
                    <a:pt x="86" y="49"/>
                    <a:pt x="78" y="47"/>
                  </a:cubicBezTo>
                  <a:cubicBezTo>
                    <a:pt x="71" y="44"/>
                    <a:pt x="63" y="41"/>
                    <a:pt x="55" y="38"/>
                  </a:cubicBezTo>
                  <a:cubicBezTo>
                    <a:pt x="47" y="34"/>
                    <a:pt x="39" y="31"/>
                    <a:pt x="33" y="26"/>
                  </a:cubicBezTo>
                  <a:cubicBezTo>
                    <a:pt x="26" y="21"/>
                    <a:pt x="20" y="18"/>
                    <a:pt x="15" y="14"/>
                  </a:cubicBezTo>
                  <a:cubicBezTo>
                    <a:pt x="6" y="5"/>
                    <a:pt x="0" y="0"/>
                    <a:pt x="0" y="0"/>
                  </a:cubicBezTo>
                  <a:cubicBezTo>
                    <a:pt x="0" y="0"/>
                    <a:pt x="7" y="3"/>
                    <a:pt x="19" y="7"/>
                  </a:cubicBezTo>
                  <a:cubicBezTo>
                    <a:pt x="24" y="10"/>
                    <a:pt x="31" y="11"/>
                    <a:pt x="38" y="13"/>
                  </a:cubicBezTo>
                  <a:cubicBezTo>
                    <a:pt x="45" y="15"/>
                    <a:pt x="53" y="15"/>
                    <a:pt x="61" y="16"/>
                  </a:cubicBezTo>
                  <a:cubicBezTo>
                    <a:pt x="68" y="17"/>
                    <a:pt x="76" y="16"/>
                    <a:pt x="83" y="16"/>
                  </a:cubicBezTo>
                  <a:cubicBezTo>
                    <a:pt x="90" y="16"/>
                    <a:pt x="97" y="16"/>
                    <a:pt x="102" y="15"/>
                  </a:cubicBezTo>
                  <a:cubicBezTo>
                    <a:pt x="108" y="14"/>
                    <a:pt x="112" y="13"/>
                    <a:pt x="115" y="12"/>
                  </a:cubicBezTo>
                  <a:cubicBezTo>
                    <a:pt x="118" y="12"/>
                    <a:pt x="120" y="11"/>
                    <a:pt x="120" y="11"/>
                  </a:cubicBezTo>
                  <a:lnTo>
                    <a:pt x="122" y="5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4605" y="1561"/>
              <a:ext cx="58" cy="60"/>
            </a:xfrm>
            <a:custGeom>
              <a:avLst/>
              <a:gdLst>
                <a:gd name="T0" fmla="*/ 0 w 59"/>
                <a:gd name="T1" fmla="*/ 38 h 62"/>
                <a:gd name="T2" fmla="*/ 10 w 59"/>
                <a:gd name="T3" fmla="*/ 35 h 62"/>
                <a:gd name="T4" fmla="*/ 32 w 59"/>
                <a:gd name="T5" fmla="*/ 25 h 62"/>
                <a:gd name="T6" fmla="*/ 42 w 59"/>
                <a:gd name="T7" fmla="*/ 17 h 62"/>
                <a:gd name="T8" fmla="*/ 51 w 59"/>
                <a:gd name="T9" fmla="*/ 9 h 62"/>
                <a:gd name="T10" fmla="*/ 59 w 59"/>
                <a:gd name="T11" fmla="*/ 0 h 62"/>
                <a:gd name="T12" fmla="*/ 55 w 59"/>
                <a:gd name="T13" fmla="*/ 12 h 62"/>
                <a:gd name="T14" fmla="*/ 49 w 59"/>
                <a:gd name="T15" fmla="*/ 23 h 62"/>
                <a:gd name="T16" fmla="*/ 40 w 59"/>
                <a:gd name="T17" fmla="*/ 34 h 62"/>
                <a:gd name="T18" fmla="*/ 21 w 59"/>
                <a:gd name="T19" fmla="*/ 54 h 62"/>
                <a:gd name="T20" fmla="*/ 10 w 59"/>
                <a:gd name="T21" fmla="*/ 62 h 62"/>
                <a:gd name="T22" fmla="*/ 0 w 59"/>
                <a:gd name="T23"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2">
                  <a:moveTo>
                    <a:pt x="0" y="38"/>
                  </a:moveTo>
                  <a:cubicBezTo>
                    <a:pt x="0" y="37"/>
                    <a:pt x="3" y="37"/>
                    <a:pt x="10" y="35"/>
                  </a:cubicBezTo>
                  <a:cubicBezTo>
                    <a:pt x="16" y="33"/>
                    <a:pt x="24" y="29"/>
                    <a:pt x="32" y="25"/>
                  </a:cubicBezTo>
                  <a:cubicBezTo>
                    <a:pt x="35" y="22"/>
                    <a:pt x="39" y="20"/>
                    <a:pt x="42" y="17"/>
                  </a:cubicBezTo>
                  <a:cubicBezTo>
                    <a:pt x="45" y="14"/>
                    <a:pt x="49" y="12"/>
                    <a:pt x="51" y="9"/>
                  </a:cubicBezTo>
                  <a:cubicBezTo>
                    <a:pt x="56" y="4"/>
                    <a:pt x="59" y="0"/>
                    <a:pt x="59" y="0"/>
                  </a:cubicBezTo>
                  <a:cubicBezTo>
                    <a:pt x="59" y="0"/>
                    <a:pt x="57" y="5"/>
                    <a:pt x="55" y="12"/>
                  </a:cubicBezTo>
                  <a:cubicBezTo>
                    <a:pt x="53" y="15"/>
                    <a:pt x="51" y="18"/>
                    <a:pt x="49" y="23"/>
                  </a:cubicBezTo>
                  <a:cubicBezTo>
                    <a:pt x="47" y="27"/>
                    <a:pt x="43" y="30"/>
                    <a:pt x="40" y="34"/>
                  </a:cubicBezTo>
                  <a:cubicBezTo>
                    <a:pt x="34" y="42"/>
                    <a:pt x="27" y="49"/>
                    <a:pt x="21" y="54"/>
                  </a:cubicBezTo>
                  <a:cubicBezTo>
                    <a:pt x="15" y="59"/>
                    <a:pt x="10" y="62"/>
                    <a:pt x="10" y="62"/>
                  </a:cubicBezTo>
                  <a:lnTo>
                    <a:pt x="0" y="3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4688" y="443"/>
              <a:ext cx="516" cy="836"/>
            </a:xfrm>
            <a:custGeom>
              <a:avLst/>
              <a:gdLst>
                <a:gd name="T0" fmla="*/ 201 w 528"/>
                <a:gd name="T1" fmla="*/ 236 h 856"/>
                <a:gd name="T2" fmla="*/ 176 w 528"/>
                <a:gd name="T3" fmla="*/ 372 h 856"/>
                <a:gd name="T4" fmla="*/ 220 w 528"/>
                <a:gd name="T5" fmla="*/ 457 h 856"/>
                <a:gd name="T6" fmla="*/ 294 w 528"/>
                <a:gd name="T7" fmla="*/ 518 h 856"/>
                <a:gd name="T8" fmla="*/ 379 w 528"/>
                <a:gd name="T9" fmla="*/ 571 h 856"/>
                <a:gd name="T10" fmla="*/ 420 w 528"/>
                <a:gd name="T11" fmla="*/ 603 h 856"/>
                <a:gd name="T12" fmla="*/ 443 w 528"/>
                <a:gd name="T13" fmla="*/ 627 h 856"/>
                <a:gd name="T14" fmla="*/ 445 w 528"/>
                <a:gd name="T15" fmla="*/ 629 h 856"/>
                <a:gd name="T16" fmla="*/ 448 w 528"/>
                <a:gd name="T17" fmla="*/ 633 h 856"/>
                <a:gd name="T18" fmla="*/ 482 w 528"/>
                <a:gd name="T19" fmla="*/ 689 h 856"/>
                <a:gd name="T20" fmla="*/ 495 w 528"/>
                <a:gd name="T21" fmla="*/ 728 h 856"/>
                <a:gd name="T22" fmla="*/ 499 w 528"/>
                <a:gd name="T23" fmla="*/ 755 h 856"/>
                <a:gd name="T24" fmla="*/ 501 w 528"/>
                <a:gd name="T25" fmla="*/ 765 h 856"/>
                <a:gd name="T26" fmla="*/ 501 w 528"/>
                <a:gd name="T27" fmla="*/ 766 h 856"/>
                <a:gd name="T28" fmla="*/ 501 w 528"/>
                <a:gd name="T29" fmla="*/ 768 h 856"/>
                <a:gd name="T30" fmla="*/ 500 w 528"/>
                <a:gd name="T31" fmla="*/ 795 h 856"/>
                <a:gd name="T32" fmla="*/ 465 w 528"/>
                <a:gd name="T33" fmla="*/ 803 h 856"/>
                <a:gd name="T34" fmla="*/ 434 w 528"/>
                <a:gd name="T35" fmla="*/ 759 h 856"/>
                <a:gd name="T36" fmla="*/ 374 w 528"/>
                <a:gd name="T37" fmla="*/ 707 h 856"/>
                <a:gd name="T38" fmla="*/ 326 w 528"/>
                <a:gd name="T39" fmla="*/ 683 h 856"/>
                <a:gd name="T40" fmla="*/ 301 w 528"/>
                <a:gd name="T41" fmla="*/ 675 h 856"/>
                <a:gd name="T42" fmla="*/ 299 w 528"/>
                <a:gd name="T43" fmla="*/ 674 h 856"/>
                <a:gd name="T44" fmla="*/ 54 w 528"/>
                <a:gd name="T45" fmla="*/ 517 h 856"/>
                <a:gd name="T46" fmla="*/ 9 w 528"/>
                <a:gd name="T47" fmla="*/ 434 h 856"/>
                <a:gd name="T48" fmla="*/ 0 w 528"/>
                <a:gd name="T49" fmla="*/ 376 h 856"/>
                <a:gd name="T50" fmla="*/ 34 w 528"/>
                <a:gd name="T51" fmla="*/ 231 h 856"/>
                <a:gd name="T52" fmla="*/ 72 w 528"/>
                <a:gd name="T53" fmla="*/ 168 h 856"/>
                <a:gd name="T54" fmla="*/ 107 w 528"/>
                <a:gd name="T55" fmla="*/ 126 h 856"/>
                <a:gd name="T56" fmla="*/ 149 w 528"/>
                <a:gd name="T57" fmla="*/ 89 h 856"/>
                <a:gd name="T58" fmla="*/ 179 w 528"/>
                <a:gd name="T59" fmla="*/ 69 h 856"/>
                <a:gd name="T60" fmla="*/ 316 w 528"/>
                <a:gd name="T61" fmla="*/ 20 h 856"/>
                <a:gd name="T62" fmla="*/ 457 w 528"/>
                <a:gd name="T63" fmla="*/ 1 h 856"/>
                <a:gd name="T64" fmla="*/ 458 w 528"/>
                <a:gd name="T65" fmla="*/ 8 h 856"/>
                <a:gd name="T66" fmla="*/ 320 w 528"/>
                <a:gd name="T67" fmla="*/ 36 h 856"/>
                <a:gd name="T68" fmla="*/ 192 w 528"/>
                <a:gd name="T69" fmla="*/ 89 h 856"/>
                <a:gd name="T70" fmla="*/ 164 w 528"/>
                <a:gd name="T71" fmla="*/ 110 h 856"/>
                <a:gd name="T72" fmla="*/ 128 w 528"/>
                <a:gd name="T73" fmla="*/ 145 h 856"/>
                <a:gd name="T74" fmla="*/ 96 w 528"/>
                <a:gd name="T75" fmla="*/ 185 h 856"/>
                <a:gd name="T76" fmla="*/ 62 w 528"/>
                <a:gd name="T77" fmla="*/ 245 h 856"/>
                <a:gd name="T78" fmla="*/ 36 w 528"/>
                <a:gd name="T79" fmla="*/ 374 h 856"/>
                <a:gd name="T80" fmla="*/ 44 w 528"/>
                <a:gd name="T81" fmla="*/ 421 h 856"/>
                <a:gd name="T82" fmla="*/ 84 w 528"/>
                <a:gd name="T83" fmla="*/ 493 h 856"/>
                <a:gd name="T84" fmla="*/ 313 w 528"/>
                <a:gd name="T85" fmla="*/ 637 h 856"/>
                <a:gd name="T86" fmla="*/ 326 w 528"/>
                <a:gd name="T87" fmla="*/ 641 h 856"/>
                <a:gd name="T88" fmla="*/ 368 w 528"/>
                <a:gd name="T89" fmla="*/ 659 h 856"/>
                <a:gd name="T90" fmla="*/ 419 w 528"/>
                <a:gd name="T91" fmla="*/ 692 h 856"/>
                <a:gd name="T92" fmla="*/ 482 w 528"/>
                <a:gd name="T93" fmla="*/ 759 h 856"/>
                <a:gd name="T94" fmla="*/ 463 w 528"/>
                <a:gd name="T95" fmla="*/ 793 h 856"/>
                <a:gd name="T96" fmla="*/ 461 w 528"/>
                <a:gd name="T97" fmla="*/ 747 h 856"/>
                <a:gd name="T98" fmla="*/ 456 w 528"/>
                <a:gd name="T99" fmla="*/ 725 h 856"/>
                <a:gd name="T100" fmla="*/ 427 w 528"/>
                <a:gd name="T101" fmla="*/ 663 h 856"/>
                <a:gd name="T102" fmla="*/ 418 w 528"/>
                <a:gd name="T103" fmla="*/ 650 h 856"/>
                <a:gd name="T104" fmla="*/ 413 w 528"/>
                <a:gd name="T105" fmla="*/ 644 h 856"/>
                <a:gd name="T106" fmla="*/ 380 w 528"/>
                <a:gd name="T107" fmla="*/ 611 h 856"/>
                <a:gd name="T108" fmla="*/ 320 w 528"/>
                <a:gd name="T109" fmla="*/ 569 h 856"/>
                <a:gd name="T110" fmla="*/ 237 w 528"/>
                <a:gd name="T111" fmla="*/ 510 h 856"/>
                <a:gd name="T112" fmla="*/ 176 w 528"/>
                <a:gd name="T113" fmla="*/ 426 h 856"/>
                <a:gd name="T114" fmla="*/ 154 w 528"/>
                <a:gd name="T115" fmla="*/ 325 h 856"/>
                <a:gd name="T116" fmla="*/ 266 w 528"/>
                <a:gd name="T117" fmla="*/ 16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8" h="856">
                  <a:moveTo>
                    <a:pt x="266" y="161"/>
                  </a:moveTo>
                  <a:cubicBezTo>
                    <a:pt x="241" y="184"/>
                    <a:pt x="219" y="208"/>
                    <a:pt x="201" y="236"/>
                  </a:cubicBezTo>
                  <a:cubicBezTo>
                    <a:pt x="183" y="263"/>
                    <a:pt x="170" y="295"/>
                    <a:pt x="169" y="326"/>
                  </a:cubicBezTo>
                  <a:cubicBezTo>
                    <a:pt x="168" y="342"/>
                    <a:pt x="171" y="357"/>
                    <a:pt x="176" y="372"/>
                  </a:cubicBezTo>
                  <a:cubicBezTo>
                    <a:pt x="181" y="388"/>
                    <a:pt x="187" y="402"/>
                    <a:pt x="195" y="417"/>
                  </a:cubicBezTo>
                  <a:cubicBezTo>
                    <a:pt x="202" y="431"/>
                    <a:pt x="211" y="445"/>
                    <a:pt x="220" y="457"/>
                  </a:cubicBezTo>
                  <a:cubicBezTo>
                    <a:pt x="230" y="469"/>
                    <a:pt x="241" y="481"/>
                    <a:pt x="253" y="491"/>
                  </a:cubicBezTo>
                  <a:cubicBezTo>
                    <a:pt x="265" y="500"/>
                    <a:pt x="280" y="510"/>
                    <a:pt x="294" y="518"/>
                  </a:cubicBezTo>
                  <a:cubicBezTo>
                    <a:pt x="307" y="527"/>
                    <a:pt x="322" y="535"/>
                    <a:pt x="336" y="544"/>
                  </a:cubicBezTo>
                  <a:cubicBezTo>
                    <a:pt x="350" y="552"/>
                    <a:pt x="365" y="561"/>
                    <a:pt x="379" y="571"/>
                  </a:cubicBezTo>
                  <a:cubicBezTo>
                    <a:pt x="400" y="586"/>
                    <a:pt x="400" y="586"/>
                    <a:pt x="400" y="586"/>
                  </a:cubicBezTo>
                  <a:cubicBezTo>
                    <a:pt x="420" y="603"/>
                    <a:pt x="420" y="603"/>
                    <a:pt x="420" y="603"/>
                  </a:cubicBezTo>
                  <a:cubicBezTo>
                    <a:pt x="427" y="609"/>
                    <a:pt x="432" y="616"/>
                    <a:pt x="439" y="622"/>
                  </a:cubicBezTo>
                  <a:cubicBezTo>
                    <a:pt x="443" y="627"/>
                    <a:pt x="443" y="627"/>
                    <a:pt x="443" y="627"/>
                  </a:cubicBezTo>
                  <a:cubicBezTo>
                    <a:pt x="444" y="628"/>
                    <a:pt x="444" y="628"/>
                    <a:pt x="444" y="628"/>
                  </a:cubicBezTo>
                  <a:cubicBezTo>
                    <a:pt x="445" y="629"/>
                    <a:pt x="445" y="629"/>
                    <a:pt x="445" y="629"/>
                  </a:cubicBezTo>
                  <a:cubicBezTo>
                    <a:pt x="446" y="630"/>
                    <a:pt x="446" y="630"/>
                    <a:pt x="446" y="630"/>
                  </a:cubicBezTo>
                  <a:cubicBezTo>
                    <a:pt x="448" y="633"/>
                    <a:pt x="448" y="633"/>
                    <a:pt x="448" y="633"/>
                  </a:cubicBezTo>
                  <a:cubicBezTo>
                    <a:pt x="455" y="643"/>
                    <a:pt x="455" y="643"/>
                    <a:pt x="455" y="643"/>
                  </a:cubicBezTo>
                  <a:cubicBezTo>
                    <a:pt x="465" y="656"/>
                    <a:pt x="474" y="673"/>
                    <a:pt x="482" y="689"/>
                  </a:cubicBezTo>
                  <a:cubicBezTo>
                    <a:pt x="486" y="698"/>
                    <a:pt x="488" y="706"/>
                    <a:pt x="491" y="715"/>
                  </a:cubicBezTo>
                  <a:cubicBezTo>
                    <a:pt x="495" y="728"/>
                    <a:pt x="495" y="728"/>
                    <a:pt x="495" y="728"/>
                  </a:cubicBezTo>
                  <a:cubicBezTo>
                    <a:pt x="496" y="732"/>
                    <a:pt x="496" y="737"/>
                    <a:pt x="497" y="741"/>
                  </a:cubicBezTo>
                  <a:cubicBezTo>
                    <a:pt x="499" y="755"/>
                    <a:pt x="499" y="755"/>
                    <a:pt x="499" y="755"/>
                  </a:cubicBezTo>
                  <a:cubicBezTo>
                    <a:pt x="500" y="762"/>
                    <a:pt x="500" y="762"/>
                    <a:pt x="500" y="762"/>
                  </a:cubicBezTo>
                  <a:cubicBezTo>
                    <a:pt x="501" y="765"/>
                    <a:pt x="501" y="765"/>
                    <a:pt x="501" y="765"/>
                  </a:cubicBezTo>
                  <a:cubicBezTo>
                    <a:pt x="501" y="766"/>
                    <a:pt x="501" y="766"/>
                    <a:pt x="501" y="766"/>
                  </a:cubicBezTo>
                  <a:cubicBezTo>
                    <a:pt x="501" y="766"/>
                    <a:pt x="501" y="766"/>
                    <a:pt x="501" y="766"/>
                  </a:cubicBezTo>
                  <a:cubicBezTo>
                    <a:pt x="501" y="766"/>
                    <a:pt x="501" y="766"/>
                    <a:pt x="501" y="766"/>
                  </a:cubicBezTo>
                  <a:cubicBezTo>
                    <a:pt x="501" y="768"/>
                    <a:pt x="501" y="768"/>
                    <a:pt x="501" y="768"/>
                  </a:cubicBezTo>
                  <a:cubicBezTo>
                    <a:pt x="501" y="770"/>
                    <a:pt x="501" y="770"/>
                    <a:pt x="501" y="770"/>
                  </a:cubicBezTo>
                  <a:cubicBezTo>
                    <a:pt x="500" y="795"/>
                    <a:pt x="500" y="795"/>
                    <a:pt x="500" y="795"/>
                  </a:cubicBezTo>
                  <a:cubicBezTo>
                    <a:pt x="499" y="856"/>
                    <a:pt x="499" y="856"/>
                    <a:pt x="499" y="856"/>
                  </a:cubicBezTo>
                  <a:cubicBezTo>
                    <a:pt x="465" y="803"/>
                    <a:pt x="465" y="803"/>
                    <a:pt x="465" y="803"/>
                  </a:cubicBezTo>
                  <a:cubicBezTo>
                    <a:pt x="460" y="795"/>
                    <a:pt x="456" y="787"/>
                    <a:pt x="451" y="780"/>
                  </a:cubicBezTo>
                  <a:cubicBezTo>
                    <a:pt x="445" y="773"/>
                    <a:pt x="440" y="766"/>
                    <a:pt x="434" y="759"/>
                  </a:cubicBezTo>
                  <a:cubicBezTo>
                    <a:pt x="423" y="746"/>
                    <a:pt x="410" y="734"/>
                    <a:pt x="396" y="723"/>
                  </a:cubicBezTo>
                  <a:cubicBezTo>
                    <a:pt x="389" y="717"/>
                    <a:pt x="381" y="712"/>
                    <a:pt x="374" y="707"/>
                  </a:cubicBezTo>
                  <a:cubicBezTo>
                    <a:pt x="366" y="703"/>
                    <a:pt x="358" y="698"/>
                    <a:pt x="350" y="694"/>
                  </a:cubicBezTo>
                  <a:cubicBezTo>
                    <a:pt x="342" y="690"/>
                    <a:pt x="334" y="686"/>
                    <a:pt x="326" y="683"/>
                  </a:cubicBezTo>
                  <a:cubicBezTo>
                    <a:pt x="321" y="681"/>
                    <a:pt x="317" y="680"/>
                    <a:pt x="313" y="678"/>
                  </a:cubicBezTo>
                  <a:cubicBezTo>
                    <a:pt x="309" y="677"/>
                    <a:pt x="304" y="676"/>
                    <a:pt x="301" y="675"/>
                  </a:cubicBezTo>
                  <a:cubicBezTo>
                    <a:pt x="300" y="674"/>
                    <a:pt x="300" y="674"/>
                    <a:pt x="300" y="674"/>
                  </a:cubicBezTo>
                  <a:cubicBezTo>
                    <a:pt x="299" y="674"/>
                    <a:pt x="299" y="674"/>
                    <a:pt x="299" y="674"/>
                  </a:cubicBezTo>
                  <a:cubicBezTo>
                    <a:pt x="254" y="657"/>
                    <a:pt x="209" y="638"/>
                    <a:pt x="167" y="612"/>
                  </a:cubicBezTo>
                  <a:cubicBezTo>
                    <a:pt x="125" y="587"/>
                    <a:pt x="86" y="556"/>
                    <a:pt x="54" y="517"/>
                  </a:cubicBezTo>
                  <a:cubicBezTo>
                    <a:pt x="38" y="497"/>
                    <a:pt x="25" y="476"/>
                    <a:pt x="15" y="451"/>
                  </a:cubicBezTo>
                  <a:cubicBezTo>
                    <a:pt x="9" y="434"/>
                    <a:pt x="9" y="434"/>
                    <a:pt x="9" y="434"/>
                  </a:cubicBezTo>
                  <a:cubicBezTo>
                    <a:pt x="5" y="414"/>
                    <a:pt x="5" y="414"/>
                    <a:pt x="5" y="414"/>
                  </a:cubicBezTo>
                  <a:cubicBezTo>
                    <a:pt x="2" y="401"/>
                    <a:pt x="2" y="389"/>
                    <a:pt x="0" y="376"/>
                  </a:cubicBezTo>
                  <a:cubicBezTo>
                    <a:pt x="0" y="351"/>
                    <a:pt x="2" y="326"/>
                    <a:pt x="8" y="301"/>
                  </a:cubicBezTo>
                  <a:cubicBezTo>
                    <a:pt x="13" y="277"/>
                    <a:pt x="21" y="253"/>
                    <a:pt x="34" y="231"/>
                  </a:cubicBezTo>
                  <a:cubicBezTo>
                    <a:pt x="39" y="220"/>
                    <a:pt x="44" y="210"/>
                    <a:pt x="51" y="199"/>
                  </a:cubicBezTo>
                  <a:cubicBezTo>
                    <a:pt x="72" y="168"/>
                    <a:pt x="72" y="168"/>
                    <a:pt x="72" y="168"/>
                  </a:cubicBezTo>
                  <a:cubicBezTo>
                    <a:pt x="78" y="158"/>
                    <a:pt x="87" y="149"/>
                    <a:pt x="95" y="140"/>
                  </a:cubicBezTo>
                  <a:cubicBezTo>
                    <a:pt x="107" y="126"/>
                    <a:pt x="107" y="126"/>
                    <a:pt x="107" y="126"/>
                  </a:cubicBezTo>
                  <a:cubicBezTo>
                    <a:pt x="112" y="122"/>
                    <a:pt x="116" y="118"/>
                    <a:pt x="121" y="114"/>
                  </a:cubicBezTo>
                  <a:cubicBezTo>
                    <a:pt x="130" y="105"/>
                    <a:pt x="138" y="97"/>
                    <a:pt x="149" y="89"/>
                  </a:cubicBezTo>
                  <a:cubicBezTo>
                    <a:pt x="163" y="79"/>
                    <a:pt x="163" y="79"/>
                    <a:pt x="163" y="79"/>
                  </a:cubicBezTo>
                  <a:cubicBezTo>
                    <a:pt x="168" y="75"/>
                    <a:pt x="174" y="72"/>
                    <a:pt x="179" y="69"/>
                  </a:cubicBezTo>
                  <a:cubicBezTo>
                    <a:pt x="201" y="57"/>
                    <a:pt x="223" y="47"/>
                    <a:pt x="246" y="39"/>
                  </a:cubicBezTo>
                  <a:cubicBezTo>
                    <a:pt x="269" y="31"/>
                    <a:pt x="292" y="26"/>
                    <a:pt x="316" y="20"/>
                  </a:cubicBezTo>
                  <a:cubicBezTo>
                    <a:pt x="339" y="16"/>
                    <a:pt x="362" y="11"/>
                    <a:pt x="386" y="8"/>
                  </a:cubicBezTo>
                  <a:cubicBezTo>
                    <a:pt x="410" y="5"/>
                    <a:pt x="433" y="2"/>
                    <a:pt x="457" y="1"/>
                  </a:cubicBezTo>
                  <a:cubicBezTo>
                    <a:pt x="481" y="0"/>
                    <a:pt x="505" y="1"/>
                    <a:pt x="528" y="1"/>
                  </a:cubicBezTo>
                  <a:cubicBezTo>
                    <a:pt x="505" y="3"/>
                    <a:pt x="481" y="4"/>
                    <a:pt x="458" y="8"/>
                  </a:cubicBezTo>
                  <a:cubicBezTo>
                    <a:pt x="434" y="10"/>
                    <a:pt x="411" y="14"/>
                    <a:pt x="388" y="19"/>
                  </a:cubicBezTo>
                  <a:cubicBezTo>
                    <a:pt x="365" y="23"/>
                    <a:pt x="342" y="30"/>
                    <a:pt x="320" y="36"/>
                  </a:cubicBezTo>
                  <a:cubicBezTo>
                    <a:pt x="297" y="42"/>
                    <a:pt x="275" y="50"/>
                    <a:pt x="253" y="58"/>
                  </a:cubicBezTo>
                  <a:cubicBezTo>
                    <a:pt x="232" y="67"/>
                    <a:pt x="211" y="77"/>
                    <a:pt x="192" y="89"/>
                  </a:cubicBezTo>
                  <a:cubicBezTo>
                    <a:pt x="178" y="98"/>
                    <a:pt x="178" y="98"/>
                    <a:pt x="178" y="98"/>
                  </a:cubicBezTo>
                  <a:cubicBezTo>
                    <a:pt x="164" y="110"/>
                    <a:pt x="164" y="110"/>
                    <a:pt x="164" y="110"/>
                  </a:cubicBezTo>
                  <a:cubicBezTo>
                    <a:pt x="156" y="116"/>
                    <a:pt x="148" y="125"/>
                    <a:pt x="140" y="133"/>
                  </a:cubicBezTo>
                  <a:cubicBezTo>
                    <a:pt x="136" y="137"/>
                    <a:pt x="132" y="141"/>
                    <a:pt x="128" y="145"/>
                  </a:cubicBezTo>
                  <a:cubicBezTo>
                    <a:pt x="117" y="158"/>
                    <a:pt x="117" y="158"/>
                    <a:pt x="117" y="158"/>
                  </a:cubicBezTo>
                  <a:cubicBezTo>
                    <a:pt x="110" y="168"/>
                    <a:pt x="102" y="176"/>
                    <a:pt x="96" y="185"/>
                  </a:cubicBezTo>
                  <a:cubicBezTo>
                    <a:pt x="78" y="214"/>
                    <a:pt x="78" y="214"/>
                    <a:pt x="78" y="214"/>
                  </a:cubicBezTo>
                  <a:cubicBezTo>
                    <a:pt x="73" y="224"/>
                    <a:pt x="68" y="235"/>
                    <a:pt x="62" y="245"/>
                  </a:cubicBezTo>
                  <a:cubicBezTo>
                    <a:pt x="52" y="265"/>
                    <a:pt x="46" y="286"/>
                    <a:pt x="41" y="308"/>
                  </a:cubicBezTo>
                  <a:cubicBezTo>
                    <a:pt x="37" y="330"/>
                    <a:pt x="36" y="352"/>
                    <a:pt x="36" y="374"/>
                  </a:cubicBezTo>
                  <a:cubicBezTo>
                    <a:pt x="37" y="385"/>
                    <a:pt x="38" y="397"/>
                    <a:pt x="40" y="406"/>
                  </a:cubicBezTo>
                  <a:cubicBezTo>
                    <a:pt x="44" y="421"/>
                    <a:pt x="44" y="421"/>
                    <a:pt x="44" y="421"/>
                  </a:cubicBezTo>
                  <a:cubicBezTo>
                    <a:pt x="50" y="438"/>
                    <a:pt x="50" y="438"/>
                    <a:pt x="50" y="438"/>
                  </a:cubicBezTo>
                  <a:cubicBezTo>
                    <a:pt x="58" y="456"/>
                    <a:pt x="70" y="476"/>
                    <a:pt x="84" y="493"/>
                  </a:cubicBezTo>
                  <a:cubicBezTo>
                    <a:pt x="112" y="527"/>
                    <a:pt x="148" y="555"/>
                    <a:pt x="187" y="578"/>
                  </a:cubicBezTo>
                  <a:cubicBezTo>
                    <a:pt x="227" y="602"/>
                    <a:pt x="270" y="620"/>
                    <a:pt x="313" y="637"/>
                  </a:cubicBezTo>
                  <a:cubicBezTo>
                    <a:pt x="311" y="636"/>
                    <a:pt x="311" y="636"/>
                    <a:pt x="311" y="636"/>
                  </a:cubicBezTo>
                  <a:cubicBezTo>
                    <a:pt x="317" y="638"/>
                    <a:pt x="321" y="639"/>
                    <a:pt x="326" y="641"/>
                  </a:cubicBezTo>
                  <a:cubicBezTo>
                    <a:pt x="331" y="643"/>
                    <a:pt x="336" y="644"/>
                    <a:pt x="340" y="646"/>
                  </a:cubicBezTo>
                  <a:cubicBezTo>
                    <a:pt x="350" y="650"/>
                    <a:pt x="359" y="654"/>
                    <a:pt x="368" y="659"/>
                  </a:cubicBezTo>
                  <a:cubicBezTo>
                    <a:pt x="377" y="664"/>
                    <a:pt x="386" y="669"/>
                    <a:pt x="394" y="674"/>
                  </a:cubicBezTo>
                  <a:cubicBezTo>
                    <a:pt x="403" y="680"/>
                    <a:pt x="411" y="686"/>
                    <a:pt x="419" y="692"/>
                  </a:cubicBezTo>
                  <a:cubicBezTo>
                    <a:pt x="436" y="704"/>
                    <a:pt x="450" y="719"/>
                    <a:pt x="464" y="734"/>
                  </a:cubicBezTo>
                  <a:cubicBezTo>
                    <a:pt x="470" y="742"/>
                    <a:pt x="477" y="750"/>
                    <a:pt x="482" y="759"/>
                  </a:cubicBezTo>
                  <a:cubicBezTo>
                    <a:pt x="488" y="767"/>
                    <a:pt x="493" y="777"/>
                    <a:pt x="498" y="785"/>
                  </a:cubicBezTo>
                  <a:cubicBezTo>
                    <a:pt x="463" y="793"/>
                    <a:pt x="463" y="793"/>
                    <a:pt x="463" y="793"/>
                  </a:cubicBezTo>
                  <a:cubicBezTo>
                    <a:pt x="464" y="768"/>
                    <a:pt x="464" y="768"/>
                    <a:pt x="464" y="768"/>
                  </a:cubicBezTo>
                  <a:cubicBezTo>
                    <a:pt x="461" y="747"/>
                    <a:pt x="461" y="747"/>
                    <a:pt x="461" y="747"/>
                  </a:cubicBezTo>
                  <a:cubicBezTo>
                    <a:pt x="460" y="744"/>
                    <a:pt x="460" y="740"/>
                    <a:pt x="459" y="736"/>
                  </a:cubicBezTo>
                  <a:cubicBezTo>
                    <a:pt x="456" y="725"/>
                    <a:pt x="456" y="725"/>
                    <a:pt x="456" y="725"/>
                  </a:cubicBezTo>
                  <a:cubicBezTo>
                    <a:pt x="454" y="718"/>
                    <a:pt x="452" y="710"/>
                    <a:pt x="449" y="703"/>
                  </a:cubicBezTo>
                  <a:cubicBezTo>
                    <a:pt x="443" y="690"/>
                    <a:pt x="438" y="677"/>
                    <a:pt x="427" y="663"/>
                  </a:cubicBezTo>
                  <a:cubicBezTo>
                    <a:pt x="420" y="653"/>
                    <a:pt x="420" y="653"/>
                    <a:pt x="420" y="653"/>
                  </a:cubicBezTo>
                  <a:cubicBezTo>
                    <a:pt x="418" y="650"/>
                    <a:pt x="418" y="650"/>
                    <a:pt x="418" y="650"/>
                  </a:cubicBezTo>
                  <a:cubicBezTo>
                    <a:pt x="419" y="651"/>
                    <a:pt x="417" y="649"/>
                    <a:pt x="417" y="649"/>
                  </a:cubicBezTo>
                  <a:cubicBezTo>
                    <a:pt x="413" y="644"/>
                    <a:pt x="413" y="644"/>
                    <a:pt x="413" y="644"/>
                  </a:cubicBezTo>
                  <a:cubicBezTo>
                    <a:pt x="408" y="639"/>
                    <a:pt x="403" y="632"/>
                    <a:pt x="397" y="627"/>
                  </a:cubicBezTo>
                  <a:cubicBezTo>
                    <a:pt x="380" y="611"/>
                    <a:pt x="380" y="611"/>
                    <a:pt x="380" y="611"/>
                  </a:cubicBezTo>
                  <a:cubicBezTo>
                    <a:pt x="361" y="596"/>
                    <a:pt x="361" y="596"/>
                    <a:pt x="361" y="596"/>
                  </a:cubicBezTo>
                  <a:cubicBezTo>
                    <a:pt x="348" y="587"/>
                    <a:pt x="334" y="578"/>
                    <a:pt x="320" y="569"/>
                  </a:cubicBezTo>
                  <a:cubicBezTo>
                    <a:pt x="306" y="560"/>
                    <a:pt x="292" y="551"/>
                    <a:pt x="278" y="541"/>
                  </a:cubicBezTo>
                  <a:cubicBezTo>
                    <a:pt x="263" y="531"/>
                    <a:pt x="251" y="522"/>
                    <a:pt x="237" y="510"/>
                  </a:cubicBezTo>
                  <a:cubicBezTo>
                    <a:pt x="223" y="499"/>
                    <a:pt x="212" y="485"/>
                    <a:pt x="202" y="471"/>
                  </a:cubicBezTo>
                  <a:cubicBezTo>
                    <a:pt x="191" y="457"/>
                    <a:pt x="183" y="442"/>
                    <a:pt x="176" y="426"/>
                  </a:cubicBezTo>
                  <a:cubicBezTo>
                    <a:pt x="169" y="411"/>
                    <a:pt x="162" y="393"/>
                    <a:pt x="158" y="378"/>
                  </a:cubicBezTo>
                  <a:cubicBezTo>
                    <a:pt x="154" y="361"/>
                    <a:pt x="151" y="342"/>
                    <a:pt x="154" y="325"/>
                  </a:cubicBezTo>
                  <a:cubicBezTo>
                    <a:pt x="158" y="290"/>
                    <a:pt x="174" y="258"/>
                    <a:pt x="194" y="231"/>
                  </a:cubicBezTo>
                  <a:cubicBezTo>
                    <a:pt x="214" y="204"/>
                    <a:pt x="239" y="181"/>
                    <a:pt x="266" y="16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4534" y="262"/>
              <a:ext cx="1522" cy="1354"/>
            </a:xfrm>
            <a:custGeom>
              <a:avLst/>
              <a:gdLst>
                <a:gd name="T0" fmla="*/ 166 w 1559"/>
                <a:gd name="T1" fmla="*/ 823 h 1387"/>
                <a:gd name="T2" fmla="*/ 103 w 1559"/>
                <a:gd name="T3" fmla="*/ 777 h 1387"/>
                <a:gd name="T4" fmla="*/ 63 w 1559"/>
                <a:gd name="T5" fmla="*/ 733 h 1387"/>
                <a:gd name="T6" fmla="*/ 33 w 1559"/>
                <a:gd name="T7" fmla="*/ 682 h 1387"/>
                <a:gd name="T8" fmla="*/ 12 w 1559"/>
                <a:gd name="T9" fmla="*/ 626 h 1387"/>
                <a:gd name="T10" fmla="*/ 2 w 1559"/>
                <a:gd name="T11" fmla="*/ 567 h 1387"/>
                <a:gd name="T12" fmla="*/ 3 w 1559"/>
                <a:gd name="T13" fmla="*/ 487 h 1387"/>
                <a:gd name="T14" fmla="*/ 4 w 1559"/>
                <a:gd name="T15" fmla="*/ 468 h 1387"/>
                <a:gd name="T16" fmla="*/ 16 w 1559"/>
                <a:gd name="T17" fmla="*/ 409 h 1387"/>
                <a:gd name="T18" fmla="*/ 59 w 1559"/>
                <a:gd name="T19" fmla="*/ 299 h 1387"/>
                <a:gd name="T20" fmla="*/ 127 w 1559"/>
                <a:gd name="T21" fmla="*/ 202 h 1387"/>
                <a:gd name="T22" fmla="*/ 216 w 1559"/>
                <a:gd name="T23" fmla="*/ 124 h 1387"/>
                <a:gd name="T24" fmla="*/ 284 w 1559"/>
                <a:gd name="T25" fmla="*/ 85 h 1387"/>
                <a:gd name="T26" fmla="*/ 357 w 1559"/>
                <a:gd name="T27" fmla="*/ 56 h 1387"/>
                <a:gd name="T28" fmla="*/ 394 w 1559"/>
                <a:gd name="T29" fmla="*/ 45 h 1387"/>
                <a:gd name="T30" fmla="*/ 469 w 1559"/>
                <a:gd name="T31" fmla="*/ 30 h 1387"/>
                <a:gd name="T32" fmla="*/ 544 w 1559"/>
                <a:gd name="T33" fmla="*/ 20 h 1387"/>
                <a:gd name="T34" fmla="*/ 819 w 1559"/>
                <a:gd name="T35" fmla="*/ 2 h 1387"/>
                <a:gd name="T36" fmla="*/ 1093 w 1559"/>
                <a:gd name="T37" fmla="*/ 44 h 1387"/>
                <a:gd name="T38" fmla="*/ 1338 w 1559"/>
                <a:gd name="T39" fmla="*/ 181 h 1387"/>
                <a:gd name="T40" fmla="*/ 1471 w 1559"/>
                <a:gd name="T41" fmla="*/ 348 h 1387"/>
                <a:gd name="T42" fmla="*/ 1504 w 1559"/>
                <a:gd name="T43" fmla="*/ 413 h 1387"/>
                <a:gd name="T44" fmla="*/ 1559 w 1559"/>
                <a:gd name="T45" fmla="*/ 690 h 1387"/>
                <a:gd name="T46" fmla="*/ 1554 w 1559"/>
                <a:gd name="T47" fmla="*/ 797 h 1387"/>
                <a:gd name="T48" fmla="*/ 1536 w 1559"/>
                <a:gd name="T49" fmla="*/ 901 h 1387"/>
                <a:gd name="T50" fmla="*/ 1493 w 1559"/>
                <a:gd name="T51" fmla="*/ 1035 h 1387"/>
                <a:gd name="T52" fmla="*/ 1466 w 1559"/>
                <a:gd name="T53" fmla="*/ 1099 h 1387"/>
                <a:gd name="T54" fmla="*/ 1298 w 1559"/>
                <a:gd name="T55" fmla="*/ 1322 h 1387"/>
                <a:gd name="T56" fmla="*/ 1173 w 1559"/>
                <a:gd name="T57" fmla="*/ 1381 h 1387"/>
                <a:gd name="T58" fmla="*/ 1364 w 1559"/>
                <a:gd name="T59" fmla="*/ 1200 h 1387"/>
                <a:gd name="T60" fmla="*/ 1434 w 1559"/>
                <a:gd name="T61" fmla="*/ 1050 h 1387"/>
                <a:gd name="T62" fmla="*/ 1465 w 1559"/>
                <a:gd name="T63" fmla="*/ 954 h 1387"/>
                <a:gd name="T64" fmla="*/ 1485 w 1559"/>
                <a:gd name="T65" fmla="*/ 857 h 1387"/>
                <a:gd name="T66" fmla="*/ 1493 w 1559"/>
                <a:gd name="T67" fmla="*/ 791 h 1387"/>
                <a:gd name="T68" fmla="*/ 1495 w 1559"/>
                <a:gd name="T69" fmla="*/ 692 h 1387"/>
                <a:gd name="T70" fmla="*/ 1446 w 1559"/>
                <a:gd name="T71" fmla="*/ 435 h 1387"/>
                <a:gd name="T72" fmla="*/ 1419 w 1559"/>
                <a:gd name="T73" fmla="*/ 377 h 1387"/>
                <a:gd name="T74" fmla="*/ 1302 w 1559"/>
                <a:gd name="T75" fmla="*/ 221 h 1387"/>
                <a:gd name="T76" fmla="*/ 1080 w 1559"/>
                <a:gd name="T77" fmla="*/ 79 h 1387"/>
                <a:gd name="T78" fmla="*/ 818 w 1559"/>
                <a:gd name="T79" fmla="*/ 22 h 1387"/>
                <a:gd name="T80" fmla="*/ 549 w 1559"/>
                <a:gd name="T81" fmla="*/ 42 h 1387"/>
                <a:gd name="T82" fmla="*/ 474 w 1559"/>
                <a:gd name="T83" fmla="*/ 57 h 1387"/>
                <a:gd name="T84" fmla="*/ 404 w 1559"/>
                <a:gd name="T85" fmla="*/ 78 h 1387"/>
                <a:gd name="T86" fmla="*/ 370 w 1559"/>
                <a:gd name="T87" fmla="*/ 91 h 1387"/>
                <a:gd name="T88" fmla="*/ 304 w 1559"/>
                <a:gd name="T89" fmla="*/ 124 h 1387"/>
                <a:gd name="T90" fmla="*/ 245 w 1559"/>
                <a:gd name="T91" fmla="*/ 164 h 1387"/>
                <a:gd name="T92" fmla="*/ 191 w 1559"/>
                <a:gd name="T93" fmla="*/ 211 h 1387"/>
                <a:gd name="T94" fmla="*/ 124 w 1559"/>
                <a:gd name="T95" fmla="*/ 294 h 1387"/>
                <a:gd name="T96" fmla="*/ 90 w 1559"/>
                <a:gd name="T97" fmla="*/ 356 h 1387"/>
                <a:gd name="T98" fmla="*/ 56 w 1559"/>
                <a:gd name="T99" fmla="*/ 458 h 1387"/>
                <a:gd name="T100" fmla="*/ 51 w 1559"/>
                <a:gd name="T101" fmla="*/ 483 h 1387"/>
                <a:gd name="T102" fmla="*/ 47 w 1559"/>
                <a:gd name="T103" fmla="*/ 528 h 1387"/>
                <a:gd name="T104" fmla="*/ 49 w 1559"/>
                <a:gd name="T105" fmla="*/ 599 h 1387"/>
                <a:gd name="T106" fmla="*/ 56 w 1559"/>
                <a:gd name="T107" fmla="*/ 634 h 1387"/>
                <a:gd name="T108" fmla="*/ 81 w 1559"/>
                <a:gd name="T109" fmla="*/ 700 h 1387"/>
                <a:gd name="T110" fmla="*/ 100 w 1559"/>
                <a:gd name="T111" fmla="*/ 730 h 1387"/>
                <a:gd name="T112" fmla="*/ 147 w 1559"/>
                <a:gd name="T113" fmla="*/ 785 h 1387"/>
                <a:gd name="T114" fmla="*/ 238 w 1559"/>
                <a:gd name="T115" fmla="*/ 84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9" h="1387">
                  <a:moveTo>
                    <a:pt x="236" y="853"/>
                  </a:moveTo>
                  <a:cubicBezTo>
                    <a:pt x="211" y="846"/>
                    <a:pt x="188" y="836"/>
                    <a:pt x="166" y="823"/>
                  </a:cubicBezTo>
                  <a:cubicBezTo>
                    <a:pt x="154" y="817"/>
                    <a:pt x="144" y="809"/>
                    <a:pt x="133" y="802"/>
                  </a:cubicBezTo>
                  <a:cubicBezTo>
                    <a:pt x="123" y="794"/>
                    <a:pt x="112" y="786"/>
                    <a:pt x="103" y="777"/>
                  </a:cubicBezTo>
                  <a:cubicBezTo>
                    <a:pt x="94" y="768"/>
                    <a:pt x="84" y="759"/>
                    <a:pt x="76" y="748"/>
                  </a:cubicBezTo>
                  <a:cubicBezTo>
                    <a:pt x="63" y="733"/>
                    <a:pt x="63" y="733"/>
                    <a:pt x="63" y="733"/>
                  </a:cubicBezTo>
                  <a:cubicBezTo>
                    <a:pt x="52" y="717"/>
                    <a:pt x="52" y="717"/>
                    <a:pt x="52" y="717"/>
                  </a:cubicBezTo>
                  <a:cubicBezTo>
                    <a:pt x="45" y="706"/>
                    <a:pt x="39" y="694"/>
                    <a:pt x="33" y="682"/>
                  </a:cubicBezTo>
                  <a:cubicBezTo>
                    <a:pt x="26" y="670"/>
                    <a:pt x="22" y="657"/>
                    <a:pt x="18" y="645"/>
                  </a:cubicBezTo>
                  <a:cubicBezTo>
                    <a:pt x="16" y="638"/>
                    <a:pt x="14" y="632"/>
                    <a:pt x="12" y="626"/>
                  </a:cubicBezTo>
                  <a:cubicBezTo>
                    <a:pt x="8" y="606"/>
                    <a:pt x="8" y="606"/>
                    <a:pt x="8" y="606"/>
                  </a:cubicBezTo>
                  <a:cubicBezTo>
                    <a:pt x="5" y="593"/>
                    <a:pt x="3" y="580"/>
                    <a:pt x="2" y="567"/>
                  </a:cubicBezTo>
                  <a:cubicBezTo>
                    <a:pt x="1" y="553"/>
                    <a:pt x="0" y="540"/>
                    <a:pt x="0" y="527"/>
                  </a:cubicBezTo>
                  <a:cubicBezTo>
                    <a:pt x="3" y="487"/>
                    <a:pt x="3" y="487"/>
                    <a:pt x="3" y="487"/>
                  </a:cubicBezTo>
                  <a:cubicBezTo>
                    <a:pt x="3" y="479"/>
                    <a:pt x="3" y="479"/>
                    <a:pt x="3" y="479"/>
                  </a:cubicBezTo>
                  <a:cubicBezTo>
                    <a:pt x="4" y="468"/>
                    <a:pt x="4" y="468"/>
                    <a:pt x="4" y="468"/>
                  </a:cubicBezTo>
                  <a:cubicBezTo>
                    <a:pt x="5" y="461"/>
                    <a:pt x="6" y="455"/>
                    <a:pt x="7" y="448"/>
                  </a:cubicBezTo>
                  <a:cubicBezTo>
                    <a:pt x="9" y="435"/>
                    <a:pt x="12" y="422"/>
                    <a:pt x="16" y="409"/>
                  </a:cubicBezTo>
                  <a:cubicBezTo>
                    <a:pt x="23" y="384"/>
                    <a:pt x="31" y="359"/>
                    <a:pt x="42" y="335"/>
                  </a:cubicBezTo>
                  <a:cubicBezTo>
                    <a:pt x="48" y="323"/>
                    <a:pt x="52" y="311"/>
                    <a:pt x="59" y="299"/>
                  </a:cubicBezTo>
                  <a:cubicBezTo>
                    <a:pt x="78" y="265"/>
                    <a:pt x="78" y="265"/>
                    <a:pt x="78" y="265"/>
                  </a:cubicBezTo>
                  <a:cubicBezTo>
                    <a:pt x="94" y="243"/>
                    <a:pt x="108" y="221"/>
                    <a:pt x="127" y="202"/>
                  </a:cubicBezTo>
                  <a:cubicBezTo>
                    <a:pt x="143" y="181"/>
                    <a:pt x="164" y="164"/>
                    <a:pt x="184" y="147"/>
                  </a:cubicBezTo>
                  <a:cubicBezTo>
                    <a:pt x="194" y="138"/>
                    <a:pt x="205" y="131"/>
                    <a:pt x="216" y="124"/>
                  </a:cubicBezTo>
                  <a:cubicBezTo>
                    <a:pt x="227" y="117"/>
                    <a:pt x="238" y="109"/>
                    <a:pt x="249" y="103"/>
                  </a:cubicBezTo>
                  <a:cubicBezTo>
                    <a:pt x="284" y="85"/>
                    <a:pt x="284" y="85"/>
                    <a:pt x="284" y="85"/>
                  </a:cubicBezTo>
                  <a:cubicBezTo>
                    <a:pt x="296" y="80"/>
                    <a:pt x="308" y="73"/>
                    <a:pt x="320" y="69"/>
                  </a:cubicBezTo>
                  <a:cubicBezTo>
                    <a:pt x="357" y="56"/>
                    <a:pt x="357" y="56"/>
                    <a:pt x="357" y="56"/>
                  </a:cubicBezTo>
                  <a:cubicBezTo>
                    <a:pt x="375" y="50"/>
                    <a:pt x="375" y="50"/>
                    <a:pt x="375" y="50"/>
                  </a:cubicBezTo>
                  <a:cubicBezTo>
                    <a:pt x="381" y="48"/>
                    <a:pt x="387" y="47"/>
                    <a:pt x="394" y="45"/>
                  </a:cubicBezTo>
                  <a:cubicBezTo>
                    <a:pt x="431" y="37"/>
                    <a:pt x="431" y="37"/>
                    <a:pt x="431" y="37"/>
                  </a:cubicBezTo>
                  <a:cubicBezTo>
                    <a:pt x="444" y="34"/>
                    <a:pt x="456" y="30"/>
                    <a:pt x="469" y="30"/>
                  </a:cubicBezTo>
                  <a:cubicBezTo>
                    <a:pt x="494" y="27"/>
                    <a:pt x="520" y="24"/>
                    <a:pt x="545" y="20"/>
                  </a:cubicBezTo>
                  <a:cubicBezTo>
                    <a:pt x="544" y="20"/>
                    <a:pt x="544" y="20"/>
                    <a:pt x="544" y="20"/>
                  </a:cubicBezTo>
                  <a:cubicBezTo>
                    <a:pt x="590" y="12"/>
                    <a:pt x="635" y="7"/>
                    <a:pt x="681" y="4"/>
                  </a:cubicBezTo>
                  <a:cubicBezTo>
                    <a:pt x="727" y="1"/>
                    <a:pt x="773" y="0"/>
                    <a:pt x="819" y="2"/>
                  </a:cubicBezTo>
                  <a:cubicBezTo>
                    <a:pt x="865" y="3"/>
                    <a:pt x="911" y="7"/>
                    <a:pt x="957" y="13"/>
                  </a:cubicBezTo>
                  <a:cubicBezTo>
                    <a:pt x="1003" y="20"/>
                    <a:pt x="1048" y="30"/>
                    <a:pt x="1093" y="44"/>
                  </a:cubicBezTo>
                  <a:cubicBezTo>
                    <a:pt x="1137" y="58"/>
                    <a:pt x="1181" y="76"/>
                    <a:pt x="1223" y="99"/>
                  </a:cubicBezTo>
                  <a:cubicBezTo>
                    <a:pt x="1264" y="122"/>
                    <a:pt x="1302" y="150"/>
                    <a:pt x="1338" y="181"/>
                  </a:cubicBezTo>
                  <a:cubicBezTo>
                    <a:pt x="1374" y="213"/>
                    <a:pt x="1405" y="249"/>
                    <a:pt x="1433" y="288"/>
                  </a:cubicBezTo>
                  <a:cubicBezTo>
                    <a:pt x="1446" y="308"/>
                    <a:pt x="1461" y="327"/>
                    <a:pt x="1471" y="348"/>
                  </a:cubicBezTo>
                  <a:cubicBezTo>
                    <a:pt x="1489" y="379"/>
                    <a:pt x="1489" y="379"/>
                    <a:pt x="1489" y="379"/>
                  </a:cubicBezTo>
                  <a:cubicBezTo>
                    <a:pt x="1495" y="390"/>
                    <a:pt x="1499" y="401"/>
                    <a:pt x="1504" y="413"/>
                  </a:cubicBezTo>
                  <a:cubicBezTo>
                    <a:pt x="1522" y="457"/>
                    <a:pt x="1535" y="503"/>
                    <a:pt x="1544" y="549"/>
                  </a:cubicBezTo>
                  <a:cubicBezTo>
                    <a:pt x="1553" y="596"/>
                    <a:pt x="1558" y="643"/>
                    <a:pt x="1559" y="690"/>
                  </a:cubicBezTo>
                  <a:cubicBezTo>
                    <a:pt x="1559" y="714"/>
                    <a:pt x="1559" y="738"/>
                    <a:pt x="1557" y="761"/>
                  </a:cubicBezTo>
                  <a:cubicBezTo>
                    <a:pt x="1554" y="797"/>
                    <a:pt x="1554" y="797"/>
                    <a:pt x="1554" y="797"/>
                  </a:cubicBezTo>
                  <a:cubicBezTo>
                    <a:pt x="1549" y="832"/>
                    <a:pt x="1549" y="832"/>
                    <a:pt x="1549" y="832"/>
                  </a:cubicBezTo>
                  <a:cubicBezTo>
                    <a:pt x="1546" y="855"/>
                    <a:pt x="1541" y="878"/>
                    <a:pt x="1536" y="901"/>
                  </a:cubicBezTo>
                  <a:cubicBezTo>
                    <a:pt x="1531" y="924"/>
                    <a:pt x="1524" y="947"/>
                    <a:pt x="1517" y="969"/>
                  </a:cubicBezTo>
                  <a:cubicBezTo>
                    <a:pt x="1511" y="992"/>
                    <a:pt x="1502" y="1014"/>
                    <a:pt x="1493" y="1035"/>
                  </a:cubicBezTo>
                  <a:cubicBezTo>
                    <a:pt x="1480" y="1067"/>
                    <a:pt x="1480" y="1067"/>
                    <a:pt x="1480" y="1067"/>
                  </a:cubicBezTo>
                  <a:cubicBezTo>
                    <a:pt x="1475" y="1078"/>
                    <a:pt x="1471" y="1089"/>
                    <a:pt x="1466" y="1099"/>
                  </a:cubicBezTo>
                  <a:cubicBezTo>
                    <a:pt x="1446" y="1142"/>
                    <a:pt x="1421" y="1182"/>
                    <a:pt x="1394" y="1220"/>
                  </a:cubicBezTo>
                  <a:cubicBezTo>
                    <a:pt x="1366" y="1258"/>
                    <a:pt x="1335" y="1293"/>
                    <a:pt x="1298" y="1322"/>
                  </a:cubicBezTo>
                  <a:cubicBezTo>
                    <a:pt x="1261" y="1351"/>
                    <a:pt x="1220" y="1375"/>
                    <a:pt x="1175" y="1387"/>
                  </a:cubicBezTo>
                  <a:cubicBezTo>
                    <a:pt x="1173" y="1381"/>
                    <a:pt x="1173" y="1381"/>
                    <a:pt x="1173" y="1381"/>
                  </a:cubicBezTo>
                  <a:cubicBezTo>
                    <a:pt x="1214" y="1363"/>
                    <a:pt x="1251" y="1337"/>
                    <a:pt x="1282" y="1305"/>
                  </a:cubicBezTo>
                  <a:cubicBezTo>
                    <a:pt x="1314" y="1273"/>
                    <a:pt x="1341" y="1238"/>
                    <a:pt x="1364" y="1200"/>
                  </a:cubicBezTo>
                  <a:cubicBezTo>
                    <a:pt x="1387" y="1162"/>
                    <a:pt x="1407" y="1122"/>
                    <a:pt x="1423" y="1081"/>
                  </a:cubicBezTo>
                  <a:cubicBezTo>
                    <a:pt x="1427" y="1071"/>
                    <a:pt x="1431" y="1060"/>
                    <a:pt x="1434" y="1050"/>
                  </a:cubicBezTo>
                  <a:cubicBezTo>
                    <a:pt x="1445" y="1017"/>
                    <a:pt x="1445" y="1017"/>
                    <a:pt x="1445" y="1017"/>
                  </a:cubicBezTo>
                  <a:cubicBezTo>
                    <a:pt x="1452" y="996"/>
                    <a:pt x="1460" y="975"/>
                    <a:pt x="1465" y="954"/>
                  </a:cubicBezTo>
                  <a:cubicBezTo>
                    <a:pt x="1470" y="932"/>
                    <a:pt x="1476" y="911"/>
                    <a:pt x="1480" y="889"/>
                  </a:cubicBezTo>
                  <a:cubicBezTo>
                    <a:pt x="1485" y="857"/>
                    <a:pt x="1485" y="857"/>
                    <a:pt x="1485" y="857"/>
                  </a:cubicBezTo>
                  <a:cubicBezTo>
                    <a:pt x="1487" y="846"/>
                    <a:pt x="1488" y="835"/>
                    <a:pt x="1489" y="824"/>
                  </a:cubicBezTo>
                  <a:cubicBezTo>
                    <a:pt x="1493" y="791"/>
                    <a:pt x="1493" y="791"/>
                    <a:pt x="1493" y="791"/>
                  </a:cubicBezTo>
                  <a:cubicBezTo>
                    <a:pt x="1495" y="758"/>
                    <a:pt x="1495" y="758"/>
                    <a:pt x="1495" y="758"/>
                  </a:cubicBezTo>
                  <a:cubicBezTo>
                    <a:pt x="1497" y="736"/>
                    <a:pt x="1495" y="714"/>
                    <a:pt x="1495" y="692"/>
                  </a:cubicBezTo>
                  <a:cubicBezTo>
                    <a:pt x="1493" y="648"/>
                    <a:pt x="1490" y="604"/>
                    <a:pt x="1481" y="561"/>
                  </a:cubicBezTo>
                  <a:cubicBezTo>
                    <a:pt x="1472" y="518"/>
                    <a:pt x="1461" y="476"/>
                    <a:pt x="1446" y="435"/>
                  </a:cubicBezTo>
                  <a:cubicBezTo>
                    <a:pt x="1443" y="425"/>
                    <a:pt x="1439" y="415"/>
                    <a:pt x="1434" y="406"/>
                  </a:cubicBezTo>
                  <a:cubicBezTo>
                    <a:pt x="1419" y="377"/>
                    <a:pt x="1419" y="377"/>
                    <a:pt x="1419" y="377"/>
                  </a:cubicBezTo>
                  <a:cubicBezTo>
                    <a:pt x="1410" y="357"/>
                    <a:pt x="1397" y="339"/>
                    <a:pt x="1386" y="321"/>
                  </a:cubicBezTo>
                  <a:cubicBezTo>
                    <a:pt x="1361" y="285"/>
                    <a:pt x="1333" y="251"/>
                    <a:pt x="1302" y="221"/>
                  </a:cubicBezTo>
                  <a:cubicBezTo>
                    <a:pt x="1270" y="190"/>
                    <a:pt x="1236" y="163"/>
                    <a:pt x="1199" y="139"/>
                  </a:cubicBezTo>
                  <a:cubicBezTo>
                    <a:pt x="1161" y="116"/>
                    <a:pt x="1122" y="96"/>
                    <a:pt x="1080" y="79"/>
                  </a:cubicBezTo>
                  <a:cubicBezTo>
                    <a:pt x="1039" y="62"/>
                    <a:pt x="996" y="50"/>
                    <a:pt x="952" y="40"/>
                  </a:cubicBezTo>
                  <a:cubicBezTo>
                    <a:pt x="908" y="31"/>
                    <a:pt x="863" y="25"/>
                    <a:pt x="818" y="22"/>
                  </a:cubicBezTo>
                  <a:cubicBezTo>
                    <a:pt x="773" y="19"/>
                    <a:pt x="727" y="19"/>
                    <a:pt x="682" y="22"/>
                  </a:cubicBezTo>
                  <a:cubicBezTo>
                    <a:pt x="637" y="26"/>
                    <a:pt x="592" y="32"/>
                    <a:pt x="549" y="42"/>
                  </a:cubicBezTo>
                  <a:cubicBezTo>
                    <a:pt x="547" y="43"/>
                    <a:pt x="547" y="43"/>
                    <a:pt x="547" y="43"/>
                  </a:cubicBezTo>
                  <a:cubicBezTo>
                    <a:pt x="523" y="47"/>
                    <a:pt x="499" y="52"/>
                    <a:pt x="474" y="57"/>
                  </a:cubicBezTo>
                  <a:cubicBezTo>
                    <a:pt x="462" y="59"/>
                    <a:pt x="451" y="63"/>
                    <a:pt x="439" y="67"/>
                  </a:cubicBezTo>
                  <a:cubicBezTo>
                    <a:pt x="404" y="78"/>
                    <a:pt x="404" y="78"/>
                    <a:pt x="404" y="78"/>
                  </a:cubicBezTo>
                  <a:cubicBezTo>
                    <a:pt x="398" y="80"/>
                    <a:pt x="392" y="81"/>
                    <a:pt x="386" y="84"/>
                  </a:cubicBezTo>
                  <a:cubicBezTo>
                    <a:pt x="370" y="91"/>
                    <a:pt x="370" y="91"/>
                    <a:pt x="370" y="91"/>
                  </a:cubicBezTo>
                  <a:cubicBezTo>
                    <a:pt x="336" y="106"/>
                    <a:pt x="336" y="106"/>
                    <a:pt x="336" y="106"/>
                  </a:cubicBezTo>
                  <a:cubicBezTo>
                    <a:pt x="325" y="111"/>
                    <a:pt x="315" y="117"/>
                    <a:pt x="304" y="124"/>
                  </a:cubicBezTo>
                  <a:cubicBezTo>
                    <a:pt x="273" y="142"/>
                    <a:pt x="273" y="142"/>
                    <a:pt x="273" y="142"/>
                  </a:cubicBezTo>
                  <a:cubicBezTo>
                    <a:pt x="263" y="149"/>
                    <a:pt x="254" y="157"/>
                    <a:pt x="245" y="164"/>
                  </a:cubicBezTo>
                  <a:cubicBezTo>
                    <a:pt x="236" y="171"/>
                    <a:pt x="225" y="177"/>
                    <a:pt x="217" y="186"/>
                  </a:cubicBezTo>
                  <a:cubicBezTo>
                    <a:pt x="191" y="211"/>
                    <a:pt x="191" y="211"/>
                    <a:pt x="191" y="211"/>
                  </a:cubicBezTo>
                  <a:cubicBezTo>
                    <a:pt x="182" y="218"/>
                    <a:pt x="175" y="228"/>
                    <a:pt x="167" y="237"/>
                  </a:cubicBezTo>
                  <a:cubicBezTo>
                    <a:pt x="150" y="254"/>
                    <a:pt x="138" y="274"/>
                    <a:pt x="124" y="294"/>
                  </a:cubicBezTo>
                  <a:cubicBezTo>
                    <a:pt x="106" y="324"/>
                    <a:pt x="106" y="324"/>
                    <a:pt x="106" y="324"/>
                  </a:cubicBezTo>
                  <a:cubicBezTo>
                    <a:pt x="100" y="335"/>
                    <a:pt x="95" y="346"/>
                    <a:pt x="90" y="356"/>
                  </a:cubicBezTo>
                  <a:cubicBezTo>
                    <a:pt x="80" y="378"/>
                    <a:pt x="72" y="400"/>
                    <a:pt x="65" y="423"/>
                  </a:cubicBezTo>
                  <a:cubicBezTo>
                    <a:pt x="62" y="434"/>
                    <a:pt x="58" y="446"/>
                    <a:pt x="56" y="458"/>
                  </a:cubicBezTo>
                  <a:cubicBezTo>
                    <a:pt x="55" y="463"/>
                    <a:pt x="53" y="469"/>
                    <a:pt x="53" y="475"/>
                  </a:cubicBezTo>
                  <a:cubicBezTo>
                    <a:pt x="52" y="477"/>
                    <a:pt x="52" y="480"/>
                    <a:pt x="51" y="483"/>
                  </a:cubicBezTo>
                  <a:cubicBezTo>
                    <a:pt x="50" y="493"/>
                    <a:pt x="50" y="493"/>
                    <a:pt x="50" y="493"/>
                  </a:cubicBezTo>
                  <a:cubicBezTo>
                    <a:pt x="47" y="528"/>
                    <a:pt x="47" y="528"/>
                    <a:pt x="47" y="528"/>
                  </a:cubicBezTo>
                  <a:cubicBezTo>
                    <a:pt x="45" y="540"/>
                    <a:pt x="47" y="552"/>
                    <a:pt x="46" y="564"/>
                  </a:cubicBezTo>
                  <a:cubicBezTo>
                    <a:pt x="46" y="576"/>
                    <a:pt x="48" y="587"/>
                    <a:pt x="49" y="599"/>
                  </a:cubicBezTo>
                  <a:cubicBezTo>
                    <a:pt x="52" y="617"/>
                    <a:pt x="52" y="617"/>
                    <a:pt x="52" y="617"/>
                  </a:cubicBezTo>
                  <a:cubicBezTo>
                    <a:pt x="53" y="622"/>
                    <a:pt x="55" y="628"/>
                    <a:pt x="56" y="634"/>
                  </a:cubicBezTo>
                  <a:cubicBezTo>
                    <a:pt x="59" y="645"/>
                    <a:pt x="62" y="657"/>
                    <a:pt x="67" y="667"/>
                  </a:cubicBezTo>
                  <a:cubicBezTo>
                    <a:pt x="71" y="678"/>
                    <a:pt x="75" y="690"/>
                    <a:pt x="81" y="700"/>
                  </a:cubicBezTo>
                  <a:cubicBezTo>
                    <a:pt x="90" y="715"/>
                    <a:pt x="90" y="715"/>
                    <a:pt x="90" y="715"/>
                  </a:cubicBezTo>
                  <a:cubicBezTo>
                    <a:pt x="100" y="730"/>
                    <a:pt x="100" y="730"/>
                    <a:pt x="100" y="730"/>
                  </a:cubicBezTo>
                  <a:cubicBezTo>
                    <a:pt x="106" y="740"/>
                    <a:pt x="114" y="749"/>
                    <a:pt x="122" y="759"/>
                  </a:cubicBezTo>
                  <a:cubicBezTo>
                    <a:pt x="129" y="768"/>
                    <a:pt x="138" y="776"/>
                    <a:pt x="147" y="785"/>
                  </a:cubicBezTo>
                  <a:cubicBezTo>
                    <a:pt x="156" y="793"/>
                    <a:pt x="165" y="802"/>
                    <a:pt x="175" y="809"/>
                  </a:cubicBezTo>
                  <a:cubicBezTo>
                    <a:pt x="195" y="823"/>
                    <a:pt x="216" y="837"/>
                    <a:pt x="238" y="847"/>
                  </a:cubicBezTo>
                  <a:lnTo>
                    <a:pt x="236" y="853"/>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5008" y="935"/>
              <a:ext cx="548" cy="655"/>
            </a:xfrm>
            <a:custGeom>
              <a:avLst/>
              <a:gdLst>
                <a:gd name="T0" fmla="*/ 57 w 562"/>
                <a:gd name="T1" fmla="*/ 19 h 671"/>
                <a:gd name="T2" fmla="*/ 232 w 562"/>
                <a:gd name="T3" fmla="*/ 47 h 671"/>
                <a:gd name="T4" fmla="*/ 293 w 562"/>
                <a:gd name="T5" fmla="*/ 54 h 671"/>
                <a:gd name="T6" fmla="*/ 367 w 562"/>
                <a:gd name="T7" fmla="*/ 158 h 671"/>
                <a:gd name="T8" fmla="*/ 326 w 562"/>
                <a:gd name="T9" fmla="*/ 330 h 671"/>
                <a:gd name="T10" fmla="*/ 326 w 562"/>
                <a:gd name="T11" fmla="*/ 338 h 671"/>
                <a:gd name="T12" fmla="*/ 326 w 562"/>
                <a:gd name="T13" fmla="*/ 339 h 671"/>
                <a:gd name="T14" fmla="*/ 329 w 562"/>
                <a:gd name="T15" fmla="*/ 353 h 671"/>
                <a:gd name="T16" fmla="*/ 385 w 562"/>
                <a:gd name="T17" fmla="*/ 402 h 671"/>
                <a:gd name="T18" fmla="*/ 430 w 562"/>
                <a:gd name="T19" fmla="*/ 459 h 671"/>
                <a:gd name="T20" fmla="*/ 433 w 562"/>
                <a:gd name="T21" fmla="*/ 493 h 671"/>
                <a:gd name="T22" fmla="*/ 391 w 562"/>
                <a:gd name="T23" fmla="*/ 642 h 671"/>
                <a:gd name="T24" fmla="*/ 395 w 562"/>
                <a:gd name="T25" fmla="*/ 601 h 671"/>
                <a:gd name="T26" fmla="*/ 443 w 562"/>
                <a:gd name="T27" fmla="*/ 548 h 671"/>
                <a:gd name="T28" fmla="*/ 478 w 562"/>
                <a:gd name="T29" fmla="*/ 482 h 671"/>
                <a:gd name="T30" fmla="*/ 500 w 562"/>
                <a:gd name="T31" fmla="*/ 410 h 671"/>
                <a:gd name="T32" fmla="*/ 480 w 562"/>
                <a:gd name="T33" fmla="*/ 362 h 671"/>
                <a:gd name="T34" fmla="*/ 439 w 562"/>
                <a:gd name="T35" fmla="*/ 295 h 671"/>
                <a:gd name="T36" fmla="*/ 500 w 562"/>
                <a:gd name="T37" fmla="*/ 194 h 671"/>
                <a:gd name="T38" fmla="*/ 504 w 562"/>
                <a:gd name="T39" fmla="*/ 198 h 671"/>
                <a:gd name="T40" fmla="*/ 451 w 562"/>
                <a:gd name="T41" fmla="*/ 298 h 671"/>
                <a:gd name="T42" fmla="*/ 456 w 562"/>
                <a:gd name="T43" fmla="*/ 329 h 671"/>
                <a:gd name="T44" fmla="*/ 506 w 562"/>
                <a:gd name="T45" fmla="*/ 351 h 671"/>
                <a:gd name="T46" fmla="*/ 528 w 562"/>
                <a:gd name="T47" fmla="*/ 382 h 671"/>
                <a:gd name="T48" fmla="*/ 525 w 562"/>
                <a:gd name="T49" fmla="*/ 415 h 671"/>
                <a:gd name="T50" fmla="*/ 506 w 562"/>
                <a:gd name="T51" fmla="*/ 492 h 671"/>
                <a:gd name="T52" fmla="*/ 472 w 562"/>
                <a:gd name="T53" fmla="*/ 566 h 671"/>
                <a:gd name="T54" fmla="*/ 418 w 562"/>
                <a:gd name="T55" fmla="*/ 629 h 671"/>
                <a:gd name="T56" fmla="*/ 343 w 562"/>
                <a:gd name="T57" fmla="*/ 671 h 671"/>
                <a:gd name="T58" fmla="*/ 391 w 562"/>
                <a:gd name="T59" fmla="*/ 519 h 671"/>
                <a:gd name="T60" fmla="*/ 393 w 562"/>
                <a:gd name="T61" fmla="*/ 481 h 671"/>
                <a:gd name="T62" fmla="*/ 363 w 562"/>
                <a:gd name="T63" fmla="*/ 434 h 671"/>
                <a:gd name="T64" fmla="*/ 291 w 562"/>
                <a:gd name="T65" fmla="*/ 365 h 671"/>
                <a:gd name="T66" fmla="*/ 287 w 562"/>
                <a:gd name="T67" fmla="*/ 342 h 671"/>
                <a:gd name="T68" fmla="*/ 287 w 562"/>
                <a:gd name="T69" fmla="*/ 339 h 671"/>
                <a:gd name="T70" fmla="*/ 288 w 562"/>
                <a:gd name="T71" fmla="*/ 329 h 671"/>
                <a:gd name="T72" fmla="*/ 320 w 562"/>
                <a:gd name="T73" fmla="*/ 209 h 671"/>
                <a:gd name="T74" fmla="*/ 326 w 562"/>
                <a:gd name="T75" fmla="*/ 108 h 671"/>
                <a:gd name="T76" fmla="*/ 259 w 562"/>
                <a:gd name="T77" fmla="*/ 75 h 671"/>
                <a:gd name="T78" fmla="*/ 111 w 562"/>
                <a:gd name="T79" fmla="*/ 47 h 671"/>
                <a:gd name="T80" fmla="*/ 0 w 562"/>
                <a:gd name="T8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2" h="671">
                  <a:moveTo>
                    <a:pt x="0" y="0"/>
                  </a:moveTo>
                  <a:cubicBezTo>
                    <a:pt x="19" y="6"/>
                    <a:pt x="38" y="13"/>
                    <a:pt x="57" y="19"/>
                  </a:cubicBezTo>
                  <a:cubicBezTo>
                    <a:pt x="76" y="25"/>
                    <a:pt x="95" y="31"/>
                    <a:pt x="114" y="35"/>
                  </a:cubicBezTo>
                  <a:cubicBezTo>
                    <a:pt x="153" y="42"/>
                    <a:pt x="192" y="45"/>
                    <a:pt x="232" y="47"/>
                  </a:cubicBezTo>
                  <a:cubicBezTo>
                    <a:pt x="262" y="50"/>
                    <a:pt x="262" y="50"/>
                    <a:pt x="262" y="50"/>
                  </a:cubicBezTo>
                  <a:cubicBezTo>
                    <a:pt x="271" y="50"/>
                    <a:pt x="282" y="51"/>
                    <a:pt x="293" y="54"/>
                  </a:cubicBezTo>
                  <a:cubicBezTo>
                    <a:pt x="315" y="59"/>
                    <a:pt x="337" y="70"/>
                    <a:pt x="351" y="90"/>
                  </a:cubicBezTo>
                  <a:cubicBezTo>
                    <a:pt x="365" y="111"/>
                    <a:pt x="369" y="135"/>
                    <a:pt x="367" y="158"/>
                  </a:cubicBezTo>
                  <a:cubicBezTo>
                    <a:pt x="366" y="180"/>
                    <a:pt x="360" y="200"/>
                    <a:pt x="354" y="220"/>
                  </a:cubicBezTo>
                  <a:cubicBezTo>
                    <a:pt x="342" y="258"/>
                    <a:pt x="327" y="295"/>
                    <a:pt x="326" y="330"/>
                  </a:cubicBezTo>
                  <a:cubicBezTo>
                    <a:pt x="326" y="336"/>
                    <a:pt x="326" y="336"/>
                    <a:pt x="326" y="336"/>
                  </a:cubicBezTo>
                  <a:cubicBezTo>
                    <a:pt x="326" y="338"/>
                    <a:pt x="326" y="338"/>
                    <a:pt x="326" y="338"/>
                  </a:cubicBezTo>
                  <a:cubicBezTo>
                    <a:pt x="326" y="338"/>
                    <a:pt x="326" y="340"/>
                    <a:pt x="326" y="338"/>
                  </a:cubicBezTo>
                  <a:cubicBezTo>
                    <a:pt x="326" y="339"/>
                    <a:pt x="326" y="339"/>
                    <a:pt x="326" y="339"/>
                  </a:cubicBezTo>
                  <a:cubicBezTo>
                    <a:pt x="326" y="343"/>
                    <a:pt x="326" y="343"/>
                    <a:pt x="326" y="343"/>
                  </a:cubicBezTo>
                  <a:cubicBezTo>
                    <a:pt x="327" y="347"/>
                    <a:pt x="327" y="349"/>
                    <a:pt x="329" y="353"/>
                  </a:cubicBezTo>
                  <a:cubicBezTo>
                    <a:pt x="331" y="360"/>
                    <a:pt x="334" y="366"/>
                    <a:pt x="339" y="371"/>
                  </a:cubicBezTo>
                  <a:cubicBezTo>
                    <a:pt x="350" y="380"/>
                    <a:pt x="368" y="389"/>
                    <a:pt x="385" y="402"/>
                  </a:cubicBezTo>
                  <a:cubicBezTo>
                    <a:pt x="394" y="408"/>
                    <a:pt x="404" y="415"/>
                    <a:pt x="412" y="424"/>
                  </a:cubicBezTo>
                  <a:cubicBezTo>
                    <a:pt x="420" y="434"/>
                    <a:pt x="427" y="446"/>
                    <a:pt x="430" y="459"/>
                  </a:cubicBezTo>
                  <a:cubicBezTo>
                    <a:pt x="431" y="467"/>
                    <a:pt x="432" y="469"/>
                    <a:pt x="433" y="475"/>
                  </a:cubicBezTo>
                  <a:cubicBezTo>
                    <a:pt x="433" y="482"/>
                    <a:pt x="434" y="488"/>
                    <a:pt x="433" y="493"/>
                  </a:cubicBezTo>
                  <a:cubicBezTo>
                    <a:pt x="433" y="505"/>
                    <a:pt x="432" y="516"/>
                    <a:pt x="430" y="526"/>
                  </a:cubicBezTo>
                  <a:cubicBezTo>
                    <a:pt x="422" y="569"/>
                    <a:pt x="404" y="606"/>
                    <a:pt x="391" y="642"/>
                  </a:cubicBezTo>
                  <a:cubicBezTo>
                    <a:pt x="367" y="619"/>
                    <a:pt x="367" y="619"/>
                    <a:pt x="367" y="619"/>
                  </a:cubicBezTo>
                  <a:cubicBezTo>
                    <a:pt x="375" y="615"/>
                    <a:pt x="386" y="608"/>
                    <a:pt x="395" y="601"/>
                  </a:cubicBezTo>
                  <a:cubicBezTo>
                    <a:pt x="404" y="594"/>
                    <a:pt x="413" y="585"/>
                    <a:pt x="421" y="576"/>
                  </a:cubicBezTo>
                  <a:cubicBezTo>
                    <a:pt x="429" y="567"/>
                    <a:pt x="436" y="558"/>
                    <a:pt x="443" y="548"/>
                  </a:cubicBezTo>
                  <a:cubicBezTo>
                    <a:pt x="450" y="537"/>
                    <a:pt x="457" y="527"/>
                    <a:pt x="463" y="516"/>
                  </a:cubicBezTo>
                  <a:cubicBezTo>
                    <a:pt x="469" y="505"/>
                    <a:pt x="473" y="493"/>
                    <a:pt x="478" y="482"/>
                  </a:cubicBezTo>
                  <a:cubicBezTo>
                    <a:pt x="482" y="470"/>
                    <a:pt x="488" y="459"/>
                    <a:pt x="491" y="446"/>
                  </a:cubicBezTo>
                  <a:cubicBezTo>
                    <a:pt x="494" y="434"/>
                    <a:pt x="498" y="422"/>
                    <a:pt x="500" y="410"/>
                  </a:cubicBezTo>
                  <a:cubicBezTo>
                    <a:pt x="503" y="397"/>
                    <a:pt x="507" y="385"/>
                    <a:pt x="504" y="378"/>
                  </a:cubicBezTo>
                  <a:cubicBezTo>
                    <a:pt x="502" y="372"/>
                    <a:pt x="492" y="366"/>
                    <a:pt x="480" y="362"/>
                  </a:cubicBezTo>
                  <a:cubicBezTo>
                    <a:pt x="469" y="357"/>
                    <a:pt x="454" y="353"/>
                    <a:pt x="443" y="339"/>
                  </a:cubicBezTo>
                  <a:cubicBezTo>
                    <a:pt x="433" y="325"/>
                    <a:pt x="436" y="308"/>
                    <a:pt x="439" y="295"/>
                  </a:cubicBezTo>
                  <a:cubicBezTo>
                    <a:pt x="442" y="282"/>
                    <a:pt x="448" y="270"/>
                    <a:pt x="454" y="258"/>
                  </a:cubicBezTo>
                  <a:cubicBezTo>
                    <a:pt x="466" y="234"/>
                    <a:pt x="482" y="213"/>
                    <a:pt x="500" y="194"/>
                  </a:cubicBezTo>
                  <a:cubicBezTo>
                    <a:pt x="518" y="175"/>
                    <a:pt x="538" y="158"/>
                    <a:pt x="562" y="147"/>
                  </a:cubicBezTo>
                  <a:cubicBezTo>
                    <a:pt x="539" y="160"/>
                    <a:pt x="520" y="178"/>
                    <a:pt x="504" y="198"/>
                  </a:cubicBezTo>
                  <a:cubicBezTo>
                    <a:pt x="488" y="218"/>
                    <a:pt x="474" y="240"/>
                    <a:pt x="463" y="263"/>
                  </a:cubicBezTo>
                  <a:cubicBezTo>
                    <a:pt x="458" y="274"/>
                    <a:pt x="454" y="286"/>
                    <a:pt x="451" y="298"/>
                  </a:cubicBezTo>
                  <a:cubicBezTo>
                    <a:pt x="450" y="304"/>
                    <a:pt x="450" y="311"/>
                    <a:pt x="450" y="315"/>
                  </a:cubicBezTo>
                  <a:cubicBezTo>
                    <a:pt x="451" y="322"/>
                    <a:pt x="453" y="326"/>
                    <a:pt x="456" y="329"/>
                  </a:cubicBezTo>
                  <a:cubicBezTo>
                    <a:pt x="462" y="336"/>
                    <a:pt x="474" y="340"/>
                    <a:pt x="487" y="343"/>
                  </a:cubicBezTo>
                  <a:cubicBezTo>
                    <a:pt x="493" y="345"/>
                    <a:pt x="500" y="347"/>
                    <a:pt x="506" y="351"/>
                  </a:cubicBezTo>
                  <a:cubicBezTo>
                    <a:pt x="513" y="355"/>
                    <a:pt x="521" y="361"/>
                    <a:pt x="525" y="369"/>
                  </a:cubicBezTo>
                  <a:cubicBezTo>
                    <a:pt x="527" y="374"/>
                    <a:pt x="528" y="378"/>
                    <a:pt x="528" y="382"/>
                  </a:cubicBezTo>
                  <a:cubicBezTo>
                    <a:pt x="529" y="387"/>
                    <a:pt x="529" y="392"/>
                    <a:pt x="528" y="394"/>
                  </a:cubicBezTo>
                  <a:cubicBezTo>
                    <a:pt x="525" y="415"/>
                    <a:pt x="525" y="415"/>
                    <a:pt x="525" y="415"/>
                  </a:cubicBezTo>
                  <a:cubicBezTo>
                    <a:pt x="523" y="428"/>
                    <a:pt x="521" y="441"/>
                    <a:pt x="517" y="454"/>
                  </a:cubicBezTo>
                  <a:cubicBezTo>
                    <a:pt x="515" y="467"/>
                    <a:pt x="510" y="480"/>
                    <a:pt x="506" y="492"/>
                  </a:cubicBezTo>
                  <a:cubicBezTo>
                    <a:pt x="501" y="505"/>
                    <a:pt x="497" y="518"/>
                    <a:pt x="491" y="530"/>
                  </a:cubicBezTo>
                  <a:cubicBezTo>
                    <a:pt x="485" y="542"/>
                    <a:pt x="479" y="554"/>
                    <a:pt x="472" y="566"/>
                  </a:cubicBezTo>
                  <a:cubicBezTo>
                    <a:pt x="464" y="578"/>
                    <a:pt x="456" y="589"/>
                    <a:pt x="447" y="599"/>
                  </a:cubicBezTo>
                  <a:cubicBezTo>
                    <a:pt x="438" y="610"/>
                    <a:pt x="429" y="620"/>
                    <a:pt x="418" y="629"/>
                  </a:cubicBezTo>
                  <a:cubicBezTo>
                    <a:pt x="407" y="638"/>
                    <a:pt x="396" y="646"/>
                    <a:pt x="381" y="654"/>
                  </a:cubicBezTo>
                  <a:cubicBezTo>
                    <a:pt x="343" y="671"/>
                    <a:pt x="343" y="671"/>
                    <a:pt x="343" y="671"/>
                  </a:cubicBezTo>
                  <a:cubicBezTo>
                    <a:pt x="356" y="631"/>
                    <a:pt x="356" y="631"/>
                    <a:pt x="356" y="631"/>
                  </a:cubicBezTo>
                  <a:cubicBezTo>
                    <a:pt x="368" y="591"/>
                    <a:pt x="385" y="555"/>
                    <a:pt x="391" y="519"/>
                  </a:cubicBezTo>
                  <a:cubicBezTo>
                    <a:pt x="393" y="510"/>
                    <a:pt x="394" y="502"/>
                    <a:pt x="394" y="493"/>
                  </a:cubicBezTo>
                  <a:cubicBezTo>
                    <a:pt x="394" y="489"/>
                    <a:pt x="394" y="485"/>
                    <a:pt x="393" y="481"/>
                  </a:cubicBezTo>
                  <a:cubicBezTo>
                    <a:pt x="393" y="478"/>
                    <a:pt x="392" y="470"/>
                    <a:pt x="391" y="469"/>
                  </a:cubicBezTo>
                  <a:cubicBezTo>
                    <a:pt x="388" y="455"/>
                    <a:pt x="378" y="445"/>
                    <a:pt x="363" y="434"/>
                  </a:cubicBezTo>
                  <a:cubicBezTo>
                    <a:pt x="348" y="424"/>
                    <a:pt x="330" y="415"/>
                    <a:pt x="311" y="398"/>
                  </a:cubicBezTo>
                  <a:cubicBezTo>
                    <a:pt x="301" y="388"/>
                    <a:pt x="295" y="377"/>
                    <a:pt x="291" y="365"/>
                  </a:cubicBezTo>
                  <a:cubicBezTo>
                    <a:pt x="290" y="359"/>
                    <a:pt x="288" y="351"/>
                    <a:pt x="288" y="346"/>
                  </a:cubicBezTo>
                  <a:cubicBezTo>
                    <a:pt x="287" y="342"/>
                    <a:pt x="287" y="342"/>
                    <a:pt x="287" y="342"/>
                  </a:cubicBezTo>
                  <a:cubicBezTo>
                    <a:pt x="287" y="341"/>
                    <a:pt x="287" y="341"/>
                    <a:pt x="287" y="341"/>
                  </a:cubicBezTo>
                  <a:cubicBezTo>
                    <a:pt x="287" y="339"/>
                    <a:pt x="287" y="340"/>
                    <a:pt x="287" y="339"/>
                  </a:cubicBezTo>
                  <a:cubicBezTo>
                    <a:pt x="287" y="337"/>
                    <a:pt x="287" y="337"/>
                    <a:pt x="287" y="337"/>
                  </a:cubicBezTo>
                  <a:cubicBezTo>
                    <a:pt x="288" y="329"/>
                    <a:pt x="288" y="329"/>
                    <a:pt x="288" y="329"/>
                  </a:cubicBezTo>
                  <a:cubicBezTo>
                    <a:pt x="288" y="306"/>
                    <a:pt x="294" y="285"/>
                    <a:pt x="300" y="265"/>
                  </a:cubicBezTo>
                  <a:cubicBezTo>
                    <a:pt x="307" y="246"/>
                    <a:pt x="314" y="228"/>
                    <a:pt x="320" y="209"/>
                  </a:cubicBezTo>
                  <a:cubicBezTo>
                    <a:pt x="327" y="190"/>
                    <a:pt x="332" y="172"/>
                    <a:pt x="334" y="155"/>
                  </a:cubicBezTo>
                  <a:cubicBezTo>
                    <a:pt x="336" y="138"/>
                    <a:pt x="334" y="121"/>
                    <a:pt x="326" y="108"/>
                  </a:cubicBezTo>
                  <a:cubicBezTo>
                    <a:pt x="318" y="95"/>
                    <a:pt x="303" y="85"/>
                    <a:pt x="286" y="80"/>
                  </a:cubicBezTo>
                  <a:cubicBezTo>
                    <a:pt x="278" y="77"/>
                    <a:pt x="269" y="76"/>
                    <a:pt x="259" y="75"/>
                  </a:cubicBezTo>
                  <a:cubicBezTo>
                    <a:pt x="229" y="71"/>
                    <a:pt x="229" y="71"/>
                    <a:pt x="229" y="71"/>
                  </a:cubicBezTo>
                  <a:cubicBezTo>
                    <a:pt x="190" y="65"/>
                    <a:pt x="150" y="59"/>
                    <a:pt x="111" y="47"/>
                  </a:cubicBezTo>
                  <a:cubicBezTo>
                    <a:pt x="92" y="42"/>
                    <a:pt x="73" y="33"/>
                    <a:pt x="54" y="26"/>
                  </a:cubicBezTo>
                  <a:cubicBezTo>
                    <a:pt x="36" y="19"/>
                    <a:pt x="19" y="9"/>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5670" y="711"/>
              <a:ext cx="226" cy="614"/>
            </a:xfrm>
            <a:custGeom>
              <a:avLst/>
              <a:gdLst>
                <a:gd name="T0" fmla="*/ 0 w 232"/>
                <a:gd name="T1" fmla="*/ 629 h 629"/>
                <a:gd name="T2" fmla="*/ 23 w 232"/>
                <a:gd name="T3" fmla="*/ 609 h 629"/>
                <a:gd name="T4" fmla="*/ 48 w 232"/>
                <a:gd name="T5" fmla="*/ 585 h 629"/>
                <a:gd name="T6" fmla="*/ 78 w 232"/>
                <a:gd name="T7" fmla="*/ 551 h 629"/>
                <a:gd name="T8" fmla="*/ 95 w 232"/>
                <a:gd name="T9" fmla="*/ 532 h 629"/>
                <a:gd name="T10" fmla="*/ 111 w 232"/>
                <a:gd name="T11" fmla="*/ 510 h 629"/>
                <a:gd name="T12" fmla="*/ 127 w 232"/>
                <a:gd name="T13" fmla="*/ 486 h 629"/>
                <a:gd name="T14" fmla="*/ 143 w 232"/>
                <a:gd name="T15" fmla="*/ 460 h 629"/>
                <a:gd name="T16" fmla="*/ 158 w 232"/>
                <a:gd name="T17" fmla="*/ 433 h 629"/>
                <a:gd name="T18" fmla="*/ 165 w 232"/>
                <a:gd name="T19" fmla="*/ 419 h 629"/>
                <a:gd name="T20" fmla="*/ 171 w 232"/>
                <a:gd name="T21" fmla="*/ 404 h 629"/>
                <a:gd name="T22" fmla="*/ 184 w 232"/>
                <a:gd name="T23" fmla="*/ 375 h 629"/>
                <a:gd name="T24" fmla="*/ 193 w 232"/>
                <a:gd name="T25" fmla="*/ 343 h 629"/>
                <a:gd name="T26" fmla="*/ 206 w 232"/>
                <a:gd name="T27" fmla="*/ 280 h 629"/>
                <a:gd name="T28" fmla="*/ 209 w 232"/>
                <a:gd name="T29" fmla="*/ 249 h 629"/>
                <a:gd name="T30" fmla="*/ 211 w 232"/>
                <a:gd name="T31" fmla="*/ 218 h 629"/>
                <a:gd name="T32" fmla="*/ 210 w 232"/>
                <a:gd name="T33" fmla="*/ 188 h 629"/>
                <a:gd name="T34" fmla="*/ 209 w 232"/>
                <a:gd name="T35" fmla="*/ 159 h 629"/>
                <a:gd name="T36" fmla="*/ 208 w 232"/>
                <a:gd name="T37" fmla="*/ 146 h 629"/>
                <a:gd name="T38" fmla="*/ 205 w 232"/>
                <a:gd name="T39" fmla="*/ 132 h 629"/>
                <a:gd name="T40" fmla="*/ 200 w 232"/>
                <a:gd name="T41" fmla="*/ 107 h 629"/>
                <a:gd name="T42" fmla="*/ 191 w 232"/>
                <a:gd name="T43" fmla="*/ 63 h 629"/>
                <a:gd name="T44" fmla="*/ 181 w 232"/>
                <a:gd name="T45" fmla="*/ 30 h 629"/>
                <a:gd name="T46" fmla="*/ 173 w 232"/>
                <a:gd name="T47" fmla="*/ 0 h 629"/>
                <a:gd name="T48" fmla="*/ 185 w 232"/>
                <a:gd name="T49" fmla="*/ 28 h 629"/>
                <a:gd name="T50" fmla="*/ 199 w 232"/>
                <a:gd name="T51" fmla="*/ 60 h 629"/>
                <a:gd name="T52" fmla="*/ 214 w 232"/>
                <a:gd name="T53" fmla="*/ 104 h 629"/>
                <a:gd name="T54" fmla="*/ 220 w 232"/>
                <a:gd name="T55" fmla="*/ 129 h 629"/>
                <a:gd name="T56" fmla="*/ 224 w 232"/>
                <a:gd name="T57" fmla="*/ 143 h 629"/>
                <a:gd name="T58" fmla="*/ 226 w 232"/>
                <a:gd name="T59" fmla="*/ 157 h 629"/>
                <a:gd name="T60" fmla="*/ 232 w 232"/>
                <a:gd name="T61" fmla="*/ 218 h 629"/>
                <a:gd name="T62" fmla="*/ 232 w 232"/>
                <a:gd name="T63" fmla="*/ 250 h 629"/>
                <a:gd name="T64" fmla="*/ 229 w 232"/>
                <a:gd name="T65" fmla="*/ 283 h 629"/>
                <a:gd name="T66" fmla="*/ 216 w 232"/>
                <a:gd name="T67" fmla="*/ 350 h 629"/>
                <a:gd name="T68" fmla="*/ 205 w 232"/>
                <a:gd name="T69" fmla="*/ 383 h 629"/>
                <a:gd name="T70" fmla="*/ 192 w 232"/>
                <a:gd name="T71" fmla="*/ 414 h 629"/>
                <a:gd name="T72" fmla="*/ 185 w 232"/>
                <a:gd name="T73" fmla="*/ 429 h 629"/>
                <a:gd name="T74" fmla="*/ 177 w 232"/>
                <a:gd name="T75" fmla="*/ 443 h 629"/>
                <a:gd name="T76" fmla="*/ 161 w 232"/>
                <a:gd name="T77" fmla="*/ 471 h 629"/>
                <a:gd name="T78" fmla="*/ 125 w 232"/>
                <a:gd name="T79" fmla="*/ 520 h 629"/>
                <a:gd name="T80" fmla="*/ 106 w 232"/>
                <a:gd name="T81" fmla="*/ 542 h 629"/>
                <a:gd name="T82" fmla="*/ 88 w 232"/>
                <a:gd name="T83" fmla="*/ 560 h 629"/>
                <a:gd name="T84" fmla="*/ 54 w 232"/>
                <a:gd name="T85" fmla="*/ 591 h 629"/>
                <a:gd name="T86" fmla="*/ 25 w 232"/>
                <a:gd name="T87" fmla="*/ 612 h 629"/>
                <a:gd name="T88" fmla="*/ 6 w 232"/>
                <a:gd name="T89" fmla="*/ 625 h 629"/>
                <a:gd name="T90" fmla="*/ 0 w 232"/>
                <a:gd name="T91"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629">
                  <a:moveTo>
                    <a:pt x="0" y="629"/>
                  </a:moveTo>
                  <a:cubicBezTo>
                    <a:pt x="0" y="629"/>
                    <a:pt x="8" y="622"/>
                    <a:pt x="23" y="609"/>
                  </a:cubicBezTo>
                  <a:cubicBezTo>
                    <a:pt x="30" y="602"/>
                    <a:pt x="38" y="594"/>
                    <a:pt x="48" y="585"/>
                  </a:cubicBezTo>
                  <a:cubicBezTo>
                    <a:pt x="57" y="575"/>
                    <a:pt x="68" y="564"/>
                    <a:pt x="78" y="551"/>
                  </a:cubicBezTo>
                  <a:cubicBezTo>
                    <a:pt x="83" y="545"/>
                    <a:pt x="89" y="538"/>
                    <a:pt x="95" y="532"/>
                  </a:cubicBezTo>
                  <a:cubicBezTo>
                    <a:pt x="100" y="525"/>
                    <a:pt x="105" y="517"/>
                    <a:pt x="111" y="510"/>
                  </a:cubicBezTo>
                  <a:cubicBezTo>
                    <a:pt x="117" y="502"/>
                    <a:pt x="122" y="494"/>
                    <a:pt x="127" y="486"/>
                  </a:cubicBezTo>
                  <a:cubicBezTo>
                    <a:pt x="132" y="477"/>
                    <a:pt x="138" y="469"/>
                    <a:pt x="143" y="460"/>
                  </a:cubicBezTo>
                  <a:cubicBezTo>
                    <a:pt x="148" y="451"/>
                    <a:pt x="153" y="442"/>
                    <a:pt x="158" y="433"/>
                  </a:cubicBezTo>
                  <a:cubicBezTo>
                    <a:pt x="165" y="419"/>
                    <a:pt x="165" y="419"/>
                    <a:pt x="165" y="419"/>
                  </a:cubicBezTo>
                  <a:cubicBezTo>
                    <a:pt x="171" y="404"/>
                    <a:pt x="171" y="404"/>
                    <a:pt x="171" y="404"/>
                  </a:cubicBezTo>
                  <a:cubicBezTo>
                    <a:pt x="175" y="394"/>
                    <a:pt x="179" y="384"/>
                    <a:pt x="184" y="375"/>
                  </a:cubicBezTo>
                  <a:cubicBezTo>
                    <a:pt x="187" y="364"/>
                    <a:pt x="190" y="354"/>
                    <a:pt x="193" y="343"/>
                  </a:cubicBezTo>
                  <a:cubicBezTo>
                    <a:pt x="200" y="323"/>
                    <a:pt x="202" y="301"/>
                    <a:pt x="206" y="280"/>
                  </a:cubicBezTo>
                  <a:cubicBezTo>
                    <a:pt x="209" y="270"/>
                    <a:pt x="209" y="259"/>
                    <a:pt x="209" y="249"/>
                  </a:cubicBezTo>
                  <a:cubicBezTo>
                    <a:pt x="210" y="239"/>
                    <a:pt x="211" y="228"/>
                    <a:pt x="211" y="218"/>
                  </a:cubicBezTo>
                  <a:cubicBezTo>
                    <a:pt x="212" y="208"/>
                    <a:pt x="211" y="198"/>
                    <a:pt x="210" y="188"/>
                  </a:cubicBezTo>
                  <a:cubicBezTo>
                    <a:pt x="210" y="178"/>
                    <a:pt x="209" y="169"/>
                    <a:pt x="209" y="159"/>
                  </a:cubicBezTo>
                  <a:cubicBezTo>
                    <a:pt x="208" y="155"/>
                    <a:pt x="208" y="150"/>
                    <a:pt x="208" y="146"/>
                  </a:cubicBezTo>
                  <a:cubicBezTo>
                    <a:pt x="207" y="141"/>
                    <a:pt x="206" y="137"/>
                    <a:pt x="205" y="132"/>
                  </a:cubicBezTo>
                  <a:cubicBezTo>
                    <a:pt x="204" y="124"/>
                    <a:pt x="202" y="115"/>
                    <a:pt x="200" y="107"/>
                  </a:cubicBezTo>
                  <a:cubicBezTo>
                    <a:pt x="197" y="91"/>
                    <a:pt x="196" y="76"/>
                    <a:pt x="191" y="63"/>
                  </a:cubicBezTo>
                  <a:cubicBezTo>
                    <a:pt x="187" y="50"/>
                    <a:pt x="184" y="39"/>
                    <a:pt x="181" y="30"/>
                  </a:cubicBezTo>
                  <a:cubicBezTo>
                    <a:pt x="175" y="11"/>
                    <a:pt x="173" y="0"/>
                    <a:pt x="173" y="0"/>
                  </a:cubicBezTo>
                  <a:cubicBezTo>
                    <a:pt x="173" y="0"/>
                    <a:pt x="177" y="10"/>
                    <a:pt x="185" y="28"/>
                  </a:cubicBezTo>
                  <a:cubicBezTo>
                    <a:pt x="189" y="37"/>
                    <a:pt x="194" y="48"/>
                    <a:pt x="199" y="60"/>
                  </a:cubicBezTo>
                  <a:cubicBezTo>
                    <a:pt x="206" y="73"/>
                    <a:pt x="209" y="88"/>
                    <a:pt x="214" y="104"/>
                  </a:cubicBezTo>
                  <a:cubicBezTo>
                    <a:pt x="216" y="112"/>
                    <a:pt x="218" y="121"/>
                    <a:pt x="220" y="129"/>
                  </a:cubicBezTo>
                  <a:cubicBezTo>
                    <a:pt x="221" y="134"/>
                    <a:pt x="223" y="138"/>
                    <a:pt x="224" y="143"/>
                  </a:cubicBezTo>
                  <a:cubicBezTo>
                    <a:pt x="224" y="148"/>
                    <a:pt x="225" y="152"/>
                    <a:pt x="226" y="157"/>
                  </a:cubicBezTo>
                  <a:cubicBezTo>
                    <a:pt x="228" y="176"/>
                    <a:pt x="232" y="197"/>
                    <a:pt x="232" y="218"/>
                  </a:cubicBezTo>
                  <a:cubicBezTo>
                    <a:pt x="232" y="229"/>
                    <a:pt x="232" y="239"/>
                    <a:pt x="232" y="250"/>
                  </a:cubicBezTo>
                  <a:cubicBezTo>
                    <a:pt x="231" y="261"/>
                    <a:pt x="231" y="272"/>
                    <a:pt x="229" y="283"/>
                  </a:cubicBezTo>
                  <a:cubicBezTo>
                    <a:pt x="225" y="306"/>
                    <a:pt x="223" y="328"/>
                    <a:pt x="216" y="350"/>
                  </a:cubicBezTo>
                  <a:cubicBezTo>
                    <a:pt x="212" y="361"/>
                    <a:pt x="209" y="372"/>
                    <a:pt x="205" y="383"/>
                  </a:cubicBezTo>
                  <a:cubicBezTo>
                    <a:pt x="201" y="393"/>
                    <a:pt x="196" y="403"/>
                    <a:pt x="192" y="414"/>
                  </a:cubicBezTo>
                  <a:cubicBezTo>
                    <a:pt x="185" y="429"/>
                    <a:pt x="185" y="429"/>
                    <a:pt x="185" y="429"/>
                  </a:cubicBezTo>
                  <a:cubicBezTo>
                    <a:pt x="177" y="443"/>
                    <a:pt x="177" y="443"/>
                    <a:pt x="177" y="443"/>
                  </a:cubicBezTo>
                  <a:cubicBezTo>
                    <a:pt x="172" y="453"/>
                    <a:pt x="166" y="462"/>
                    <a:pt x="161" y="471"/>
                  </a:cubicBezTo>
                  <a:cubicBezTo>
                    <a:pt x="149" y="489"/>
                    <a:pt x="138" y="506"/>
                    <a:pt x="125" y="520"/>
                  </a:cubicBezTo>
                  <a:cubicBezTo>
                    <a:pt x="118" y="528"/>
                    <a:pt x="112" y="535"/>
                    <a:pt x="106" y="542"/>
                  </a:cubicBezTo>
                  <a:cubicBezTo>
                    <a:pt x="100" y="548"/>
                    <a:pt x="94" y="554"/>
                    <a:pt x="88" y="560"/>
                  </a:cubicBezTo>
                  <a:cubicBezTo>
                    <a:pt x="76" y="573"/>
                    <a:pt x="64" y="582"/>
                    <a:pt x="54" y="591"/>
                  </a:cubicBezTo>
                  <a:cubicBezTo>
                    <a:pt x="43" y="599"/>
                    <a:pt x="34" y="607"/>
                    <a:pt x="25" y="612"/>
                  </a:cubicBezTo>
                  <a:cubicBezTo>
                    <a:pt x="18" y="618"/>
                    <a:pt x="11" y="622"/>
                    <a:pt x="6" y="625"/>
                  </a:cubicBezTo>
                  <a:cubicBezTo>
                    <a:pt x="2" y="627"/>
                    <a:pt x="0" y="629"/>
                    <a:pt x="0" y="629"/>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5619" y="703"/>
              <a:ext cx="318" cy="847"/>
            </a:xfrm>
            <a:custGeom>
              <a:avLst/>
              <a:gdLst>
                <a:gd name="T0" fmla="*/ 0 w 326"/>
                <a:gd name="T1" fmla="*/ 867 h 867"/>
                <a:gd name="T2" fmla="*/ 35 w 326"/>
                <a:gd name="T3" fmla="*/ 842 h 867"/>
                <a:gd name="T4" fmla="*/ 118 w 326"/>
                <a:gd name="T5" fmla="*/ 768 h 867"/>
                <a:gd name="T6" fmla="*/ 211 w 326"/>
                <a:gd name="T7" fmla="*/ 644 h 867"/>
                <a:gd name="T8" fmla="*/ 231 w 326"/>
                <a:gd name="T9" fmla="*/ 606 h 867"/>
                <a:gd name="T10" fmla="*/ 248 w 326"/>
                <a:gd name="T11" fmla="*/ 565 h 867"/>
                <a:gd name="T12" fmla="*/ 274 w 326"/>
                <a:gd name="T13" fmla="*/ 480 h 867"/>
                <a:gd name="T14" fmla="*/ 282 w 326"/>
                <a:gd name="T15" fmla="*/ 435 h 867"/>
                <a:gd name="T16" fmla="*/ 286 w 326"/>
                <a:gd name="T17" fmla="*/ 391 h 867"/>
                <a:gd name="T18" fmla="*/ 286 w 326"/>
                <a:gd name="T19" fmla="*/ 304 h 867"/>
                <a:gd name="T20" fmla="*/ 277 w 326"/>
                <a:gd name="T21" fmla="*/ 222 h 867"/>
                <a:gd name="T22" fmla="*/ 263 w 326"/>
                <a:gd name="T23" fmla="*/ 149 h 867"/>
                <a:gd name="T24" fmla="*/ 255 w 326"/>
                <a:gd name="T25" fmla="*/ 117 h 867"/>
                <a:gd name="T26" fmla="*/ 247 w 326"/>
                <a:gd name="T27" fmla="*/ 88 h 867"/>
                <a:gd name="T28" fmla="*/ 233 w 326"/>
                <a:gd name="T29" fmla="*/ 41 h 867"/>
                <a:gd name="T30" fmla="*/ 220 w 326"/>
                <a:gd name="T31" fmla="*/ 0 h 867"/>
                <a:gd name="T32" fmla="*/ 240 w 326"/>
                <a:gd name="T33" fmla="*/ 38 h 867"/>
                <a:gd name="T34" fmla="*/ 261 w 326"/>
                <a:gd name="T35" fmla="*/ 83 h 867"/>
                <a:gd name="T36" fmla="*/ 274 w 326"/>
                <a:gd name="T37" fmla="*/ 111 h 867"/>
                <a:gd name="T38" fmla="*/ 285 w 326"/>
                <a:gd name="T39" fmla="*/ 142 h 867"/>
                <a:gd name="T40" fmla="*/ 307 w 326"/>
                <a:gd name="T41" fmla="*/ 216 h 867"/>
                <a:gd name="T42" fmla="*/ 315 w 326"/>
                <a:gd name="T43" fmla="*/ 257 h 867"/>
                <a:gd name="T44" fmla="*/ 321 w 326"/>
                <a:gd name="T45" fmla="*/ 301 h 867"/>
                <a:gd name="T46" fmla="*/ 325 w 326"/>
                <a:gd name="T47" fmla="*/ 393 h 867"/>
                <a:gd name="T48" fmla="*/ 321 w 326"/>
                <a:gd name="T49" fmla="*/ 441 h 867"/>
                <a:gd name="T50" fmla="*/ 313 w 326"/>
                <a:gd name="T51" fmla="*/ 488 h 867"/>
                <a:gd name="T52" fmla="*/ 284 w 326"/>
                <a:gd name="T53" fmla="*/ 580 h 867"/>
                <a:gd name="T54" fmla="*/ 241 w 326"/>
                <a:gd name="T55" fmla="*/ 662 h 867"/>
                <a:gd name="T56" fmla="*/ 189 w 326"/>
                <a:gd name="T57" fmla="*/ 731 h 867"/>
                <a:gd name="T58" fmla="*/ 134 w 326"/>
                <a:gd name="T59" fmla="*/ 785 h 867"/>
                <a:gd name="T60" fmla="*/ 39 w 326"/>
                <a:gd name="T61" fmla="*/ 849 h 867"/>
                <a:gd name="T62" fmla="*/ 0 w 326"/>
                <a:gd name="T63"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867">
                  <a:moveTo>
                    <a:pt x="0" y="867"/>
                  </a:moveTo>
                  <a:cubicBezTo>
                    <a:pt x="0" y="867"/>
                    <a:pt x="13" y="859"/>
                    <a:pt x="35" y="842"/>
                  </a:cubicBezTo>
                  <a:cubicBezTo>
                    <a:pt x="57" y="826"/>
                    <a:pt x="86" y="801"/>
                    <a:pt x="118" y="768"/>
                  </a:cubicBezTo>
                  <a:cubicBezTo>
                    <a:pt x="150" y="735"/>
                    <a:pt x="183" y="693"/>
                    <a:pt x="211" y="644"/>
                  </a:cubicBezTo>
                  <a:cubicBezTo>
                    <a:pt x="219" y="632"/>
                    <a:pt x="225" y="619"/>
                    <a:pt x="231" y="606"/>
                  </a:cubicBezTo>
                  <a:cubicBezTo>
                    <a:pt x="237" y="592"/>
                    <a:pt x="244" y="579"/>
                    <a:pt x="248" y="565"/>
                  </a:cubicBezTo>
                  <a:cubicBezTo>
                    <a:pt x="260" y="538"/>
                    <a:pt x="267" y="509"/>
                    <a:pt x="274" y="480"/>
                  </a:cubicBezTo>
                  <a:cubicBezTo>
                    <a:pt x="277" y="465"/>
                    <a:pt x="280" y="450"/>
                    <a:pt x="282" y="435"/>
                  </a:cubicBezTo>
                  <a:cubicBezTo>
                    <a:pt x="283" y="421"/>
                    <a:pt x="286" y="406"/>
                    <a:pt x="286" y="391"/>
                  </a:cubicBezTo>
                  <a:cubicBezTo>
                    <a:pt x="287" y="361"/>
                    <a:pt x="288" y="332"/>
                    <a:pt x="286" y="304"/>
                  </a:cubicBezTo>
                  <a:cubicBezTo>
                    <a:pt x="284" y="275"/>
                    <a:pt x="281" y="248"/>
                    <a:pt x="277" y="222"/>
                  </a:cubicBezTo>
                  <a:cubicBezTo>
                    <a:pt x="272" y="196"/>
                    <a:pt x="269" y="171"/>
                    <a:pt x="263" y="149"/>
                  </a:cubicBezTo>
                  <a:cubicBezTo>
                    <a:pt x="260" y="138"/>
                    <a:pt x="258" y="127"/>
                    <a:pt x="255" y="117"/>
                  </a:cubicBezTo>
                  <a:cubicBezTo>
                    <a:pt x="252" y="106"/>
                    <a:pt x="250" y="97"/>
                    <a:pt x="247" y="88"/>
                  </a:cubicBezTo>
                  <a:cubicBezTo>
                    <a:pt x="242" y="70"/>
                    <a:pt x="237" y="54"/>
                    <a:pt x="233" y="41"/>
                  </a:cubicBezTo>
                  <a:cubicBezTo>
                    <a:pt x="225" y="15"/>
                    <a:pt x="220" y="0"/>
                    <a:pt x="220" y="0"/>
                  </a:cubicBezTo>
                  <a:cubicBezTo>
                    <a:pt x="220" y="0"/>
                    <a:pt x="228" y="13"/>
                    <a:pt x="240" y="38"/>
                  </a:cubicBezTo>
                  <a:cubicBezTo>
                    <a:pt x="247" y="50"/>
                    <a:pt x="254" y="65"/>
                    <a:pt x="261" y="83"/>
                  </a:cubicBezTo>
                  <a:cubicBezTo>
                    <a:pt x="265" y="91"/>
                    <a:pt x="269" y="101"/>
                    <a:pt x="274" y="111"/>
                  </a:cubicBezTo>
                  <a:cubicBezTo>
                    <a:pt x="277" y="121"/>
                    <a:pt x="281" y="131"/>
                    <a:pt x="285" y="142"/>
                  </a:cubicBezTo>
                  <a:cubicBezTo>
                    <a:pt x="293" y="165"/>
                    <a:pt x="300" y="190"/>
                    <a:pt x="307" y="216"/>
                  </a:cubicBezTo>
                  <a:cubicBezTo>
                    <a:pt x="310" y="229"/>
                    <a:pt x="312" y="243"/>
                    <a:pt x="315" y="257"/>
                  </a:cubicBezTo>
                  <a:cubicBezTo>
                    <a:pt x="318" y="271"/>
                    <a:pt x="319" y="286"/>
                    <a:pt x="321" y="301"/>
                  </a:cubicBezTo>
                  <a:cubicBezTo>
                    <a:pt x="324" y="330"/>
                    <a:pt x="326" y="361"/>
                    <a:pt x="325" y="393"/>
                  </a:cubicBezTo>
                  <a:cubicBezTo>
                    <a:pt x="325" y="409"/>
                    <a:pt x="322" y="425"/>
                    <a:pt x="321" y="441"/>
                  </a:cubicBezTo>
                  <a:cubicBezTo>
                    <a:pt x="319" y="456"/>
                    <a:pt x="316" y="472"/>
                    <a:pt x="313" y="488"/>
                  </a:cubicBezTo>
                  <a:cubicBezTo>
                    <a:pt x="306" y="519"/>
                    <a:pt x="297" y="551"/>
                    <a:pt x="284" y="580"/>
                  </a:cubicBezTo>
                  <a:cubicBezTo>
                    <a:pt x="273" y="609"/>
                    <a:pt x="258" y="637"/>
                    <a:pt x="241" y="662"/>
                  </a:cubicBezTo>
                  <a:cubicBezTo>
                    <a:pt x="226" y="688"/>
                    <a:pt x="207" y="710"/>
                    <a:pt x="189" y="731"/>
                  </a:cubicBezTo>
                  <a:cubicBezTo>
                    <a:pt x="171" y="752"/>
                    <a:pt x="152" y="769"/>
                    <a:pt x="134" y="785"/>
                  </a:cubicBezTo>
                  <a:cubicBezTo>
                    <a:pt x="97" y="815"/>
                    <a:pt x="64" y="836"/>
                    <a:pt x="39" y="849"/>
                  </a:cubicBezTo>
                  <a:cubicBezTo>
                    <a:pt x="15" y="862"/>
                    <a:pt x="0" y="867"/>
                    <a:pt x="0" y="8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a:off x="5742" y="320"/>
              <a:ext cx="1333" cy="1721"/>
            </a:xfrm>
            <a:custGeom>
              <a:avLst/>
              <a:gdLst>
                <a:gd name="T0" fmla="*/ 7 w 1365"/>
                <a:gd name="T1" fmla="*/ 44 h 1763"/>
                <a:gd name="T2" fmla="*/ 115 w 1365"/>
                <a:gd name="T3" fmla="*/ 11 h 1763"/>
                <a:gd name="T4" fmla="*/ 254 w 1365"/>
                <a:gd name="T5" fmla="*/ 1 h 1763"/>
                <a:gd name="T6" fmla="*/ 340 w 1365"/>
                <a:gd name="T7" fmla="*/ 8 h 1763"/>
                <a:gd name="T8" fmla="*/ 483 w 1365"/>
                <a:gd name="T9" fmla="*/ 41 h 1763"/>
                <a:gd name="T10" fmla="*/ 583 w 1365"/>
                <a:gd name="T11" fmla="*/ 80 h 1763"/>
                <a:gd name="T12" fmla="*/ 733 w 1365"/>
                <a:gd name="T13" fmla="*/ 166 h 1763"/>
                <a:gd name="T14" fmla="*/ 924 w 1365"/>
                <a:gd name="T15" fmla="*/ 322 h 1763"/>
                <a:gd name="T16" fmla="*/ 967 w 1365"/>
                <a:gd name="T17" fmla="*/ 368 h 1763"/>
                <a:gd name="T18" fmla="*/ 1045 w 1365"/>
                <a:gd name="T19" fmla="*/ 472 h 1763"/>
                <a:gd name="T20" fmla="*/ 1153 w 1365"/>
                <a:gd name="T21" fmla="*/ 635 h 1763"/>
                <a:gd name="T22" fmla="*/ 1224 w 1365"/>
                <a:gd name="T23" fmla="*/ 785 h 1763"/>
                <a:gd name="T24" fmla="*/ 1229 w 1365"/>
                <a:gd name="T25" fmla="*/ 801 h 1763"/>
                <a:gd name="T26" fmla="*/ 1250 w 1365"/>
                <a:gd name="T27" fmla="*/ 881 h 1763"/>
                <a:gd name="T28" fmla="*/ 1260 w 1365"/>
                <a:gd name="T29" fmla="*/ 1168 h 1763"/>
                <a:gd name="T30" fmla="*/ 1248 w 1365"/>
                <a:gd name="T31" fmla="*/ 1258 h 1763"/>
                <a:gd name="T32" fmla="*/ 1206 w 1365"/>
                <a:gd name="T33" fmla="*/ 1477 h 1763"/>
                <a:gd name="T34" fmla="*/ 1211 w 1365"/>
                <a:gd name="T35" fmla="*/ 1653 h 1763"/>
                <a:gd name="T36" fmla="*/ 1262 w 1365"/>
                <a:gd name="T37" fmla="*/ 1716 h 1763"/>
                <a:gd name="T38" fmla="*/ 1264 w 1365"/>
                <a:gd name="T39" fmla="*/ 1717 h 1763"/>
                <a:gd name="T40" fmla="*/ 1264 w 1365"/>
                <a:gd name="T41" fmla="*/ 1717 h 1763"/>
                <a:gd name="T42" fmla="*/ 1276 w 1365"/>
                <a:gd name="T43" fmla="*/ 1723 h 1763"/>
                <a:gd name="T44" fmla="*/ 1295 w 1365"/>
                <a:gd name="T45" fmla="*/ 1727 h 1763"/>
                <a:gd name="T46" fmla="*/ 1340 w 1365"/>
                <a:gd name="T47" fmla="*/ 1693 h 1763"/>
                <a:gd name="T48" fmla="*/ 1339 w 1365"/>
                <a:gd name="T49" fmla="*/ 1661 h 1763"/>
                <a:gd name="T50" fmla="*/ 1323 w 1365"/>
                <a:gd name="T51" fmla="*/ 1638 h 1763"/>
                <a:gd name="T52" fmla="*/ 1291 w 1365"/>
                <a:gd name="T53" fmla="*/ 1616 h 1763"/>
                <a:gd name="T54" fmla="*/ 1286 w 1365"/>
                <a:gd name="T55" fmla="*/ 1606 h 1763"/>
                <a:gd name="T56" fmla="*/ 1316 w 1365"/>
                <a:gd name="T57" fmla="*/ 1618 h 1763"/>
                <a:gd name="T58" fmla="*/ 1348 w 1365"/>
                <a:gd name="T59" fmla="*/ 1642 h 1763"/>
                <a:gd name="T60" fmla="*/ 1361 w 1365"/>
                <a:gd name="T61" fmla="*/ 1666 h 1763"/>
                <a:gd name="T62" fmla="*/ 1363 w 1365"/>
                <a:gd name="T63" fmla="*/ 1704 h 1763"/>
                <a:gd name="T64" fmla="*/ 1362 w 1365"/>
                <a:gd name="T65" fmla="*/ 1706 h 1763"/>
                <a:gd name="T66" fmla="*/ 1361 w 1365"/>
                <a:gd name="T67" fmla="*/ 1709 h 1763"/>
                <a:gd name="T68" fmla="*/ 1356 w 1365"/>
                <a:gd name="T69" fmla="*/ 1722 h 1763"/>
                <a:gd name="T70" fmla="*/ 1345 w 1365"/>
                <a:gd name="T71" fmla="*/ 1738 h 1763"/>
                <a:gd name="T72" fmla="*/ 1319 w 1365"/>
                <a:gd name="T73" fmla="*/ 1755 h 1763"/>
                <a:gd name="T74" fmla="*/ 1262 w 1365"/>
                <a:gd name="T75" fmla="*/ 1757 h 1763"/>
                <a:gd name="T76" fmla="*/ 1249 w 1365"/>
                <a:gd name="T77" fmla="*/ 1752 h 1763"/>
                <a:gd name="T78" fmla="*/ 1246 w 1365"/>
                <a:gd name="T79" fmla="*/ 1751 h 1763"/>
                <a:gd name="T80" fmla="*/ 1242 w 1365"/>
                <a:gd name="T81" fmla="*/ 1749 h 1763"/>
                <a:gd name="T82" fmla="*/ 1169 w 1365"/>
                <a:gd name="T83" fmla="*/ 1674 h 1763"/>
                <a:gd name="T84" fmla="*/ 1147 w 1365"/>
                <a:gd name="T85" fmla="*/ 1468 h 1763"/>
                <a:gd name="T86" fmla="*/ 1175 w 1365"/>
                <a:gd name="T87" fmla="*/ 1305 h 1763"/>
                <a:gd name="T88" fmla="*/ 1184 w 1365"/>
                <a:gd name="T89" fmla="*/ 1249 h 1763"/>
                <a:gd name="T90" fmla="*/ 1196 w 1365"/>
                <a:gd name="T91" fmla="*/ 1161 h 1763"/>
                <a:gd name="T92" fmla="*/ 1198 w 1365"/>
                <a:gd name="T93" fmla="*/ 890 h 1763"/>
                <a:gd name="T94" fmla="*/ 1182 w 1365"/>
                <a:gd name="T95" fmla="*/ 813 h 1763"/>
                <a:gd name="T96" fmla="*/ 1178 w 1365"/>
                <a:gd name="T97" fmla="*/ 799 h 1763"/>
                <a:gd name="T98" fmla="*/ 1123 w 1365"/>
                <a:gd name="T99" fmla="*/ 650 h 1763"/>
                <a:gd name="T100" fmla="*/ 993 w 1365"/>
                <a:gd name="T101" fmla="*/ 430 h 1763"/>
                <a:gd name="T102" fmla="*/ 810 w 1365"/>
                <a:gd name="T103" fmla="*/ 265 h 1763"/>
                <a:gd name="T104" fmla="*/ 659 w 1365"/>
                <a:gd name="T105" fmla="*/ 177 h 1763"/>
                <a:gd name="T106" fmla="*/ 513 w 1365"/>
                <a:gd name="T107" fmla="*/ 109 h 1763"/>
                <a:gd name="T108" fmla="*/ 420 w 1365"/>
                <a:gd name="T109" fmla="*/ 77 h 1763"/>
                <a:gd name="T110" fmla="*/ 291 w 1365"/>
                <a:gd name="T111" fmla="*/ 47 h 1763"/>
                <a:gd name="T112" fmla="*/ 118 w 1365"/>
                <a:gd name="T113" fmla="*/ 37 h 1763"/>
                <a:gd name="T114" fmla="*/ 2 w 1365"/>
                <a:gd name="T115" fmla="*/ 53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5" h="1763">
                  <a:moveTo>
                    <a:pt x="0" y="48"/>
                  </a:moveTo>
                  <a:cubicBezTo>
                    <a:pt x="0" y="48"/>
                    <a:pt x="2" y="47"/>
                    <a:pt x="7" y="44"/>
                  </a:cubicBezTo>
                  <a:cubicBezTo>
                    <a:pt x="12" y="42"/>
                    <a:pt x="19" y="39"/>
                    <a:pt x="29" y="35"/>
                  </a:cubicBezTo>
                  <a:cubicBezTo>
                    <a:pt x="48" y="28"/>
                    <a:pt x="77" y="19"/>
                    <a:pt x="115" y="11"/>
                  </a:cubicBezTo>
                  <a:cubicBezTo>
                    <a:pt x="134" y="8"/>
                    <a:pt x="155" y="4"/>
                    <a:pt x="179" y="3"/>
                  </a:cubicBezTo>
                  <a:cubicBezTo>
                    <a:pt x="202" y="0"/>
                    <a:pt x="227" y="1"/>
                    <a:pt x="254" y="1"/>
                  </a:cubicBezTo>
                  <a:cubicBezTo>
                    <a:pt x="268" y="1"/>
                    <a:pt x="282" y="3"/>
                    <a:pt x="296" y="4"/>
                  </a:cubicBezTo>
                  <a:cubicBezTo>
                    <a:pt x="310" y="5"/>
                    <a:pt x="325" y="5"/>
                    <a:pt x="340" y="8"/>
                  </a:cubicBezTo>
                  <a:cubicBezTo>
                    <a:pt x="370" y="14"/>
                    <a:pt x="402" y="18"/>
                    <a:pt x="434" y="27"/>
                  </a:cubicBezTo>
                  <a:cubicBezTo>
                    <a:pt x="450" y="32"/>
                    <a:pt x="466" y="36"/>
                    <a:pt x="483" y="41"/>
                  </a:cubicBezTo>
                  <a:cubicBezTo>
                    <a:pt x="499" y="47"/>
                    <a:pt x="516" y="53"/>
                    <a:pt x="533" y="59"/>
                  </a:cubicBezTo>
                  <a:cubicBezTo>
                    <a:pt x="550" y="65"/>
                    <a:pt x="567" y="72"/>
                    <a:pt x="583" y="80"/>
                  </a:cubicBezTo>
                  <a:cubicBezTo>
                    <a:pt x="600" y="89"/>
                    <a:pt x="617" y="96"/>
                    <a:pt x="634" y="105"/>
                  </a:cubicBezTo>
                  <a:cubicBezTo>
                    <a:pt x="667" y="122"/>
                    <a:pt x="700" y="145"/>
                    <a:pt x="733" y="166"/>
                  </a:cubicBezTo>
                  <a:cubicBezTo>
                    <a:pt x="765" y="189"/>
                    <a:pt x="797" y="214"/>
                    <a:pt x="830" y="240"/>
                  </a:cubicBezTo>
                  <a:cubicBezTo>
                    <a:pt x="860" y="267"/>
                    <a:pt x="892" y="294"/>
                    <a:pt x="924" y="322"/>
                  </a:cubicBezTo>
                  <a:cubicBezTo>
                    <a:pt x="945" y="345"/>
                    <a:pt x="945" y="345"/>
                    <a:pt x="945" y="345"/>
                  </a:cubicBezTo>
                  <a:cubicBezTo>
                    <a:pt x="953" y="352"/>
                    <a:pt x="961" y="360"/>
                    <a:pt x="967" y="368"/>
                  </a:cubicBezTo>
                  <a:cubicBezTo>
                    <a:pt x="981" y="385"/>
                    <a:pt x="995" y="402"/>
                    <a:pt x="1007" y="419"/>
                  </a:cubicBezTo>
                  <a:cubicBezTo>
                    <a:pt x="1020" y="436"/>
                    <a:pt x="1033" y="454"/>
                    <a:pt x="1045" y="472"/>
                  </a:cubicBezTo>
                  <a:cubicBezTo>
                    <a:pt x="1058" y="489"/>
                    <a:pt x="1070" y="507"/>
                    <a:pt x="1082" y="525"/>
                  </a:cubicBezTo>
                  <a:cubicBezTo>
                    <a:pt x="1107" y="560"/>
                    <a:pt x="1129" y="598"/>
                    <a:pt x="1153" y="635"/>
                  </a:cubicBezTo>
                  <a:cubicBezTo>
                    <a:pt x="1173" y="674"/>
                    <a:pt x="1196" y="712"/>
                    <a:pt x="1211" y="754"/>
                  </a:cubicBezTo>
                  <a:cubicBezTo>
                    <a:pt x="1224" y="785"/>
                    <a:pt x="1224" y="785"/>
                    <a:pt x="1224" y="785"/>
                  </a:cubicBezTo>
                  <a:cubicBezTo>
                    <a:pt x="1227" y="792"/>
                    <a:pt x="1227" y="792"/>
                    <a:pt x="1227" y="792"/>
                  </a:cubicBezTo>
                  <a:cubicBezTo>
                    <a:pt x="1228" y="796"/>
                    <a:pt x="1229" y="798"/>
                    <a:pt x="1229" y="801"/>
                  </a:cubicBezTo>
                  <a:cubicBezTo>
                    <a:pt x="1234" y="816"/>
                    <a:pt x="1234" y="816"/>
                    <a:pt x="1234" y="816"/>
                  </a:cubicBezTo>
                  <a:cubicBezTo>
                    <a:pt x="1241" y="836"/>
                    <a:pt x="1245" y="859"/>
                    <a:pt x="1250" y="881"/>
                  </a:cubicBezTo>
                  <a:cubicBezTo>
                    <a:pt x="1267" y="967"/>
                    <a:pt x="1269" y="1055"/>
                    <a:pt x="1262" y="1137"/>
                  </a:cubicBezTo>
                  <a:cubicBezTo>
                    <a:pt x="1261" y="1148"/>
                    <a:pt x="1260" y="1158"/>
                    <a:pt x="1260" y="1168"/>
                  </a:cubicBezTo>
                  <a:cubicBezTo>
                    <a:pt x="1258" y="1179"/>
                    <a:pt x="1257" y="1189"/>
                    <a:pt x="1256" y="1199"/>
                  </a:cubicBezTo>
                  <a:cubicBezTo>
                    <a:pt x="1253" y="1219"/>
                    <a:pt x="1250" y="1238"/>
                    <a:pt x="1248" y="1258"/>
                  </a:cubicBezTo>
                  <a:cubicBezTo>
                    <a:pt x="1244" y="1296"/>
                    <a:pt x="1234" y="1335"/>
                    <a:pt x="1227" y="1372"/>
                  </a:cubicBezTo>
                  <a:cubicBezTo>
                    <a:pt x="1220" y="1410"/>
                    <a:pt x="1212" y="1444"/>
                    <a:pt x="1206" y="1477"/>
                  </a:cubicBezTo>
                  <a:cubicBezTo>
                    <a:pt x="1200" y="1510"/>
                    <a:pt x="1196" y="1542"/>
                    <a:pt x="1197" y="1572"/>
                  </a:cubicBezTo>
                  <a:cubicBezTo>
                    <a:pt x="1197" y="1602"/>
                    <a:pt x="1201" y="1630"/>
                    <a:pt x="1211" y="1653"/>
                  </a:cubicBezTo>
                  <a:cubicBezTo>
                    <a:pt x="1222" y="1677"/>
                    <a:pt x="1237" y="1697"/>
                    <a:pt x="1255" y="1711"/>
                  </a:cubicBezTo>
                  <a:cubicBezTo>
                    <a:pt x="1262" y="1716"/>
                    <a:pt x="1262" y="1716"/>
                    <a:pt x="1262" y="1716"/>
                  </a:cubicBezTo>
                  <a:cubicBezTo>
                    <a:pt x="1263" y="1717"/>
                    <a:pt x="1263" y="1717"/>
                    <a:pt x="1263" y="1717"/>
                  </a:cubicBezTo>
                  <a:cubicBezTo>
                    <a:pt x="1264" y="1717"/>
                    <a:pt x="1264" y="1717"/>
                    <a:pt x="1264" y="1717"/>
                  </a:cubicBezTo>
                  <a:cubicBezTo>
                    <a:pt x="1265" y="1718"/>
                    <a:pt x="1265" y="1718"/>
                    <a:pt x="1265" y="1718"/>
                  </a:cubicBezTo>
                  <a:cubicBezTo>
                    <a:pt x="1266" y="1719"/>
                    <a:pt x="1263" y="1717"/>
                    <a:pt x="1264" y="1717"/>
                  </a:cubicBezTo>
                  <a:cubicBezTo>
                    <a:pt x="1268" y="1719"/>
                    <a:pt x="1268" y="1719"/>
                    <a:pt x="1268" y="1719"/>
                  </a:cubicBezTo>
                  <a:cubicBezTo>
                    <a:pt x="1276" y="1723"/>
                    <a:pt x="1276" y="1723"/>
                    <a:pt x="1276" y="1723"/>
                  </a:cubicBezTo>
                  <a:cubicBezTo>
                    <a:pt x="1282" y="1725"/>
                    <a:pt x="1282" y="1725"/>
                    <a:pt x="1282" y="1725"/>
                  </a:cubicBezTo>
                  <a:cubicBezTo>
                    <a:pt x="1286" y="1727"/>
                    <a:pt x="1291" y="1726"/>
                    <a:pt x="1295" y="1727"/>
                  </a:cubicBezTo>
                  <a:cubicBezTo>
                    <a:pt x="1300" y="1727"/>
                    <a:pt x="1304" y="1726"/>
                    <a:pt x="1308" y="1725"/>
                  </a:cubicBezTo>
                  <a:cubicBezTo>
                    <a:pt x="1325" y="1721"/>
                    <a:pt x="1336" y="1707"/>
                    <a:pt x="1340" y="1693"/>
                  </a:cubicBezTo>
                  <a:cubicBezTo>
                    <a:pt x="1343" y="1682"/>
                    <a:pt x="1342" y="1677"/>
                    <a:pt x="1342" y="1670"/>
                  </a:cubicBezTo>
                  <a:cubicBezTo>
                    <a:pt x="1341" y="1667"/>
                    <a:pt x="1340" y="1664"/>
                    <a:pt x="1339" y="1661"/>
                  </a:cubicBezTo>
                  <a:cubicBezTo>
                    <a:pt x="1338" y="1658"/>
                    <a:pt x="1336" y="1655"/>
                    <a:pt x="1334" y="1652"/>
                  </a:cubicBezTo>
                  <a:cubicBezTo>
                    <a:pt x="1332" y="1646"/>
                    <a:pt x="1326" y="1642"/>
                    <a:pt x="1323" y="1638"/>
                  </a:cubicBezTo>
                  <a:cubicBezTo>
                    <a:pt x="1318" y="1634"/>
                    <a:pt x="1314" y="1630"/>
                    <a:pt x="1310" y="1627"/>
                  </a:cubicBezTo>
                  <a:cubicBezTo>
                    <a:pt x="1302" y="1622"/>
                    <a:pt x="1296" y="1618"/>
                    <a:pt x="1291" y="1616"/>
                  </a:cubicBezTo>
                  <a:cubicBezTo>
                    <a:pt x="1287" y="1613"/>
                    <a:pt x="1284" y="1612"/>
                    <a:pt x="1284" y="1612"/>
                  </a:cubicBezTo>
                  <a:cubicBezTo>
                    <a:pt x="1286" y="1606"/>
                    <a:pt x="1286" y="1606"/>
                    <a:pt x="1286" y="1606"/>
                  </a:cubicBezTo>
                  <a:cubicBezTo>
                    <a:pt x="1286" y="1606"/>
                    <a:pt x="1289" y="1607"/>
                    <a:pt x="1294" y="1609"/>
                  </a:cubicBezTo>
                  <a:cubicBezTo>
                    <a:pt x="1299" y="1610"/>
                    <a:pt x="1307" y="1613"/>
                    <a:pt x="1316" y="1618"/>
                  </a:cubicBezTo>
                  <a:cubicBezTo>
                    <a:pt x="1321" y="1620"/>
                    <a:pt x="1326" y="1623"/>
                    <a:pt x="1332" y="1627"/>
                  </a:cubicBezTo>
                  <a:cubicBezTo>
                    <a:pt x="1337" y="1631"/>
                    <a:pt x="1343" y="1635"/>
                    <a:pt x="1348" y="1642"/>
                  </a:cubicBezTo>
                  <a:cubicBezTo>
                    <a:pt x="1350" y="1645"/>
                    <a:pt x="1354" y="1648"/>
                    <a:pt x="1356" y="1652"/>
                  </a:cubicBezTo>
                  <a:cubicBezTo>
                    <a:pt x="1358" y="1657"/>
                    <a:pt x="1359" y="1661"/>
                    <a:pt x="1361" y="1666"/>
                  </a:cubicBezTo>
                  <a:cubicBezTo>
                    <a:pt x="1364" y="1675"/>
                    <a:pt x="1365" y="1688"/>
                    <a:pt x="1364" y="1697"/>
                  </a:cubicBezTo>
                  <a:cubicBezTo>
                    <a:pt x="1363" y="1704"/>
                    <a:pt x="1363" y="1704"/>
                    <a:pt x="1363" y="1704"/>
                  </a:cubicBezTo>
                  <a:cubicBezTo>
                    <a:pt x="1363" y="1704"/>
                    <a:pt x="1362" y="1707"/>
                    <a:pt x="1362" y="1706"/>
                  </a:cubicBezTo>
                  <a:cubicBezTo>
                    <a:pt x="1362" y="1706"/>
                    <a:pt x="1362" y="1706"/>
                    <a:pt x="1362" y="1706"/>
                  </a:cubicBezTo>
                  <a:cubicBezTo>
                    <a:pt x="1362" y="1707"/>
                    <a:pt x="1362" y="1707"/>
                    <a:pt x="1362" y="1707"/>
                  </a:cubicBezTo>
                  <a:cubicBezTo>
                    <a:pt x="1361" y="1709"/>
                    <a:pt x="1361" y="1709"/>
                    <a:pt x="1361" y="1709"/>
                  </a:cubicBezTo>
                  <a:cubicBezTo>
                    <a:pt x="1359" y="1714"/>
                    <a:pt x="1359" y="1714"/>
                    <a:pt x="1359" y="1714"/>
                  </a:cubicBezTo>
                  <a:cubicBezTo>
                    <a:pt x="1358" y="1716"/>
                    <a:pt x="1357" y="1719"/>
                    <a:pt x="1356" y="1722"/>
                  </a:cubicBezTo>
                  <a:cubicBezTo>
                    <a:pt x="1355" y="1725"/>
                    <a:pt x="1353" y="1728"/>
                    <a:pt x="1351" y="1730"/>
                  </a:cubicBezTo>
                  <a:cubicBezTo>
                    <a:pt x="1349" y="1733"/>
                    <a:pt x="1347" y="1736"/>
                    <a:pt x="1345" y="1738"/>
                  </a:cubicBezTo>
                  <a:cubicBezTo>
                    <a:pt x="1337" y="1745"/>
                    <a:pt x="1337" y="1745"/>
                    <a:pt x="1337" y="1745"/>
                  </a:cubicBezTo>
                  <a:cubicBezTo>
                    <a:pt x="1332" y="1750"/>
                    <a:pt x="1325" y="1752"/>
                    <a:pt x="1319" y="1755"/>
                  </a:cubicBezTo>
                  <a:cubicBezTo>
                    <a:pt x="1305" y="1760"/>
                    <a:pt x="1291" y="1763"/>
                    <a:pt x="1274" y="1760"/>
                  </a:cubicBezTo>
                  <a:cubicBezTo>
                    <a:pt x="1270" y="1759"/>
                    <a:pt x="1266" y="1758"/>
                    <a:pt x="1262" y="1757"/>
                  </a:cubicBezTo>
                  <a:cubicBezTo>
                    <a:pt x="1253" y="1754"/>
                    <a:pt x="1253" y="1754"/>
                    <a:pt x="1253" y="1754"/>
                  </a:cubicBezTo>
                  <a:cubicBezTo>
                    <a:pt x="1249" y="1752"/>
                    <a:pt x="1249" y="1752"/>
                    <a:pt x="1249" y="1752"/>
                  </a:cubicBezTo>
                  <a:cubicBezTo>
                    <a:pt x="1247" y="1751"/>
                    <a:pt x="1247" y="1751"/>
                    <a:pt x="1247" y="1751"/>
                  </a:cubicBezTo>
                  <a:cubicBezTo>
                    <a:pt x="1246" y="1751"/>
                    <a:pt x="1246" y="1751"/>
                    <a:pt x="1246" y="1751"/>
                  </a:cubicBezTo>
                  <a:cubicBezTo>
                    <a:pt x="1245" y="1750"/>
                    <a:pt x="1245" y="1750"/>
                    <a:pt x="1245" y="1750"/>
                  </a:cubicBezTo>
                  <a:cubicBezTo>
                    <a:pt x="1242" y="1749"/>
                    <a:pt x="1242" y="1749"/>
                    <a:pt x="1242" y="1749"/>
                  </a:cubicBezTo>
                  <a:cubicBezTo>
                    <a:pt x="1233" y="1743"/>
                    <a:pt x="1233" y="1743"/>
                    <a:pt x="1233" y="1743"/>
                  </a:cubicBezTo>
                  <a:cubicBezTo>
                    <a:pt x="1207" y="1727"/>
                    <a:pt x="1184" y="1703"/>
                    <a:pt x="1169" y="1674"/>
                  </a:cubicBezTo>
                  <a:cubicBezTo>
                    <a:pt x="1153" y="1644"/>
                    <a:pt x="1146" y="1609"/>
                    <a:pt x="1143" y="1575"/>
                  </a:cubicBezTo>
                  <a:cubicBezTo>
                    <a:pt x="1141" y="1540"/>
                    <a:pt x="1143" y="1504"/>
                    <a:pt x="1147" y="1468"/>
                  </a:cubicBezTo>
                  <a:cubicBezTo>
                    <a:pt x="1152" y="1432"/>
                    <a:pt x="1160" y="1396"/>
                    <a:pt x="1166" y="1360"/>
                  </a:cubicBezTo>
                  <a:cubicBezTo>
                    <a:pt x="1169" y="1342"/>
                    <a:pt x="1172" y="1324"/>
                    <a:pt x="1175" y="1305"/>
                  </a:cubicBezTo>
                  <a:cubicBezTo>
                    <a:pt x="1177" y="1296"/>
                    <a:pt x="1178" y="1287"/>
                    <a:pt x="1180" y="1278"/>
                  </a:cubicBezTo>
                  <a:cubicBezTo>
                    <a:pt x="1181" y="1268"/>
                    <a:pt x="1183" y="1259"/>
                    <a:pt x="1184" y="1249"/>
                  </a:cubicBezTo>
                  <a:cubicBezTo>
                    <a:pt x="1187" y="1230"/>
                    <a:pt x="1190" y="1210"/>
                    <a:pt x="1192" y="1190"/>
                  </a:cubicBezTo>
                  <a:cubicBezTo>
                    <a:pt x="1194" y="1181"/>
                    <a:pt x="1195" y="1171"/>
                    <a:pt x="1196" y="1161"/>
                  </a:cubicBezTo>
                  <a:cubicBezTo>
                    <a:pt x="1198" y="1151"/>
                    <a:pt x="1199" y="1142"/>
                    <a:pt x="1200" y="1132"/>
                  </a:cubicBezTo>
                  <a:cubicBezTo>
                    <a:pt x="1209" y="1053"/>
                    <a:pt x="1210" y="971"/>
                    <a:pt x="1198" y="890"/>
                  </a:cubicBezTo>
                  <a:cubicBezTo>
                    <a:pt x="1194" y="870"/>
                    <a:pt x="1192" y="850"/>
                    <a:pt x="1186" y="829"/>
                  </a:cubicBezTo>
                  <a:cubicBezTo>
                    <a:pt x="1182" y="813"/>
                    <a:pt x="1182" y="813"/>
                    <a:pt x="1182" y="813"/>
                  </a:cubicBezTo>
                  <a:cubicBezTo>
                    <a:pt x="1182" y="811"/>
                    <a:pt x="1181" y="807"/>
                    <a:pt x="1181" y="806"/>
                  </a:cubicBezTo>
                  <a:cubicBezTo>
                    <a:pt x="1178" y="799"/>
                    <a:pt x="1178" y="799"/>
                    <a:pt x="1178" y="799"/>
                  </a:cubicBezTo>
                  <a:cubicBezTo>
                    <a:pt x="1169" y="769"/>
                    <a:pt x="1169" y="769"/>
                    <a:pt x="1169" y="769"/>
                  </a:cubicBezTo>
                  <a:cubicBezTo>
                    <a:pt x="1158" y="728"/>
                    <a:pt x="1140" y="690"/>
                    <a:pt x="1123" y="650"/>
                  </a:cubicBezTo>
                  <a:cubicBezTo>
                    <a:pt x="1104" y="612"/>
                    <a:pt x="1086" y="574"/>
                    <a:pt x="1063" y="537"/>
                  </a:cubicBezTo>
                  <a:cubicBezTo>
                    <a:pt x="1041" y="500"/>
                    <a:pt x="1018" y="464"/>
                    <a:pt x="993" y="430"/>
                  </a:cubicBezTo>
                  <a:cubicBezTo>
                    <a:pt x="968" y="396"/>
                    <a:pt x="941" y="366"/>
                    <a:pt x="909" y="338"/>
                  </a:cubicBezTo>
                  <a:cubicBezTo>
                    <a:pt x="877" y="313"/>
                    <a:pt x="843" y="289"/>
                    <a:pt x="810" y="265"/>
                  </a:cubicBezTo>
                  <a:cubicBezTo>
                    <a:pt x="776" y="244"/>
                    <a:pt x="742" y="223"/>
                    <a:pt x="709" y="204"/>
                  </a:cubicBezTo>
                  <a:cubicBezTo>
                    <a:pt x="692" y="195"/>
                    <a:pt x="676" y="186"/>
                    <a:pt x="659" y="177"/>
                  </a:cubicBezTo>
                  <a:cubicBezTo>
                    <a:pt x="642" y="169"/>
                    <a:pt x="627" y="159"/>
                    <a:pt x="610" y="152"/>
                  </a:cubicBezTo>
                  <a:cubicBezTo>
                    <a:pt x="576" y="137"/>
                    <a:pt x="545" y="121"/>
                    <a:pt x="513" y="109"/>
                  </a:cubicBezTo>
                  <a:cubicBezTo>
                    <a:pt x="497" y="103"/>
                    <a:pt x="482" y="97"/>
                    <a:pt x="466" y="91"/>
                  </a:cubicBezTo>
                  <a:cubicBezTo>
                    <a:pt x="451" y="86"/>
                    <a:pt x="435" y="81"/>
                    <a:pt x="420" y="77"/>
                  </a:cubicBezTo>
                  <a:cubicBezTo>
                    <a:pt x="390" y="66"/>
                    <a:pt x="360" y="61"/>
                    <a:pt x="332" y="54"/>
                  </a:cubicBezTo>
                  <a:cubicBezTo>
                    <a:pt x="318" y="50"/>
                    <a:pt x="304" y="49"/>
                    <a:pt x="291" y="47"/>
                  </a:cubicBezTo>
                  <a:cubicBezTo>
                    <a:pt x="277" y="45"/>
                    <a:pt x="264" y="42"/>
                    <a:pt x="251" y="41"/>
                  </a:cubicBezTo>
                  <a:cubicBezTo>
                    <a:pt x="200" y="36"/>
                    <a:pt x="155" y="35"/>
                    <a:pt x="118" y="37"/>
                  </a:cubicBezTo>
                  <a:cubicBezTo>
                    <a:pt x="81" y="39"/>
                    <a:pt x="52" y="43"/>
                    <a:pt x="32" y="47"/>
                  </a:cubicBezTo>
                  <a:cubicBezTo>
                    <a:pt x="12" y="50"/>
                    <a:pt x="2" y="53"/>
                    <a:pt x="2" y="53"/>
                  </a:cubicBezTo>
                  <a:lnTo>
                    <a:pt x="0" y="4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6012" y="428"/>
              <a:ext cx="1178" cy="1863"/>
            </a:xfrm>
            <a:custGeom>
              <a:avLst/>
              <a:gdLst>
                <a:gd name="T0" fmla="*/ 1030 w 1206"/>
                <a:gd name="T1" fmla="*/ 1479 h 1908"/>
                <a:gd name="T2" fmla="*/ 1182 w 1206"/>
                <a:gd name="T3" fmla="*/ 1547 h 1908"/>
                <a:gd name="T4" fmla="*/ 1206 w 1206"/>
                <a:gd name="T5" fmla="*/ 1631 h 1908"/>
                <a:gd name="T6" fmla="*/ 1171 w 1206"/>
                <a:gd name="T7" fmla="*/ 1775 h 1908"/>
                <a:gd name="T8" fmla="*/ 1044 w 1206"/>
                <a:gd name="T9" fmla="*/ 1893 h 1908"/>
                <a:gd name="T10" fmla="*/ 884 w 1206"/>
                <a:gd name="T11" fmla="*/ 1889 h 1908"/>
                <a:gd name="T12" fmla="*/ 825 w 1206"/>
                <a:gd name="T13" fmla="*/ 1860 h 1908"/>
                <a:gd name="T14" fmla="*/ 784 w 1206"/>
                <a:gd name="T15" fmla="*/ 1833 h 1908"/>
                <a:gd name="T16" fmla="*/ 770 w 1206"/>
                <a:gd name="T17" fmla="*/ 1822 h 1908"/>
                <a:gd name="T18" fmla="*/ 725 w 1206"/>
                <a:gd name="T19" fmla="*/ 1772 h 1908"/>
                <a:gd name="T20" fmla="*/ 606 w 1206"/>
                <a:gd name="T21" fmla="*/ 1493 h 1908"/>
                <a:gd name="T22" fmla="*/ 584 w 1206"/>
                <a:gd name="T23" fmla="*/ 941 h 1908"/>
                <a:gd name="T24" fmla="*/ 535 w 1206"/>
                <a:gd name="T25" fmla="*/ 620 h 1908"/>
                <a:gd name="T26" fmla="*/ 509 w 1206"/>
                <a:gd name="T27" fmla="*/ 532 h 1908"/>
                <a:gd name="T28" fmla="*/ 508 w 1206"/>
                <a:gd name="T29" fmla="*/ 529 h 1908"/>
                <a:gd name="T30" fmla="*/ 507 w 1206"/>
                <a:gd name="T31" fmla="*/ 526 h 1908"/>
                <a:gd name="T32" fmla="*/ 499 w 1206"/>
                <a:gd name="T33" fmla="*/ 505 h 1908"/>
                <a:gd name="T34" fmla="*/ 483 w 1206"/>
                <a:gd name="T35" fmla="*/ 462 h 1908"/>
                <a:gd name="T36" fmla="*/ 452 w 1206"/>
                <a:gd name="T37" fmla="*/ 400 h 1908"/>
                <a:gd name="T38" fmla="*/ 395 w 1206"/>
                <a:gd name="T39" fmla="*/ 308 h 1908"/>
                <a:gd name="T40" fmla="*/ 364 w 1206"/>
                <a:gd name="T41" fmla="*/ 267 h 1908"/>
                <a:gd name="T42" fmla="*/ 299 w 1206"/>
                <a:gd name="T43" fmla="*/ 196 h 1908"/>
                <a:gd name="T44" fmla="*/ 234 w 1206"/>
                <a:gd name="T45" fmla="*/ 137 h 1908"/>
                <a:gd name="T46" fmla="*/ 115 w 1206"/>
                <a:gd name="T47" fmla="*/ 58 h 1908"/>
                <a:gd name="T48" fmla="*/ 67 w 1206"/>
                <a:gd name="T49" fmla="*/ 34 h 1908"/>
                <a:gd name="T50" fmla="*/ 0 w 1206"/>
                <a:gd name="T51" fmla="*/ 6 h 1908"/>
                <a:gd name="T52" fmla="*/ 35 w 1206"/>
                <a:gd name="T53" fmla="*/ 8 h 1908"/>
                <a:gd name="T54" fmla="*/ 98 w 1206"/>
                <a:gd name="T55" fmla="*/ 26 h 1908"/>
                <a:gd name="T56" fmla="*/ 187 w 1206"/>
                <a:gd name="T57" fmla="*/ 64 h 1908"/>
                <a:gd name="T58" fmla="*/ 294 w 1206"/>
                <a:gd name="T59" fmla="*/ 131 h 1908"/>
                <a:gd name="T60" fmla="*/ 331 w 1206"/>
                <a:gd name="T61" fmla="*/ 161 h 1908"/>
                <a:gd name="T62" fmla="*/ 405 w 1206"/>
                <a:gd name="T63" fmla="*/ 232 h 1908"/>
                <a:gd name="T64" fmla="*/ 541 w 1206"/>
                <a:gd name="T65" fmla="*/ 439 h 1908"/>
                <a:gd name="T66" fmla="*/ 559 w 1206"/>
                <a:gd name="T67" fmla="*/ 481 h 1908"/>
                <a:gd name="T68" fmla="*/ 567 w 1206"/>
                <a:gd name="T69" fmla="*/ 502 h 1908"/>
                <a:gd name="T70" fmla="*/ 570 w 1206"/>
                <a:gd name="T71" fmla="*/ 511 h 1908"/>
                <a:gd name="T72" fmla="*/ 598 w 1206"/>
                <a:gd name="T73" fmla="*/ 604 h 1908"/>
                <a:gd name="T74" fmla="*/ 637 w 1206"/>
                <a:gd name="T75" fmla="*/ 940 h 1908"/>
                <a:gd name="T76" fmla="*/ 617 w 1206"/>
                <a:gd name="T77" fmla="*/ 1217 h 1908"/>
                <a:gd name="T78" fmla="*/ 732 w 1206"/>
                <a:gd name="T79" fmla="*/ 1725 h 1908"/>
                <a:gd name="T80" fmla="*/ 774 w 1206"/>
                <a:gd name="T81" fmla="*/ 1771 h 1908"/>
                <a:gd name="T82" fmla="*/ 802 w 1206"/>
                <a:gd name="T83" fmla="*/ 1794 h 1908"/>
                <a:gd name="T84" fmla="*/ 821 w 1206"/>
                <a:gd name="T85" fmla="*/ 1804 h 1908"/>
                <a:gd name="T86" fmla="*/ 874 w 1206"/>
                <a:gd name="T87" fmla="*/ 1830 h 1908"/>
                <a:gd name="T88" fmla="*/ 927 w 1206"/>
                <a:gd name="T89" fmla="*/ 1847 h 1908"/>
                <a:gd name="T90" fmla="*/ 1102 w 1206"/>
                <a:gd name="T91" fmla="*/ 1788 h 1908"/>
                <a:gd name="T92" fmla="*/ 1129 w 1206"/>
                <a:gd name="T93" fmla="*/ 1751 h 1908"/>
                <a:gd name="T94" fmla="*/ 1165 w 1206"/>
                <a:gd name="T95" fmla="*/ 1631 h 1908"/>
                <a:gd name="T96" fmla="*/ 1114 w 1206"/>
                <a:gd name="T97" fmla="*/ 1520 h 1908"/>
                <a:gd name="T98" fmla="*/ 997 w 1206"/>
                <a:gd name="T99" fmla="*/ 1487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6" h="1908">
                  <a:moveTo>
                    <a:pt x="997" y="1481"/>
                  </a:moveTo>
                  <a:cubicBezTo>
                    <a:pt x="997" y="1481"/>
                    <a:pt x="1008" y="1479"/>
                    <a:pt x="1030" y="1479"/>
                  </a:cubicBezTo>
                  <a:cubicBezTo>
                    <a:pt x="1052" y="1479"/>
                    <a:pt x="1086" y="1479"/>
                    <a:pt x="1126" y="1498"/>
                  </a:cubicBezTo>
                  <a:cubicBezTo>
                    <a:pt x="1146" y="1507"/>
                    <a:pt x="1167" y="1523"/>
                    <a:pt x="1182" y="1547"/>
                  </a:cubicBezTo>
                  <a:cubicBezTo>
                    <a:pt x="1190" y="1558"/>
                    <a:pt x="1195" y="1572"/>
                    <a:pt x="1199" y="1586"/>
                  </a:cubicBezTo>
                  <a:cubicBezTo>
                    <a:pt x="1203" y="1600"/>
                    <a:pt x="1205" y="1615"/>
                    <a:pt x="1206" y="1631"/>
                  </a:cubicBezTo>
                  <a:cubicBezTo>
                    <a:pt x="1206" y="1662"/>
                    <a:pt x="1202" y="1694"/>
                    <a:pt x="1193" y="1726"/>
                  </a:cubicBezTo>
                  <a:cubicBezTo>
                    <a:pt x="1188" y="1744"/>
                    <a:pt x="1180" y="1759"/>
                    <a:pt x="1171" y="1775"/>
                  </a:cubicBezTo>
                  <a:cubicBezTo>
                    <a:pt x="1163" y="1791"/>
                    <a:pt x="1153" y="1806"/>
                    <a:pt x="1141" y="1821"/>
                  </a:cubicBezTo>
                  <a:cubicBezTo>
                    <a:pt x="1117" y="1850"/>
                    <a:pt x="1085" y="1878"/>
                    <a:pt x="1044" y="1893"/>
                  </a:cubicBezTo>
                  <a:cubicBezTo>
                    <a:pt x="1003" y="1908"/>
                    <a:pt x="957" y="1908"/>
                    <a:pt x="915" y="1898"/>
                  </a:cubicBezTo>
                  <a:cubicBezTo>
                    <a:pt x="905" y="1895"/>
                    <a:pt x="894" y="1892"/>
                    <a:pt x="884" y="1889"/>
                  </a:cubicBezTo>
                  <a:cubicBezTo>
                    <a:pt x="873" y="1885"/>
                    <a:pt x="864" y="1880"/>
                    <a:pt x="854" y="1875"/>
                  </a:cubicBezTo>
                  <a:cubicBezTo>
                    <a:pt x="844" y="1870"/>
                    <a:pt x="834" y="1866"/>
                    <a:pt x="825" y="1860"/>
                  </a:cubicBezTo>
                  <a:cubicBezTo>
                    <a:pt x="816" y="1854"/>
                    <a:pt x="807" y="1848"/>
                    <a:pt x="798" y="1842"/>
                  </a:cubicBezTo>
                  <a:cubicBezTo>
                    <a:pt x="784" y="1833"/>
                    <a:pt x="784" y="1833"/>
                    <a:pt x="784" y="1833"/>
                  </a:cubicBezTo>
                  <a:cubicBezTo>
                    <a:pt x="782" y="1831"/>
                    <a:pt x="780" y="1831"/>
                    <a:pt x="777" y="1828"/>
                  </a:cubicBezTo>
                  <a:cubicBezTo>
                    <a:pt x="770" y="1822"/>
                    <a:pt x="770" y="1822"/>
                    <a:pt x="770" y="1822"/>
                  </a:cubicBezTo>
                  <a:cubicBezTo>
                    <a:pt x="761" y="1814"/>
                    <a:pt x="754" y="1806"/>
                    <a:pt x="746" y="1798"/>
                  </a:cubicBezTo>
                  <a:cubicBezTo>
                    <a:pt x="739" y="1789"/>
                    <a:pt x="732" y="1780"/>
                    <a:pt x="725" y="1772"/>
                  </a:cubicBezTo>
                  <a:cubicBezTo>
                    <a:pt x="719" y="1763"/>
                    <a:pt x="712" y="1753"/>
                    <a:pt x="706" y="1744"/>
                  </a:cubicBezTo>
                  <a:cubicBezTo>
                    <a:pt x="657" y="1669"/>
                    <a:pt x="625" y="1582"/>
                    <a:pt x="606" y="1493"/>
                  </a:cubicBezTo>
                  <a:cubicBezTo>
                    <a:pt x="587" y="1403"/>
                    <a:pt x="580" y="1308"/>
                    <a:pt x="584" y="1215"/>
                  </a:cubicBezTo>
                  <a:cubicBezTo>
                    <a:pt x="588" y="1122"/>
                    <a:pt x="588" y="1031"/>
                    <a:pt x="584" y="941"/>
                  </a:cubicBezTo>
                  <a:cubicBezTo>
                    <a:pt x="579" y="852"/>
                    <a:pt x="567" y="764"/>
                    <a:pt x="550" y="681"/>
                  </a:cubicBezTo>
                  <a:cubicBezTo>
                    <a:pt x="545" y="661"/>
                    <a:pt x="540" y="640"/>
                    <a:pt x="535" y="620"/>
                  </a:cubicBezTo>
                  <a:cubicBezTo>
                    <a:pt x="531" y="600"/>
                    <a:pt x="524" y="581"/>
                    <a:pt x="518" y="561"/>
                  </a:cubicBezTo>
                  <a:cubicBezTo>
                    <a:pt x="515" y="551"/>
                    <a:pt x="512" y="542"/>
                    <a:pt x="509" y="532"/>
                  </a:cubicBezTo>
                  <a:cubicBezTo>
                    <a:pt x="508" y="529"/>
                    <a:pt x="508" y="529"/>
                    <a:pt x="508" y="529"/>
                  </a:cubicBezTo>
                  <a:cubicBezTo>
                    <a:pt x="508" y="528"/>
                    <a:pt x="509" y="530"/>
                    <a:pt x="508" y="529"/>
                  </a:cubicBezTo>
                  <a:cubicBezTo>
                    <a:pt x="508" y="528"/>
                    <a:pt x="508" y="528"/>
                    <a:pt x="508" y="528"/>
                  </a:cubicBezTo>
                  <a:cubicBezTo>
                    <a:pt x="507" y="526"/>
                    <a:pt x="507" y="526"/>
                    <a:pt x="507" y="526"/>
                  </a:cubicBezTo>
                  <a:cubicBezTo>
                    <a:pt x="504" y="519"/>
                    <a:pt x="504" y="519"/>
                    <a:pt x="504" y="519"/>
                  </a:cubicBezTo>
                  <a:cubicBezTo>
                    <a:pt x="499" y="505"/>
                    <a:pt x="499" y="505"/>
                    <a:pt x="499" y="505"/>
                  </a:cubicBezTo>
                  <a:cubicBezTo>
                    <a:pt x="495" y="495"/>
                    <a:pt x="492" y="486"/>
                    <a:pt x="488" y="476"/>
                  </a:cubicBezTo>
                  <a:cubicBezTo>
                    <a:pt x="483" y="462"/>
                    <a:pt x="483" y="462"/>
                    <a:pt x="483" y="462"/>
                  </a:cubicBezTo>
                  <a:cubicBezTo>
                    <a:pt x="476" y="450"/>
                    <a:pt x="476" y="450"/>
                    <a:pt x="476" y="450"/>
                  </a:cubicBezTo>
                  <a:cubicBezTo>
                    <a:pt x="468" y="433"/>
                    <a:pt x="460" y="416"/>
                    <a:pt x="452" y="400"/>
                  </a:cubicBezTo>
                  <a:cubicBezTo>
                    <a:pt x="443" y="384"/>
                    <a:pt x="434" y="368"/>
                    <a:pt x="424" y="352"/>
                  </a:cubicBezTo>
                  <a:cubicBezTo>
                    <a:pt x="416" y="336"/>
                    <a:pt x="404" y="323"/>
                    <a:pt x="395" y="308"/>
                  </a:cubicBezTo>
                  <a:cubicBezTo>
                    <a:pt x="390" y="301"/>
                    <a:pt x="385" y="294"/>
                    <a:pt x="380" y="287"/>
                  </a:cubicBezTo>
                  <a:cubicBezTo>
                    <a:pt x="375" y="280"/>
                    <a:pt x="369" y="274"/>
                    <a:pt x="364" y="267"/>
                  </a:cubicBezTo>
                  <a:cubicBezTo>
                    <a:pt x="353" y="254"/>
                    <a:pt x="343" y="241"/>
                    <a:pt x="332" y="229"/>
                  </a:cubicBezTo>
                  <a:cubicBezTo>
                    <a:pt x="321" y="218"/>
                    <a:pt x="310" y="207"/>
                    <a:pt x="299" y="196"/>
                  </a:cubicBezTo>
                  <a:cubicBezTo>
                    <a:pt x="289" y="184"/>
                    <a:pt x="278" y="175"/>
                    <a:pt x="266" y="165"/>
                  </a:cubicBezTo>
                  <a:cubicBezTo>
                    <a:pt x="255" y="156"/>
                    <a:pt x="245" y="146"/>
                    <a:pt x="234" y="137"/>
                  </a:cubicBezTo>
                  <a:cubicBezTo>
                    <a:pt x="212" y="121"/>
                    <a:pt x="191" y="106"/>
                    <a:pt x="172" y="92"/>
                  </a:cubicBezTo>
                  <a:cubicBezTo>
                    <a:pt x="151" y="80"/>
                    <a:pt x="132" y="67"/>
                    <a:pt x="115" y="58"/>
                  </a:cubicBezTo>
                  <a:cubicBezTo>
                    <a:pt x="106" y="54"/>
                    <a:pt x="98" y="49"/>
                    <a:pt x="90" y="45"/>
                  </a:cubicBezTo>
                  <a:cubicBezTo>
                    <a:pt x="82" y="41"/>
                    <a:pt x="74" y="38"/>
                    <a:pt x="67" y="34"/>
                  </a:cubicBezTo>
                  <a:cubicBezTo>
                    <a:pt x="53" y="28"/>
                    <a:pt x="41" y="22"/>
                    <a:pt x="31" y="19"/>
                  </a:cubicBezTo>
                  <a:cubicBezTo>
                    <a:pt x="11" y="11"/>
                    <a:pt x="0" y="6"/>
                    <a:pt x="0" y="6"/>
                  </a:cubicBezTo>
                  <a:cubicBezTo>
                    <a:pt x="2" y="0"/>
                    <a:pt x="2" y="0"/>
                    <a:pt x="2" y="0"/>
                  </a:cubicBezTo>
                  <a:cubicBezTo>
                    <a:pt x="2" y="0"/>
                    <a:pt x="13" y="3"/>
                    <a:pt x="35" y="8"/>
                  </a:cubicBezTo>
                  <a:cubicBezTo>
                    <a:pt x="45" y="10"/>
                    <a:pt x="58" y="14"/>
                    <a:pt x="73" y="19"/>
                  </a:cubicBezTo>
                  <a:cubicBezTo>
                    <a:pt x="81" y="21"/>
                    <a:pt x="89" y="24"/>
                    <a:pt x="98" y="26"/>
                  </a:cubicBezTo>
                  <a:cubicBezTo>
                    <a:pt x="107" y="30"/>
                    <a:pt x="116" y="33"/>
                    <a:pt x="125" y="37"/>
                  </a:cubicBezTo>
                  <a:cubicBezTo>
                    <a:pt x="145" y="44"/>
                    <a:pt x="165" y="54"/>
                    <a:pt x="187" y="64"/>
                  </a:cubicBezTo>
                  <a:cubicBezTo>
                    <a:pt x="210" y="77"/>
                    <a:pt x="233" y="90"/>
                    <a:pt x="257" y="105"/>
                  </a:cubicBezTo>
                  <a:cubicBezTo>
                    <a:pt x="269" y="114"/>
                    <a:pt x="281" y="122"/>
                    <a:pt x="294" y="131"/>
                  </a:cubicBezTo>
                  <a:cubicBezTo>
                    <a:pt x="300" y="136"/>
                    <a:pt x="306" y="141"/>
                    <a:pt x="313" y="145"/>
                  </a:cubicBezTo>
                  <a:cubicBezTo>
                    <a:pt x="319" y="150"/>
                    <a:pt x="325" y="156"/>
                    <a:pt x="331" y="161"/>
                  </a:cubicBezTo>
                  <a:cubicBezTo>
                    <a:pt x="343" y="172"/>
                    <a:pt x="356" y="183"/>
                    <a:pt x="369" y="194"/>
                  </a:cubicBezTo>
                  <a:cubicBezTo>
                    <a:pt x="381" y="206"/>
                    <a:pt x="392" y="219"/>
                    <a:pt x="405" y="232"/>
                  </a:cubicBezTo>
                  <a:cubicBezTo>
                    <a:pt x="452" y="286"/>
                    <a:pt x="499" y="348"/>
                    <a:pt x="534" y="425"/>
                  </a:cubicBezTo>
                  <a:cubicBezTo>
                    <a:pt x="541" y="439"/>
                    <a:pt x="541" y="439"/>
                    <a:pt x="541" y="439"/>
                  </a:cubicBezTo>
                  <a:cubicBezTo>
                    <a:pt x="547" y="453"/>
                    <a:pt x="547" y="453"/>
                    <a:pt x="547" y="453"/>
                  </a:cubicBezTo>
                  <a:cubicBezTo>
                    <a:pt x="551" y="462"/>
                    <a:pt x="555" y="472"/>
                    <a:pt x="559" y="481"/>
                  </a:cubicBezTo>
                  <a:cubicBezTo>
                    <a:pt x="564" y="495"/>
                    <a:pt x="564" y="495"/>
                    <a:pt x="564" y="495"/>
                  </a:cubicBezTo>
                  <a:cubicBezTo>
                    <a:pt x="567" y="502"/>
                    <a:pt x="567" y="502"/>
                    <a:pt x="567" y="502"/>
                  </a:cubicBezTo>
                  <a:cubicBezTo>
                    <a:pt x="569" y="507"/>
                    <a:pt x="569" y="507"/>
                    <a:pt x="569" y="507"/>
                  </a:cubicBezTo>
                  <a:cubicBezTo>
                    <a:pt x="570" y="511"/>
                    <a:pt x="570" y="511"/>
                    <a:pt x="570" y="511"/>
                  </a:cubicBezTo>
                  <a:cubicBezTo>
                    <a:pt x="573" y="521"/>
                    <a:pt x="576" y="531"/>
                    <a:pt x="580" y="542"/>
                  </a:cubicBezTo>
                  <a:cubicBezTo>
                    <a:pt x="585" y="562"/>
                    <a:pt x="593" y="583"/>
                    <a:pt x="598" y="604"/>
                  </a:cubicBezTo>
                  <a:cubicBezTo>
                    <a:pt x="602" y="626"/>
                    <a:pt x="607" y="647"/>
                    <a:pt x="612" y="669"/>
                  </a:cubicBezTo>
                  <a:cubicBezTo>
                    <a:pt x="627" y="756"/>
                    <a:pt x="636" y="847"/>
                    <a:pt x="637" y="940"/>
                  </a:cubicBezTo>
                  <a:cubicBezTo>
                    <a:pt x="636" y="986"/>
                    <a:pt x="636" y="1032"/>
                    <a:pt x="632" y="1079"/>
                  </a:cubicBezTo>
                  <a:cubicBezTo>
                    <a:pt x="629" y="1126"/>
                    <a:pt x="622" y="1171"/>
                    <a:pt x="617" y="1217"/>
                  </a:cubicBezTo>
                  <a:cubicBezTo>
                    <a:pt x="605" y="1308"/>
                    <a:pt x="605" y="1401"/>
                    <a:pt x="624" y="1489"/>
                  </a:cubicBezTo>
                  <a:cubicBezTo>
                    <a:pt x="642" y="1577"/>
                    <a:pt x="678" y="1660"/>
                    <a:pt x="732" y="1725"/>
                  </a:cubicBezTo>
                  <a:cubicBezTo>
                    <a:pt x="739" y="1733"/>
                    <a:pt x="745" y="1741"/>
                    <a:pt x="752" y="1749"/>
                  </a:cubicBezTo>
                  <a:cubicBezTo>
                    <a:pt x="760" y="1756"/>
                    <a:pt x="766" y="1764"/>
                    <a:pt x="774" y="1771"/>
                  </a:cubicBezTo>
                  <a:cubicBezTo>
                    <a:pt x="781" y="1778"/>
                    <a:pt x="789" y="1784"/>
                    <a:pt x="797" y="1790"/>
                  </a:cubicBezTo>
                  <a:cubicBezTo>
                    <a:pt x="802" y="1794"/>
                    <a:pt x="802" y="1794"/>
                    <a:pt x="802" y="1794"/>
                  </a:cubicBezTo>
                  <a:cubicBezTo>
                    <a:pt x="803" y="1794"/>
                    <a:pt x="806" y="1796"/>
                    <a:pt x="808" y="1797"/>
                  </a:cubicBezTo>
                  <a:cubicBezTo>
                    <a:pt x="821" y="1804"/>
                    <a:pt x="821" y="1804"/>
                    <a:pt x="821" y="1804"/>
                  </a:cubicBezTo>
                  <a:cubicBezTo>
                    <a:pt x="830" y="1809"/>
                    <a:pt x="839" y="1814"/>
                    <a:pt x="847" y="1819"/>
                  </a:cubicBezTo>
                  <a:cubicBezTo>
                    <a:pt x="856" y="1824"/>
                    <a:pt x="865" y="1826"/>
                    <a:pt x="874" y="1830"/>
                  </a:cubicBezTo>
                  <a:cubicBezTo>
                    <a:pt x="883" y="1833"/>
                    <a:pt x="891" y="1838"/>
                    <a:pt x="900" y="1840"/>
                  </a:cubicBezTo>
                  <a:cubicBezTo>
                    <a:pt x="909" y="1842"/>
                    <a:pt x="918" y="1845"/>
                    <a:pt x="927" y="1847"/>
                  </a:cubicBezTo>
                  <a:cubicBezTo>
                    <a:pt x="961" y="1854"/>
                    <a:pt x="995" y="1853"/>
                    <a:pt x="1025" y="1843"/>
                  </a:cubicBezTo>
                  <a:cubicBezTo>
                    <a:pt x="1055" y="1832"/>
                    <a:pt x="1081" y="1812"/>
                    <a:pt x="1102" y="1788"/>
                  </a:cubicBezTo>
                  <a:cubicBezTo>
                    <a:pt x="1107" y="1782"/>
                    <a:pt x="1111" y="1776"/>
                    <a:pt x="1116" y="1770"/>
                  </a:cubicBezTo>
                  <a:cubicBezTo>
                    <a:pt x="1121" y="1764"/>
                    <a:pt x="1125" y="1757"/>
                    <a:pt x="1129" y="1751"/>
                  </a:cubicBezTo>
                  <a:cubicBezTo>
                    <a:pt x="1137" y="1738"/>
                    <a:pt x="1145" y="1724"/>
                    <a:pt x="1148" y="1712"/>
                  </a:cubicBezTo>
                  <a:cubicBezTo>
                    <a:pt x="1158" y="1684"/>
                    <a:pt x="1164" y="1656"/>
                    <a:pt x="1165" y="1631"/>
                  </a:cubicBezTo>
                  <a:cubicBezTo>
                    <a:pt x="1167" y="1605"/>
                    <a:pt x="1163" y="1582"/>
                    <a:pt x="1153" y="1563"/>
                  </a:cubicBezTo>
                  <a:cubicBezTo>
                    <a:pt x="1144" y="1544"/>
                    <a:pt x="1129" y="1530"/>
                    <a:pt x="1114" y="1520"/>
                  </a:cubicBezTo>
                  <a:cubicBezTo>
                    <a:pt x="1082" y="1500"/>
                    <a:pt x="1050" y="1494"/>
                    <a:pt x="1030" y="1491"/>
                  </a:cubicBezTo>
                  <a:cubicBezTo>
                    <a:pt x="1009" y="1487"/>
                    <a:pt x="997" y="1487"/>
                    <a:pt x="997" y="1487"/>
                  </a:cubicBezTo>
                  <a:lnTo>
                    <a:pt x="997" y="148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5851" y="420"/>
              <a:ext cx="1083" cy="2295"/>
            </a:xfrm>
            <a:custGeom>
              <a:avLst/>
              <a:gdLst>
                <a:gd name="T0" fmla="*/ 12 w 1109"/>
                <a:gd name="T1" fmla="*/ 1 h 2350"/>
                <a:gd name="T2" fmla="*/ 165 w 1109"/>
                <a:gd name="T3" fmla="*/ 48 h 2350"/>
                <a:gd name="T4" fmla="*/ 335 w 1109"/>
                <a:gd name="T5" fmla="*/ 147 h 2350"/>
                <a:gd name="T6" fmla="*/ 594 w 1109"/>
                <a:gd name="T7" fmla="*/ 634 h 2350"/>
                <a:gd name="T8" fmla="*/ 513 w 1109"/>
                <a:gd name="T9" fmla="*/ 1140 h 2350"/>
                <a:gd name="T10" fmla="*/ 419 w 1109"/>
                <a:gd name="T11" fmla="*/ 1395 h 2350"/>
                <a:gd name="T12" fmla="*/ 384 w 1109"/>
                <a:gd name="T13" fmla="*/ 1526 h 2350"/>
                <a:gd name="T14" fmla="*/ 369 w 1109"/>
                <a:gd name="T15" fmla="*/ 1662 h 2350"/>
                <a:gd name="T16" fmla="*/ 426 w 1109"/>
                <a:gd name="T17" fmla="*/ 2012 h 2350"/>
                <a:gd name="T18" fmla="*/ 570 w 1109"/>
                <a:gd name="T19" fmla="*/ 2216 h 2350"/>
                <a:gd name="T20" fmla="*/ 789 w 1109"/>
                <a:gd name="T21" fmla="*/ 2285 h 2350"/>
                <a:gd name="T22" fmla="*/ 1012 w 1109"/>
                <a:gd name="T23" fmla="*/ 2127 h 2350"/>
                <a:gd name="T24" fmla="*/ 1016 w 1109"/>
                <a:gd name="T25" fmla="*/ 1908 h 2350"/>
                <a:gd name="T26" fmla="*/ 967 w 1109"/>
                <a:gd name="T27" fmla="*/ 1883 h 2350"/>
                <a:gd name="T28" fmla="*/ 825 w 1109"/>
                <a:gd name="T29" fmla="*/ 1882 h 2350"/>
                <a:gd name="T30" fmla="*/ 747 w 1109"/>
                <a:gd name="T31" fmla="*/ 2007 h 2350"/>
                <a:gd name="T32" fmla="*/ 754 w 1109"/>
                <a:gd name="T33" fmla="*/ 2089 h 2350"/>
                <a:gd name="T34" fmla="*/ 753 w 1109"/>
                <a:gd name="T35" fmla="*/ 2102 h 2350"/>
                <a:gd name="T36" fmla="*/ 736 w 1109"/>
                <a:gd name="T37" fmla="*/ 2060 h 2350"/>
                <a:gd name="T38" fmla="*/ 749 w 1109"/>
                <a:gd name="T39" fmla="*/ 1932 h 2350"/>
                <a:gd name="T40" fmla="*/ 860 w 1109"/>
                <a:gd name="T41" fmla="*/ 1834 h 2350"/>
                <a:gd name="T42" fmla="*/ 980 w 1109"/>
                <a:gd name="T43" fmla="*/ 1844 h 2350"/>
                <a:gd name="T44" fmla="*/ 1042 w 1109"/>
                <a:gd name="T45" fmla="*/ 1870 h 2350"/>
                <a:gd name="T46" fmla="*/ 1108 w 1109"/>
                <a:gd name="T47" fmla="*/ 2006 h 2350"/>
                <a:gd name="T48" fmla="*/ 960 w 1109"/>
                <a:gd name="T49" fmla="*/ 2283 h 2350"/>
                <a:gd name="T50" fmla="*/ 771 w 1109"/>
                <a:gd name="T51" fmla="*/ 2350 h 2350"/>
                <a:gd name="T52" fmla="*/ 748 w 1109"/>
                <a:gd name="T53" fmla="*/ 2349 h 2350"/>
                <a:gd name="T54" fmla="*/ 735 w 1109"/>
                <a:gd name="T55" fmla="*/ 2348 h 2350"/>
                <a:gd name="T56" fmla="*/ 725 w 1109"/>
                <a:gd name="T57" fmla="*/ 2347 h 2350"/>
                <a:gd name="T58" fmla="*/ 615 w 1109"/>
                <a:gd name="T59" fmla="*/ 2312 h 2350"/>
                <a:gd name="T60" fmla="*/ 516 w 1109"/>
                <a:gd name="T61" fmla="*/ 2248 h 2350"/>
                <a:gd name="T62" fmla="*/ 467 w 1109"/>
                <a:gd name="T63" fmla="*/ 2195 h 2350"/>
                <a:gd name="T64" fmla="*/ 336 w 1109"/>
                <a:gd name="T65" fmla="*/ 1847 h 2350"/>
                <a:gd name="T66" fmla="*/ 372 w 1109"/>
                <a:gd name="T67" fmla="*/ 1476 h 2350"/>
                <a:gd name="T68" fmla="*/ 529 w 1109"/>
                <a:gd name="T69" fmla="*/ 963 h 2350"/>
                <a:gd name="T70" fmla="*/ 531 w 1109"/>
                <a:gd name="T71" fmla="*/ 563 h 2350"/>
                <a:gd name="T72" fmla="*/ 515 w 1109"/>
                <a:gd name="T73" fmla="*/ 492 h 2350"/>
                <a:gd name="T74" fmla="*/ 310 w 1109"/>
                <a:gd name="T75" fmla="*/ 178 h 2350"/>
                <a:gd name="T76" fmla="*/ 153 w 1109"/>
                <a:gd name="T77" fmla="*/ 70 h 2350"/>
                <a:gd name="T78" fmla="*/ 11 w 1109"/>
                <a:gd name="T79" fmla="*/ 9 h 2350"/>
                <a:gd name="T80" fmla="*/ 1 w 1109"/>
                <a:gd name="T81"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9" h="2350">
                  <a:moveTo>
                    <a:pt x="1" y="0"/>
                  </a:moveTo>
                  <a:cubicBezTo>
                    <a:pt x="1" y="0"/>
                    <a:pt x="5" y="0"/>
                    <a:pt x="12" y="1"/>
                  </a:cubicBezTo>
                  <a:cubicBezTo>
                    <a:pt x="19" y="2"/>
                    <a:pt x="30" y="3"/>
                    <a:pt x="45" y="6"/>
                  </a:cubicBezTo>
                  <a:cubicBezTo>
                    <a:pt x="74" y="12"/>
                    <a:pt x="115" y="25"/>
                    <a:pt x="165" y="48"/>
                  </a:cubicBezTo>
                  <a:cubicBezTo>
                    <a:pt x="189" y="59"/>
                    <a:pt x="217" y="73"/>
                    <a:pt x="245" y="88"/>
                  </a:cubicBezTo>
                  <a:cubicBezTo>
                    <a:pt x="274" y="105"/>
                    <a:pt x="304" y="124"/>
                    <a:pt x="335" y="147"/>
                  </a:cubicBezTo>
                  <a:cubicBezTo>
                    <a:pt x="396" y="193"/>
                    <a:pt x="459" y="256"/>
                    <a:pt x="508" y="339"/>
                  </a:cubicBezTo>
                  <a:cubicBezTo>
                    <a:pt x="557" y="423"/>
                    <a:pt x="585" y="526"/>
                    <a:pt x="594" y="634"/>
                  </a:cubicBezTo>
                  <a:cubicBezTo>
                    <a:pt x="603" y="743"/>
                    <a:pt x="588" y="857"/>
                    <a:pt x="561" y="970"/>
                  </a:cubicBezTo>
                  <a:cubicBezTo>
                    <a:pt x="548" y="1027"/>
                    <a:pt x="531" y="1083"/>
                    <a:pt x="513" y="1140"/>
                  </a:cubicBezTo>
                  <a:cubicBezTo>
                    <a:pt x="495" y="1196"/>
                    <a:pt x="474" y="1254"/>
                    <a:pt x="452" y="1310"/>
                  </a:cubicBezTo>
                  <a:cubicBezTo>
                    <a:pt x="441" y="1338"/>
                    <a:pt x="429" y="1366"/>
                    <a:pt x="419" y="1395"/>
                  </a:cubicBezTo>
                  <a:cubicBezTo>
                    <a:pt x="409" y="1423"/>
                    <a:pt x="401" y="1453"/>
                    <a:pt x="393" y="1482"/>
                  </a:cubicBezTo>
                  <a:cubicBezTo>
                    <a:pt x="384" y="1526"/>
                    <a:pt x="384" y="1526"/>
                    <a:pt x="384" y="1526"/>
                  </a:cubicBezTo>
                  <a:cubicBezTo>
                    <a:pt x="382" y="1541"/>
                    <a:pt x="379" y="1557"/>
                    <a:pt x="377" y="1571"/>
                  </a:cubicBezTo>
                  <a:cubicBezTo>
                    <a:pt x="373" y="1601"/>
                    <a:pt x="371" y="1632"/>
                    <a:pt x="369" y="1662"/>
                  </a:cubicBezTo>
                  <a:cubicBezTo>
                    <a:pt x="367" y="1722"/>
                    <a:pt x="369" y="1783"/>
                    <a:pt x="379" y="1842"/>
                  </a:cubicBezTo>
                  <a:cubicBezTo>
                    <a:pt x="388" y="1901"/>
                    <a:pt x="403" y="1958"/>
                    <a:pt x="426" y="2012"/>
                  </a:cubicBezTo>
                  <a:cubicBezTo>
                    <a:pt x="449" y="2065"/>
                    <a:pt x="477" y="2116"/>
                    <a:pt x="513" y="2160"/>
                  </a:cubicBezTo>
                  <a:cubicBezTo>
                    <a:pt x="530" y="2182"/>
                    <a:pt x="548" y="2200"/>
                    <a:pt x="570" y="2216"/>
                  </a:cubicBezTo>
                  <a:cubicBezTo>
                    <a:pt x="592" y="2232"/>
                    <a:pt x="616" y="2245"/>
                    <a:pt x="640" y="2256"/>
                  </a:cubicBezTo>
                  <a:cubicBezTo>
                    <a:pt x="689" y="2277"/>
                    <a:pt x="742" y="2289"/>
                    <a:pt x="789" y="2285"/>
                  </a:cubicBezTo>
                  <a:cubicBezTo>
                    <a:pt x="838" y="2281"/>
                    <a:pt x="884" y="2261"/>
                    <a:pt x="922" y="2233"/>
                  </a:cubicBezTo>
                  <a:cubicBezTo>
                    <a:pt x="961" y="2205"/>
                    <a:pt x="991" y="2167"/>
                    <a:pt x="1012" y="2127"/>
                  </a:cubicBezTo>
                  <a:cubicBezTo>
                    <a:pt x="1034" y="2086"/>
                    <a:pt x="1050" y="2043"/>
                    <a:pt x="1054" y="2003"/>
                  </a:cubicBezTo>
                  <a:cubicBezTo>
                    <a:pt x="1057" y="1963"/>
                    <a:pt x="1045" y="1929"/>
                    <a:pt x="1016" y="1908"/>
                  </a:cubicBezTo>
                  <a:cubicBezTo>
                    <a:pt x="1009" y="1903"/>
                    <a:pt x="1001" y="1899"/>
                    <a:pt x="993" y="1895"/>
                  </a:cubicBezTo>
                  <a:cubicBezTo>
                    <a:pt x="983" y="1890"/>
                    <a:pt x="976" y="1887"/>
                    <a:pt x="967" y="1883"/>
                  </a:cubicBezTo>
                  <a:cubicBezTo>
                    <a:pt x="949" y="1877"/>
                    <a:pt x="932" y="1872"/>
                    <a:pt x="915" y="1869"/>
                  </a:cubicBezTo>
                  <a:cubicBezTo>
                    <a:pt x="881" y="1863"/>
                    <a:pt x="849" y="1867"/>
                    <a:pt x="825" y="1882"/>
                  </a:cubicBezTo>
                  <a:cubicBezTo>
                    <a:pt x="800" y="1898"/>
                    <a:pt x="782" y="1920"/>
                    <a:pt x="770" y="1942"/>
                  </a:cubicBezTo>
                  <a:cubicBezTo>
                    <a:pt x="758" y="1965"/>
                    <a:pt x="751" y="1987"/>
                    <a:pt x="747" y="2007"/>
                  </a:cubicBezTo>
                  <a:cubicBezTo>
                    <a:pt x="744" y="2027"/>
                    <a:pt x="745" y="2043"/>
                    <a:pt x="747" y="2057"/>
                  </a:cubicBezTo>
                  <a:cubicBezTo>
                    <a:pt x="749" y="2071"/>
                    <a:pt x="752" y="2082"/>
                    <a:pt x="754" y="2089"/>
                  </a:cubicBezTo>
                  <a:cubicBezTo>
                    <a:pt x="757" y="2095"/>
                    <a:pt x="758" y="2099"/>
                    <a:pt x="758" y="2099"/>
                  </a:cubicBezTo>
                  <a:cubicBezTo>
                    <a:pt x="753" y="2102"/>
                    <a:pt x="753" y="2102"/>
                    <a:pt x="753" y="2102"/>
                  </a:cubicBezTo>
                  <a:cubicBezTo>
                    <a:pt x="753" y="2102"/>
                    <a:pt x="751" y="2098"/>
                    <a:pt x="747" y="2091"/>
                  </a:cubicBezTo>
                  <a:cubicBezTo>
                    <a:pt x="744" y="2084"/>
                    <a:pt x="739" y="2074"/>
                    <a:pt x="736" y="2060"/>
                  </a:cubicBezTo>
                  <a:cubicBezTo>
                    <a:pt x="732" y="2046"/>
                    <a:pt x="728" y="2026"/>
                    <a:pt x="730" y="2004"/>
                  </a:cubicBezTo>
                  <a:cubicBezTo>
                    <a:pt x="732" y="1983"/>
                    <a:pt x="738" y="1958"/>
                    <a:pt x="749" y="1932"/>
                  </a:cubicBezTo>
                  <a:cubicBezTo>
                    <a:pt x="761" y="1906"/>
                    <a:pt x="779" y="1879"/>
                    <a:pt x="808" y="1858"/>
                  </a:cubicBezTo>
                  <a:cubicBezTo>
                    <a:pt x="822" y="1847"/>
                    <a:pt x="841" y="1838"/>
                    <a:pt x="860" y="1834"/>
                  </a:cubicBezTo>
                  <a:cubicBezTo>
                    <a:pt x="879" y="1830"/>
                    <a:pt x="899" y="1829"/>
                    <a:pt x="919" y="1831"/>
                  </a:cubicBezTo>
                  <a:cubicBezTo>
                    <a:pt x="940" y="1833"/>
                    <a:pt x="960" y="1837"/>
                    <a:pt x="980" y="1844"/>
                  </a:cubicBezTo>
                  <a:cubicBezTo>
                    <a:pt x="990" y="1846"/>
                    <a:pt x="1001" y="1850"/>
                    <a:pt x="1010" y="1854"/>
                  </a:cubicBezTo>
                  <a:cubicBezTo>
                    <a:pt x="1021" y="1858"/>
                    <a:pt x="1032" y="1863"/>
                    <a:pt x="1042" y="1870"/>
                  </a:cubicBezTo>
                  <a:cubicBezTo>
                    <a:pt x="1063" y="1883"/>
                    <a:pt x="1082" y="1903"/>
                    <a:pt x="1093" y="1928"/>
                  </a:cubicBezTo>
                  <a:cubicBezTo>
                    <a:pt x="1105" y="1952"/>
                    <a:pt x="1109" y="1980"/>
                    <a:pt x="1108" y="2006"/>
                  </a:cubicBezTo>
                  <a:cubicBezTo>
                    <a:pt x="1106" y="2058"/>
                    <a:pt x="1088" y="2107"/>
                    <a:pt x="1066" y="2155"/>
                  </a:cubicBezTo>
                  <a:cubicBezTo>
                    <a:pt x="1041" y="2202"/>
                    <a:pt x="1007" y="2248"/>
                    <a:pt x="960" y="2283"/>
                  </a:cubicBezTo>
                  <a:cubicBezTo>
                    <a:pt x="915" y="2319"/>
                    <a:pt x="857" y="2344"/>
                    <a:pt x="795" y="2349"/>
                  </a:cubicBezTo>
                  <a:cubicBezTo>
                    <a:pt x="787" y="2350"/>
                    <a:pt x="779" y="2350"/>
                    <a:pt x="771" y="2350"/>
                  </a:cubicBezTo>
                  <a:cubicBezTo>
                    <a:pt x="758" y="2350"/>
                    <a:pt x="758" y="2350"/>
                    <a:pt x="758" y="2350"/>
                  </a:cubicBezTo>
                  <a:cubicBezTo>
                    <a:pt x="748" y="2349"/>
                    <a:pt x="748" y="2349"/>
                    <a:pt x="748" y="2349"/>
                  </a:cubicBezTo>
                  <a:cubicBezTo>
                    <a:pt x="737" y="2348"/>
                    <a:pt x="737" y="2348"/>
                    <a:pt x="737" y="2348"/>
                  </a:cubicBezTo>
                  <a:cubicBezTo>
                    <a:pt x="735" y="2348"/>
                    <a:pt x="735" y="2348"/>
                    <a:pt x="735" y="2348"/>
                  </a:cubicBezTo>
                  <a:cubicBezTo>
                    <a:pt x="730" y="2348"/>
                    <a:pt x="730" y="2348"/>
                    <a:pt x="730" y="2348"/>
                  </a:cubicBezTo>
                  <a:cubicBezTo>
                    <a:pt x="725" y="2347"/>
                    <a:pt x="725" y="2347"/>
                    <a:pt x="725" y="2347"/>
                  </a:cubicBezTo>
                  <a:cubicBezTo>
                    <a:pt x="717" y="2346"/>
                    <a:pt x="709" y="2344"/>
                    <a:pt x="702" y="2343"/>
                  </a:cubicBezTo>
                  <a:cubicBezTo>
                    <a:pt x="671" y="2335"/>
                    <a:pt x="642" y="2325"/>
                    <a:pt x="615" y="2312"/>
                  </a:cubicBezTo>
                  <a:cubicBezTo>
                    <a:pt x="587" y="2299"/>
                    <a:pt x="560" y="2283"/>
                    <a:pt x="535" y="2263"/>
                  </a:cubicBezTo>
                  <a:cubicBezTo>
                    <a:pt x="528" y="2259"/>
                    <a:pt x="522" y="2253"/>
                    <a:pt x="516" y="2248"/>
                  </a:cubicBezTo>
                  <a:cubicBezTo>
                    <a:pt x="510" y="2243"/>
                    <a:pt x="503" y="2236"/>
                    <a:pt x="498" y="2231"/>
                  </a:cubicBezTo>
                  <a:cubicBezTo>
                    <a:pt x="487" y="2220"/>
                    <a:pt x="477" y="2208"/>
                    <a:pt x="467" y="2195"/>
                  </a:cubicBezTo>
                  <a:cubicBezTo>
                    <a:pt x="429" y="2145"/>
                    <a:pt x="399" y="2090"/>
                    <a:pt x="378" y="2031"/>
                  </a:cubicBezTo>
                  <a:cubicBezTo>
                    <a:pt x="356" y="1972"/>
                    <a:pt x="342" y="1910"/>
                    <a:pt x="336" y="1847"/>
                  </a:cubicBezTo>
                  <a:cubicBezTo>
                    <a:pt x="329" y="1785"/>
                    <a:pt x="331" y="1722"/>
                    <a:pt x="337" y="1659"/>
                  </a:cubicBezTo>
                  <a:cubicBezTo>
                    <a:pt x="344" y="1597"/>
                    <a:pt x="355" y="1536"/>
                    <a:pt x="372" y="1476"/>
                  </a:cubicBezTo>
                  <a:cubicBezTo>
                    <a:pt x="389" y="1416"/>
                    <a:pt x="412" y="1359"/>
                    <a:pt x="435" y="1303"/>
                  </a:cubicBezTo>
                  <a:cubicBezTo>
                    <a:pt x="480" y="1192"/>
                    <a:pt x="510" y="1076"/>
                    <a:pt x="529" y="963"/>
                  </a:cubicBezTo>
                  <a:cubicBezTo>
                    <a:pt x="548" y="851"/>
                    <a:pt x="552" y="740"/>
                    <a:pt x="541" y="638"/>
                  </a:cubicBezTo>
                  <a:cubicBezTo>
                    <a:pt x="539" y="613"/>
                    <a:pt x="536" y="588"/>
                    <a:pt x="531" y="563"/>
                  </a:cubicBezTo>
                  <a:cubicBezTo>
                    <a:pt x="529" y="551"/>
                    <a:pt x="526" y="539"/>
                    <a:pt x="523" y="528"/>
                  </a:cubicBezTo>
                  <a:cubicBezTo>
                    <a:pt x="521" y="516"/>
                    <a:pt x="518" y="504"/>
                    <a:pt x="515" y="492"/>
                  </a:cubicBezTo>
                  <a:cubicBezTo>
                    <a:pt x="503" y="445"/>
                    <a:pt x="485" y="403"/>
                    <a:pt x="464" y="365"/>
                  </a:cubicBezTo>
                  <a:cubicBezTo>
                    <a:pt x="422" y="287"/>
                    <a:pt x="365" y="226"/>
                    <a:pt x="310" y="178"/>
                  </a:cubicBezTo>
                  <a:cubicBezTo>
                    <a:pt x="282" y="155"/>
                    <a:pt x="254" y="134"/>
                    <a:pt x="228" y="117"/>
                  </a:cubicBezTo>
                  <a:cubicBezTo>
                    <a:pt x="201" y="99"/>
                    <a:pt x="176" y="84"/>
                    <a:pt x="153" y="70"/>
                  </a:cubicBezTo>
                  <a:cubicBezTo>
                    <a:pt x="107" y="43"/>
                    <a:pt x="69" y="27"/>
                    <a:pt x="42" y="18"/>
                  </a:cubicBezTo>
                  <a:cubicBezTo>
                    <a:pt x="29" y="13"/>
                    <a:pt x="18" y="10"/>
                    <a:pt x="11" y="9"/>
                  </a:cubicBezTo>
                  <a:cubicBezTo>
                    <a:pt x="3" y="7"/>
                    <a:pt x="0" y="6"/>
                    <a:pt x="0" y="6"/>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a:off x="5805" y="836"/>
              <a:ext cx="458" cy="1604"/>
            </a:xfrm>
            <a:custGeom>
              <a:avLst/>
              <a:gdLst>
                <a:gd name="T0" fmla="*/ 218 w 469"/>
                <a:gd name="T1" fmla="*/ 0 h 1642"/>
                <a:gd name="T2" fmla="*/ 234 w 469"/>
                <a:gd name="T3" fmla="*/ 16 h 1642"/>
                <a:gd name="T4" fmla="*/ 270 w 469"/>
                <a:gd name="T5" fmla="*/ 66 h 1642"/>
                <a:gd name="T6" fmla="*/ 304 w 469"/>
                <a:gd name="T7" fmla="*/ 158 h 1642"/>
                <a:gd name="T8" fmla="*/ 307 w 469"/>
                <a:gd name="T9" fmla="*/ 285 h 1642"/>
                <a:gd name="T10" fmla="*/ 301 w 469"/>
                <a:gd name="T11" fmla="*/ 320 h 1642"/>
                <a:gd name="T12" fmla="*/ 291 w 469"/>
                <a:gd name="T13" fmla="*/ 356 h 1642"/>
                <a:gd name="T14" fmla="*/ 265 w 469"/>
                <a:gd name="T15" fmla="*/ 428 h 1642"/>
                <a:gd name="T16" fmla="*/ 250 w 469"/>
                <a:gd name="T17" fmla="*/ 464 h 1642"/>
                <a:gd name="T18" fmla="*/ 233 w 469"/>
                <a:gd name="T19" fmla="*/ 501 h 1642"/>
                <a:gd name="T20" fmla="*/ 197 w 469"/>
                <a:gd name="T21" fmla="*/ 576 h 1642"/>
                <a:gd name="T22" fmla="*/ 121 w 469"/>
                <a:gd name="T23" fmla="*/ 732 h 1642"/>
                <a:gd name="T24" fmla="*/ 60 w 469"/>
                <a:gd name="T25" fmla="*/ 899 h 1642"/>
                <a:gd name="T26" fmla="*/ 45 w 469"/>
                <a:gd name="T27" fmla="*/ 987 h 1642"/>
                <a:gd name="T28" fmla="*/ 39 w 469"/>
                <a:gd name="T29" fmla="*/ 1074 h 1642"/>
                <a:gd name="T30" fmla="*/ 59 w 469"/>
                <a:gd name="T31" fmla="*/ 1239 h 1642"/>
                <a:gd name="T32" fmla="*/ 124 w 469"/>
                <a:gd name="T33" fmla="*/ 1380 h 1642"/>
                <a:gd name="T34" fmla="*/ 217 w 469"/>
                <a:gd name="T35" fmla="*/ 1485 h 1642"/>
                <a:gd name="T36" fmla="*/ 313 w 469"/>
                <a:gd name="T37" fmla="*/ 1556 h 1642"/>
                <a:gd name="T38" fmla="*/ 356 w 469"/>
                <a:gd name="T39" fmla="*/ 1582 h 1642"/>
                <a:gd name="T40" fmla="*/ 395 w 469"/>
                <a:gd name="T41" fmla="*/ 1603 h 1642"/>
                <a:gd name="T42" fmla="*/ 449 w 469"/>
                <a:gd name="T43" fmla="*/ 1629 h 1642"/>
                <a:gd name="T44" fmla="*/ 469 w 469"/>
                <a:gd name="T45" fmla="*/ 1638 h 1642"/>
                <a:gd name="T46" fmla="*/ 468 w 469"/>
                <a:gd name="T47" fmla="*/ 1642 h 1642"/>
                <a:gd name="T48" fmla="*/ 447 w 469"/>
                <a:gd name="T49" fmla="*/ 1636 h 1642"/>
                <a:gd name="T50" fmla="*/ 388 w 469"/>
                <a:gd name="T51" fmla="*/ 1617 h 1642"/>
                <a:gd name="T52" fmla="*/ 347 w 469"/>
                <a:gd name="T53" fmla="*/ 1601 h 1642"/>
                <a:gd name="T54" fmla="*/ 300 w 469"/>
                <a:gd name="T55" fmla="*/ 1579 h 1642"/>
                <a:gd name="T56" fmla="*/ 194 w 469"/>
                <a:gd name="T57" fmla="*/ 1512 h 1642"/>
                <a:gd name="T58" fmla="*/ 90 w 469"/>
                <a:gd name="T59" fmla="*/ 1403 h 1642"/>
                <a:gd name="T60" fmla="*/ 19 w 469"/>
                <a:gd name="T61" fmla="*/ 1250 h 1642"/>
                <a:gd name="T62" fmla="*/ 3 w 469"/>
                <a:gd name="T63" fmla="*/ 1072 h 1642"/>
                <a:gd name="T64" fmla="*/ 39 w 469"/>
                <a:gd name="T65" fmla="*/ 893 h 1642"/>
                <a:gd name="T66" fmla="*/ 110 w 469"/>
                <a:gd name="T67" fmla="*/ 727 h 1642"/>
                <a:gd name="T68" fmla="*/ 177 w 469"/>
                <a:gd name="T69" fmla="*/ 567 h 1642"/>
                <a:gd name="T70" fmla="*/ 232 w 469"/>
                <a:gd name="T71" fmla="*/ 415 h 1642"/>
                <a:gd name="T72" fmla="*/ 257 w 469"/>
                <a:gd name="T73" fmla="*/ 345 h 1642"/>
                <a:gd name="T74" fmla="*/ 267 w 469"/>
                <a:gd name="T75" fmla="*/ 312 h 1642"/>
                <a:gd name="T76" fmla="*/ 274 w 469"/>
                <a:gd name="T77" fmla="*/ 280 h 1642"/>
                <a:gd name="T78" fmla="*/ 278 w 469"/>
                <a:gd name="T79" fmla="*/ 162 h 1642"/>
                <a:gd name="T80" fmla="*/ 255 w 469"/>
                <a:gd name="T81" fmla="*/ 74 h 1642"/>
                <a:gd name="T82" fmla="*/ 227 w 469"/>
                <a:gd name="T83" fmla="*/ 21 h 1642"/>
                <a:gd name="T84" fmla="*/ 215 w 469"/>
                <a:gd name="T85" fmla="*/ 3 h 1642"/>
                <a:gd name="T86" fmla="*/ 218 w 469"/>
                <a:gd name="T87"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1642">
                  <a:moveTo>
                    <a:pt x="218" y="0"/>
                  </a:moveTo>
                  <a:cubicBezTo>
                    <a:pt x="218" y="0"/>
                    <a:pt x="224" y="5"/>
                    <a:pt x="234" y="16"/>
                  </a:cubicBezTo>
                  <a:cubicBezTo>
                    <a:pt x="243" y="26"/>
                    <a:pt x="257" y="43"/>
                    <a:pt x="270" y="66"/>
                  </a:cubicBezTo>
                  <a:cubicBezTo>
                    <a:pt x="283" y="90"/>
                    <a:pt x="296" y="120"/>
                    <a:pt x="304" y="158"/>
                  </a:cubicBezTo>
                  <a:cubicBezTo>
                    <a:pt x="312" y="195"/>
                    <a:pt x="314" y="239"/>
                    <a:pt x="307" y="285"/>
                  </a:cubicBezTo>
                  <a:cubicBezTo>
                    <a:pt x="305" y="297"/>
                    <a:pt x="304" y="308"/>
                    <a:pt x="301" y="320"/>
                  </a:cubicBezTo>
                  <a:cubicBezTo>
                    <a:pt x="298" y="332"/>
                    <a:pt x="295" y="344"/>
                    <a:pt x="291" y="356"/>
                  </a:cubicBezTo>
                  <a:cubicBezTo>
                    <a:pt x="284" y="380"/>
                    <a:pt x="275" y="403"/>
                    <a:pt x="265" y="428"/>
                  </a:cubicBezTo>
                  <a:cubicBezTo>
                    <a:pt x="260" y="440"/>
                    <a:pt x="255" y="452"/>
                    <a:pt x="250" y="464"/>
                  </a:cubicBezTo>
                  <a:cubicBezTo>
                    <a:pt x="244" y="476"/>
                    <a:pt x="239" y="488"/>
                    <a:pt x="233" y="501"/>
                  </a:cubicBezTo>
                  <a:cubicBezTo>
                    <a:pt x="221" y="525"/>
                    <a:pt x="209" y="550"/>
                    <a:pt x="197" y="576"/>
                  </a:cubicBezTo>
                  <a:cubicBezTo>
                    <a:pt x="171" y="626"/>
                    <a:pt x="145" y="678"/>
                    <a:pt x="121" y="732"/>
                  </a:cubicBezTo>
                  <a:cubicBezTo>
                    <a:pt x="94" y="785"/>
                    <a:pt x="74" y="841"/>
                    <a:pt x="60" y="899"/>
                  </a:cubicBezTo>
                  <a:cubicBezTo>
                    <a:pt x="54" y="928"/>
                    <a:pt x="48" y="957"/>
                    <a:pt x="45" y="987"/>
                  </a:cubicBezTo>
                  <a:cubicBezTo>
                    <a:pt x="41" y="1016"/>
                    <a:pt x="39" y="1045"/>
                    <a:pt x="39" y="1074"/>
                  </a:cubicBezTo>
                  <a:cubicBezTo>
                    <a:pt x="38" y="1131"/>
                    <a:pt x="44" y="1187"/>
                    <a:pt x="59" y="1239"/>
                  </a:cubicBezTo>
                  <a:cubicBezTo>
                    <a:pt x="74" y="1291"/>
                    <a:pt x="97" y="1338"/>
                    <a:pt x="124" y="1380"/>
                  </a:cubicBezTo>
                  <a:cubicBezTo>
                    <a:pt x="152" y="1420"/>
                    <a:pt x="185" y="1455"/>
                    <a:pt x="217" y="1485"/>
                  </a:cubicBezTo>
                  <a:cubicBezTo>
                    <a:pt x="250" y="1513"/>
                    <a:pt x="283" y="1537"/>
                    <a:pt x="313" y="1556"/>
                  </a:cubicBezTo>
                  <a:cubicBezTo>
                    <a:pt x="328" y="1566"/>
                    <a:pt x="343" y="1575"/>
                    <a:pt x="356" y="1582"/>
                  </a:cubicBezTo>
                  <a:cubicBezTo>
                    <a:pt x="370" y="1590"/>
                    <a:pt x="383" y="1596"/>
                    <a:pt x="395" y="1603"/>
                  </a:cubicBezTo>
                  <a:cubicBezTo>
                    <a:pt x="417" y="1615"/>
                    <a:pt x="437" y="1623"/>
                    <a:pt x="449" y="1629"/>
                  </a:cubicBezTo>
                  <a:cubicBezTo>
                    <a:pt x="462" y="1635"/>
                    <a:pt x="469" y="1638"/>
                    <a:pt x="469" y="1638"/>
                  </a:cubicBezTo>
                  <a:cubicBezTo>
                    <a:pt x="468" y="1642"/>
                    <a:pt x="468" y="1642"/>
                    <a:pt x="468" y="1642"/>
                  </a:cubicBezTo>
                  <a:cubicBezTo>
                    <a:pt x="468" y="1642"/>
                    <a:pt x="460" y="1640"/>
                    <a:pt x="447" y="1636"/>
                  </a:cubicBezTo>
                  <a:cubicBezTo>
                    <a:pt x="433" y="1632"/>
                    <a:pt x="413" y="1627"/>
                    <a:pt x="388" y="1617"/>
                  </a:cubicBezTo>
                  <a:cubicBezTo>
                    <a:pt x="376" y="1613"/>
                    <a:pt x="362" y="1607"/>
                    <a:pt x="347" y="1601"/>
                  </a:cubicBezTo>
                  <a:cubicBezTo>
                    <a:pt x="332" y="1595"/>
                    <a:pt x="317" y="1587"/>
                    <a:pt x="300" y="1579"/>
                  </a:cubicBezTo>
                  <a:cubicBezTo>
                    <a:pt x="267" y="1563"/>
                    <a:pt x="231" y="1540"/>
                    <a:pt x="194" y="1512"/>
                  </a:cubicBezTo>
                  <a:cubicBezTo>
                    <a:pt x="158" y="1483"/>
                    <a:pt x="121" y="1447"/>
                    <a:pt x="90" y="1403"/>
                  </a:cubicBezTo>
                  <a:cubicBezTo>
                    <a:pt x="58" y="1360"/>
                    <a:pt x="34" y="1307"/>
                    <a:pt x="19" y="1250"/>
                  </a:cubicBezTo>
                  <a:cubicBezTo>
                    <a:pt x="5" y="1193"/>
                    <a:pt x="0" y="1133"/>
                    <a:pt x="3" y="1072"/>
                  </a:cubicBezTo>
                  <a:cubicBezTo>
                    <a:pt x="7" y="1011"/>
                    <a:pt x="20" y="951"/>
                    <a:pt x="39" y="893"/>
                  </a:cubicBezTo>
                  <a:cubicBezTo>
                    <a:pt x="58" y="836"/>
                    <a:pt x="83" y="780"/>
                    <a:pt x="110" y="727"/>
                  </a:cubicBezTo>
                  <a:cubicBezTo>
                    <a:pt x="135" y="674"/>
                    <a:pt x="157" y="620"/>
                    <a:pt x="177" y="567"/>
                  </a:cubicBezTo>
                  <a:cubicBezTo>
                    <a:pt x="196" y="515"/>
                    <a:pt x="215" y="464"/>
                    <a:pt x="232" y="415"/>
                  </a:cubicBezTo>
                  <a:cubicBezTo>
                    <a:pt x="241" y="391"/>
                    <a:pt x="250" y="368"/>
                    <a:pt x="257" y="345"/>
                  </a:cubicBezTo>
                  <a:cubicBezTo>
                    <a:pt x="260" y="334"/>
                    <a:pt x="264" y="323"/>
                    <a:pt x="267" y="312"/>
                  </a:cubicBezTo>
                  <a:cubicBezTo>
                    <a:pt x="270" y="301"/>
                    <a:pt x="271" y="290"/>
                    <a:pt x="274" y="280"/>
                  </a:cubicBezTo>
                  <a:cubicBezTo>
                    <a:pt x="281" y="237"/>
                    <a:pt x="282" y="197"/>
                    <a:pt x="278" y="162"/>
                  </a:cubicBezTo>
                  <a:cubicBezTo>
                    <a:pt x="273" y="127"/>
                    <a:pt x="264" y="97"/>
                    <a:pt x="255" y="74"/>
                  </a:cubicBezTo>
                  <a:cubicBezTo>
                    <a:pt x="246" y="50"/>
                    <a:pt x="235" y="32"/>
                    <a:pt x="227" y="21"/>
                  </a:cubicBezTo>
                  <a:cubicBezTo>
                    <a:pt x="220" y="9"/>
                    <a:pt x="215" y="3"/>
                    <a:pt x="215" y="3"/>
                  </a:cubicBezTo>
                  <a:lnTo>
                    <a:pt x="21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6045" y="1997"/>
              <a:ext cx="157" cy="120"/>
            </a:xfrm>
            <a:custGeom>
              <a:avLst/>
              <a:gdLst>
                <a:gd name="T0" fmla="*/ 161 w 161"/>
                <a:gd name="T1" fmla="*/ 31 h 123"/>
                <a:gd name="T2" fmla="*/ 126 w 161"/>
                <a:gd name="T3" fmla="*/ 21 h 123"/>
                <a:gd name="T4" fmla="*/ 109 w 161"/>
                <a:gd name="T5" fmla="*/ 19 h 123"/>
                <a:gd name="T6" fmla="*/ 90 w 161"/>
                <a:gd name="T7" fmla="*/ 18 h 123"/>
                <a:gd name="T8" fmla="*/ 72 w 161"/>
                <a:gd name="T9" fmla="*/ 21 h 123"/>
                <a:gd name="T10" fmla="*/ 55 w 161"/>
                <a:gd name="T11" fmla="*/ 29 h 123"/>
                <a:gd name="T12" fmla="*/ 40 w 161"/>
                <a:gd name="T13" fmla="*/ 41 h 123"/>
                <a:gd name="T14" fmla="*/ 29 w 161"/>
                <a:gd name="T15" fmla="*/ 56 h 123"/>
                <a:gd name="T16" fmla="*/ 19 w 161"/>
                <a:gd name="T17" fmla="*/ 73 h 123"/>
                <a:gd name="T18" fmla="*/ 13 w 161"/>
                <a:gd name="T19" fmla="*/ 88 h 123"/>
                <a:gd name="T20" fmla="*/ 4 w 161"/>
                <a:gd name="T21" fmla="*/ 113 h 123"/>
                <a:gd name="T22" fmla="*/ 0 w 161"/>
                <a:gd name="T23" fmla="*/ 123 h 123"/>
                <a:gd name="T24" fmla="*/ 0 w 161"/>
                <a:gd name="T25" fmla="*/ 113 h 123"/>
                <a:gd name="T26" fmla="*/ 0 w 161"/>
                <a:gd name="T27" fmla="*/ 101 h 123"/>
                <a:gd name="T28" fmla="*/ 1 w 161"/>
                <a:gd name="T29" fmla="*/ 85 h 123"/>
                <a:gd name="T30" fmla="*/ 5 w 161"/>
                <a:gd name="T31" fmla="*/ 67 h 123"/>
                <a:gd name="T32" fmla="*/ 13 w 161"/>
                <a:gd name="T33" fmla="*/ 48 h 123"/>
                <a:gd name="T34" fmla="*/ 26 w 161"/>
                <a:gd name="T35" fmla="*/ 28 h 123"/>
                <a:gd name="T36" fmla="*/ 44 w 161"/>
                <a:gd name="T37" fmla="*/ 12 h 123"/>
                <a:gd name="T38" fmla="*/ 67 w 161"/>
                <a:gd name="T39" fmla="*/ 3 h 123"/>
                <a:gd name="T40" fmla="*/ 79 w 161"/>
                <a:gd name="T41" fmla="*/ 1 h 123"/>
                <a:gd name="T42" fmla="*/ 90 w 161"/>
                <a:gd name="T43" fmla="*/ 0 h 123"/>
                <a:gd name="T44" fmla="*/ 129 w 161"/>
                <a:gd name="T45" fmla="*/ 10 h 123"/>
                <a:gd name="T46" fmla="*/ 161 w 161"/>
                <a:gd name="T47" fmla="*/ 3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23">
                  <a:moveTo>
                    <a:pt x="161" y="31"/>
                  </a:moveTo>
                  <a:cubicBezTo>
                    <a:pt x="161" y="31"/>
                    <a:pt x="146" y="26"/>
                    <a:pt x="126" y="21"/>
                  </a:cubicBezTo>
                  <a:cubicBezTo>
                    <a:pt x="120" y="20"/>
                    <a:pt x="115" y="19"/>
                    <a:pt x="109" y="19"/>
                  </a:cubicBezTo>
                  <a:cubicBezTo>
                    <a:pt x="103" y="18"/>
                    <a:pt x="97" y="18"/>
                    <a:pt x="90" y="18"/>
                  </a:cubicBezTo>
                  <a:cubicBezTo>
                    <a:pt x="84" y="19"/>
                    <a:pt x="78" y="19"/>
                    <a:pt x="72" y="21"/>
                  </a:cubicBezTo>
                  <a:cubicBezTo>
                    <a:pt x="66" y="23"/>
                    <a:pt x="60" y="26"/>
                    <a:pt x="55" y="29"/>
                  </a:cubicBezTo>
                  <a:cubicBezTo>
                    <a:pt x="50" y="32"/>
                    <a:pt x="44" y="36"/>
                    <a:pt x="40" y="41"/>
                  </a:cubicBezTo>
                  <a:cubicBezTo>
                    <a:pt x="37" y="46"/>
                    <a:pt x="31" y="50"/>
                    <a:pt x="29" y="56"/>
                  </a:cubicBezTo>
                  <a:cubicBezTo>
                    <a:pt x="26" y="62"/>
                    <a:pt x="22" y="67"/>
                    <a:pt x="19" y="73"/>
                  </a:cubicBezTo>
                  <a:cubicBezTo>
                    <a:pt x="17" y="78"/>
                    <a:pt x="15" y="83"/>
                    <a:pt x="13" y="88"/>
                  </a:cubicBezTo>
                  <a:cubicBezTo>
                    <a:pt x="8" y="98"/>
                    <a:pt x="6" y="107"/>
                    <a:pt x="4" y="113"/>
                  </a:cubicBezTo>
                  <a:cubicBezTo>
                    <a:pt x="1" y="119"/>
                    <a:pt x="0" y="123"/>
                    <a:pt x="0" y="123"/>
                  </a:cubicBezTo>
                  <a:cubicBezTo>
                    <a:pt x="0" y="123"/>
                    <a:pt x="0" y="119"/>
                    <a:pt x="0" y="113"/>
                  </a:cubicBezTo>
                  <a:cubicBezTo>
                    <a:pt x="0" y="109"/>
                    <a:pt x="0" y="105"/>
                    <a:pt x="0" y="101"/>
                  </a:cubicBezTo>
                  <a:cubicBezTo>
                    <a:pt x="0" y="96"/>
                    <a:pt x="0" y="91"/>
                    <a:pt x="1" y="85"/>
                  </a:cubicBezTo>
                  <a:cubicBezTo>
                    <a:pt x="3" y="80"/>
                    <a:pt x="4" y="74"/>
                    <a:pt x="5" y="67"/>
                  </a:cubicBezTo>
                  <a:cubicBezTo>
                    <a:pt x="7" y="61"/>
                    <a:pt x="10" y="54"/>
                    <a:pt x="13" y="48"/>
                  </a:cubicBezTo>
                  <a:cubicBezTo>
                    <a:pt x="16" y="41"/>
                    <a:pt x="21" y="35"/>
                    <a:pt x="26" y="28"/>
                  </a:cubicBezTo>
                  <a:cubicBezTo>
                    <a:pt x="31" y="22"/>
                    <a:pt x="37" y="17"/>
                    <a:pt x="44" y="12"/>
                  </a:cubicBezTo>
                  <a:cubicBezTo>
                    <a:pt x="51" y="8"/>
                    <a:pt x="59" y="4"/>
                    <a:pt x="67" y="3"/>
                  </a:cubicBezTo>
                  <a:cubicBezTo>
                    <a:pt x="71" y="1"/>
                    <a:pt x="75" y="1"/>
                    <a:pt x="79" y="1"/>
                  </a:cubicBezTo>
                  <a:cubicBezTo>
                    <a:pt x="83" y="1"/>
                    <a:pt x="87" y="0"/>
                    <a:pt x="90" y="0"/>
                  </a:cubicBezTo>
                  <a:cubicBezTo>
                    <a:pt x="106" y="1"/>
                    <a:pt x="119" y="6"/>
                    <a:pt x="129" y="10"/>
                  </a:cubicBezTo>
                  <a:cubicBezTo>
                    <a:pt x="150" y="20"/>
                    <a:pt x="161" y="31"/>
                    <a:pt x="161" y="3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a:off x="4929" y="1766"/>
              <a:ext cx="709" cy="873"/>
            </a:xfrm>
            <a:custGeom>
              <a:avLst/>
              <a:gdLst>
                <a:gd name="T0" fmla="*/ 410 w 726"/>
                <a:gd name="T1" fmla="*/ 17 h 894"/>
                <a:gd name="T2" fmla="*/ 471 w 726"/>
                <a:gd name="T3" fmla="*/ 1 h 894"/>
                <a:gd name="T4" fmla="*/ 506 w 726"/>
                <a:gd name="T5" fmla="*/ 3 h 894"/>
                <a:gd name="T6" fmla="*/ 540 w 726"/>
                <a:gd name="T7" fmla="*/ 18 h 894"/>
                <a:gd name="T8" fmla="*/ 565 w 726"/>
                <a:gd name="T9" fmla="*/ 43 h 894"/>
                <a:gd name="T10" fmla="*/ 619 w 726"/>
                <a:gd name="T11" fmla="*/ 115 h 894"/>
                <a:gd name="T12" fmla="*/ 715 w 726"/>
                <a:gd name="T13" fmla="*/ 267 h 894"/>
                <a:gd name="T14" fmla="*/ 726 w 726"/>
                <a:gd name="T15" fmla="*/ 302 h 894"/>
                <a:gd name="T16" fmla="*/ 714 w 726"/>
                <a:gd name="T17" fmla="*/ 334 h 894"/>
                <a:gd name="T18" fmla="*/ 596 w 726"/>
                <a:gd name="T19" fmla="*/ 476 h 894"/>
                <a:gd name="T20" fmla="*/ 516 w 726"/>
                <a:gd name="T21" fmla="*/ 569 h 894"/>
                <a:gd name="T22" fmla="*/ 428 w 726"/>
                <a:gd name="T23" fmla="*/ 655 h 894"/>
                <a:gd name="T24" fmla="*/ 331 w 726"/>
                <a:gd name="T25" fmla="*/ 732 h 894"/>
                <a:gd name="T26" fmla="*/ 173 w 726"/>
                <a:gd name="T27" fmla="*/ 825 h 894"/>
                <a:gd name="T28" fmla="*/ 61 w 726"/>
                <a:gd name="T29" fmla="*/ 876 h 894"/>
                <a:gd name="T30" fmla="*/ 0 w 726"/>
                <a:gd name="T31" fmla="*/ 890 h 894"/>
                <a:gd name="T32" fmla="*/ 103 w 726"/>
                <a:gd name="T33" fmla="*/ 825 h 894"/>
                <a:gd name="T34" fmla="*/ 202 w 726"/>
                <a:gd name="T35" fmla="*/ 757 h 894"/>
                <a:gd name="T36" fmla="*/ 300 w 726"/>
                <a:gd name="T37" fmla="*/ 688 h 894"/>
                <a:gd name="T38" fmla="*/ 395 w 726"/>
                <a:gd name="T39" fmla="*/ 616 h 894"/>
                <a:gd name="T40" fmla="*/ 486 w 726"/>
                <a:gd name="T41" fmla="*/ 538 h 894"/>
                <a:gd name="T42" fmla="*/ 577 w 726"/>
                <a:gd name="T43" fmla="*/ 458 h 894"/>
                <a:gd name="T44" fmla="*/ 662 w 726"/>
                <a:gd name="T45" fmla="*/ 372 h 894"/>
                <a:gd name="T46" fmla="*/ 704 w 726"/>
                <a:gd name="T47" fmla="*/ 314 h 894"/>
                <a:gd name="T48" fmla="*/ 698 w 726"/>
                <a:gd name="T49" fmla="*/ 283 h 894"/>
                <a:gd name="T50" fmla="*/ 696 w 726"/>
                <a:gd name="T51" fmla="*/ 281 h 894"/>
                <a:gd name="T52" fmla="*/ 582 w 726"/>
                <a:gd name="T53" fmla="*/ 141 h 894"/>
                <a:gd name="T54" fmla="*/ 531 w 726"/>
                <a:gd name="T55" fmla="*/ 67 h 894"/>
                <a:gd name="T56" fmla="*/ 516 w 726"/>
                <a:gd name="T57" fmla="*/ 48 h 894"/>
                <a:gd name="T58" fmla="*/ 496 w 726"/>
                <a:gd name="T59" fmla="*/ 37 h 894"/>
                <a:gd name="T60" fmla="*/ 472 w 726"/>
                <a:gd name="T61" fmla="*/ 32 h 894"/>
                <a:gd name="T62" fmla="*/ 358 w 726"/>
                <a:gd name="T63" fmla="*/ 5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6" h="894">
                  <a:moveTo>
                    <a:pt x="356" y="47"/>
                  </a:moveTo>
                  <a:cubicBezTo>
                    <a:pt x="372" y="35"/>
                    <a:pt x="390" y="25"/>
                    <a:pt x="410" y="17"/>
                  </a:cubicBezTo>
                  <a:cubicBezTo>
                    <a:pt x="419" y="12"/>
                    <a:pt x="429" y="9"/>
                    <a:pt x="439" y="6"/>
                  </a:cubicBezTo>
                  <a:cubicBezTo>
                    <a:pt x="450" y="4"/>
                    <a:pt x="460" y="1"/>
                    <a:pt x="471" y="1"/>
                  </a:cubicBezTo>
                  <a:cubicBezTo>
                    <a:pt x="477" y="0"/>
                    <a:pt x="483" y="0"/>
                    <a:pt x="488" y="1"/>
                  </a:cubicBezTo>
                  <a:cubicBezTo>
                    <a:pt x="494" y="1"/>
                    <a:pt x="500" y="2"/>
                    <a:pt x="506" y="3"/>
                  </a:cubicBezTo>
                  <a:cubicBezTo>
                    <a:pt x="512" y="4"/>
                    <a:pt x="518" y="6"/>
                    <a:pt x="523" y="8"/>
                  </a:cubicBezTo>
                  <a:cubicBezTo>
                    <a:pt x="529" y="10"/>
                    <a:pt x="535" y="14"/>
                    <a:pt x="540" y="18"/>
                  </a:cubicBezTo>
                  <a:cubicBezTo>
                    <a:pt x="545" y="21"/>
                    <a:pt x="550" y="26"/>
                    <a:pt x="554" y="30"/>
                  </a:cubicBezTo>
                  <a:cubicBezTo>
                    <a:pt x="559" y="36"/>
                    <a:pt x="562" y="39"/>
                    <a:pt x="565" y="43"/>
                  </a:cubicBezTo>
                  <a:cubicBezTo>
                    <a:pt x="571" y="51"/>
                    <a:pt x="577" y="59"/>
                    <a:pt x="583" y="67"/>
                  </a:cubicBezTo>
                  <a:cubicBezTo>
                    <a:pt x="595" y="83"/>
                    <a:pt x="607" y="99"/>
                    <a:pt x="619" y="115"/>
                  </a:cubicBezTo>
                  <a:cubicBezTo>
                    <a:pt x="631" y="131"/>
                    <a:pt x="642" y="148"/>
                    <a:pt x="653" y="164"/>
                  </a:cubicBezTo>
                  <a:cubicBezTo>
                    <a:pt x="674" y="198"/>
                    <a:pt x="694" y="233"/>
                    <a:pt x="715" y="267"/>
                  </a:cubicBezTo>
                  <a:cubicBezTo>
                    <a:pt x="714" y="265"/>
                    <a:pt x="714" y="265"/>
                    <a:pt x="714" y="265"/>
                  </a:cubicBezTo>
                  <a:cubicBezTo>
                    <a:pt x="724" y="277"/>
                    <a:pt x="726" y="290"/>
                    <a:pt x="726" y="302"/>
                  </a:cubicBezTo>
                  <a:cubicBezTo>
                    <a:pt x="725" y="308"/>
                    <a:pt x="723" y="314"/>
                    <a:pt x="721" y="319"/>
                  </a:cubicBezTo>
                  <a:cubicBezTo>
                    <a:pt x="714" y="334"/>
                    <a:pt x="714" y="334"/>
                    <a:pt x="714" y="334"/>
                  </a:cubicBezTo>
                  <a:cubicBezTo>
                    <a:pt x="701" y="353"/>
                    <a:pt x="687" y="367"/>
                    <a:pt x="674" y="383"/>
                  </a:cubicBezTo>
                  <a:cubicBezTo>
                    <a:pt x="648" y="413"/>
                    <a:pt x="622" y="445"/>
                    <a:pt x="596" y="476"/>
                  </a:cubicBezTo>
                  <a:cubicBezTo>
                    <a:pt x="557" y="523"/>
                    <a:pt x="557" y="523"/>
                    <a:pt x="557" y="523"/>
                  </a:cubicBezTo>
                  <a:cubicBezTo>
                    <a:pt x="544" y="539"/>
                    <a:pt x="530" y="554"/>
                    <a:pt x="516" y="569"/>
                  </a:cubicBezTo>
                  <a:cubicBezTo>
                    <a:pt x="502" y="584"/>
                    <a:pt x="488" y="599"/>
                    <a:pt x="473" y="613"/>
                  </a:cubicBezTo>
                  <a:cubicBezTo>
                    <a:pt x="428" y="655"/>
                    <a:pt x="428" y="655"/>
                    <a:pt x="428" y="655"/>
                  </a:cubicBezTo>
                  <a:cubicBezTo>
                    <a:pt x="413" y="669"/>
                    <a:pt x="397" y="682"/>
                    <a:pt x="381" y="695"/>
                  </a:cubicBezTo>
                  <a:cubicBezTo>
                    <a:pt x="365" y="708"/>
                    <a:pt x="348" y="720"/>
                    <a:pt x="331" y="732"/>
                  </a:cubicBezTo>
                  <a:cubicBezTo>
                    <a:pt x="297" y="754"/>
                    <a:pt x="263" y="776"/>
                    <a:pt x="227" y="796"/>
                  </a:cubicBezTo>
                  <a:cubicBezTo>
                    <a:pt x="209" y="806"/>
                    <a:pt x="191" y="816"/>
                    <a:pt x="173" y="825"/>
                  </a:cubicBezTo>
                  <a:cubicBezTo>
                    <a:pt x="155" y="835"/>
                    <a:pt x="136" y="844"/>
                    <a:pt x="118" y="852"/>
                  </a:cubicBezTo>
                  <a:cubicBezTo>
                    <a:pt x="99" y="860"/>
                    <a:pt x="80" y="869"/>
                    <a:pt x="61" y="876"/>
                  </a:cubicBezTo>
                  <a:cubicBezTo>
                    <a:pt x="41" y="882"/>
                    <a:pt x="22" y="889"/>
                    <a:pt x="2" y="894"/>
                  </a:cubicBezTo>
                  <a:cubicBezTo>
                    <a:pt x="0" y="890"/>
                    <a:pt x="0" y="890"/>
                    <a:pt x="0" y="890"/>
                  </a:cubicBezTo>
                  <a:cubicBezTo>
                    <a:pt x="17" y="879"/>
                    <a:pt x="35" y="868"/>
                    <a:pt x="52" y="858"/>
                  </a:cubicBezTo>
                  <a:cubicBezTo>
                    <a:pt x="103" y="825"/>
                    <a:pt x="103" y="825"/>
                    <a:pt x="103" y="825"/>
                  </a:cubicBezTo>
                  <a:cubicBezTo>
                    <a:pt x="120" y="814"/>
                    <a:pt x="136" y="802"/>
                    <a:pt x="153" y="791"/>
                  </a:cubicBezTo>
                  <a:cubicBezTo>
                    <a:pt x="170" y="781"/>
                    <a:pt x="186" y="768"/>
                    <a:pt x="202" y="757"/>
                  </a:cubicBezTo>
                  <a:cubicBezTo>
                    <a:pt x="219" y="746"/>
                    <a:pt x="235" y="734"/>
                    <a:pt x="251" y="723"/>
                  </a:cubicBezTo>
                  <a:cubicBezTo>
                    <a:pt x="268" y="711"/>
                    <a:pt x="284" y="699"/>
                    <a:pt x="300" y="688"/>
                  </a:cubicBezTo>
                  <a:cubicBezTo>
                    <a:pt x="316" y="676"/>
                    <a:pt x="333" y="665"/>
                    <a:pt x="348" y="652"/>
                  </a:cubicBezTo>
                  <a:cubicBezTo>
                    <a:pt x="364" y="640"/>
                    <a:pt x="380" y="629"/>
                    <a:pt x="395" y="616"/>
                  </a:cubicBezTo>
                  <a:cubicBezTo>
                    <a:pt x="441" y="578"/>
                    <a:pt x="441" y="578"/>
                    <a:pt x="441" y="578"/>
                  </a:cubicBezTo>
                  <a:cubicBezTo>
                    <a:pt x="457" y="565"/>
                    <a:pt x="471" y="551"/>
                    <a:pt x="486" y="538"/>
                  </a:cubicBezTo>
                  <a:cubicBezTo>
                    <a:pt x="531" y="498"/>
                    <a:pt x="531" y="498"/>
                    <a:pt x="531" y="498"/>
                  </a:cubicBezTo>
                  <a:cubicBezTo>
                    <a:pt x="577" y="458"/>
                    <a:pt x="577" y="458"/>
                    <a:pt x="577" y="458"/>
                  </a:cubicBezTo>
                  <a:cubicBezTo>
                    <a:pt x="592" y="444"/>
                    <a:pt x="606" y="430"/>
                    <a:pt x="621" y="416"/>
                  </a:cubicBezTo>
                  <a:cubicBezTo>
                    <a:pt x="635" y="402"/>
                    <a:pt x="649" y="387"/>
                    <a:pt x="662" y="372"/>
                  </a:cubicBezTo>
                  <a:cubicBezTo>
                    <a:pt x="676" y="358"/>
                    <a:pt x="690" y="342"/>
                    <a:pt x="699" y="326"/>
                  </a:cubicBezTo>
                  <a:cubicBezTo>
                    <a:pt x="704" y="314"/>
                    <a:pt x="704" y="314"/>
                    <a:pt x="704" y="314"/>
                  </a:cubicBezTo>
                  <a:cubicBezTo>
                    <a:pt x="705" y="309"/>
                    <a:pt x="706" y="305"/>
                    <a:pt x="706" y="301"/>
                  </a:cubicBezTo>
                  <a:cubicBezTo>
                    <a:pt x="706" y="294"/>
                    <a:pt x="702" y="286"/>
                    <a:pt x="698" y="283"/>
                  </a:cubicBezTo>
                  <a:cubicBezTo>
                    <a:pt x="698" y="283"/>
                    <a:pt x="698" y="283"/>
                    <a:pt x="698" y="283"/>
                  </a:cubicBezTo>
                  <a:cubicBezTo>
                    <a:pt x="696" y="281"/>
                    <a:pt x="696" y="281"/>
                    <a:pt x="696" y="281"/>
                  </a:cubicBezTo>
                  <a:cubicBezTo>
                    <a:pt x="671" y="250"/>
                    <a:pt x="644" y="220"/>
                    <a:pt x="619" y="189"/>
                  </a:cubicBezTo>
                  <a:cubicBezTo>
                    <a:pt x="606" y="173"/>
                    <a:pt x="594" y="158"/>
                    <a:pt x="582" y="141"/>
                  </a:cubicBezTo>
                  <a:cubicBezTo>
                    <a:pt x="570" y="125"/>
                    <a:pt x="559" y="109"/>
                    <a:pt x="548" y="92"/>
                  </a:cubicBezTo>
                  <a:cubicBezTo>
                    <a:pt x="542" y="84"/>
                    <a:pt x="537" y="76"/>
                    <a:pt x="531" y="67"/>
                  </a:cubicBezTo>
                  <a:cubicBezTo>
                    <a:pt x="528" y="63"/>
                    <a:pt x="525" y="59"/>
                    <a:pt x="523" y="56"/>
                  </a:cubicBezTo>
                  <a:cubicBezTo>
                    <a:pt x="521" y="53"/>
                    <a:pt x="519" y="50"/>
                    <a:pt x="516" y="48"/>
                  </a:cubicBezTo>
                  <a:cubicBezTo>
                    <a:pt x="513" y="46"/>
                    <a:pt x="511" y="43"/>
                    <a:pt x="507" y="42"/>
                  </a:cubicBezTo>
                  <a:cubicBezTo>
                    <a:pt x="504" y="40"/>
                    <a:pt x="500" y="38"/>
                    <a:pt x="496" y="37"/>
                  </a:cubicBezTo>
                  <a:cubicBezTo>
                    <a:pt x="493" y="36"/>
                    <a:pt x="489" y="34"/>
                    <a:pt x="485" y="34"/>
                  </a:cubicBezTo>
                  <a:cubicBezTo>
                    <a:pt x="480" y="33"/>
                    <a:pt x="476" y="32"/>
                    <a:pt x="472" y="32"/>
                  </a:cubicBezTo>
                  <a:cubicBezTo>
                    <a:pt x="454" y="31"/>
                    <a:pt x="435" y="33"/>
                    <a:pt x="416" y="36"/>
                  </a:cubicBezTo>
                  <a:cubicBezTo>
                    <a:pt x="397" y="40"/>
                    <a:pt x="377" y="45"/>
                    <a:pt x="358" y="51"/>
                  </a:cubicBezTo>
                  <a:lnTo>
                    <a:pt x="356" y="4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7"/>
            <p:cNvSpPr/>
            <p:nvPr/>
          </p:nvSpPr>
          <p:spPr bwMode="auto">
            <a:xfrm>
              <a:off x="3698" y="1759"/>
              <a:ext cx="2559" cy="2237"/>
            </a:xfrm>
            <a:custGeom>
              <a:avLst/>
              <a:gdLst>
                <a:gd name="T0" fmla="*/ 2454 w 2621"/>
                <a:gd name="T1" fmla="*/ 729 h 2291"/>
                <a:gd name="T2" fmla="*/ 2605 w 2621"/>
                <a:gd name="T3" fmla="*/ 1093 h 2291"/>
                <a:gd name="T4" fmla="*/ 2469 w 2621"/>
                <a:gd name="T5" fmla="*/ 1388 h 2291"/>
                <a:gd name="T6" fmla="*/ 2054 w 2621"/>
                <a:gd name="T7" fmla="*/ 1807 h 2291"/>
                <a:gd name="T8" fmla="*/ 1704 w 2621"/>
                <a:gd name="T9" fmla="*/ 2075 h 2291"/>
                <a:gd name="T10" fmla="*/ 1421 w 2621"/>
                <a:gd name="T11" fmla="*/ 2275 h 2291"/>
                <a:gd name="T12" fmla="*/ 1331 w 2621"/>
                <a:gd name="T13" fmla="*/ 2289 h 2291"/>
                <a:gd name="T14" fmla="*/ 1095 w 2621"/>
                <a:gd name="T15" fmla="*/ 2167 h 2291"/>
                <a:gd name="T16" fmla="*/ 832 w 2621"/>
                <a:gd name="T17" fmla="*/ 1777 h 2291"/>
                <a:gd name="T18" fmla="*/ 538 w 2621"/>
                <a:gd name="T19" fmla="*/ 950 h 2291"/>
                <a:gd name="T20" fmla="*/ 442 w 2621"/>
                <a:gd name="T21" fmla="*/ 688 h 2291"/>
                <a:gd name="T22" fmla="*/ 429 w 2621"/>
                <a:gd name="T23" fmla="*/ 674 h 2291"/>
                <a:gd name="T24" fmla="*/ 413 w 2621"/>
                <a:gd name="T25" fmla="*/ 660 h 2291"/>
                <a:gd name="T26" fmla="*/ 233 w 2621"/>
                <a:gd name="T27" fmla="*/ 553 h 2291"/>
                <a:gd name="T28" fmla="*/ 156 w 2621"/>
                <a:gd name="T29" fmla="*/ 485 h 2291"/>
                <a:gd name="T30" fmla="*/ 122 w 2621"/>
                <a:gd name="T31" fmla="*/ 442 h 2291"/>
                <a:gd name="T32" fmla="*/ 16 w 2621"/>
                <a:gd name="T33" fmla="*/ 215 h 2291"/>
                <a:gd name="T34" fmla="*/ 12 w 2621"/>
                <a:gd name="T35" fmla="*/ 13 h 2291"/>
                <a:gd name="T36" fmla="*/ 18 w 2621"/>
                <a:gd name="T37" fmla="*/ 0 h 2291"/>
                <a:gd name="T38" fmla="*/ 21 w 2621"/>
                <a:gd name="T39" fmla="*/ 5 h 2291"/>
                <a:gd name="T40" fmla="*/ 14 w 2621"/>
                <a:gd name="T41" fmla="*/ 56 h 2291"/>
                <a:gd name="T42" fmla="*/ 74 w 2621"/>
                <a:gd name="T43" fmla="*/ 315 h 2291"/>
                <a:gd name="T44" fmla="*/ 171 w 2621"/>
                <a:gd name="T45" fmla="*/ 449 h 2291"/>
                <a:gd name="T46" fmla="*/ 195 w 2621"/>
                <a:gd name="T47" fmla="*/ 476 h 2291"/>
                <a:gd name="T48" fmla="*/ 403 w 2621"/>
                <a:gd name="T49" fmla="*/ 598 h 2291"/>
                <a:gd name="T50" fmla="*/ 452 w 2621"/>
                <a:gd name="T51" fmla="*/ 633 h 2291"/>
                <a:gd name="T52" fmla="*/ 469 w 2621"/>
                <a:gd name="T53" fmla="*/ 649 h 2291"/>
                <a:gd name="T54" fmla="*/ 527 w 2621"/>
                <a:gd name="T55" fmla="*/ 747 h 2291"/>
                <a:gd name="T56" fmla="*/ 646 w 2621"/>
                <a:gd name="T57" fmla="*/ 1133 h 2291"/>
                <a:gd name="T58" fmla="*/ 872 w 2621"/>
                <a:gd name="T59" fmla="*/ 1757 h 2291"/>
                <a:gd name="T60" fmla="*/ 1113 w 2621"/>
                <a:gd name="T61" fmla="*/ 2147 h 2291"/>
                <a:gd name="T62" fmla="*/ 1335 w 2621"/>
                <a:gd name="T63" fmla="*/ 2271 h 2291"/>
                <a:gd name="T64" fmla="*/ 1415 w 2621"/>
                <a:gd name="T65" fmla="*/ 2260 h 2291"/>
                <a:gd name="T66" fmla="*/ 1693 w 2621"/>
                <a:gd name="T67" fmla="*/ 2060 h 2291"/>
                <a:gd name="T68" fmla="*/ 2029 w 2621"/>
                <a:gd name="T69" fmla="*/ 1779 h 2291"/>
                <a:gd name="T70" fmla="*/ 2433 w 2621"/>
                <a:gd name="T71" fmla="*/ 1365 h 2291"/>
                <a:gd name="T72" fmla="*/ 2572 w 2621"/>
                <a:gd name="T73" fmla="*/ 1087 h 2291"/>
                <a:gd name="T74" fmla="*/ 2548 w 2621"/>
                <a:gd name="T75" fmla="*/ 854 h 2291"/>
                <a:gd name="T76" fmla="*/ 2414 w 2621"/>
                <a:gd name="T77" fmla="*/ 715 h 2291"/>
                <a:gd name="T78" fmla="*/ 2403 w 2621"/>
                <a:gd name="T79" fmla="*/ 70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21" h="2291">
                  <a:moveTo>
                    <a:pt x="2403" y="704"/>
                  </a:moveTo>
                  <a:cubicBezTo>
                    <a:pt x="2403" y="704"/>
                    <a:pt x="2422" y="710"/>
                    <a:pt x="2454" y="729"/>
                  </a:cubicBezTo>
                  <a:cubicBezTo>
                    <a:pt x="2486" y="749"/>
                    <a:pt x="2531" y="783"/>
                    <a:pt x="2567" y="845"/>
                  </a:cubicBezTo>
                  <a:cubicBezTo>
                    <a:pt x="2603" y="905"/>
                    <a:pt x="2621" y="995"/>
                    <a:pt x="2605" y="1093"/>
                  </a:cubicBezTo>
                  <a:cubicBezTo>
                    <a:pt x="2598" y="1142"/>
                    <a:pt x="2578" y="1192"/>
                    <a:pt x="2554" y="1241"/>
                  </a:cubicBezTo>
                  <a:cubicBezTo>
                    <a:pt x="2529" y="1289"/>
                    <a:pt x="2500" y="1338"/>
                    <a:pt x="2469" y="1388"/>
                  </a:cubicBezTo>
                  <a:cubicBezTo>
                    <a:pt x="2402" y="1488"/>
                    <a:pt x="2314" y="1584"/>
                    <a:pt x="2212" y="1673"/>
                  </a:cubicBezTo>
                  <a:cubicBezTo>
                    <a:pt x="2161" y="1717"/>
                    <a:pt x="2108" y="1762"/>
                    <a:pt x="2054" y="1807"/>
                  </a:cubicBezTo>
                  <a:cubicBezTo>
                    <a:pt x="1998" y="1851"/>
                    <a:pt x="1941" y="1896"/>
                    <a:pt x="1884" y="1941"/>
                  </a:cubicBezTo>
                  <a:cubicBezTo>
                    <a:pt x="1825" y="1985"/>
                    <a:pt x="1765" y="2030"/>
                    <a:pt x="1704" y="2075"/>
                  </a:cubicBezTo>
                  <a:cubicBezTo>
                    <a:pt x="1642" y="2118"/>
                    <a:pt x="1580" y="2163"/>
                    <a:pt x="1518" y="2209"/>
                  </a:cubicBezTo>
                  <a:cubicBezTo>
                    <a:pt x="1488" y="2231"/>
                    <a:pt x="1458" y="2257"/>
                    <a:pt x="1421" y="2275"/>
                  </a:cubicBezTo>
                  <a:cubicBezTo>
                    <a:pt x="1403" y="2283"/>
                    <a:pt x="1383" y="2290"/>
                    <a:pt x="1362" y="2291"/>
                  </a:cubicBezTo>
                  <a:cubicBezTo>
                    <a:pt x="1352" y="2291"/>
                    <a:pt x="1342" y="2291"/>
                    <a:pt x="1331" y="2289"/>
                  </a:cubicBezTo>
                  <a:cubicBezTo>
                    <a:pt x="1302" y="2283"/>
                    <a:pt x="1302" y="2283"/>
                    <a:pt x="1302" y="2283"/>
                  </a:cubicBezTo>
                  <a:cubicBezTo>
                    <a:pt x="1224" y="2264"/>
                    <a:pt x="1153" y="2221"/>
                    <a:pt x="1095" y="2167"/>
                  </a:cubicBezTo>
                  <a:cubicBezTo>
                    <a:pt x="1035" y="2113"/>
                    <a:pt x="987" y="2048"/>
                    <a:pt x="946" y="1981"/>
                  </a:cubicBezTo>
                  <a:cubicBezTo>
                    <a:pt x="905" y="1915"/>
                    <a:pt x="867" y="1846"/>
                    <a:pt x="832" y="1777"/>
                  </a:cubicBezTo>
                  <a:cubicBezTo>
                    <a:pt x="763" y="1638"/>
                    <a:pt x="707" y="1495"/>
                    <a:pt x="659" y="1356"/>
                  </a:cubicBezTo>
                  <a:cubicBezTo>
                    <a:pt x="612" y="1216"/>
                    <a:pt x="576" y="1078"/>
                    <a:pt x="538" y="950"/>
                  </a:cubicBezTo>
                  <a:cubicBezTo>
                    <a:pt x="519" y="886"/>
                    <a:pt x="502" y="822"/>
                    <a:pt x="481" y="764"/>
                  </a:cubicBezTo>
                  <a:cubicBezTo>
                    <a:pt x="470" y="736"/>
                    <a:pt x="458" y="709"/>
                    <a:pt x="442" y="688"/>
                  </a:cubicBezTo>
                  <a:cubicBezTo>
                    <a:pt x="440" y="686"/>
                    <a:pt x="438" y="683"/>
                    <a:pt x="436" y="681"/>
                  </a:cubicBezTo>
                  <a:cubicBezTo>
                    <a:pt x="435" y="680"/>
                    <a:pt x="431" y="676"/>
                    <a:pt x="429" y="674"/>
                  </a:cubicBezTo>
                  <a:cubicBezTo>
                    <a:pt x="421" y="666"/>
                    <a:pt x="421" y="666"/>
                    <a:pt x="421" y="666"/>
                  </a:cubicBezTo>
                  <a:cubicBezTo>
                    <a:pt x="413" y="660"/>
                    <a:pt x="413" y="660"/>
                    <a:pt x="413" y="660"/>
                  </a:cubicBezTo>
                  <a:cubicBezTo>
                    <a:pt x="403" y="651"/>
                    <a:pt x="391" y="643"/>
                    <a:pt x="379" y="635"/>
                  </a:cubicBezTo>
                  <a:cubicBezTo>
                    <a:pt x="332" y="605"/>
                    <a:pt x="280" y="583"/>
                    <a:pt x="233" y="553"/>
                  </a:cubicBezTo>
                  <a:cubicBezTo>
                    <a:pt x="210" y="538"/>
                    <a:pt x="188" y="521"/>
                    <a:pt x="169" y="501"/>
                  </a:cubicBezTo>
                  <a:cubicBezTo>
                    <a:pt x="165" y="496"/>
                    <a:pt x="160" y="490"/>
                    <a:pt x="156" y="485"/>
                  </a:cubicBezTo>
                  <a:cubicBezTo>
                    <a:pt x="152" y="480"/>
                    <a:pt x="148" y="475"/>
                    <a:pt x="144" y="471"/>
                  </a:cubicBezTo>
                  <a:cubicBezTo>
                    <a:pt x="137" y="461"/>
                    <a:pt x="129" y="451"/>
                    <a:pt x="122" y="442"/>
                  </a:cubicBezTo>
                  <a:cubicBezTo>
                    <a:pt x="93" y="403"/>
                    <a:pt x="67" y="365"/>
                    <a:pt x="50" y="326"/>
                  </a:cubicBezTo>
                  <a:cubicBezTo>
                    <a:pt x="33" y="287"/>
                    <a:pt x="22" y="249"/>
                    <a:pt x="16" y="215"/>
                  </a:cubicBezTo>
                  <a:cubicBezTo>
                    <a:pt x="2" y="147"/>
                    <a:pt x="0" y="92"/>
                    <a:pt x="4" y="55"/>
                  </a:cubicBezTo>
                  <a:cubicBezTo>
                    <a:pt x="6" y="37"/>
                    <a:pt x="9" y="23"/>
                    <a:pt x="12" y="13"/>
                  </a:cubicBezTo>
                  <a:cubicBezTo>
                    <a:pt x="13" y="9"/>
                    <a:pt x="15" y="5"/>
                    <a:pt x="16" y="3"/>
                  </a:cubicBezTo>
                  <a:cubicBezTo>
                    <a:pt x="17" y="1"/>
                    <a:pt x="18" y="0"/>
                    <a:pt x="18" y="0"/>
                  </a:cubicBezTo>
                  <a:cubicBezTo>
                    <a:pt x="22" y="2"/>
                    <a:pt x="22" y="2"/>
                    <a:pt x="22" y="2"/>
                  </a:cubicBezTo>
                  <a:cubicBezTo>
                    <a:pt x="22" y="2"/>
                    <a:pt x="22" y="3"/>
                    <a:pt x="21" y="5"/>
                  </a:cubicBezTo>
                  <a:cubicBezTo>
                    <a:pt x="20" y="7"/>
                    <a:pt x="19" y="10"/>
                    <a:pt x="18" y="15"/>
                  </a:cubicBezTo>
                  <a:cubicBezTo>
                    <a:pt x="16" y="24"/>
                    <a:pt x="14" y="38"/>
                    <a:pt x="14" y="56"/>
                  </a:cubicBezTo>
                  <a:cubicBezTo>
                    <a:pt x="13" y="92"/>
                    <a:pt x="18" y="146"/>
                    <a:pt x="35" y="211"/>
                  </a:cubicBezTo>
                  <a:cubicBezTo>
                    <a:pt x="44" y="243"/>
                    <a:pt x="56" y="279"/>
                    <a:pt x="74" y="315"/>
                  </a:cubicBezTo>
                  <a:cubicBezTo>
                    <a:pt x="91" y="350"/>
                    <a:pt x="117" y="385"/>
                    <a:pt x="147" y="421"/>
                  </a:cubicBezTo>
                  <a:cubicBezTo>
                    <a:pt x="155" y="430"/>
                    <a:pt x="163" y="440"/>
                    <a:pt x="171" y="449"/>
                  </a:cubicBezTo>
                  <a:cubicBezTo>
                    <a:pt x="175" y="454"/>
                    <a:pt x="179" y="458"/>
                    <a:pt x="183" y="463"/>
                  </a:cubicBezTo>
                  <a:cubicBezTo>
                    <a:pt x="195" y="476"/>
                    <a:pt x="195" y="476"/>
                    <a:pt x="195" y="476"/>
                  </a:cubicBezTo>
                  <a:cubicBezTo>
                    <a:pt x="212" y="492"/>
                    <a:pt x="232" y="506"/>
                    <a:pt x="254" y="520"/>
                  </a:cubicBezTo>
                  <a:cubicBezTo>
                    <a:pt x="297" y="546"/>
                    <a:pt x="350" y="567"/>
                    <a:pt x="403" y="598"/>
                  </a:cubicBezTo>
                  <a:cubicBezTo>
                    <a:pt x="416" y="606"/>
                    <a:pt x="429" y="614"/>
                    <a:pt x="442" y="625"/>
                  </a:cubicBezTo>
                  <a:cubicBezTo>
                    <a:pt x="452" y="633"/>
                    <a:pt x="452" y="633"/>
                    <a:pt x="452" y="633"/>
                  </a:cubicBezTo>
                  <a:cubicBezTo>
                    <a:pt x="460" y="641"/>
                    <a:pt x="460" y="641"/>
                    <a:pt x="460" y="641"/>
                  </a:cubicBezTo>
                  <a:cubicBezTo>
                    <a:pt x="463" y="644"/>
                    <a:pt x="465" y="645"/>
                    <a:pt x="469" y="649"/>
                  </a:cubicBezTo>
                  <a:cubicBezTo>
                    <a:pt x="472" y="652"/>
                    <a:pt x="475" y="656"/>
                    <a:pt x="478" y="659"/>
                  </a:cubicBezTo>
                  <a:cubicBezTo>
                    <a:pt x="500" y="686"/>
                    <a:pt x="514" y="716"/>
                    <a:pt x="527" y="747"/>
                  </a:cubicBezTo>
                  <a:cubicBezTo>
                    <a:pt x="551" y="808"/>
                    <a:pt x="568" y="870"/>
                    <a:pt x="588" y="935"/>
                  </a:cubicBezTo>
                  <a:cubicBezTo>
                    <a:pt x="608" y="999"/>
                    <a:pt x="627" y="1065"/>
                    <a:pt x="646" y="1133"/>
                  </a:cubicBezTo>
                  <a:cubicBezTo>
                    <a:pt x="666" y="1201"/>
                    <a:pt x="687" y="1270"/>
                    <a:pt x="709" y="1339"/>
                  </a:cubicBezTo>
                  <a:cubicBezTo>
                    <a:pt x="753" y="1478"/>
                    <a:pt x="807" y="1619"/>
                    <a:pt x="872" y="1757"/>
                  </a:cubicBezTo>
                  <a:cubicBezTo>
                    <a:pt x="904" y="1827"/>
                    <a:pt x="939" y="1895"/>
                    <a:pt x="978" y="1962"/>
                  </a:cubicBezTo>
                  <a:cubicBezTo>
                    <a:pt x="1016" y="2029"/>
                    <a:pt x="1059" y="2093"/>
                    <a:pt x="1113" y="2147"/>
                  </a:cubicBezTo>
                  <a:cubicBezTo>
                    <a:pt x="1167" y="2201"/>
                    <a:pt x="1234" y="2244"/>
                    <a:pt x="1307" y="2264"/>
                  </a:cubicBezTo>
                  <a:cubicBezTo>
                    <a:pt x="1335" y="2271"/>
                    <a:pt x="1335" y="2271"/>
                    <a:pt x="1335" y="2271"/>
                  </a:cubicBezTo>
                  <a:cubicBezTo>
                    <a:pt x="1343" y="2273"/>
                    <a:pt x="1353" y="2274"/>
                    <a:pt x="1362" y="2273"/>
                  </a:cubicBezTo>
                  <a:cubicBezTo>
                    <a:pt x="1380" y="2273"/>
                    <a:pt x="1398" y="2268"/>
                    <a:pt x="1415" y="2260"/>
                  </a:cubicBezTo>
                  <a:cubicBezTo>
                    <a:pt x="1448" y="2244"/>
                    <a:pt x="1478" y="2219"/>
                    <a:pt x="1509" y="2196"/>
                  </a:cubicBezTo>
                  <a:cubicBezTo>
                    <a:pt x="1572" y="2151"/>
                    <a:pt x="1633" y="2106"/>
                    <a:pt x="1693" y="2060"/>
                  </a:cubicBezTo>
                  <a:cubicBezTo>
                    <a:pt x="1753" y="2014"/>
                    <a:pt x="1810" y="1966"/>
                    <a:pt x="1867" y="1920"/>
                  </a:cubicBezTo>
                  <a:cubicBezTo>
                    <a:pt x="1922" y="1872"/>
                    <a:pt x="1976" y="1825"/>
                    <a:pt x="2029" y="1779"/>
                  </a:cubicBezTo>
                  <a:cubicBezTo>
                    <a:pt x="2081" y="1731"/>
                    <a:pt x="2133" y="1685"/>
                    <a:pt x="2183" y="1640"/>
                  </a:cubicBezTo>
                  <a:cubicBezTo>
                    <a:pt x="2281" y="1552"/>
                    <a:pt x="2368" y="1459"/>
                    <a:pt x="2433" y="1365"/>
                  </a:cubicBezTo>
                  <a:cubicBezTo>
                    <a:pt x="2465" y="1316"/>
                    <a:pt x="2494" y="1269"/>
                    <a:pt x="2520" y="1223"/>
                  </a:cubicBezTo>
                  <a:cubicBezTo>
                    <a:pt x="2544" y="1177"/>
                    <a:pt x="2564" y="1132"/>
                    <a:pt x="2572" y="1087"/>
                  </a:cubicBezTo>
                  <a:cubicBezTo>
                    <a:pt x="2581" y="1042"/>
                    <a:pt x="2583" y="998"/>
                    <a:pt x="2579" y="959"/>
                  </a:cubicBezTo>
                  <a:cubicBezTo>
                    <a:pt x="2574" y="919"/>
                    <a:pt x="2563" y="884"/>
                    <a:pt x="2548" y="854"/>
                  </a:cubicBezTo>
                  <a:cubicBezTo>
                    <a:pt x="2519" y="795"/>
                    <a:pt x="2478" y="759"/>
                    <a:pt x="2449" y="738"/>
                  </a:cubicBezTo>
                  <a:cubicBezTo>
                    <a:pt x="2434" y="727"/>
                    <a:pt x="2422" y="720"/>
                    <a:pt x="2414" y="715"/>
                  </a:cubicBezTo>
                  <a:cubicBezTo>
                    <a:pt x="2406" y="711"/>
                    <a:pt x="2401" y="709"/>
                    <a:pt x="2401" y="709"/>
                  </a:cubicBezTo>
                  <a:lnTo>
                    <a:pt x="2403" y="70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8"/>
            <p:cNvSpPr/>
            <p:nvPr/>
          </p:nvSpPr>
          <p:spPr bwMode="auto">
            <a:xfrm>
              <a:off x="4375" y="2423"/>
              <a:ext cx="1639" cy="1117"/>
            </a:xfrm>
            <a:custGeom>
              <a:avLst/>
              <a:gdLst>
                <a:gd name="T0" fmla="*/ 1565 w 1679"/>
                <a:gd name="T1" fmla="*/ 21 h 1144"/>
                <a:gd name="T2" fmla="*/ 1435 w 1679"/>
                <a:gd name="T3" fmla="*/ 61 h 1144"/>
                <a:gd name="T4" fmla="*/ 1391 w 1679"/>
                <a:gd name="T5" fmla="*/ 91 h 1144"/>
                <a:gd name="T6" fmla="*/ 1356 w 1679"/>
                <a:gd name="T7" fmla="*/ 130 h 1144"/>
                <a:gd name="T8" fmla="*/ 1330 w 1679"/>
                <a:gd name="T9" fmla="*/ 176 h 1144"/>
                <a:gd name="T10" fmla="*/ 1320 w 1679"/>
                <a:gd name="T11" fmla="*/ 202 h 1144"/>
                <a:gd name="T12" fmla="*/ 1260 w 1679"/>
                <a:gd name="T13" fmla="*/ 334 h 1144"/>
                <a:gd name="T14" fmla="*/ 1119 w 1679"/>
                <a:gd name="T15" fmla="*/ 586 h 1144"/>
                <a:gd name="T16" fmla="*/ 1039 w 1679"/>
                <a:gd name="T17" fmla="*/ 707 h 1144"/>
                <a:gd name="T18" fmla="*/ 957 w 1679"/>
                <a:gd name="T19" fmla="*/ 825 h 1144"/>
                <a:gd name="T20" fmla="*/ 869 w 1679"/>
                <a:gd name="T21" fmla="*/ 940 h 1144"/>
                <a:gd name="T22" fmla="*/ 797 w 1679"/>
                <a:gd name="T23" fmla="*/ 1022 h 1144"/>
                <a:gd name="T24" fmla="*/ 716 w 1679"/>
                <a:gd name="T25" fmla="*/ 1096 h 1144"/>
                <a:gd name="T26" fmla="*/ 655 w 1679"/>
                <a:gd name="T27" fmla="*/ 1139 h 1144"/>
                <a:gd name="T28" fmla="*/ 643 w 1679"/>
                <a:gd name="T29" fmla="*/ 1143 h 1144"/>
                <a:gd name="T30" fmla="*/ 608 w 1679"/>
                <a:gd name="T31" fmla="*/ 1133 h 1144"/>
                <a:gd name="T32" fmla="*/ 589 w 1679"/>
                <a:gd name="T33" fmla="*/ 1106 h 1144"/>
                <a:gd name="T34" fmla="*/ 512 w 1679"/>
                <a:gd name="T35" fmla="*/ 968 h 1144"/>
                <a:gd name="T36" fmla="*/ 194 w 1679"/>
                <a:gd name="T37" fmla="*/ 423 h 1144"/>
                <a:gd name="T38" fmla="*/ 193 w 1679"/>
                <a:gd name="T39" fmla="*/ 422 h 1144"/>
                <a:gd name="T40" fmla="*/ 46 w 1679"/>
                <a:gd name="T41" fmla="*/ 114 h 1144"/>
                <a:gd name="T42" fmla="*/ 4 w 1679"/>
                <a:gd name="T43" fmla="*/ 8 h 1144"/>
                <a:gd name="T44" fmla="*/ 120 w 1679"/>
                <a:gd name="T45" fmla="*/ 204 h 1144"/>
                <a:gd name="T46" fmla="*/ 232 w 1679"/>
                <a:gd name="T47" fmla="*/ 400 h 1144"/>
                <a:gd name="T48" fmla="*/ 400 w 1679"/>
                <a:gd name="T49" fmla="*/ 668 h 1144"/>
                <a:gd name="T50" fmla="*/ 554 w 1679"/>
                <a:gd name="T51" fmla="*/ 945 h 1144"/>
                <a:gd name="T52" fmla="*/ 626 w 1679"/>
                <a:gd name="T53" fmla="*/ 1087 h 1144"/>
                <a:gd name="T54" fmla="*/ 635 w 1679"/>
                <a:gd name="T55" fmla="*/ 1104 h 1144"/>
                <a:gd name="T56" fmla="*/ 635 w 1679"/>
                <a:gd name="T57" fmla="*/ 1105 h 1144"/>
                <a:gd name="T58" fmla="*/ 636 w 1679"/>
                <a:gd name="T59" fmla="*/ 1105 h 1144"/>
                <a:gd name="T60" fmla="*/ 696 w 1679"/>
                <a:gd name="T61" fmla="*/ 1070 h 1144"/>
                <a:gd name="T62" fmla="*/ 779 w 1679"/>
                <a:gd name="T63" fmla="*/ 1004 h 1144"/>
                <a:gd name="T64" fmla="*/ 855 w 1679"/>
                <a:gd name="T65" fmla="*/ 928 h 1144"/>
                <a:gd name="T66" fmla="*/ 944 w 1679"/>
                <a:gd name="T67" fmla="*/ 816 h 1144"/>
                <a:gd name="T68" fmla="*/ 1023 w 1679"/>
                <a:gd name="T69" fmla="*/ 697 h 1144"/>
                <a:gd name="T70" fmla="*/ 1157 w 1679"/>
                <a:gd name="T71" fmla="*/ 443 h 1144"/>
                <a:gd name="T72" fmla="*/ 1281 w 1679"/>
                <a:gd name="T73" fmla="*/ 185 h 1144"/>
                <a:gd name="T74" fmla="*/ 1292 w 1679"/>
                <a:gd name="T75" fmla="*/ 158 h 1144"/>
                <a:gd name="T76" fmla="*/ 1325 w 1679"/>
                <a:gd name="T77" fmla="*/ 106 h 1144"/>
                <a:gd name="T78" fmla="*/ 1368 w 1679"/>
                <a:gd name="T79" fmla="*/ 63 h 1144"/>
                <a:gd name="T80" fmla="*/ 1420 w 1679"/>
                <a:gd name="T81" fmla="*/ 32 h 1144"/>
                <a:gd name="T82" fmla="*/ 1506 w 1679"/>
                <a:gd name="T83" fmla="*/ 6 h 1144"/>
                <a:gd name="T84" fmla="*/ 1679 w 1679"/>
                <a:gd name="T85" fmla="*/ 13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9" h="1144">
                  <a:moveTo>
                    <a:pt x="1678" y="18"/>
                  </a:moveTo>
                  <a:cubicBezTo>
                    <a:pt x="1640" y="15"/>
                    <a:pt x="1602" y="16"/>
                    <a:pt x="1565" y="21"/>
                  </a:cubicBezTo>
                  <a:cubicBezTo>
                    <a:pt x="1528" y="26"/>
                    <a:pt x="1492" y="35"/>
                    <a:pt x="1459" y="49"/>
                  </a:cubicBezTo>
                  <a:cubicBezTo>
                    <a:pt x="1451" y="53"/>
                    <a:pt x="1443" y="57"/>
                    <a:pt x="1435" y="61"/>
                  </a:cubicBezTo>
                  <a:cubicBezTo>
                    <a:pt x="1427" y="65"/>
                    <a:pt x="1419" y="70"/>
                    <a:pt x="1412" y="75"/>
                  </a:cubicBezTo>
                  <a:cubicBezTo>
                    <a:pt x="1405" y="80"/>
                    <a:pt x="1398" y="86"/>
                    <a:pt x="1391" y="91"/>
                  </a:cubicBezTo>
                  <a:cubicBezTo>
                    <a:pt x="1385" y="97"/>
                    <a:pt x="1378" y="103"/>
                    <a:pt x="1372" y="110"/>
                  </a:cubicBezTo>
                  <a:cubicBezTo>
                    <a:pt x="1366" y="116"/>
                    <a:pt x="1361" y="123"/>
                    <a:pt x="1356" y="130"/>
                  </a:cubicBezTo>
                  <a:cubicBezTo>
                    <a:pt x="1351" y="137"/>
                    <a:pt x="1346" y="144"/>
                    <a:pt x="1342" y="152"/>
                  </a:cubicBezTo>
                  <a:cubicBezTo>
                    <a:pt x="1337" y="160"/>
                    <a:pt x="1333" y="167"/>
                    <a:pt x="1330" y="176"/>
                  </a:cubicBezTo>
                  <a:cubicBezTo>
                    <a:pt x="1326" y="183"/>
                    <a:pt x="1324" y="192"/>
                    <a:pt x="1321" y="200"/>
                  </a:cubicBezTo>
                  <a:cubicBezTo>
                    <a:pt x="1320" y="202"/>
                    <a:pt x="1320" y="202"/>
                    <a:pt x="1320" y="202"/>
                  </a:cubicBezTo>
                  <a:cubicBezTo>
                    <a:pt x="1311" y="224"/>
                    <a:pt x="1301" y="246"/>
                    <a:pt x="1291" y="268"/>
                  </a:cubicBezTo>
                  <a:cubicBezTo>
                    <a:pt x="1281" y="290"/>
                    <a:pt x="1271" y="312"/>
                    <a:pt x="1260" y="334"/>
                  </a:cubicBezTo>
                  <a:cubicBezTo>
                    <a:pt x="1239" y="377"/>
                    <a:pt x="1217" y="420"/>
                    <a:pt x="1193" y="462"/>
                  </a:cubicBezTo>
                  <a:cubicBezTo>
                    <a:pt x="1170" y="504"/>
                    <a:pt x="1145" y="545"/>
                    <a:pt x="1119" y="586"/>
                  </a:cubicBezTo>
                  <a:cubicBezTo>
                    <a:pt x="1106" y="606"/>
                    <a:pt x="1093" y="627"/>
                    <a:pt x="1080" y="647"/>
                  </a:cubicBezTo>
                  <a:cubicBezTo>
                    <a:pt x="1039" y="707"/>
                    <a:pt x="1039" y="707"/>
                    <a:pt x="1039" y="707"/>
                  </a:cubicBezTo>
                  <a:cubicBezTo>
                    <a:pt x="998" y="766"/>
                    <a:pt x="998" y="766"/>
                    <a:pt x="998" y="766"/>
                  </a:cubicBezTo>
                  <a:cubicBezTo>
                    <a:pt x="985" y="786"/>
                    <a:pt x="971" y="806"/>
                    <a:pt x="957" y="825"/>
                  </a:cubicBezTo>
                  <a:cubicBezTo>
                    <a:pt x="943" y="845"/>
                    <a:pt x="929" y="864"/>
                    <a:pt x="914" y="883"/>
                  </a:cubicBezTo>
                  <a:cubicBezTo>
                    <a:pt x="899" y="903"/>
                    <a:pt x="884" y="921"/>
                    <a:pt x="869" y="940"/>
                  </a:cubicBezTo>
                  <a:cubicBezTo>
                    <a:pt x="853" y="959"/>
                    <a:pt x="838" y="978"/>
                    <a:pt x="822" y="995"/>
                  </a:cubicBezTo>
                  <a:cubicBezTo>
                    <a:pt x="814" y="1004"/>
                    <a:pt x="805" y="1013"/>
                    <a:pt x="797" y="1022"/>
                  </a:cubicBezTo>
                  <a:cubicBezTo>
                    <a:pt x="788" y="1031"/>
                    <a:pt x="780" y="1040"/>
                    <a:pt x="771" y="1048"/>
                  </a:cubicBezTo>
                  <a:cubicBezTo>
                    <a:pt x="754" y="1065"/>
                    <a:pt x="735" y="1081"/>
                    <a:pt x="716" y="1096"/>
                  </a:cubicBezTo>
                  <a:cubicBezTo>
                    <a:pt x="686" y="1119"/>
                    <a:pt x="686" y="1119"/>
                    <a:pt x="686" y="1119"/>
                  </a:cubicBezTo>
                  <a:cubicBezTo>
                    <a:pt x="655" y="1139"/>
                    <a:pt x="655" y="1139"/>
                    <a:pt x="655" y="1139"/>
                  </a:cubicBezTo>
                  <a:cubicBezTo>
                    <a:pt x="656" y="1138"/>
                    <a:pt x="656" y="1138"/>
                    <a:pt x="656" y="1138"/>
                  </a:cubicBezTo>
                  <a:cubicBezTo>
                    <a:pt x="650" y="1141"/>
                    <a:pt x="648" y="1142"/>
                    <a:pt x="643" y="1143"/>
                  </a:cubicBezTo>
                  <a:cubicBezTo>
                    <a:pt x="639" y="1144"/>
                    <a:pt x="634" y="1144"/>
                    <a:pt x="630" y="1144"/>
                  </a:cubicBezTo>
                  <a:cubicBezTo>
                    <a:pt x="621" y="1143"/>
                    <a:pt x="613" y="1138"/>
                    <a:pt x="608" y="1133"/>
                  </a:cubicBezTo>
                  <a:cubicBezTo>
                    <a:pt x="602" y="1128"/>
                    <a:pt x="598" y="1123"/>
                    <a:pt x="596" y="1117"/>
                  </a:cubicBezTo>
                  <a:cubicBezTo>
                    <a:pt x="589" y="1106"/>
                    <a:pt x="589" y="1106"/>
                    <a:pt x="589" y="1106"/>
                  </a:cubicBezTo>
                  <a:cubicBezTo>
                    <a:pt x="564" y="1060"/>
                    <a:pt x="564" y="1060"/>
                    <a:pt x="564" y="1060"/>
                  </a:cubicBezTo>
                  <a:cubicBezTo>
                    <a:pt x="512" y="968"/>
                    <a:pt x="512" y="968"/>
                    <a:pt x="512" y="968"/>
                  </a:cubicBezTo>
                  <a:cubicBezTo>
                    <a:pt x="478" y="907"/>
                    <a:pt x="443" y="846"/>
                    <a:pt x="407" y="786"/>
                  </a:cubicBezTo>
                  <a:cubicBezTo>
                    <a:pt x="194" y="423"/>
                    <a:pt x="194" y="423"/>
                    <a:pt x="194" y="423"/>
                  </a:cubicBezTo>
                  <a:cubicBezTo>
                    <a:pt x="193" y="422"/>
                    <a:pt x="193" y="422"/>
                    <a:pt x="193" y="422"/>
                  </a:cubicBezTo>
                  <a:cubicBezTo>
                    <a:pt x="193" y="422"/>
                    <a:pt x="193" y="422"/>
                    <a:pt x="193" y="422"/>
                  </a:cubicBezTo>
                  <a:cubicBezTo>
                    <a:pt x="159" y="354"/>
                    <a:pt x="126" y="286"/>
                    <a:pt x="94" y="217"/>
                  </a:cubicBezTo>
                  <a:cubicBezTo>
                    <a:pt x="78" y="183"/>
                    <a:pt x="62" y="149"/>
                    <a:pt x="46" y="114"/>
                  </a:cubicBezTo>
                  <a:cubicBezTo>
                    <a:pt x="31" y="80"/>
                    <a:pt x="15" y="45"/>
                    <a:pt x="0" y="11"/>
                  </a:cubicBezTo>
                  <a:cubicBezTo>
                    <a:pt x="4" y="8"/>
                    <a:pt x="4" y="8"/>
                    <a:pt x="4" y="8"/>
                  </a:cubicBezTo>
                  <a:cubicBezTo>
                    <a:pt x="24" y="40"/>
                    <a:pt x="43" y="73"/>
                    <a:pt x="63" y="106"/>
                  </a:cubicBezTo>
                  <a:cubicBezTo>
                    <a:pt x="82" y="138"/>
                    <a:pt x="101" y="171"/>
                    <a:pt x="120" y="204"/>
                  </a:cubicBezTo>
                  <a:cubicBezTo>
                    <a:pt x="158" y="269"/>
                    <a:pt x="196" y="335"/>
                    <a:pt x="233" y="401"/>
                  </a:cubicBezTo>
                  <a:cubicBezTo>
                    <a:pt x="232" y="400"/>
                    <a:pt x="232" y="400"/>
                    <a:pt x="232" y="400"/>
                  </a:cubicBezTo>
                  <a:cubicBezTo>
                    <a:pt x="270" y="459"/>
                    <a:pt x="309" y="518"/>
                    <a:pt x="345" y="578"/>
                  </a:cubicBezTo>
                  <a:cubicBezTo>
                    <a:pt x="363" y="608"/>
                    <a:pt x="382" y="638"/>
                    <a:pt x="400" y="668"/>
                  </a:cubicBezTo>
                  <a:cubicBezTo>
                    <a:pt x="418" y="699"/>
                    <a:pt x="435" y="729"/>
                    <a:pt x="453" y="760"/>
                  </a:cubicBezTo>
                  <a:cubicBezTo>
                    <a:pt x="487" y="821"/>
                    <a:pt x="521" y="883"/>
                    <a:pt x="554" y="945"/>
                  </a:cubicBezTo>
                  <a:cubicBezTo>
                    <a:pt x="570" y="976"/>
                    <a:pt x="586" y="1008"/>
                    <a:pt x="602" y="1039"/>
                  </a:cubicBezTo>
                  <a:cubicBezTo>
                    <a:pt x="626" y="1087"/>
                    <a:pt x="626" y="1087"/>
                    <a:pt x="626" y="1087"/>
                  </a:cubicBezTo>
                  <a:cubicBezTo>
                    <a:pt x="631" y="1098"/>
                    <a:pt x="631" y="1098"/>
                    <a:pt x="631" y="1098"/>
                  </a:cubicBezTo>
                  <a:cubicBezTo>
                    <a:pt x="633" y="1101"/>
                    <a:pt x="634" y="1103"/>
                    <a:pt x="635" y="1104"/>
                  </a:cubicBezTo>
                  <a:cubicBezTo>
                    <a:pt x="636" y="1105"/>
                    <a:pt x="636" y="1105"/>
                    <a:pt x="635" y="1105"/>
                  </a:cubicBezTo>
                  <a:cubicBezTo>
                    <a:pt x="635" y="1105"/>
                    <a:pt x="635" y="1105"/>
                    <a:pt x="635" y="1105"/>
                  </a:cubicBezTo>
                  <a:cubicBezTo>
                    <a:pt x="635" y="1105"/>
                    <a:pt x="637" y="1105"/>
                    <a:pt x="635" y="1106"/>
                  </a:cubicBezTo>
                  <a:cubicBezTo>
                    <a:pt x="636" y="1105"/>
                    <a:pt x="636" y="1105"/>
                    <a:pt x="636" y="1105"/>
                  </a:cubicBezTo>
                  <a:cubicBezTo>
                    <a:pt x="667" y="1088"/>
                    <a:pt x="667" y="1088"/>
                    <a:pt x="667" y="1088"/>
                  </a:cubicBezTo>
                  <a:cubicBezTo>
                    <a:pt x="696" y="1070"/>
                    <a:pt x="696" y="1070"/>
                    <a:pt x="696" y="1070"/>
                  </a:cubicBezTo>
                  <a:cubicBezTo>
                    <a:pt x="715" y="1056"/>
                    <a:pt x="734" y="1042"/>
                    <a:pt x="752" y="1027"/>
                  </a:cubicBezTo>
                  <a:cubicBezTo>
                    <a:pt x="762" y="1020"/>
                    <a:pt x="770" y="1012"/>
                    <a:pt x="779" y="1004"/>
                  </a:cubicBezTo>
                  <a:cubicBezTo>
                    <a:pt x="788" y="996"/>
                    <a:pt x="797" y="988"/>
                    <a:pt x="805" y="979"/>
                  </a:cubicBezTo>
                  <a:cubicBezTo>
                    <a:pt x="822" y="963"/>
                    <a:pt x="838" y="945"/>
                    <a:pt x="855" y="928"/>
                  </a:cubicBezTo>
                  <a:cubicBezTo>
                    <a:pt x="870" y="910"/>
                    <a:pt x="886" y="892"/>
                    <a:pt x="901" y="873"/>
                  </a:cubicBezTo>
                  <a:cubicBezTo>
                    <a:pt x="916" y="855"/>
                    <a:pt x="930" y="836"/>
                    <a:pt x="944" y="816"/>
                  </a:cubicBezTo>
                  <a:cubicBezTo>
                    <a:pt x="958" y="797"/>
                    <a:pt x="972" y="777"/>
                    <a:pt x="985" y="757"/>
                  </a:cubicBezTo>
                  <a:cubicBezTo>
                    <a:pt x="999" y="738"/>
                    <a:pt x="1011" y="717"/>
                    <a:pt x="1023" y="697"/>
                  </a:cubicBezTo>
                  <a:cubicBezTo>
                    <a:pt x="1048" y="656"/>
                    <a:pt x="1070" y="613"/>
                    <a:pt x="1093" y="571"/>
                  </a:cubicBezTo>
                  <a:cubicBezTo>
                    <a:pt x="1115" y="529"/>
                    <a:pt x="1136" y="486"/>
                    <a:pt x="1157" y="443"/>
                  </a:cubicBezTo>
                  <a:cubicBezTo>
                    <a:pt x="1220" y="314"/>
                    <a:pt x="1220" y="314"/>
                    <a:pt x="1220" y="314"/>
                  </a:cubicBezTo>
                  <a:cubicBezTo>
                    <a:pt x="1241" y="271"/>
                    <a:pt x="1262" y="228"/>
                    <a:pt x="1281" y="185"/>
                  </a:cubicBezTo>
                  <a:cubicBezTo>
                    <a:pt x="1280" y="186"/>
                    <a:pt x="1280" y="186"/>
                    <a:pt x="1280" y="186"/>
                  </a:cubicBezTo>
                  <a:cubicBezTo>
                    <a:pt x="1284" y="177"/>
                    <a:pt x="1288" y="167"/>
                    <a:pt x="1292" y="158"/>
                  </a:cubicBezTo>
                  <a:cubicBezTo>
                    <a:pt x="1297" y="149"/>
                    <a:pt x="1301" y="140"/>
                    <a:pt x="1307" y="131"/>
                  </a:cubicBezTo>
                  <a:cubicBezTo>
                    <a:pt x="1312" y="122"/>
                    <a:pt x="1319" y="114"/>
                    <a:pt x="1325" y="106"/>
                  </a:cubicBezTo>
                  <a:cubicBezTo>
                    <a:pt x="1331" y="98"/>
                    <a:pt x="1338" y="90"/>
                    <a:pt x="1345" y="83"/>
                  </a:cubicBezTo>
                  <a:cubicBezTo>
                    <a:pt x="1352" y="76"/>
                    <a:pt x="1360" y="70"/>
                    <a:pt x="1368" y="63"/>
                  </a:cubicBezTo>
                  <a:cubicBezTo>
                    <a:pt x="1377" y="57"/>
                    <a:pt x="1385" y="51"/>
                    <a:pt x="1394" y="46"/>
                  </a:cubicBezTo>
                  <a:cubicBezTo>
                    <a:pt x="1402" y="41"/>
                    <a:pt x="1411" y="36"/>
                    <a:pt x="1420" y="32"/>
                  </a:cubicBezTo>
                  <a:cubicBezTo>
                    <a:pt x="1429" y="28"/>
                    <a:pt x="1439" y="24"/>
                    <a:pt x="1448" y="21"/>
                  </a:cubicBezTo>
                  <a:cubicBezTo>
                    <a:pt x="1467" y="14"/>
                    <a:pt x="1486" y="10"/>
                    <a:pt x="1506" y="6"/>
                  </a:cubicBezTo>
                  <a:cubicBezTo>
                    <a:pt x="1525" y="3"/>
                    <a:pt x="1544" y="1"/>
                    <a:pt x="1564" y="1"/>
                  </a:cubicBezTo>
                  <a:cubicBezTo>
                    <a:pt x="1603" y="0"/>
                    <a:pt x="1641" y="4"/>
                    <a:pt x="1679" y="13"/>
                  </a:cubicBezTo>
                  <a:lnTo>
                    <a:pt x="1678" y="1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p:nvPr/>
          </p:nvSpPr>
          <p:spPr bwMode="auto">
            <a:xfrm>
              <a:off x="3724" y="1692"/>
              <a:ext cx="106" cy="364"/>
            </a:xfrm>
            <a:custGeom>
              <a:avLst/>
              <a:gdLst>
                <a:gd name="T0" fmla="*/ 108 w 108"/>
                <a:gd name="T1" fmla="*/ 373 h 373"/>
                <a:gd name="T2" fmla="*/ 96 w 108"/>
                <a:gd name="T3" fmla="*/ 360 h 373"/>
                <a:gd name="T4" fmla="*/ 83 w 108"/>
                <a:gd name="T5" fmla="*/ 345 h 373"/>
                <a:gd name="T6" fmla="*/ 68 w 108"/>
                <a:gd name="T7" fmla="*/ 324 h 373"/>
                <a:gd name="T8" fmla="*/ 52 w 108"/>
                <a:gd name="T9" fmla="*/ 297 h 373"/>
                <a:gd name="T10" fmla="*/ 37 w 108"/>
                <a:gd name="T11" fmla="*/ 266 h 373"/>
                <a:gd name="T12" fmla="*/ 24 w 108"/>
                <a:gd name="T13" fmla="*/ 231 h 373"/>
                <a:gd name="T14" fmla="*/ 14 w 108"/>
                <a:gd name="T15" fmla="*/ 195 h 373"/>
                <a:gd name="T16" fmla="*/ 6 w 108"/>
                <a:gd name="T17" fmla="*/ 158 h 373"/>
                <a:gd name="T18" fmla="*/ 3 w 108"/>
                <a:gd name="T19" fmla="*/ 121 h 373"/>
                <a:gd name="T20" fmla="*/ 1 w 108"/>
                <a:gd name="T21" fmla="*/ 87 h 373"/>
                <a:gd name="T22" fmla="*/ 1 w 108"/>
                <a:gd name="T23" fmla="*/ 56 h 373"/>
                <a:gd name="T24" fmla="*/ 14 w 108"/>
                <a:gd name="T25" fmla="*/ 11 h 373"/>
                <a:gd name="T26" fmla="*/ 27 w 108"/>
                <a:gd name="T27" fmla="*/ 0 h 373"/>
                <a:gd name="T28" fmla="*/ 24 w 108"/>
                <a:gd name="T29" fmla="*/ 3 h 373"/>
                <a:gd name="T30" fmla="*/ 17 w 108"/>
                <a:gd name="T31" fmla="*/ 13 h 373"/>
                <a:gd name="T32" fmla="*/ 12 w 108"/>
                <a:gd name="T33" fmla="*/ 56 h 373"/>
                <a:gd name="T34" fmla="*/ 16 w 108"/>
                <a:gd name="T35" fmla="*/ 86 h 373"/>
                <a:gd name="T36" fmla="*/ 20 w 108"/>
                <a:gd name="T37" fmla="*/ 119 h 373"/>
                <a:gd name="T38" fmla="*/ 26 w 108"/>
                <a:gd name="T39" fmla="*/ 154 h 373"/>
                <a:gd name="T40" fmla="*/ 33 w 108"/>
                <a:gd name="T41" fmla="*/ 190 h 373"/>
                <a:gd name="T42" fmla="*/ 43 w 108"/>
                <a:gd name="T43" fmla="*/ 226 h 373"/>
                <a:gd name="T44" fmla="*/ 54 w 108"/>
                <a:gd name="T45" fmla="*/ 260 h 373"/>
                <a:gd name="T46" fmla="*/ 65 w 108"/>
                <a:gd name="T47" fmla="*/ 291 h 373"/>
                <a:gd name="T48" fmla="*/ 78 w 108"/>
                <a:gd name="T49" fmla="*/ 318 h 373"/>
                <a:gd name="T50" fmla="*/ 99 w 108"/>
                <a:gd name="T51" fmla="*/ 358 h 373"/>
                <a:gd name="T52" fmla="*/ 108 w 108"/>
                <a:gd name="T5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373">
                  <a:moveTo>
                    <a:pt x="108" y="373"/>
                  </a:moveTo>
                  <a:cubicBezTo>
                    <a:pt x="108" y="373"/>
                    <a:pt x="103" y="369"/>
                    <a:pt x="96" y="360"/>
                  </a:cubicBezTo>
                  <a:cubicBezTo>
                    <a:pt x="92" y="356"/>
                    <a:pt x="88" y="351"/>
                    <a:pt x="83" y="345"/>
                  </a:cubicBezTo>
                  <a:cubicBezTo>
                    <a:pt x="78" y="339"/>
                    <a:pt x="72" y="332"/>
                    <a:pt x="68" y="324"/>
                  </a:cubicBezTo>
                  <a:cubicBezTo>
                    <a:pt x="63" y="316"/>
                    <a:pt x="57" y="307"/>
                    <a:pt x="52" y="297"/>
                  </a:cubicBezTo>
                  <a:cubicBezTo>
                    <a:pt x="47" y="287"/>
                    <a:pt x="42" y="277"/>
                    <a:pt x="37" y="266"/>
                  </a:cubicBezTo>
                  <a:cubicBezTo>
                    <a:pt x="32" y="255"/>
                    <a:pt x="29" y="243"/>
                    <a:pt x="24" y="231"/>
                  </a:cubicBezTo>
                  <a:cubicBezTo>
                    <a:pt x="21" y="219"/>
                    <a:pt x="16" y="208"/>
                    <a:pt x="14" y="195"/>
                  </a:cubicBezTo>
                  <a:cubicBezTo>
                    <a:pt x="11" y="182"/>
                    <a:pt x="9" y="170"/>
                    <a:pt x="6" y="158"/>
                  </a:cubicBezTo>
                  <a:cubicBezTo>
                    <a:pt x="3" y="145"/>
                    <a:pt x="4" y="133"/>
                    <a:pt x="3" y="121"/>
                  </a:cubicBezTo>
                  <a:cubicBezTo>
                    <a:pt x="2" y="109"/>
                    <a:pt x="1" y="98"/>
                    <a:pt x="1" y="87"/>
                  </a:cubicBezTo>
                  <a:cubicBezTo>
                    <a:pt x="0" y="76"/>
                    <a:pt x="0" y="66"/>
                    <a:pt x="1" y="56"/>
                  </a:cubicBezTo>
                  <a:cubicBezTo>
                    <a:pt x="2" y="36"/>
                    <a:pt x="7" y="20"/>
                    <a:pt x="14" y="11"/>
                  </a:cubicBezTo>
                  <a:cubicBezTo>
                    <a:pt x="20" y="1"/>
                    <a:pt x="28" y="0"/>
                    <a:pt x="27" y="0"/>
                  </a:cubicBezTo>
                  <a:cubicBezTo>
                    <a:pt x="27" y="0"/>
                    <a:pt x="26" y="1"/>
                    <a:pt x="24" y="3"/>
                  </a:cubicBezTo>
                  <a:cubicBezTo>
                    <a:pt x="22" y="4"/>
                    <a:pt x="19" y="8"/>
                    <a:pt x="17" y="13"/>
                  </a:cubicBezTo>
                  <a:cubicBezTo>
                    <a:pt x="13" y="22"/>
                    <a:pt x="11" y="38"/>
                    <a:pt x="12" y="56"/>
                  </a:cubicBezTo>
                  <a:cubicBezTo>
                    <a:pt x="13" y="65"/>
                    <a:pt x="14" y="75"/>
                    <a:pt x="16" y="86"/>
                  </a:cubicBezTo>
                  <a:cubicBezTo>
                    <a:pt x="17" y="96"/>
                    <a:pt x="19" y="108"/>
                    <a:pt x="20" y="119"/>
                  </a:cubicBezTo>
                  <a:cubicBezTo>
                    <a:pt x="22" y="131"/>
                    <a:pt x="22" y="142"/>
                    <a:pt x="26" y="154"/>
                  </a:cubicBezTo>
                  <a:cubicBezTo>
                    <a:pt x="28" y="166"/>
                    <a:pt x="31" y="178"/>
                    <a:pt x="33" y="190"/>
                  </a:cubicBezTo>
                  <a:cubicBezTo>
                    <a:pt x="35" y="202"/>
                    <a:pt x="40" y="214"/>
                    <a:pt x="43" y="226"/>
                  </a:cubicBezTo>
                  <a:cubicBezTo>
                    <a:pt x="47" y="237"/>
                    <a:pt x="49" y="249"/>
                    <a:pt x="54" y="260"/>
                  </a:cubicBezTo>
                  <a:cubicBezTo>
                    <a:pt x="58" y="270"/>
                    <a:pt x="62" y="281"/>
                    <a:pt x="65" y="291"/>
                  </a:cubicBezTo>
                  <a:cubicBezTo>
                    <a:pt x="70" y="301"/>
                    <a:pt x="74" y="310"/>
                    <a:pt x="78" y="318"/>
                  </a:cubicBezTo>
                  <a:cubicBezTo>
                    <a:pt x="86" y="335"/>
                    <a:pt x="93" y="349"/>
                    <a:pt x="99" y="358"/>
                  </a:cubicBezTo>
                  <a:cubicBezTo>
                    <a:pt x="104" y="368"/>
                    <a:pt x="108" y="373"/>
                    <a:pt x="108" y="37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3757" y="1651"/>
              <a:ext cx="154" cy="370"/>
            </a:xfrm>
            <a:custGeom>
              <a:avLst/>
              <a:gdLst>
                <a:gd name="T0" fmla="*/ 106 w 158"/>
                <a:gd name="T1" fmla="*/ 379 h 379"/>
                <a:gd name="T2" fmla="*/ 59 w 158"/>
                <a:gd name="T3" fmla="*/ 298 h 379"/>
                <a:gd name="T4" fmla="*/ 25 w 158"/>
                <a:gd name="T5" fmla="*/ 211 h 379"/>
                <a:gd name="T6" fmla="*/ 14 w 158"/>
                <a:gd name="T7" fmla="*/ 165 h 379"/>
                <a:gd name="T8" fmla="*/ 10 w 158"/>
                <a:gd name="T9" fmla="*/ 142 h 379"/>
                <a:gd name="T10" fmla="*/ 6 w 158"/>
                <a:gd name="T11" fmla="*/ 119 h 379"/>
                <a:gd name="T12" fmla="*/ 2 w 158"/>
                <a:gd name="T13" fmla="*/ 72 h 379"/>
                <a:gd name="T14" fmla="*/ 0 w 158"/>
                <a:gd name="T15" fmla="*/ 49 h 379"/>
                <a:gd name="T16" fmla="*/ 0 w 158"/>
                <a:gd name="T17" fmla="*/ 25 h 379"/>
                <a:gd name="T18" fmla="*/ 0 w 158"/>
                <a:gd name="T19" fmla="*/ 25 h 379"/>
                <a:gd name="T20" fmla="*/ 0 w 158"/>
                <a:gd name="T21" fmla="*/ 25 h 379"/>
                <a:gd name="T22" fmla="*/ 10 w 158"/>
                <a:gd name="T23" fmla="*/ 5 h 379"/>
                <a:gd name="T24" fmla="*/ 21 w 158"/>
                <a:gd name="T25" fmla="*/ 1 h 379"/>
                <a:gd name="T26" fmla="*/ 33 w 158"/>
                <a:gd name="T27" fmla="*/ 2 h 379"/>
                <a:gd name="T28" fmla="*/ 34 w 158"/>
                <a:gd name="T29" fmla="*/ 2 h 379"/>
                <a:gd name="T30" fmla="*/ 35 w 158"/>
                <a:gd name="T31" fmla="*/ 3 h 379"/>
                <a:gd name="T32" fmla="*/ 60 w 158"/>
                <a:gd name="T33" fmla="*/ 36 h 379"/>
                <a:gd name="T34" fmla="*/ 68 w 158"/>
                <a:gd name="T35" fmla="*/ 56 h 379"/>
                <a:gd name="T36" fmla="*/ 71 w 158"/>
                <a:gd name="T37" fmla="*/ 67 h 379"/>
                <a:gd name="T38" fmla="*/ 72 w 158"/>
                <a:gd name="T39" fmla="*/ 77 h 379"/>
                <a:gd name="T40" fmla="*/ 76 w 158"/>
                <a:gd name="T41" fmla="*/ 95 h 379"/>
                <a:gd name="T42" fmla="*/ 82 w 158"/>
                <a:gd name="T43" fmla="*/ 113 h 379"/>
                <a:gd name="T44" fmla="*/ 95 w 158"/>
                <a:gd name="T45" fmla="*/ 150 h 379"/>
                <a:gd name="T46" fmla="*/ 105 w 158"/>
                <a:gd name="T47" fmla="*/ 189 h 379"/>
                <a:gd name="T48" fmla="*/ 111 w 158"/>
                <a:gd name="T49" fmla="*/ 207 h 379"/>
                <a:gd name="T50" fmla="*/ 118 w 158"/>
                <a:gd name="T51" fmla="*/ 225 h 379"/>
                <a:gd name="T52" fmla="*/ 126 w 158"/>
                <a:gd name="T53" fmla="*/ 242 h 379"/>
                <a:gd name="T54" fmla="*/ 135 w 158"/>
                <a:gd name="T55" fmla="*/ 259 h 379"/>
                <a:gd name="T56" fmla="*/ 146 w 158"/>
                <a:gd name="T57" fmla="*/ 275 h 379"/>
                <a:gd name="T58" fmla="*/ 158 w 158"/>
                <a:gd name="T59" fmla="*/ 292 h 379"/>
                <a:gd name="T60" fmla="*/ 156 w 158"/>
                <a:gd name="T61" fmla="*/ 293 h 379"/>
                <a:gd name="T62" fmla="*/ 141 w 158"/>
                <a:gd name="T63" fmla="*/ 279 h 379"/>
                <a:gd name="T64" fmla="*/ 128 w 158"/>
                <a:gd name="T65" fmla="*/ 265 h 379"/>
                <a:gd name="T66" fmla="*/ 115 w 158"/>
                <a:gd name="T67" fmla="*/ 249 h 379"/>
                <a:gd name="T68" fmla="*/ 104 w 158"/>
                <a:gd name="T69" fmla="*/ 232 h 379"/>
                <a:gd name="T70" fmla="*/ 95 w 158"/>
                <a:gd name="T71" fmla="*/ 213 h 379"/>
                <a:gd name="T72" fmla="*/ 87 w 158"/>
                <a:gd name="T73" fmla="*/ 194 h 379"/>
                <a:gd name="T74" fmla="*/ 75 w 158"/>
                <a:gd name="T75" fmla="*/ 157 h 379"/>
                <a:gd name="T76" fmla="*/ 62 w 158"/>
                <a:gd name="T77" fmla="*/ 119 h 379"/>
                <a:gd name="T78" fmla="*/ 57 w 158"/>
                <a:gd name="T79" fmla="*/ 99 h 379"/>
                <a:gd name="T80" fmla="*/ 54 w 158"/>
                <a:gd name="T81" fmla="*/ 78 h 379"/>
                <a:gd name="T82" fmla="*/ 54 w 158"/>
                <a:gd name="T83" fmla="*/ 69 h 379"/>
                <a:gd name="T84" fmla="*/ 52 w 158"/>
                <a:gd name="T85" fmla="*/ 60 h 379"/>
                <a:gd name="T86" fmla="*/ 46 w 158"/>
                <a:gd name="T87" fmla="*/ 43 h 379"/>
                <a:gd name="T88" fmla="*/ 27 w 158"/>
                <a:gd name="T89" fmla="*/ 10 h 379"/>
                <a:gd name="T90" fmla="*/ 30 w 158"/>
                <a:gd name="T91" fmla="*/ 12 h 379"/>
                <a:gd name="T92" fmla="*/ 15 w 158"/>
                <a:gd name="T93" fmla="*/ 12 h 379"/>
                <a:gd name="T94" fmla="*/ 7 w 158"/>
                <a:gd name="T95" fmla="*/ 26 h 379"/>
                <a:gd name="T96" fmla="*/ 7 w 158"/>
                <a:gd name="T97" fmla="*/ 26 h 379"/>
                <a:gd name="T98" fmla="*/ 7 w 158"/>
                <a:gd name="T99" fmla="*/ 49 h 379"/>
                <a:gd name="T100" fmla="*/ 8 w 158"/>
                <a:gd name="T101" fmla="*/ 72 h 379"/>
                <a:gd name="T102" fmla="*/ 11 w 158"/>
                <a:gd name="T103" fmla="*/ 95 h 379"/>
                <a:gd name="T104" fmla="*/ 15 w 158"/>
                <a:gd name="T105" fmla="*/ 117 h 379"/>
                <a:gd name="T106" fmla="*/ 21 w 158"/>
                <a:gd name="T107" fmla="*/ 139 h 379"/>
                <a:gd name="T108" fmla="*/ 28 w 158"/>
                <a:gd name="T109" fmla="*/ 161 h 379"/>
                <a:gd name="T110" fmla="*/ 42 w 158"/>
                <a:gd name="T111" fmla="*/ 205 h 379"/>
                <a:gd name="T112" fmla="*/ 73 w 158"/>
                <a:gd name="T113" fmla="*/ 292 h 379"/>
                <a:gd name="T114" fmla="*/ 107 w 158"/>
                <a:gd name="T115" fmla="*/ 378 h 379"/>
                <a:gd name="T116" fmla="*/ 106 w 158"/>
                <a:gd name="T11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 h="379">
                  <a:moveTo>
                    <a:pt x="106" y="379"/>
                  </a:moveTo>
                  <a:cubicBezTo>
                    <a:pt x="88" y="353"/>
                    <a:pt x="73" y="326"/>
                    <a:pt x="59" y="298"/>
                  </a:cubicBezTo>
                  <a:cubicBezTo>
                    <a:pt x="46" y="269"/>
                    <a:pt x="34" y="240"/>
                    <a:pt x="25" y="211"/>
                  </a:cubicBezTo>
                  <a:cubicBezTo>
                    <a:pt x="21" y="196"/>
                    <a:pt x="17" y="180"/>
                    <a:pt x="14" y="165"/>
                  </a:cubicBezTo>
                  <a:cubicBezTo>
                    <a:pt x="13" y="157"/>
                    <a:pt x="11" y="150"/>
                    <a:pt x="10" y="142"/>
                  </a:cubicBezTo>
                  <a:cubicBezTo>
                    <a:pt x="6" y="119"/>
                    <a:pt x="6" y="119"/>
                    <a:pt x="6" y="119"/>
                  </a:cubicBezTo>
                  <a:cubicBezTo>
                    <a:pt x="5" y="103"/>
                    <a:pt x="2" y="88"/>
                    <a:pt x="2" y="72"/>
                  </a:cubicBezTo>
                  <a:cubicBezTo>
                    <a:pt x="1" y="64"/>
                    <a:pt x="0" y="57"/>
                    <a:pt x="0" y="49"/>
                  </a:cubicBezTo>
                  <a:cubicBezTo>
                    <a:pt x="0" y="25"/>
                    <a:pt x="0" y="25"/>
                    <a:pt x="0" y="25"/>
                  </a:cubicBezTo>
                  <a:cubicBezTo>
                    <a:pt x="0" y="25"/>
                    <a:pt x="0" y="25"/>
                    <a:pt x="0" y="25"/>
                  </a:cubicBezTo>
                  <a:cubicBezTo>
                    <a:pt x="0" y="25"/>
                    <a:pt x="0" y="25"/>
                    <a:pt x="0" y="25"/>
                  </a:cubicBezTo>
                  <a:cubicBezTo>
                    <a:pt x="1" y="18"/>
                    <a:pt x="4" y="11"/>
                    <a:pt x="10" y="5"/>
                  </a:cubicBezTo>
                  <a:cubicBezTo>
                    <a:pt x="13" y="3"/>
                    <a:pt x="17" y="1"/>
                    <a:pt x="21" y="1"/>
                  </a:cubicBezTo>
                  <a:cubicBezTo>
                    <a:pt x="25" y="0"/>
                    <a:pt x="29" y="1"/>
                    <a:pt x="33" y="2"/>
                  </a:cubicBezTo>
                  <a:cubicBezTo>
                    <a:pt x="34" y="2"/>
                    <a:pt x="34" y="2"/>
                    <a:pt x="34" y="2"/>
                  </a:cubicBezTo>
                  <a:cubicBezTo>
                    <a:pt x="35" y="3"/>
                    <a:pt x="35" y="3"/>
                    <a:pt x="35" y="3"/>
                  </a:cubicBezTo>
                  <a:cubicBezTo>
                    <a:pt x="45" y="13"/>
                    <a:pt x="53" y="24"/>
                    <a:pt x="60" y="36"/>
                  </a:cubicBezTo>
                  <a:cubicBezTo>
                    <a:pt x="63" y="42"/>
                    <a:pt x="66" y="49"/>
                    <a:pt x="68" y="56"/>
                  </a:cubicBezTo>
                  <a:cubicBezTo>
                    <a:pt x="70" y="59"/>
                    <a:pt x="70" y="63"/>
                    <a:pt x="71" y="67"/>
                  </a:cubicBezTo>
                  <a:cubicBezTo>
                    <a:pt x="72" y="77"/>
                    <a:pt x="72" y="77"/>
                    <a:pt x="72" y="77"/>
                  </a:cubicBezTo>
                  <a:cubicBezTo>
                    <a:pt x="73" y="84"/>
                    <a:pt x="74" y="89"/>
                    <a:pt x="76" y="95"/>
                  </a:cubicBezTo>
                  <a:cubicBezTo>
                    <a:pt x="78" y="101"/>
                    <a:pt x="79" y="107"/>
                    <a:pt x="82" y="113"/>
                  </a:cubicBezTo>
                  <a:cubicBezTo>
                    <a:pt x="86" y="125"/>
                    <a:pt x="91" y="137"/>
                    <a:pt x="95" y="150"/>
                  </a:cubicBezTo>
                  <a:cubicBezTo>
                    <a:pt x="99" y="163"/>
                    <a:pt x="102" y="176"/>
                    <a:pt x="105" y="189"/>
                  </a:cubicBezTo>
                  <a:cubicBezTo>
                    <a:pt x="107" y="195"/>
                    <a:pt x="108" y="201"/>
                    <a:pt x="111" y="207"/>
                  </a:cubicBezTo>
                  <a:cubicBezTo>
                    <a:pt x="113" y="213"/>
                    <a:pt x="115" y="219"/>
                    <a:pt x="118" y="225"/>
                  </a:cubicBezTo>
                  <a:cubicBezTo>
                    <a:pt x="120" y="231"/>
                    <a:pt x="123" y="237"/>
                    <a:pt x="126" y="242"/>
                  </a:cubicBezTo>
                  <a:cubicBezTo>
                    <a:pt x="129" y="248"/>
                    <a:pt x="132" y="254"/>
                    <a:pt x="135" y="259"/>
                  </a:cubicBezTo>
                  <a:cubicBezTo>
                    <a:pt x="139" y="264"/>
                    <a:pt x="142" y="270"/>
                    <a:pt x="146" y="275"/>
                  </a:cubicBezTo>
                  <a:cubicBezTo>
                    <a:pt x="158" y="292"/>
                    <a:pt x="158" y="292"/>
                    <a:pt x="158" y="292"/>
                  </a:cubicBezTo>
                  <a:cubicBezTo>
                    <a:pt x="156" y="293"/>
                    <a:pt x="156" y="293"/>
                    <a:pt x="156" y="293"/>
                  </a:cubicBezTo>
                  <a:cubicBezTo>
                    <a:pt x="151" y="289"/>
                    <a:pt x="146" y="284"/>
                    <a:pt x="141" y="279"/>
                  </a:cubicBezTo>
                  <a:cubicBezTo>
                    <a:pt x="136" y="275"/>
                    <a:pt x="132" y="270"/>
                    <a:pt x="128" y="265"/>
                  </a:cubicBezTo>
                  <a:cubicBezTo>
                    <a:pt x="123" y="260"/>
                    <a:pt x="119" y="254"/>
                    <a:pt x="115" y="249"/>
                  </a:cubicBezTo>
                  <a:cubicBezTo>
                    <a:pt x="111" y="243"/>
                    <a:pt x="107" y="238"/>
                    <a:pt x="104" y="232"/>
                  </a:cubicBezTo>
                  <a:cubicBezTo>
                    <a:pt x="101" y="226"/>
                    <a:pt x="98" y="219"/>
                    <a:pt x="95" y="213"/>
                  </a:cubicBezTo>
                  <a:cubicBezTo>
                    <a:pt x="92" y="207"/>
                    <a:pt x="90" y="201"/>
                    <a:pt x="87" y="194"/>
                  </a:cubicBezTo>
                  <a:cubicBezTo>
                    <a:pt x="83" y="181"/>
                    <a:pt x="79" y="169"/>
                    <a:pt x="75" y="157"/>
                  </a:cubicBezTo>
                  <a:cubicBezTo>
                    <a:pt x="70" y="145"/>
                    <a:pt x="65" y="132"/>
                    <a:pt x="62" y="119"/>
                  </a:cubicBezTo>
                  <a:cubicBezTo>
                    <a:pt x="60" y="113"/>
                    <a:pt x="58" y="106"/>
                    <a:pt x="57" y="99"/>
                  </a:cubicBezTo>
                  <a:cubicBezTo>
                    <a:pt x="56" y="92"/>
                    <a:pt x="54" y="85"/>
                    <a:pt x="54" y="78"/>
                  </a:cubicBezTo>
                  <a:cubicBezTo>
                    <a:pt x="54" y="69"/>
                    <a:pt x="54" y="69"/>
                    <a:pt x="54" y="69"/>
                  </a:cubicBezTo>
                  <a:cubicBezTo>
                    <a:pt x="54" y="66"/>
                    <a:pt x="53" y="63"/>
                    <a:pt x="52" y="60"/>
                  </a:cubicBezTo>
                  <a:cubicBezTo>
                    <a:pt x="51" y="55"/>
                    <a:pt x="49" y="49"/>
                    <a:pt x="46" y="43"/>
                  </a:cubicBezTo>
                  <a:cubicBezTo>
                    <a:pt x="41" y="32"/>
                    <a:pt x="35" y="20"/>
                    <a:pt x="27" y="10"/>
                  </a:cubicBezTo>
                  <a:cubicBezTo>
                    <a:pt x="30" y="12"/>
                    <a:pt x="30" y="12"/>
                    <a:pt x="30" y="12"/>
                  </a:cubicBezTo>
                  <a:cubicBezTo>
                    <a:pt x="24" y="10"/>
                    <a:pt x="19" y="10"/>
                    <a:pt x="15" y="12"/>
                  </a:cubicBezTo>
                  <a:cubicBezTo>
                    <a:pt x="11" y="15"/>
                    <a:pt x="8" y="21"/>
                    <a:pt x="7" y="26"/>
                  </a:cubicBezTo>
                  <a:cubicBezTo>
                    <a:pt x="7" y="26"/>
                    <a:pt x="7" y="26"/>
                    <a:pt x="7" y="26"/>
                  </a:cubicBezTo>
                  <a:cubicBezTo>
                    <a:pt x="7" y="49"/>
                    <a:pt x="7" y="49"/>
                    <a:pt x="7" y="49"/>
                  </a:cubicBezTo>
                  <a:cubicBezTo>
                    <a:pt x="6" y="56"/>
                    <a:pt x="7" y="64"/>
                    <a:pt x="8" y="72"/>
                  </a:cubicBezTo>
                  <a:cubicBezTo>
                    <a:pt x="9" y="79"/>
                    <a:pt x="9" y="87"/>
                    <a:pt x="11" y="95"/>
                  </a:cubicBezTo>
                  <a:cubicBezTo>
                    <a:pt x="12" y="102"/>
                    <a:pt x="13" y="110"/>
                    <a:pt x="15" y="117"/>
                  </a:cubicBezTo>
                  <a:cubicBezTo>
                    <a:pt x="21" y="139"/>
                    <a:pt x="21" y="139"/>
                    <a:pt x="21" y="139"/>
                  </a:cubicBezTo>
                  <a:cubicBezTo>
                    <a:pt x="23" y="147"/>
                    <a:pt x="25" y="154"/>
                    <a:pt x="28" y="161"/>
                  </a:cubicBezTo>
                  <a:cubicBezTo>
                    <a:pt x="32" y="176"/>
                    <a:pt x="37" y="190"/>
                    <a:pt x="42" y="205"/>
                  </a:cubicBezTo>
                  <a:cubicBezTo>
                    <a:pt x="52" y="234"/>
                    <a:pt x="62" y="263"/>
                    <a:pt x="73" y="292"/>
                  </a:cubicBezTo>
                  <a:cubicBezTo>
                    <a:pt x="84" y="321"/>
                    <a:pt x="96" y="349"/>
                    <a:pt x="107" y="378"/>
                  </a:cubicBezTo>
                  <a:lnTo>
                    <a:pt x="106" y="379"/>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
            <p:cNvSpPr/>
            <p:nvPr/>
          </p:nvSpPr>
          <p:spPr bwMode="auto">
            <a:xfrm>
              <a:off x="3884" y="1616"/>
              <a:ext cx="220" cy="429"/>
            </a:xfrm>
            <a:custGeom>
              <a:avLst/>
              <a:gdLst>
                <a:gd name="T0" fmla="*/ 28 w 226"/>
                <a:gd name="T1" fmla="*/ 349 h 439"/>
                <a:gd name="T2" fmla="*/ 2 w 226"/>
                <a:gd name="T3" fmla="*/ 250 h 439"/>
                <a:gd name="T4" fmla="*/ 0 w 226"/>
                <a:gd name="T5" fmla="*/ 229 h 439"/>
                <a:gd name="T6" fmla="*/ 0 w 226"/>
                <a:gd name="T7" fmla="*/ 224 h 439"/>
                <a:gd name="T8" fmla="*/ 2 w 226"/>
                <a:gd name="T9" fmla="*/ 181 h 439"/>
                <a:gd name="T10" fmla="*/ 17 w 226"/>
                <a:gd name="T11" fmla="*/ 65 h 439"/>
                <a:gd name="T12" fmla="*/ 20 w 226"/>
                <a:gd name="T13" fmla="*/ 13 h 439"/>
                <a:gd name="T14" fmla="*/ 23 w 226"/>
                <a:gd name="T15" fmla="*/ 9 h 439"/>
                <a:gd name="T16" fmla="*/ 29 w 226"/>
                <a:gd name="T17" fmla="*/ 4 h 439"/>
                <a:gd name="T18" fmla="*/ 71 w 226"/>
                <a:gd name="T19" fmla="*/ 16 h 439"/>
                <a:gd name="T20" fmla="*/ 94 w 226"/>
                <a:gd name="T21" fmla="*/ 121 h 439"/>
                <a:gd name="T22" fmla="*/ 93 w 226"/>
                <a:gd name="T23" fmla="*/ 236 h 439"/>
                <a:gd name="T24" fmla="*/ 97 w 226"/>
                <a:gd name="T25" fmla="*/ 246 h 439"/>
                <a:gd name="T26" fmla="*/ 97 w 226"/>
                <a:gd name="T27" fmla="*/ 246 h 439"/>
                <a:gd name="T28" fmla="*/ 97 w 226"/>
                <a:gd name="T29" fmla="*/ 247 h 439"/>
                <a:gd name="T30" fmla="*/ 108 w 226"/>
                <a:gd name="T31" fmla="*/ 267 h 439"/>
                <a:gd name="T32" fmla="*/ 204 w 226"/>
                <a:gd name="T33" fmla="*/ 405 h 439"/>
                <a:gd name="T34" fmla="*/ 224 w 226"/>
                <a:gd name="T35" fmla="*/ 439 h 439"/>
                <a:gd name="T36" fmla="*/ 170 w 226"/>
                <a:gd name="T37" fmla="*/ 376 h 439"/>
                <a:gd name="T38" fmla="*/ 90 w 226"/>
                <a:gd name="T39" fmla="*/ 278 h 439"/>
                <a:gd name="T40" fmla="*/ 78 w 226"/>
                <a:gd name="T41" fmla="*/ 257 h 439"/>
                <a:gd name="T42" fmla="*/ 77 w 226"/>
                <a:gd name="T43" fmla="*/ 255 h 439"/>
                <a:gd name="T44" fmla="*/ 76 w 226"/>
                <a:gd name="T45" fmla="*/ 252 h 439"/>
                <a:gd name="T46" fmla="*/ 68 w 226"/>
                <a:gd name="T47" fmla="*/ 201 h 439"/>
                <a:gd name="T48" fmla="*/ 69 w 226"/>
                <a:gd name="T49" fmla="*/ 39 h 439"/>
                <a:gd name="T50" fmla="*/ 50 w 226"/>
                <a:gd name="T51" fmla="*/ 10 h 439"/>
                <a:gd name="T52" fmla="*/ 24 w 226"/>
                <a:gd name="T53" fmla="*/ 25 h 439"/>
                <a:gd name="T54" fmla="*/ 24 w 226"/>
                <a:gd name="T55" fmla="*/ 66 h 439"/>
                <a:gd name="T56" fmla="*/ 20 w 226"/>
                <a:gd name="T57" fmla="*/ 181 h 439"/>
                <a:gd name="T58" fmla="*/ 18 w 226"/>
                <a:gd name="T59" fmla="*/ 225 h 439"/>
                <a:gd name="T60" fmla="*/ 18 w 226"/>
                <a:gd name="T61" fmla="*/ 228 h 439"/>
                <a:gd name="T62" fmla="*/ 19 w 226"/>
                <a:gd name="T63" fmla="*/ 248 h 439"/>
                <a:gd name="T64" fmla="*/ 36 w 226"/>
                <a:gd name="T65" fmla="*/ 347 h 439"/>
                <a:gd name="T66" fmla="*/ 39 w 226"/>
                <a:gd name="T67" fmla="*/ 38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439">
                  <a:moveTo>
                    <a:pt x="39" y="386"/>
                  </a:moveTo>
                  <a:cubicBezTo>
                    <a:pt x="39" y="386"/>
                    <a:pt x="35" y="373"/>
                    <a:pt x="28" y="349"/>
                  </a:cubicBezTo>
                  <a:cubicBezTo>
                    <a:pt x="24" y="338"/>
                    <a:pt x="20" y="323"/>
                    <a:pt x="16" y="307"/>
                  </a:cubicBezTo>
                  <a:cubicBezTo>
                    <a:pt x="11" y="290"/>
                    <a:pt x="6" y="271"/>
                    <a:pt x="2" y="250"/>
                  </a:cubicBezTo>
                  <a:cubicBezTo>
                    <a:pt x="2" y="244"/>
                    <a:pt x="1" y="239"/>
                    <a:pt x="1" y="233"/>
                  </a:cubicBezTo>
                  <a:cubicBezTo>
                    <a:pt x="0" y="229"/>
                    <a:pt x="0" y="229"/>
                    <a:pt x="0" y="229"/>
                  </a:cubicBezTo>
                  <a:cubicBezTo>
                    <a:pt x="0" y="228"/>
                    <a:pt x="0" y="228"/>
                    <a:pt x="0" y="226"/>
                  </a:cubicBezTo>
                  <a:cubicBezTo>
                    <a:pt x="0" y="224"/>
                    <a:pt x="0" y="224"/>
                    <a:pt x="0" y="224"/>
                  </a:cubicBezTo>
                  <a:cubicBezTo>
                    <a:pt x="0" y="216"/>
                    <a:pt x="0" y="216"/>
                    <a:pt x="0" y="216"/>
                  </a:cubicBezTo>
                  <a:cubicBezTo>
                    <a:pt x="1" y="204"/>
                    <a:pt x="2" y="193"/>
                    <a:pt x="2" y="181"/>
                  </a:cubicBezTo>
                  <a:cubicBezTo>
                    <a:pt x="4" y="157"/>
                    <a:pt x="9" y="131"/>
                    <a:pt x="12" y="105"/>
                  </a:cubicBezTo>
                  <a:cubicBezTo>
                    <a:pt x="14" y="92"/>
                    <a:pt x="15" y="79"/>
                    <a:pt x="17" y="65"/>
                  </a:cubicBezTo>
                  <a:cubicBezTo>
                    <a:pt x="19" y="52"/>
                    <a:pt x="17" y="39"/>
                    <a:pt x="18" y="24"/>
                  </a:cubicBezTo>
                  <a:cubicBezTo>
                    <a:pt x="18" y="21"/>
                    <a:pt x="19" y="17"/>
                    <a:pt x="20" y="13"/>
                  </a:cubicBezTo>
                  <a:cubicBezTo>
                    <a:pt x="22" y="10"/>
                    <a:pt x="22" y="10"/>
                    <a:pt x="22" y="10"/>
                  </a:cubicBezTo>
                  <a:cubicBezTo>
                    <a:pt x="22" y="10"/>
                    <a:pt x="22" y="10"/>
                    <a:pt x="23" y="9"/>
                  </a:cubicBezTo>
                  <a:cubicBezTo>
                    <a:pt x="24" y="8"/>
                    <a:pt x="24" y="8"/>
                    <a:pt x="24" y="8"/>
                  </a:cubicBezTo>
                  <a:cubicBezTo>
                    <a:pt x="25" y="7"/>
                    <a:pt x="26" y="5"/>
                    <a:pt x="29" y="4"/>
                  </a:cubicBezTo>
                  <a:cubicBezTo>
                    <a:pt x="37" y="0"/>
                    <a:pt x="44" y="1"/>
                    <a:pt x="52" y="3"/>
                  </a:cubicBezTo>
                  <a:cubicBezTo>
                    <a:pt x="59" y="4"/>
                    <a:pt x="67" y="8"/>
                    <a:pt x="71" y="16"/>
                  </a:cubicBezTo>
                  <a:cubicBezTo>
                    <a:pt x="76" y="23"/>
                    <a:pt x="78" y="29"/>
                    <a:pt x="80" y="36"/>
                  </a:cubicBezTo>
                  <a:cubicBezTo>
                    <a:pt x="90" y="62"/>
                    <a:pt x="95" y="92"/>
                    <a:pt x="94" y="121"/>
                  </a:cubicBezTo>
                  <a:cubicBezTo>
                    <a:pt x="93" y="150"/>
                    <a:pt x="88" y="176"/>
                    <a:pt x="89" y="201"/>
                  </a:cubicBezTo>
                  <a:cubicBezTo>
                    <a:pt x="89" y="213"/>
                    <a:pt x="90" y="225"/>
                    <a:pt x="93" y="236"/>
                  </a:cubicBezTo>
                  <a:cubicBezTo>
                    <a:pt x="96" y="244"/>
                    <a:pt x="96" y="244"/>
                    <a:pt x="96" y="244"/>
                  </a:cubicBezTo>
                  <a:cubicBezTo>
                    <a:pt x="97" y="246"/>
                    <a:pt x="97" y="246"/>
                    <a:pt x="97" y="246"/>
                  </a:cubicBezTo>
                  <a:cubicBezTo>
                    <a:pt x="97" y="246"/>
                    <a:pt x="97" y="246"/>
                    <a:pt x="97" y="246"/>
                  </a:cubicBezTo>
                  <a:cubicBezTo>
                    <a:pt x="97" y="246"/>
                    <a:pt x="97" y="247"/>
                    <a:pt x="97" y="246"/>
                  </a:cubicBezTo>
                  <a:cubicBezTo>
                    <a:pt x="97" y="246"/>
                    <a:pt x="97" y="246"/>
                    <a:pt x="97" y="246"/>
                  </a:cubicBezTo>
                  <a:cubicBezTo>
                    <a:pt x="97" y="247"/>
                    <a:pt x="97" y="247"/>
                    <a:pt x="97" y="247"/>
                  </a:cubicBezTo>
                  <a:cubicBezTo>
                    <a:pt x="100" y="251"/>
                    <a:pt x="100" y="251"/>
                    <a:pt x="100" y="251"/>
                  </a:cubicBezTo>
                  <a:cubicBezTo>
                    <a:pt x="102" y="257"/>
                    <a:pt x="105" y="262"/>
                    <a:pt x="108" y="267"/>
                  </a:cubicBezTo>
                  <a:cubicBezTo>
                    <a:pt x="120" y="286"/>
                    <a:pt x="134" y="304"/>
                    <a:pt x="147" y="321"/>
                  </a:cubicBezTo>
                  <a:cubicBezTo>
                    <a:pt x="172" y="356"/>
                    <a:pt x="191" y="385"/>
                    <a:pt x="204" y="405"/>
                  </a:cubicBezTo>
                  <a:cubicBezTo>
                    <a:pt x="218" y="426"/>
                    <a:pt x="226" y="438"/>
                    <a:pt x="226" y="438"/>
                  </a:cubicBezTo>
                  <a:cubicBezTo>
                    <a:pt x="224" y="439"/>
                    <a:pt x="224" y="439"/>
                    <a:pt x="224" y="439"/>
                  </a:cubicBezTo>
                  <a:cubicBezTo>
                    <a:pt x="224" y="439"/>
                    <a:pt x="214" y="429"/>
                    <a:pt x="198" y="410"/>
                  </a:cubicBezTo>
                  <a:cubicBezTo>
                    <a:pt x="190" y="401"/>
                    <a:pt x="181" y="389"/>
                    <a:pt x="170" y="376"/>
                  </a:cubicBezTo>
                  <a:cubicBezTo>
                    <a:pt x="159" y="363"/>
                    <a:pt x="147" y="348"/>
                    <a:pt x="133" y="332"/>
                  </a:cubicBezTo>
                  <a:cubicBezTo>
                    <a:pt x="119" y="316"/>
                    <a:pt x="104" y="299"/>
                    <a:pt x="90" y="278"/>
                  </a:cubicBezTo>
                  <a:cubicBezTo>
                    <a:pt x="87" y="272"/>
                    <a:pt x="84" y="267"/>
                    <a:pt x="81" y="262"/>
                  </a:cubicBezTo>
                  <a:cubicBezTo>
                    <a:pt x="78" y="257"/>
                    <a:pt x="78" y="257"/>
                    <a:pt x="78" y="257"/>
                  </a:cubicBezTo>
                  <a:cubicBezTo>
                    <a:pt x="78" y="256"/>
                    <a:pt x="78" y="256"/>
                    <a:pt x="78" y="256"/>
                  </a:cubicBezTo>
                  <a:cubicBezTo>
                    <a:pt x="77" y="255"/>
                    <a:pt x="77" y="255"/>
                    <a:pt x="77" y="255"/>
                  </a:cubicBezTo>
                  <a:cubicBezTo>
                    <a:pt x="77" y="255"/>
                    <a:pt x="77" y="255"/>
                    <a:pt x="77" y="255"/>
                  </a:cubicBezTo>
                  <a:cubicBezTo>
                    <a:pt x="76" y="252"/>
                    <a:pt x="76" y="252"/>
                    <a:pt x="76" y="252"/>
                  </a:cubicBezTo>
                  <a:cubicBezTo>
                    <a:pt x="73" y="242"/>
                    <a:pt x="73" y="242"/>
                    <a:pt x="73" y="242"/>
                  </a:cubicBezTo>
                  <a:cubicBezTo>
                    <a:pt x="69" y="229"/>
                    <a:pt x="67" y="215"/>
                    <a:pt x="68" y="201"/>
                  </a:cubicBezTo>
                  <a:cubicBezTo>
                    <a:pt x="68" y="173"/>
                    <a:pt x="74" y="146"/>
                    <a:pt x="77" y="120"/>
                  </a:cubicBezTo>
                  <a:cubicBezTo>
                    <a:pt x="79" y="93"/>
                    <a:pt x="77" y="67"/>
                    <a:pt x="69" y="39"/>
                  </a:cubicBezTo>
                  <a:cubicBezTo>
                    <a:pt x="68" y="33"/>
                    <a:pt x="66" y="26"/>
                    <a:pt x="64" y="20"/>
                  </a:cubicBezTo>
                  <a:cubicBezTo>
                    <a:pt x="61" y="15"/>
                    <a:pt x="56" y="12"/>
                    <a:pt x="50" y="10"/>
                  </a:cubicBezTo>
                  <a:cubicBezTo>
                    <a:pt x="44" y="8"/>
                    <a:pt x="37" y="8"/>
                    <a:pt x="32" y="10"/>
                  </a:cubicBezTo>
                  <a:cubicBezTo>
                    <a:pt x="26" y="13"/>
                    <a:pt x="25" y="18"/>
                    <a:pt x="24" y="25"/>
                  </a:cubicBezTo>
                  <a:cubicBezTo>
                    <a:pt x="23" y="31"/>
                    <a:pt x="24" y="38"/>
                    <a:pt x="24" y="45"/>
                  </a:cubicBezTo>
                  <a:cubicBezTo>
                    <a:pt x="25" y="52"/>
                    <a:pt x="24" y="59"/>
                    <a:pt x="24" y="66"/>
                  </a:cubicBezTo>
                  <a:cubicBezTo>
                    <a:pt x="23" y="79"/>
                    <a:pt x="23" y="93"/>
                    <a:pt x="23" y="106"/>
                  </a:cubicBezTo>
                  <a:cubicBezTo>
                    <a:pt x="22" y="132"/>
                    <a:pt x="21" y="157"/>
                    <a:pt x="20" y="181"/>
                  </a:cubicBezTo>
                  <a:cubicBezTo>
                    <a:pt x="19" y="193"/>
                    <a:pt x="19" y="205"/>
                    <a:pt x="18" y="216"/>
                  </a:cubicBezTo>
                  <a:cubicBezTo>
                    <a:pt x="18" y="225"/>
                    <a:pt x="18" y="225"/>
                    <a:pt x="18" y="225"/>
                  </a:cubicBezTo>
                  <a:cubicBezTo>
                    <a:pt x="18" y="227"/>
                    <a:pt x="18" y="227"/>
                    <a:pt x="18" y="227"/>
                  </a:cubicBezTo>
                  <a:cubicBezTo>
                    <a:pt x="18" y="227"/>
                    <a:pt x="18" y="228"/>
                    <a:pt x="18" y="228"/>
                  </a:cubicBezTo>
                  <a:cubicBezTo>
                    <a:pt x="18" y="232"/>
                    <a:pt x="18" y="232"/>
                    <a:pt x="18" y="232"/>
                  </a:cubicBezTo>
                  <a:cubicBezTo>
                    <a:pt x="19" y="238"/>
                    <a:pt x="19" y="243"/>
                    <a:pt x="19" y="248"/>
                  </a:cubicBezTo>
                  <a:cubicBezTo>
                    <a:pt x="22" y="268"/>
                    <a:pt x="26" y="287"/>
                    <a:pt x="29" y="304"/>
                  </a:cubicBezTo>
                  <a:cubicBezTo>
                    <a:pt x="31" y="321"/>
                    <a:pt x="34" y="335"/>
                    <a:pt x="36" y="347"/>
                  </a:cubicBezTo>
                  <a:cubicBezTo>
                    <a:pt x="39" y="372"/>
                    <a:pt x="41" y="386"/>
                    <a:pt x="41" y="386"/>
                  </a:cubicBezTo>
                  <a:lnTo>
                    <a:pt x="39" y="38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a:off x="4109" y="1791"/>
              <a:ext cx="221" cy="575"/>
            </a:xfrm>
            <a:custGeom>
              <a:avLst/>
              <a:gdLst>
                <a:gd name="T0" fmla="*/ 2 w 226"/>
                <a:gd name="T1" fmla="*/ 265 h 589"/>
                <a:gd name="T2" fmla="*/ 2 w 226"/>
                <a:gd name="T3" fmla="*/ 255 h 589"/>
                <a:gd name="T4" fmla="*/ 2 w 226"/>
                <a:gd name="T5" fmla="*/ 226 h 589"/>
                <a:gd name="T6" fmla="*/ 2 w 226"/>
                <a:gd name="T7" fmla="*/ 182 h 589"/>
                <a:gd name="T8" fmla="*/ 1 w 226"/>
                <a:gd name="T9" fmla="*/ 126 h 589"/>
                <a:gd name="T10" fmla="*/ 7 w 226"/>
                <a:gd name="T11" fmla="*/ 57 h 589"/>
                <a:gd name="T12" fmla="*/ 23 w 226"/>
                <a:gd name="T13" fmla="*/ 21 h 589"/>
                <a:gd name="T14" fmla="*/ 38 w 226"/>
                <a:gd name="T15" fmla="*/ 5 h 589"/>
                <a:gd name="T16" fmla="*/ 62 w 226"/>
                <a:gd name="T17" fmla="*/ 5 h 589"/>
                <a:gd name="T18" fmla="*/ 76 w 226"/>
                <a:gd name="T19" fmla="*/ 23 h 589"/>
                <a:gd name="T20" fmla="*/ 80 w 226"/>
                <a:gd name="T21" fmla="*/ 43 h 589"/>
                <a:gd name="T22" fmla="*/ 83 w 226"/>
                <a:gd name="T23" fmla="*/ 84 h 589"/>
                <a:gd name="T24" fmla="*/ 91 w 226"/>
                <a:gd name="T25" fmla="*/ 167 h 589"/>
                <a:gd name="T26" fmla="*/ 114 w 226"/>
                <a:gd name="T27" fmla="*/ 245 h 589"/>
                <a:gd name="T28" fmla="*/ 147 w 226"/>
                <a:gd name="T29" fmla="*/ 318 h 589"/>
                <a:gd name="T30" fmla="*/ 179 w 226"/>
                <a:gd name="T31" fmla="*/ 386 h 589"/>
                <a:gd name="T32" fmla="*/ 204 w 226"/>
                <a:gd name="T33" fmla="*/ 449 h 589"/>
                <a:gd name="T34" fmla="*/ 213 w 226"/>
                <a:gd name="T35" fmla="*/ 479 h 589"/>
                <a:gd name="T36" fmla="*/ 219 w 226"/>
                <a:gd name="T37" fmla="*/ 506 h 589"/>
                <a:gd name="T38" fmla="*/ 224 w 226"/>
                <a:gd name="T39" fmla="*/ 550 h 589"/>
                <a:gd name="T40" fmla="*/ 225 w 226"/>
                <a:gd name="T41" fmla="*/ 588 h 589"/>
                <a:gd name="T42" fmla="*/ 223 w 226"/>
                <a:gd name="T43" fmla="*/ 589 h 589"/>
                <a:gd name="T44" fmla="*/ 221 w 226"/>
                <a:gd name="T45" fmla="*/ 579 h 589"/>
                <a:gd name="T46" fmla="*/ 217 w 226"/>
                <a:gd name="T47" fmla="*/ 551 h 589"/>
                <a:gd name="T48" fmla="*/ 206 w 226"/>
                <a:gd name="T49" fmla="*/ 508 h 589"/>
                <a:gd name="T50" fmla="*/ 198 w 226"/>
                <a:gd name="T51" fmla="*/ 483 h 589"/>
                <a:gd name="T52" fmla="*/ 188 w 226"/>
                <a:gd name="T53" fmla="*/ 455 h 589"/>
                <a:gd name="T54" fmla="*/ 160 w 226"/>
                <a:gd name="T55" fmla="*/ 395 h 589"/>
                <a:gd name="T56" fmla="*/ 128 w 226"/>
                <a:gd name="T57" fmla="*/ 326 h 589"/>
                <a:gd name="T58" fmla="*/ 97 w 226"/>
                <a:gd name="T59" fmla="*/ 251 h 589"/>
                <a:gd name="T60" fmla="*/ 80 w 226"/>
                <a:gd name="T61" fmla="*/ 168 h 589"/>
                <a:gd name="T62" fmla="*/ 76 w 226"/>
                <a:gd name="T63" fmla="*/ 85 h 589"/>
                <a:gd name="T64" fmla="*/ 74 w 226"/>
                <a:gd name="T65" fmla="*/ 44 h 589"/>
                <a:gd name="T66" fmla="*/ 68 w 226"/>
                <a:gd name="T67" fmla="*/ 26 h 589"/>
                <a:gd name="T68" fmla="*/ 57 w 226"/>
                <a:gd name="T69" fmla="*/ 14 h 589"/>
                <a:gd name="T70" fmla="*/ 35 w 226"/>
                <a:gd name="T71" fmla="*/ 28 h 589"/>
                <a:gd name="T72" fmla="*/ 24 w 226"/>
                <a:gd name="T73" fmla="*/ 61 h 589"/>
                <a:gd name="T74" fmla="*/ 19 w 226"/>
                <a:gd name="T75" fmla="*/ 126 h 589"/>
                <a:gd name="T76" fmla="*/ 16 w 226"/>
                <a:gd name="T77" fmla="*/ 183 h 589"/>
                <a:gd name="T78" fmla="*/ 11 w 226"/>
                <a:gd name="T79" fmla="*/ 227 h 589"/>
                <a:gd name="T80" fmla="*/ 4 w 226"/>
                <a:gd name="T81" fmla="*/ 265 h 589"/>
                <a:gd name="T82" fmla="*/ 2 w 226"/>
                <a:gd name="T83" fmla="*/ 26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589">
                  <a:moveTo>
                    <a:pt x="2" y="265"/>
                  </a:moveTo>
                  <a:cubicBezTo>
                    <a:pt x="2" y="265"/>
                    <a:pt x="2" y="261"/>
                    <a:pt x="2" y="255"/>
                  </a:cubicBezTo>
                  <a:cubicBezTo>
                    <a:pt x="2" y="248"/>
                    <a:pt x="2" y="239"/>
                    <a:pt x="2" y="226"/>
                  </a:cubicBezTo>
                  <a:cubicBezTo>
                    <a:pt x="2" y="214"/>
                    <a:pt x="2" y="199"/>
                    <a:pt x="2" y="182"/>
                  </a:cubicBezTo>
                  <a:cubicBezTo>
                    <a:pt x="3" y="166"/>
                    <a:pt x="2" y="147"/>
                    <a:pt x="1" y="126"/>
                  </a:cubicBezTo>
                  <a:cubicBezTo>
                    <a:pt x="1" y="105"/>
                    <a:pt x="0" y="81"/>
                    <a:pt x="7" y="57"/>
                  </a:cubicBezTo>
                  <a:cubicBezTo>
                    <a:pt x="10" y="44"/>
                    <a:pt x="16" y="32"/>
                    <a:pt x="23" y="21"/>
                  </a:cubicBezTo>
                  <a:cubicBezTo>
                    <a:pt x="27" y="15"/>
                    <a:pt x="29" y="10"/>
                    <a:pt x="38" y="5"/>
                  </a:cubicBezTo>
                  <a:cubicBezTo>
                    <a:pt x="45" y="0"/>
                    <a:pt x="55" y="1"/>
                    <a:pt x="62" y="5"/>
                  </a:cubicBezTo>
                  <a:cubicBezTo>
                    <a:pt x="69" y="9"/>
                    <a:pt x="73" y="16"/>
                    <a:pt x="76" y="23"/>
                  </a:cubicBezTo>
                  <a:cubicBezTo>
                    <a:pt x="78" y="30"/>
                    <a:pt x="79" y="36"/>
                    <a:pt x="80" y="43"/>
                  </a:cubicBezTo>
                  <a:cubicBezTo>
                    <a:pt x="82" y="57"/>
                    <a:pt x="82" y="71"/>
                    <a:pt x="83" y="84"/>
                  </a:cubicBezTo>
                  <a:cubicBezTo>
                    <a:pt x="84" y="112"/>
                    <a:pt x="87" y="140"/>
                    <a:pt x="91" y="167"/>
                  </a:cubicBezTo>
                  <a:cubicBezTo>
                    <a:pt x="95" y="194"/>
                    <a:pt x="104" y="220"/>
                    <a:pt x="114" y="245"/>
                  </a:cubicBezTo>
                  <a:cubicBezTo>
                    <a:pt x="124" y="270"/>
                    <a:pt x="135" y="295"/>
                    <a:pt x="147" y="318"/>
                  </a:cubicBezTo>
                  <a:cubicBezTo>
                    <a:pt x="158" y="341"/>
                    <a:pt x="169" y="364"/>
                    <a:pt x="179" y="386"/>
                  </a:cubicBezTo>
                  <a:cubicBezTo>
                    <a:pt x="189" y="408"/>
                    <a:pt x="197" y="429"/>
                    <a:pt x="204" y="449"/>
                  </a:cubicBezTo>
                  <a:cubicBezTo>
                    <a:pt x="207" y="460"/>
                    <a:pt x="210" y="469"/>
                    <a:pt x="213" y="479"/>
                  </a:cubicBezTo>
                  <a:cubicBezTo>
                    <a:pt x="216" y="488"/>
                    <a:pt x="217" y="497"/>
                    <a:pt x="219" y="506"/>
                  </a:cubicBezTo>
                  <a:cubicBezTo>
                    <a:pt x="222" y="523"/>
                    <a:pt x="223" y="537"/>
                    <a:pt x="224" y="550"/>
                  </a:cubicBezTo>
                  <a:cubicBezTo>
                    <a:pt x="226" y="574"/>
                    <a:pt x="225" y="588"/>
                    <a:pt x="225" y="588"/>
                  </a:cubicBezTo>
                  <a:cubicBezTo>
                    <a:pt x="223" y="589"/>
                    <a:pt x="223" y="589"/>
                    <a:pt x="223" y="589"/>
                  </a:cubicBezTo>
                  <a:cubicBezTo>
                    <a:pt x="223" y="589"/>
                    <a:pt x="222" y="585"/>
                    <a:pt x="221" y="579"/>
                  </a:cubicBezTo>
                  <a:cubicBezTo>
                    <a:pt x="221" y="572"/>
                    <a:pt x="219" y="563"/>
                    <a:pt x="217" y="551"/>
                  </a:cubicBezTo>
                  <a:cubicBezTo>
                    <a:pt x="214" y="539"/>
                    <a:pt x="211" y="524"/>
                    <a:pt x="206" y="508"/>
                  </a:cubicBezTo>
                  <a:cubicBezTo>
                    <a:pt x="204" y="501"/>
                    <a:pt x="201" y="492"/>
                    <a:pt x="198" y="483"/>
                  </a:cubicBezTo>
                  <a:cubicBezTo>
                    <a:pt x="195" y="474"/>
                    <a:pt x="191" y="465"/>
                    <a:pt x="188" y="455"/>
                  </a:cubicBezTo>
                  <a:cubicBezTo>
                    <a:pt x="180" y="436"/>
                    <a:pt x="170" y="416"/>
                    <a:pt x="160" y="395"/>
                  </a:cubicBezTo>
                  <a:cubicBezTo>
                    <a:pt x="149" y="373"/>
                    <a:pt x="138" y="351"/>
                    <a:pt x="128" y="326"/>
                  </a:cubicBezTo>
                  <a:cubicBezTo>
                    <a:pt x="117" y="302"/>
                    <a:pt x="107" y="277"/>
                    <a:pt x="97" y="251"/>
                  </a:cubicBezTo>
                  <a:cubicBezTo>
                    <a:pt x="88" y="225"/>
                    <a:pt x="80" y="196"/>
                    <a:pt x="80" y="168"/>
                  </a:cubicBezTo>
                  <a:cubicBezTo>
                    <a:pt x="79" y="140"/>
                    <a:pt x="78" y="112"/>
                    <a:pt x="76" y="85"/>
                  </a:cubicBezTo>
                  <a:cubicBezTo>
                    <a:pt x="76" y="71"/>
                    <a:pt x="76" y="57"/>
                    <a:pt x="74" y="44"/>
                  </a:cubicBezTo>
                  <a:cubicBezTo>
                    <a:pt x="72" y="38"/>
                    <a:pt x="71" y="31"/>
                    <a:pt x="68" y="26"/>
                  </a:cubicBezTo>
                  <a:cubicBezTo>
                    <a:pt x="66" y="21"/>
                    <a:pt x="62" y="16"/>
                    <a:pt x="57" y="14"/>
                  </a:cubicBezTo>
                  <a:cubicBezTo>
                    <a:pt x="47" y="10"/>
                    <a:pt x="41" y="17"/>
                    <a:pt x="35" y="28"/>
                  </a:cubicBezTo>
                  <a:cubicBezTo>
                    <a:pt x="30" y="39"/>
                    <a:pt x="26" y="50"/>
                    <a:pt x="24" y="61"/>
                  </a:cubicBezTo>
                  <a:cubicBezTo>
                    <a:pt x="19" y="83"/>
                    <a:pt x="19" y="105"/>
                    <a:pt x="19" y="126"/>
                  </a:cubicBezTo>
                  <a:cubicBezTo>
                    <a:pt x="18" y="146"/>
                    <a:pt x="19" y="166"/>
                    <a:pt x="16" y="183"/>
                  </a:cubicBezTo>
                  <a:cubicBezTo>
                    <a:pt x="14" y="200"/>
                    <a:pt x="12" y="215"/>
                    <a:pt x="11" y="227"/>
                  </a:cubicBezTo>
                  <a:cubicBezTo>
                    <a:pt x="7" y="251"/>
                    <a:pt x="4" y="265"/>
                    <a:pt x="4" y="265"/>
                  </a:cubicBezTo>
                  <a:lnTo>
                    <a:pt x="2" y="26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4441" y="1379"/>
              <a:ext cx="339" cy="449"/>
            </a:xfrm>
            <a:custGeom>
              <a:avLst/>
              <a:gdLst>
                <a:gd name="T0" fmla="*/ 73 w 347"/>
                <a:gd name="T1" fmla="*/ 36 h 460"/>
                <a:gd name="T2" fmla="*/ 117 w 347"/>
                <a:gd name="T3" fmla="*/ 78 h 460"/>
                <a:gd name="T4" fmla="*/ 140 w 347"/>
                <a:gd name="T5" fmla="*/ 113 h 460"/>
                <a:gd name="T6" fmla="*/ 155 w 347"/>
                <a:gd name="T7" fmla="*/ 150 h 460"/>
                <a:gd name="T8" fmla="*/ 167 w 347"/>
                <a:gd name="T9" fmla="*/ 189 h 460"/>
                <a:gd name="T10" fmla="*/ 176 w 347"/>
                <a:gd name="T11" fmla="*/ 228 h 460"/>
                <a:gd name="T12" fmla="*/ 179 w 347"/>
                <a:gd name="T13" fmla="*/ 244 h 460"/>
                <a:gd name="T14" fmla="*/ 186 w 347"/>
                <a:gd name="T15" fmla="*/ 247 h 460"/>
                <a:gd name="T16" fmla="*/ 213 w 347"/>
                <a:gd name="T17" fmla="*/ 252 h 460"/>
                <a:gd name="T18" fmla="*/ 250 w 347"/>
                <a:gd name="T19" fmla="*/ 247 h 460"/>
                <a:gd name="T20" fmla="*/ 288 w 347"/>
                <a:gd name="T21" fmla="*/ 241 h 460"/>
                <a:gd name="T22" fmla="*/ 291 w 347"/>
                <a:gd name="T23" fmla="*/ 241 h 460"/>
                <a:gd name="T24" fmla="*/ 300 w 347"/>
                <a:gd name="T25" fmla="*/ 243 h 460"/>
                <a:gd name="T26" fmla="*/ 313 w 347"/>
                <a:gd name="T27" fmla="*/ 253 h 460"/>
                <a:gd name="T28" fmla="*/ 321 w 347"/>
                <a:gd name="T29" fmla="*/ 271 h 460"/>
                <a:gd name="T30" fmla="*/ 323 w 347"/>
                <a:gd name="T31" fmla="*/ 283 h 460"/>
                <a:gd name="T32" fmla="*/ 321 w 347"/>
                <a:gd name="T33" fmla="*/ 306 h 460"/>
                <a:gd name="T34" fmla="*/ 310 w 347"/>
                <a:gd name="T35" fmla="*/ 372 h 460"/>
                <a:gd name="T36" fmla="*/ 326 w 347"/>
                <a:gd name="T37" fmla="*/ 378 h 460"/>
                <a:gd name="T38" fmla="*/ 334 w 347"/>
                <a:gd name="T39" fmla="*/ 383 h 460"/>
                <a:gd name="T40" fmla="*/ 335 w 347"/>
                <a:gd name="T41" fmla="*/ 384 h 460"/>
                <a:gd name="T42" fmla="*/ 336 w 347"/>
                <a:gd name="T43" fmla="*/ 385 h 460"/>
                <a:gd name="T44" fmla="*/ 339 w 347"/>
                <a:gd name="T45" fmla="*/ 386 h 460"/>
                <a:gd name="T46" fmla="*/ 345 w 347"/>
                <a:gd name="T47" fmla="*/ 414 h 460"/>
                <a:gd name="T48" fmla="*/ 297 w 347"/>
                <a:gd name="T49" fmla="*/ 460 h 460"/>
                <a:gd name="T50" fmla="*/ 314 w 347"/>
                <a:gd name="T51" fmla="*/ 433 h 460"/>
                <a:gd name="T52" fmla="*/ 326 w 347"/>
                <a:gd name="T53" fmla="*/ 404 h 460"/>
                <a:gd name="T54" fmla="*/ 321 w 347"/>
                <a:gd name="T55" fmla="*/ 403 h 460"/>
                <a:gd name="T56" fmla="*/ 285 w 347"/>
                <a:gd name="T57" fmla="*/ 378 h 460"/>
                <a:gd name="T58" fmla="*/ 281 w 347"/>
                <a:gd name="T59" fmla="*/ 364 h 460"/>
                <a:gd name="T60" fmla="*/ 289 w 347"/>
                <a:gd name="T61" fmla="*/ 303 h 460"/>
                <a:gd name="T62" fmla="*/ 292 w 347"/>
                <a:gd name="T63" fmla="*/ 284 h 460"/>
                <a:gd name="T64" fmla="*/ 290 w 347"/>
                <a:gd name="T65" fmla="*/ 273 h 460"/>
                <a:gd name="T66" fmla="*/ 288 w 347"/>
                <a:gd name="T67" fmla="*/ 271 h 460"/>
                <a:gd name="T68" fmla="*/ 288 w 347"/>
                <a:gd name="T69" fmla="*/ 270 h 460"/>
                <a:gd name="T70" fmla="*/ 291 w 347"/>
                <a:gd name="T71" fmla="*/ 270 h 460"/>
                <a:gd name="T72" fmla="*/ 254 w 347"/>
                <a:gd name="T73" fmla="*/ 272 h 460"/>
                <a:gd name="T74" fmla="*/ 211 w 347"/>
                <a:gd name="T75" fmla="*/ 271 h 460"/>
                <a:gd name="T76" fmla="*/ 180 w 347"/>
                <a:gd name="T77" fmla="*/ 260 h 460"/>
                <a:gd name="T78" fmla="*/ 170 w 347"/>
                <a:gd name="T79" fmla="*/ 252 h 460"/>
                <a:gd name="T80" fmla="*/ 169 w 347"/>
                <a:gd name="T81" fmla="*/ 249 h 460"/>
                <a:gd name="T82" fmla="*/ 163 w 347"/>
                <a:gd name="T83" fmla="*/ 210 h 460"/>
                <a:gd name="T84" fmla="*/ 150 w 347"/>
                <a:gd name="T85" fmla="*/ 174 h 460"/>
                <a:gd name="T86" fmla="*/ 130 w 347"/>
                <a:gd name="T87" fmla="*/ 141 h 460"/>
                <a:gd name="T88" fmla="*/ 108 w 347"/>
                <a:gd name="T89" fmla="*/ 110 h 460"/>
                <a:gd name="T90" fmla="*/ 84 w 347"/>
                <a:gd name="T91" fmla="*/ 81 h 460"/>
                <a:gd name="T92" fmla="*/ 0 w 347"/>
                <a:gd name="T93"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60">
                  <a:moveTo>
                    <a:pt x="1" y="0"/>
                  </a:moveTo>
                  <a:cubicBezTo>
                    <a:pt x="27" y="6"/>
                    <a:pt x="51" y="20"/>
                    <a:pt x="73" y="36"/>
                  </a:cubicBezTo>
                  <a:cubicBezTo>
                    <a:pt x="84" y="44"/>
                    <a:pt x="94" y="53"/>
                    <a:pt x="104" y="63"/>
                  </a:cubicBezTo>
                  <a:cubicBezTo>
                    <a:pt x="117" y="78"/>
                    <a:pt x="117" y="78"/>
                    <a:pt x="117" y="78"/>
                  </a:cubicBezTo>
                  <a:cubicBezTo>
                    <a:pt x="122" y="84"/>
                    <a:pt x="125" y="89"/>
                    <a:pt x="129" y="95"/>
                  </a:cubicBezTo>
                  <a:cubicBezTo>
                    <a:pt x="133" y="101"/>
                    <a:pt x="137" y="106"/>
                    <a:pt x="140" y="113"/>
                  </a:cubicBezTo>
                  <a:cubicBezTo>
                    <a:pt x="143" y="119"/>
                    <a:pt x="146" y="125"/>
                    <a:pt x="148" y="131"/>
                  </a:cubicBezTo>
                  <a:cubicBezTo>
                    <a:pt x="155" y="150"/>
                    <a:pt x="155" y="150"/>
                    <a:pt x="155" y="150"/>
                  </a:cubicBezTo>
                  <a:cubicBezTo>
                    <a:pt x="158" y="156"/>
                    <a:pt x="159" y="163"/>
                    <a:pt x="161" y="170"/>
                  </a:cubicBezTo>
                  <a:cubicBezTo>
                    <a:pt x="163" y="176"/>
                    <a:pt x="165" y="182"/>
                    <a:pt x="167" y="189"/>
                  </a:cubicBezTo>
                  <a:cubicBezTo>
                    <a:pt x="168" y="195"/>
                    <a:pt x="170" y="202"/>
                    <a:pt x="172" y="208"/>
                  </a:cubicBezTo>
                  <a:cubicBezTo>
                    <a:pt x="174" y="214"/>
                    <a:pt x="175" y="221"/>
                    <a:pt x="176" y="228"/>
                  </a:cubicBezTo>
                  <a:cubicBezTo>
                    <a:pt x="178" y="234"/>
                    <a:pt x="179" y="241"/>
                    <a:pt x="181" y="247"/>
                  </a:cubicBezTo>
                  <a:cubicBezTo>
                    <a:pt x="179" y="244"/>
                    <a:pt x="179" y="244"/>
                    <a:pt x="179" y="244"/>
                  </a:cubicBezTo>
                  <a:cubicBezTo>
                    <a:pt x="182" y="245"/>
                    <a:pt x="182" y="245"/>
                    <a:pt x="182" y="245"/>
                  </a:cubicBezTo>
                  <a:cubicBezTo>
                    <a:pt x="186" y="247"/>
                    <a:pt x="186" y="247"/>
                    <a:pt x="186" y="247"/>
                  </a:cubicBezTo>
                  <a:cubicBezTo>
                    <a:pt x="189" y="248"/>
                    <a:pt x="192" y="249"/>
                    <a:pt x="195" y="250"/>
                  </a:cubicBezTo>
                  <a:cubicBezTo>
                    <a:pt x="201" y="251"/>
                    <a:pt x="207" y="252"/>
                    <a:pt x="213" y="252"/>
                  </a:cubicBezTo>
                  <a:cubicBezTo>
                    <a:pt x="219" y="252"/>
                    <a:pt x="225" y="250"/>
                    <a:pt x="231" y="250"/>
                  </a:cubicBezTo>
                  <a:cubicBezTo>
                    <a:pt x="238" y="249"/>
                    <a:pt x="244" y="248"/>
                    <a:pt x="250" y="247"/>
                  </a:cubicBezTo>
                  <a:cubicBezTo>
                    <a:pt x="251" y="246"/>
                    <a:pt x="251" y="246"/>
                    <a:pt x="251" y="246"/>
                  </a:cubicBezTo>
                  <a:cubicBezTo>
                    <a:pt x="288" y="241"/>
                    <a:pt x="288" y="241"/>
                    <a:pt x="288" y="241"/>
                  </a:cubicBezTo>
                  <a:cubicBezTo>
                    <a:pt x="289" y="241"/>
                    <a:pt x="289" y="241"/>
                    <a:pt x="289" y="241"/>
                  </a:cubicBezTo>
                  <a:cubicBezTo>
                    <a:pt x="291" y="241"/>
                    <a:pt x="291" y="241"/>
                    <a:pt x="291" y="241"/>
                  </a:cubicBezTo>
                  <a:cubicBezTo>
                    <a:pt x="293" y="241"/>
                    <a:pt x="294" y="242"/>
                    <a:pt x="296" y="242"/>
                  </a:cubicBezTo>
                  <a:cubicBezTo>
                    <a:pt x="297" y="242"/>
                    <a:pt x="299" y="243"/>
                    <a:pt x="300" y="243"/>
                  </a:cubicBezTo>
                  <a:cubicBezTo>
                    <a:pt x="303" y="244"/>
                    <a:pt x="305" y="246"/>
                    <a:pt x="307" y="248"/>
                  </a:cubicBezTo>
                  <a:cubicBezTo>
                    <a:pt x="309" y="249"/>
                    <a:pt x="311" y="251"/>
                    <a:pt x="313" y="253"/>
                  </a:cubicBezTo>
                  <a:cubicBezTo>
                    <a:pt x="314" y="255"/>
                    <a:pt x="315" y="257"/>
                    <a:pt x="317" y="259"/>
                  </a:cubicBezTo>
                  <a:cubicBezTo>
                    <a:pt x="319" y="263"/>
                    <a:pt x="320" y="267"/>
                    <a:pt x="321" y="271"/>
                  </a:cubicBezTo>
                  <a:cubicBezTo>
                    <a:pt x="323" y="283"/>
                    <a:pt x="323" y="283"/>
                    <a:pt x="323" y="283"/>
                  </a:cubicBezTo>
                  <a:cubicBezTo>
                    <a:pt x="323" y="283"/>
                    <a:pt x="323" y="283"/>
                    <a:pt x="323" y="283"/>
                  </a:cubicBezTo>
                  <a:cubicBezTo>
                    <a:pt x="323" y="284"/>
                    <a:pt x="323" y="284"/>
                    <a:pt x="323" y="284"/>
                  </a:cubicBezTo>
                  <a:cubicBezTo>
                    <a:pt x="323" y="292"/>
                    <a:pt x="322" y="299"/>
                    <a:pt x="321" y="306"/>
                  </a:cubicBezTo>
                  <a:cubicBezTo>
                    <a:pt x="321" y="313"/>
                    <a:pt x="320" y="321"/>
                    <a:pt x="318" y="328"/>
                  </a:cubicBezTo>
                  <a:cubicBezTo>
                    <a:pt x="315" y="343"/>
                    <a:pt x="313" y="357"/>
                    <a:pt x="310" y="372"/>
                  </a:cubicBezTo>
                  <a:cubicBezTo>
                    <a:pt x="306" y="358"/>
                    <a:pt x="306" y="358"/>
                    <a:pt x="306" y="358"/>
                  </a:cubicBezTo>
                  <a:cubicBezTo>
                    <a:pt x="312" y="365"/>
                    <a:pt x="319" y="372"/>
                    <a:pt x="326" y="378"/>
                  </a:cubicBezTo>
                  <a:cubicBezTo>
                    <a:pt x="331" y="382"/>
                    <a:pt x="331" y="382"/>
                    <a:pt x="331" y="382"/>
                  </a:cubicBezTo>
                  <a:cubicBezTo>
                    <a:pt x="334" y="383"/>
                    <a:pt x="334" y="383"/>
                    <a:pt x="334" y="383"/>
                  </a:cubicBezTo>
                  <a:cubicBezTo>
                    <a:pt x="335" y="384"/>
                    <a:pt x="335" y="384"/>
                    <a:pt x="335" y="384"/>
                  </a:cubicBezTo>
                  <a:cubicBezTo>
                    <a:pt x="335" y="384"/>
                    <a:pt x="335" y="384"/>
                    <a:pt x="335" y="384"/>
                  </a:cubicBezTo>
                  <a:cubicBezTo>
                    <a:pt x="336" y="385"/>
                    <a:pt x="336" y="385"/>
                    <a:pt x="336" y="385"/>
                  </a:cubicBezTo>
                  <a:cubicBezTo>
                    <a:pt x="336" y="385"/>
                    <a:pt x="336" y="385"/>
                    <a:pt x="336" y="385"/>
                  </a:cubicBezTo>
                  <a:cubicBezTo>
                    <a:pt x="337" y="385"/>
                    <a:pt x="337" y="385"/>
                    <a:pt x="337" y="385"/>
                  </a:cubicBezTo>
                  <a:cubicBezTo>
                    <a:pt x="339" y="386"/>
                    <a:pt x="339" y="386"/>
                    <a:pt x="339" y="386"/>
                  </a:cubicBezTo>
                  <a:cubicBezTo>
                    <a:pt x="345" y="391"/>
                    <a:pt x="347" y="397"/>
                    <a:pt x="347" y="402"/>
                  </a:cubicBezTo>
                  <a:cubicBezTo>
                    <a:pt x="347" y="407"/>
                    <a:pt x="346" y="410"/>
                    <a:pt x="345" y="414"/>
                  </a:cubicBezTo>
                  <a:cubicBezTo>
                    <a:pt x="340" y="426"/>
                    <a:pt x="332" y="434"/>
                    <a:pt x="324" y="441"/>
                  </a:cubicBezTo>
                  <a:cubicBezTo>
                    <a:pt x="315" y="448"/>
                    <a:pt x="307" y="455"/>
                    <a:pt x="297" y="460"/>
                  </a:cubicBezTo>
                  <a:cubicBezTo>
                    <a:pt x="295" y="458"/>
                    <a:pt x="295" y="458"/>
                    <a:pt x="295" y="458"/>
                  </a:cubicBezTo>
                  <a:cubicBezTo>
                    <a:pt x="302" y="450"/>
                    <a:pt x="309" y="442"/>
                    <a:pt x="314" y="433"/>
                  </a:cubicBezTo>
                  <a:cubicBezTo>
                    <a:pt x="319" y="425"/>
                    <a:pt x="324" y="415"/>
                    <a:pt x="326" y="408"/>
                  </a:cubicBezTo>
                  <a:cubicBezTo>
                    <a:pt x="326" y="406"/>
                    <a:pt x="326" y="404"/>
                    <a:pt x="326" y="404"/>
                  </a:cubicBezTo>
                  <a:cubicBezTo>
                    <a:pt x="326" y="403"/>
                    <a:pt x="325" y="405"/>
                    <a:pt x="328" y="406"/>
                  </a:cubicBezTo>
                  <a:cubicBezTo>
                    <a:pt x="321" y="403"/>
                    <a:pt x="321" y="403"/>
                    <a:pt x="321" y="403"/>
                  </a:cubicBezTo>
                  <a:cubicBezTo>
                    <a:pt x="312" y="399"/>
                    <a:pt x="312" y="399"/>
                    <a:pt x="312" y="399"/>
                  </a:cubicBezTo>
                  <a:cubicBezTo>
                    <a:pt x="302" y="393"/>
                    <a:pt x="293" y="386"/>
                    <a:pt x="285" y="378"/>
                  </a:cubicBezTo>
                  <a:cubicBezTo>
                    <a:pt x="281" y="374"/>
                    <a:pt x="281" y="374"/>
                    <a:pt x="281" y="374"/>
                  </a:cubicBezTo>
                  <a:cubicBezTo>
                    <a:pt x="281" y="364"/>
                    <a:pt x="281" y="364"/>
                    <a:pt x="281" y="364"/>
                  </a:cubicBezTo>
                  <a:cubicBezTo>
                    <a:pt x="283" y="351"/>
                    <a:pt x="285" y="337"/>
                    <a:pt x="287" y="324"/>
                  </a:cubicBezTo>
                  <a:cubicBezTo>
                    <a:pt x="288" y="317"/>
                    <a:pt x="289" y="310"/>
                    <a:pt x="289" y="303"/>
                  </a:cubicBezTo>
                  <a:cubicBezTo>
                    <a:pt x="290" y="296"/>
                    <a:pt x="291" y="289"/>
                    <a:pt x="292" y="282"/>
                  </a:cubicBezTo>
                  <a:cubicBezTo>
                    <a:pt x="292" y="284"/>
                    <a:pt x="292" y="284"/>
                    <a:pt x="292" y="284"/>
                  </a:cubicBezTo>
                  <a:cubicBezTo>
                    <a:pt x="291" y="282"/>
                    <a:pt x="291" y="280"/>
                    <a:pt x="291" y="278"/>
                  </a:cubicBezTo>
                  <a:cubicBezTo>
                    <a:pt x="291" y="276"/>
                    <a:pt x="291" y="274"/>
                    <a:pt x="290" y="273"/>
                  </a:cubicBezTo>
                  <a:cubicBezTo>
                    <a:pt x="290" y="273"/>
                    <a:pt x="289" y="272"/>
                    <a:pt x="289" y="272"/>
                  </a:cubicBezTo>
                  <a:cubicBezTo>
                    <a:pt x="289" y="271"/>
                    <a:pt x="289" y="271"/>
                    <a:pt x="288" y="271"/>
                  </a:cubicBezTo>
                  <a:cubicBezTo>
                    <a:pt x="288" y="271"/>
                    <a:pt x="288" y="270"/>
                    <a:pt x="288" y="270"/>
                  </a:cubicBezTo>
                  <a:cubicBezTo>
                    <a:pt x="288" y="270"/>
                    <a:pt x="288" y="270"/>
                    <a:pt x="288" y="270"/>
                  </a:cubicBezTo>
                  <a:cubicBezTo>
                    <a:pt x="288" y="270"/>
                    <a:pt x="287" y="270"/>
                    <a:pt x="289" y="270"/>
                  </a:cubicBezTo>
                  <a:cubicBezTo>
                    <a:pt x="291" y="270"/>
                    <a:pt x="291" y="270"/>
                    <a:pt x="291" y="270"/>
                  </a:cubicBezTo>
                  <a:cubicBezTo>
                    <a:pt x="253" y="272"/>
                    <a:pt x="253" y="272"/>
                    <a:pt x="253" y="272"/>
                  </a:cubicBezTo>
                  <a:cubicBezTo>
                    <a:pt x="254" y="272"/>
                    <a:pt x="254" y="272"/>
                    <a:pt x="254" y="272"/>
                  </a:cubicBezTo>
                  <a:cubicBezTo>
                    <a:pt x="247" y="273"/>
                    <a:pt x="240" y="273"/>
                    <a:pt x="233" y="273"/>
                  </a:cubicBezTo>
                  <a:cubicBezTo>
                    <a:pt x="225" y="272"/>
                    <a:pt x="218" y="273"/>
                    <a:pt x="211" y="271"/>
                  </a:cubicBezTo>
                  <a:cubicBezTo>
                    <a:pt x="204" y="270"/>
                    <a:pt x="197" y="267"/>
                    <a:pt x="190" y="265"/>
                  </a:cubicBezTo>
                  <a:cubicBezTo>
                    <a:pt x="186" y="263"/>
                    <a:pt x="183" y="262"/>
                    <a:pt x="180" y="260"/>
                  </a:cubicBezTo>
                  <a:cubicBezTo>
                    <a:pt x="175" y="256"/>
                    <a:pt x="175" y="256"/>
                    <a:pt x="175" y="256"/>
                  </a:cubicBezTo>
                  <a:cubicBezTo>
                    <a:pt x="173" y="255"/>
                    <a:pt x="172" y="254"/>
                    <a:pt x="170" y="252"/>
                  </a:cubicBezTo>
                  <a:cubicBezTo>
                    <a:pt x="169" y="250"/>
                    <a:pt x="169" y="250"/>
                    <a:pt x="169" y="250"/>
                  </a:cubicBezTo>
                  <a:cubicBezTo>
                    <a:pt x="169" y="249"/>
                    <a:pt x="169" y="249"/>
                    <a:pt x="169" y="249"/>
                  </a:cubicBezTo>
                  <a:cubicBezTo>
                    <a:pt x="168" y="242"/>
                    <a:pt x="167" y="236"/>
                    <a:pt x="166" y="229"/>
                  </a:cubicBezTo>
                  <a:cubicBezTo>
                    <a:pt x="165" y="223"/>
                    <a:pt x="165" y="216"/>
                    <a:pt x="163" y="210"/>
                  </a:cubicBezTo>
                  <a:cubicBezTo>
                    <a:pt x="161" y="204"/>
                    <a:pt x="159" y="198"/>
                    <a:pt x="157" y="192"/>
                  </a:cubicBezTo>
                  <a:cubicBezTo>
                    <a:pt x="156" y="185"/>
                    <a:pt x="152" y="180"/>
                    <a:pt x="150" y="174"/>
                  </a:cubicBezTo>
                  <a:cubicBezTo>
                    <a:pt x="147" y="168"/>
                    <a:pt x="144" y="162"/>
                    <a:pt x="141" y="157"/>
                  </a:cubicBezTo>
                  <a:cubicBezTo>
                    <a:pt x="130" y="141"/>
                    <a:pt x="130" y="141"/>
                    <a:pt x="130" y="141"/>
                  </a:cubicBezTo>
                  <a:cubicBezTo>
                    <a:pt x="127" y="135"/>
                    <a:pt x="123" y="130"/>
                    <a:pt x="119" y="125"/>
                  </a:cubicBezTo>
                  <a:cubicBezTo>
                    <a:pt x="116" y="120"/>
                    <a:pt x="112" y="115"/>
                    <a:pt x="108" y="110"/>
                  </a:cubicBezTo>
                  <a:cubicBezTo>
                    <a:pt x="104" y="105"/>
                    <a:pt x="100" y="100"/>
                    <a:pt x="96" y="95"/>
                  </a:cubicBezTo>
                  <a:cubicBezTo>
                    <a:pt x="84" y="81"/>
                    <a:pt x="84" y="81"/>
                    <a:pt x="84" y="81"/>
                  </a:cubicBezTo>
                  <a:cubicBezTo>
                    <a:pt x="76" y="71"/>
                    <a:pt x="67" y="62"/>
                    <a:pt x="58" y="53"/>
                  </a:cubicBezTo>
                  <a:cubicBezTo>
                    <a:pt x="40" y="35"/>
                    <a:pt x="21" y="19"/>
                    <a:pt x="0" y="3"/>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
            <p:cNvSpPr/>
            <p:nvPr/>
          </p:nvSpPr>
          <p:spPr bwMode="auto">
            <a:xfrm>
              <a:off x="4448" y="1806"/>
              <a:ext cx="386" cy="335"/>
            </a:xfrm>
            <a:custGeom>
              <a:avLst/>
              <a:gdLst>
                <a:gd name="T0" fmla="*/ 307 w 395"/>
                <a:gd name="T1" fmla="*/ 9 h 343"/>
                <a:gd name="T2" fmla="*/ 344 w 395"/>
                <a:gd name="T3" fmla="*/ 0 h 343"/>
                <a:gd name="T4" fmla="*/ 360 w 395"/>
                <a:gd name="T5" fmla="*/ 2 h 343"/>
                <a:gd name="T6" fmla="*/ 377 w 395"/>
                <a:gd name="T7" fmla="*/ 19 h 343"/>
                <a:gd name="T8" fmla="*/ 366 w 395"/>
                <a:gd name="T9" fmla="*/ 56 h 343"/>
                <a:gd name="T10" fmla="*/ 368 w 395"/>
                <a:gd name="T11" fmla="*/ 70 h 343"/>
                <a:gd name="T12" fmla="*/ 384 w 395"/>
                <a:gd name="T13" fmla="*/ 97 h 343"/>
                <a:gd name="T14" fmla="*/ 393 w 395"/>
                <a:gd name="T15" fmla="*/ 120 h 343"/>
                <a:gd name="T16" fmla="*/ 371 w 395"/>
                <a:gd name="T17" fmla="*/ 212 h 343"/>
                <a:gd name="T18" fmla="*/ 300 w 395"/>
                <a:gd name="T19" fmla="*/ 279 h 343"/>
                <a:gd name="T20" fmla="*/ 215 w 395"/>
                <a:gd name="T21" fmla="*/ 323 h 343"/>
                <a:gd name="T22" fmla="*/ 158 w 395"/>
                <a:gd name="T23" fmla="*/ 339 h 343"/>
                <a:gd name="T24" fmla="*/ 80 w 395"/>
                <a:gd name="T25" fmla="*/ 341 h 343"/>
                <a:gd name="T26" fmla="*/ 59 w 395"/>
                <a:gd name="T27" fmla="*/ 337 h 343"/>
                <a:gd name="T28" fmla="*/ 7 w 395"/>
                <a:gd name="T29" fmla="*/ 315 h 343"/>
                <a:gd name="T30" fmla="*/ 1 w 395"/>
                <a:gd name="T31" fmla="*/ 308 h 343"/>
                <a:gd name="T32" fmla="*/ 30 w 395"/>
                <a:gd name="T33" fmla="*/ 314 h 343"/>
                <a:gd name="T34" fmla="*/ 72 w 395"/>
                <a:gd name="T35" fmla="*/ 318 h 343"/>
                <a:gd name="T36" fmla="*/ 104 w 395"/>
                <a:gd name="T37" fmla="*/ 316 h 343"/>
                <a:gd name="T38" fmla="*/ 205 w 395"/>
                <a:gd name="T39" fmla="*/ 294 h 343"/>
                <a:gd name="T40" fmla="*/ 288 w 395"/>
                <a:gd name="T41" fmla="*/ 260 h 343"/>
                <a:gd name="T42" fmla="*/ 364 w 395"/>
                <a:gd name="T43" fmla="*/ 207 h 343"/>
                <a:gd name="T44" fmla="*/ 371 w 395"/>
                <a:gd name="T45" fmla="*/ 127 h 343"/>
                <a:gd name="T46" fmla="*/ 362 w 395"/>
                <a:gd name="T47" fmla="*/ 111 h 343"/>
                <a:gd name="T48" fmla="*/ 343 w 395"/>
                <a:gd name="T49" fmla="*/ 81 h 343"/>
                <a:gd name="T50" fmla="*/ 340 w 395"/>
                <a:gd name="T51" fmla="*/ 58 h 343"/>
                <a:gd name="T52" fmla="*/ 341 w 395"/>
                <a:gd name="T53" fmla="*/ 52 h 343"/>
                <a:gd name="T54" fmla="*/ 341 w 395"/>
                <a:gd name="T55" fmla="*/ 51 h 343"/>
                <a:gd name="T56" fmla="*/ 342 w 395"/>
                <a:gd name="T57" fmla="*/ 49 h 343"/>
                <a:gd name="T58" fmla="*/ 354 w 395"/>
                <a:gd name="T59" fmla="*/ 27 h 343"/>
                <a:gd name="T60" fmla="*/ 356 w 395"/>
                <a:gd name="T61" fmla="*/ 21 h 343"/>
                <a:gd name="T62" fmla="*/ 350 w 395"/>
                <a:gd name="T63" fmla="*/ 18 h 343"/>
                <a:gd name="T64" fmla="*/ 329 w 395"/>
                <a:gd name="T65" fmla="*/ 16 h 343"/>
                <a:gd name="T66" fmla="*/ 300 w 395"/>
                <a:gd name="T67"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43">
                  <a:moveTo>
                    <a:pt x="300" y="11"/>
                  </a:moveTo>
                  <a:cubicBezTo>
                    <a:pt x="300" y="11"/>
                    <a:pt x="302" y="11"/>
                    <a:pt x="307" y="9"/>
                  </a:cubicBezTo>
                  <a:cubicBezTo>
                    <a:pt x="312" y="8"/>
                    <a:pt x="319" y="6"/>
                    <a:pt x="328" y="4"/>
                  </a:cubicBezTo>
                  <a:cubicBezTo>
                    <a:pt x="333" y="3"/>
                    <a:pt x="337" y="1"/>
                    <a:pt x="344" y="0"/>
                  </a:cubicBezTo>
                  <a:cubicBezTo>
                    <a:pt x="347" y="0"/>
                    <a:pt x="351" y="0"/>
                    <a:pt x="355" y="1"/>
                  </a:cubicBezTo>
                  <a:cubicBezTo>
                    <a:pt x="358" y="1"/>
                    <a:pt x="358" y="1"/>
                    <a:pt x="360" y="2"/>
                  </a:cubicBezTo>
                  <a:cubicBezTo>
                    <a:pt x="362" y="2"/>
                    <a:pt x="365" y="3"/>
                    <a:pt x="367" y="5"/>
                  </a:cubicBezTo>
                  <a:cubicBezTo>
                    <a:pt x="371" y="7"/>
                    <a:pt x="376" y="12"/>
                    <a:pt x="377" y="19"/>
                  </a:cubicBezTo>
                  <a:cubicBezTo>
                    <a:pt x="379" y="26"/>
                    <a:pt x="377" y="31"/>
                    <a:pt x="376" y="36"/>
                  </a:cubicBezTo>
                  <a:cubicBezTo>
                    <a:pt x="373" y="44"/>
                    <a:pt x="368" y="51"/>
                    <a:pt x="366" y="56"/>
                  </a:cubicBezTo>
                  <a:cubicBezTo>
                    <a:pt x="367" y="54"/>
                    <a:pt x="364" y="65"/>
                    <a:pt x="366" y="64"/>
                  </a:cubicBezTo>
                  <a:cubicBezTo>
                    <a:pt x="366" y="64"/>
                    <a:pt x="367" y="68"/>
                    <a:pt x="368" y="70"/>
                  </a:cubicBezTo>
                  <a:cubicBezTo>
                    <a:pt x="371" y="76"/>
                    <a:pt x="375" y="83"/>
                    <a:pt x="380" y="91"/>
                  </a:cubicBezTo>
                  <a:cubicBezTo>
                    <a:pt x="384" y="97"/>
                    <a:pt x="384" y="97"/>
                    <a:pt x="384" y="97"/>
                  </a:cubicBezTo>
                  <a:cubicBezTo>
                    <a:pt x="386" y="101"/>
                    <a:pt x="386" y="102"/>
                    <a:pt x="388" y="105"/>
                  </a:cubicBezTo>
                  <a:cubicBezTo>
                    <a:pt x="389" y="108"/>
                    <a:pt x="391" y="115"/>
                    <a:pt x="393" y="120"/>
                  </a:cubicBezTo>
                  <a:cubicBezTo>
                    <a:pt x="395" y="131"/>
                    <a:pt x="395" y="142"/>
                    <a:pt x="394" y="152"/>
                  </a:cubicBezTo>
                  <a:cubicBezTo>
                    <a:pt x="391" y="174"/>
                    <a:pt x="385" y="194"/>
                    <a:pt x="371" y="212"/>
                  </a:cubicBezTo>
                  <a:cubicBezTo>
                    <a:pt x="358" y="230"/>
                    <a:pt x="342" y="245"/>
                    <a:pt x="325" y="259"/>
                  </a:cubicBezTo>
                  <a:cubicBezTo>
                    <a:pt x="300" y="279"/>
                    <a:pt x="300" y="279"/>
                    <a:pt x="300" y="279"/>
                  </a:cubicBezTo>
                  <a:cubicBezTo>
                    <a:pt x="291" y="285"/>
                    <a:pt x="282" y="290"/>
                    <a:pt x="273" y="296"/>
                  </a:cubicBezTo>
                  <a:cubicBezTo>
                    <a:pt x="254" y="307"/>
                    <a:pt x="235" y="316"/>
                    <a:pt x="215" y="323"/>
                  </a:cubicBezTo>
                  <a:cubicBezTo>
                    <a:pt x="206" y="328"/>
                    <a:pt x="196" y="330"/>
                    <a:pt x="186" y="333"/>
                  </a:cubicBezTo>
                  <a:cubicBezTo>
                    <a:pt x="177" y="336"/>
                    <a:pt x="167" y="338"/>
                    <a:pt x="158" y="339"/>
                  </a:cubicBezTo>
                  <a:cubicBezTo>
                    <a:pt x="139" y="343"/>
                    <a:pt x="121" y="343"/>
                    <a:pt x="104" y="343"/>
                  </a:cubicBezTo>
                  <a:cubicBezTo>
                    <a:pt x="96" y="342"/>
                    <a:pt x="88" y="342"/>
                    <a:pt x="80" y="341"/>
                  </a:cubicBezTo>
                  <a:cubicBezTo>
                    <a:pt x="76" y="340"/>
                    <a:pt x="73" y="340"/>
                    <a:pt x="69" y="339"/>
                  </a:cubicBezTo>
                  <a:cubicBezTo>
                    <a:pt x="66" y="338"/>
                    <a:pt x="62" y="338"/>
                    <a:pt x="59" y="337"/>
                  </a:cubicBezTo>
                  <a:cubicBezTo>
                    <a:pt x="47" y="333"/>
                    <a:pt x="35" y="330"/>
                    <a:pt x="26" y="325"/>
                  </a:cubicBezTo>
                  <a:cubicBezTo>
                    <a:pt x="18" y="322"/>
                    <a:pt x="11" y="318"/>
                    <a:pt x="7" y="315"/>
                  </a:cubicBezTo>
                  <a:cubicBezTo>
                    <a:pt x="2" y="312"/>
                    <a:pt x="0" y="311"/>
                    <a:pt x="0" y="311"/>
                  </a:cubicBezTo>
                  <a:cubicBezTo>
                    <a:pt x="1" y="308"/>
                    <a:pt x="1" y="308"/>
                    <a:pt x="1" y="308"/>
                  </a:cubicBezTo>
                  <a:cubicBezTo>
                    <a:pt x="1" y="308"/>
                    <a:pt x="4" y="309"/>
                    <a:pt x="9" y="310"/>
                  </a:cubicBezTo>
                  <a:cubicBezTo>
                    <a:pt x="14" y="311"/>
                    <a:pt x="21" y="313"/>
                    <a:pt x="30" y="314"/>
                  </a:cubicBezTo>
                  <a:cubicBezTo>
                    <a:pt x="39" y="315"/>
                    <a:pt x="49" y="316"/>
                    <a:pt x="62" y="317"/>
                  </a:cubicBezTo>
                  <a:cubicBezTo>
                    <a:pt x="65" y="317"/>
                    <a:pt x="69" y="318"/>
                    <a:pt x="72" y="318"/>
                  </a:cubicBezTo>
                  <a:cubicBezTo>
                    <a:pt x="75" y="318"/>
                    <a:pt x="79" y="317"/>
                    <a:pt x="82" y="317"/>
                  </a:cubicBezTo>
                  <a:cubicBezTo>
                    <a:pt x="89" y="317"/>
                    <a:pt x="96" y="317"/>
                    <a:pt x="104" y="316"/>
                  </a:cubicBezTo>
                  <a:cubicBezTo>
                    <a:pt x="119" y="314"/>
                    <a:pt x="135" y="313"/>
                    <a:pt x="152" y="308"/>
                  </a:cubicBezTo>
                  <a:cubicBezTo>
                    <a:pt x="169" y="305"/>
                    <a:pt x="187" y="299"/>
                    <a:pt x="205" y="294"/>
                  </a:cubicBezTo>
                  <a:cubicBezTo>
                    <a:pt x="223" y="288"/>
                    <a:pt x="242" y="281"/>
                    <a:pt x="260" y="272"/>
                  </a:cubicBezTo>
                  <a:cubicBezTo>
                    <a:pt x="269" y="268"/>
                    <a:pt x="278" y="264"/>
                    <a:pt x="288" y="260"/>
                  </a:cubicBezTo>
                  <a:cubicBezTo>
                    <a:pt x="316" y="245"/>
                    <a:pt x="316" y="245"/>
                    <a:pt x="316" y="245"/>
                  </a:cubicBezTo>
                  <a:cubicBezTo>
                    <a:pt x="334" y="235"/>
                    <a:pt x="352" y="223"/>
                    <a:pt x="364" y="207"/>
                  </a:cubicBezTo>
                  <a:cubicBezTo>
                    <a:pt x="376" y="192"/>
                    <a:pt x="380" y="170"/>
                    <a:pt x="378" y="152"/>
                  </a:cubicBezTo>
                  <a:cubicBezTo>
                    <a:pt x="377" y="143"/>
                    <a:pt x="374" y="134"/>
                    <a:pt x="371" y="127"/>
                  </a:cubicBezTo>
                  <a:cubicBezTo>
                    <a:pt x="369" y="123"/>
                    <a:pt x="368" y="120"/>
                    <a:pt x="365" y="116"/>
                  </a:cubicBezTo>
                  <a:cubicBezTo>
                    <a:pt x="364" y="114"/>
                    <a:pt x="363" y="111"/>
                    <a:pt x="362" y="111"/>
                  </a:cubicBezTo>
                  <a:cubicBezTo>
                    <a:pt x="359" y="106"/>
                    <a:pt x="359" y="106"/>
                    <a:pt x="359" y="106"/>
                  </a:cubicBezTo>
                  <a:cubicBezTo>
                    <a:pt x="353" y="99"/>
                    <a:pt x="347" y="91"/>
                    <a:pt x="343" y="81"/>
                  </a:cubicBezTo>
                  <a:cubicBezTo>
                    <a:pt x="342" y="76"/>
                    <a:pt x="340" y="71"/>
                    <a:pt x="340" y="63"/>
                  </a:cubicBezTo>
                  <a:cubicBezTo>
                    <a:pt x="340" y="58"/>
                    <a:pt x="340" y="58"/>
                    <a:pt x="340" y="58"/>
                  </a:cubicBezTo>
                  <a:cubicBezTo>
                    <a:pt x="340" y="55"/>
                    <a:pt x="340" y="55"/>
                    <a:pt x="340" y="55"/>
                  </a:cubicBezTo>
                  <a:cubicBezTo>
                    <a:pt x="341" y="52"/>
                    <a:pt x="341" y="52"/>
                    <a:pt x="341" y="52"/>
                  </a:cubicBezTo>
                  <a:cubicBezTo>
                    <a:pt x="341" y="51"/>
                    <a:pt x="341" y="51"/>
                    <a:pt x="341" y="51"/>
                  </a:cubicBezTo>
                  <a:cubicBezTo>
                    <a:pt x="341" y="51"/>
                    <a:pt x="341" y="51"/>
                    <a:pt x="341" y="51"/>
                  </a:cubicBezTo>
                  <a:cubicBezTo>
                    <a:pt x="342" y="47"/>
                    <a:pt x="342" y="50"/>
                    <a:pt x="342" y="49"/>
                  </a:cubicBezTo>
                  <a:cubicBezTo>
                    <a:pt x="342" y="49"/>
                    <a:pt x="342" y="49"/>
                    <a:pt x="342" y="49"/>
                  </a:cubicBezTo>
                  <a:cubicBezTo>
                    <a:pt x="343" y="47"/>
                    <a:pt x="343" y="47"/>
                    <a:pt x="343" y="47"/>
                  </a:cubicBezTo>
                  <a:cubicBezTo>
                    <a:pt x="347" y="37"/>
                    <a:pt x="352" y="32"/>
                    <a:pt x="354" y="27"/>
                  </a:cubicBezTo>
                  <a:cubicBezTo>
                    <a:pt x="355" y="25"/>
                    <a:pt x="356" y="23"/>
                    <a:pt x="356" y="23"/>
                  </a:cubicBezTo>
                  <a:cubicBezTo>
                    <a:pt x="356" y="23"/>
                    <a:pt x="357" y="22"/>
                    <a:pt x="356" y="21"/>
                  </a:cubicBezTo>
                  <a:cubicBezTo>
                    <a:pt x="355" y="21"/>
                    <a:pt x="356" y="21"/>
                    <a:pt x="354" y="20"/>
                  </a:cubicBezTo>
                  <a:cubicBezTo>
                    <a:pt x="353" y="19"/>
                    <a:pt x="350" y="18"/>
                    <a:pt x="350" y="18"/>
                  </a:cubicBezTo>
                  <a:cubicBezTo>
                    <a:pt x="348" y="18"/>
                    <a:pt x="347" y="17"/>
                    <a:pt x="344" y="17"/>
                  </a:cubicBezTo>
                  <a:cubicBezTo>
                    <a:pt x="340" y="16"/>
                    <a:pt x="334" y="17"/>
                    <a:pt x="329" y="16"/>
                  </a:cubicBezTo>
                  <a:cubicBezTo>
                    <a:pt x="320" y="16"/>
                    <a:pt x="313" y="16"/>
                    <a:pt x="308" y="15"/>
                  </a:cubicBezTo>
                  <a:cubicBezTo>
                    <a:pt x="303" y="15"/>
                    <a:pt x="300" y="14"/>
                    <a:pt x="300" y="14"/>
                  </a:cubicBezTo>
                  <a:lnTo>
                    <a:pt x="300" y="1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
            <p:cNvSpPr/>
            <p:nvPr/>
          </p:nvSpPr>
          <p:spPr bwMode="auto">
            <a:xfrm>
              <a:off x="3779" y="1310"/>
              <a:ext cx="657" cy="345"/>
            </a:xfrm>
            <a:custGeom>
              <a:avLst/>
              <a:gdLst>
                <a:gd name="T0" fmla="*/ 673 w 673"/>
                <a:gd name="T1" fmla="*/ 68 h 354"/>
                <a:gd name="T2" fmla="*/ 665 w 673"/>
                <a:gd name="T3" fmla="*/ 64 h 354"/>
                <a:gd name="T4" fmla="*/ 640 w 673"/>
                <a:gd name="T5" fmla="*/ 55 h 354"/>
                <a:gd name="T6" fmla="*/ 548 w 673"/>
                <a:gd name="T7" fmla="*/ 37 h 354"/>
                <a:gd name="T8" fmla="*/ 486 w 673"/>
                <a:gd name="T9" fmla="*/ 33 h 354"/>
                <a:gd name="T10" fmla="*/ 453 w 673"/>
                <a:gd name="T11" fmla="*/ 33 h 354"/>
                <a:gd name="T12" fmla="*/ 417 w 673"/>
                <a:gd name="T13" fmla="*/ 36 h 354"/>
                <a:gd name="T14" fmla="*/ 345 w 673"/>
                <a:gd name="T15" fmla="*/ 47 h 354"/>
                <a:gd name="T16" fmla="*/ 275 w 673"/>
                <a:gd name="T17" fmla="*/ 70 h 354"/>
                <a:gd name="T18" fmla="*/ 258 w 673"/>
                <a:gd name="T19" fmla="*/ 77 h 354"/>
                <a:gd name="T20" fmla="*/ 240 w 673"/>
                <a:gd name="T21" fmla="*/ 86 h 354"/>
                <a:gd name="T22" fmla="*/ 208 w 673"/>
                <a:gd name="T23" fmla="*/ 105 h 354"/>
                <a:gd name="T24" fmla="*/ 148 w 673"/>
                <a:gd name="T25" fmla="*/ 147 h 354"/>
                <a:gd name="T26" fmla="*/ 57 w 673"/>
                <a:gd name="T27" fmla="*/ 239 h 354"/>
                <a:gd name="T28" fmla="*/ 29 w 673"/>
                <a:gd name="T29" fmla="*/ 284 h 354"/>
                <a:gd name="T30" fmla="*/ 12 w 673"/>
                <a:gd name="T31" fmla="*/ 320 h 354"/>
                <a:gd name="T32" fmla="*/ 3 w 673"/>
                <a:gd name="T33" fmla="*/ 345 h 354"/>
                <a:gd name="T34" fmla="*/ 0 w 673"/>
                <a:gd name="T35" fmla="*/ 354 h 354"/>
                <a:gd name="T36" fmla="*/ 1 w 673"/>
                <a:gd name="T37" fmla="*/ 345 h 354"/>
                <a:gd name="T38" fmla="*/ 4 w 673"/>
                <a:gd name="T39" fmla="*/ 318 h 354"/>
                <a:gd name="T40" fmla="*/ 15 w 673"/>
                <a:gd name="T41" fmla="*/ 277 h 354"/>
                <a:gd name="T42" fmla="*/ 38 w 673"/>
                <a:gd name="T43" fmla="*/ 227 h 354"/>
                <a:gd name="T44" fmla="*/ 75 w 673"/>
                <a:gd name="T45" fmla="*/ 173 h 354"/>
                <a:gd name="T46" fmla="*/ 125 w 673"/>
                <a:gd name="T47" fmla="*/ 120 h 354"/>
                <a:gd name="T48" fmla="*/ 187 w 673"/>
                <a:gd name="T49" fmla="*/ 72 h 354"/>
                <a:gd name="T50" fmla="*/ 222 w 673"/>
                <a:gd name="T51" fmla="*/ 51 h 354"/>
                <a:gd name="T52" fmla="*/ 240 w 673"/>
                <a:gd name="T53" fmla="*/ 42 h 354"/>
                <a:gd name="T54" fmla="*/ 259 w 673"/>
                <a:gd name="T55" fmla="*/ 33 h 354"/>
                <a:gd name="T56" fmla="*/ 337 w 673"/>
                <a:gd name="T57" fmla="*/ 9 h 354"/>
                <a:gd name="T58" fmla="*/ 416 w 673"/>
                <a:gd name="T59" fmla="*/ 1 h 354"/>
                <a:gd name="T60" fmla="*/ 452 w 673"/>
                <a:gd name="T61" fmla="*/ 1 h 354"/>
                <a:gd name="T62" fmla="*/ 488 w 673"/>
                <a:gd name="T63" fmla="*/ 4 h 354"/>
                <a:gd name="T64" fmla="*/ 552 w 673"/>
                <a:gd name="T65" fmla="*/ 14 h 354"/>
                <a:gd name="T66" fmla="*/ 643 w 673"/>
                <a:gd name="T67" fmla="*/ 48 h 354"/>
                <a:gd name="T68" fmla="*/ 666 w 673"/>
                <a:gd name="T69" fmla="*/ 63 h 354"/>
                <a:gd name="T70" fmla="*/ 673 w 673"/>
                <a:gd name="T71" fmla="*/ 6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3" h="354">
                  <a:moveTo>
                    <a:pt x="673" y="68"/>
                  </a:moveTo>
                  <a:cubicBezTo>
                    <a:pt x="673" y="68"/>
                    <a:pt x="670" y="67"/>
                    <a:pt x="665" y="64"/>
                  </a:cubicBezTo>
                  <a:cubicBezTo>
                    <a:pt x="659" y="62"/>
                    <a:pt x="651" y="59"/>
                    <a:pt x="640" y="55"/>
                  </a:cubicBezTo>
                  <a:cubicBezTo>
                    <a:pt x="618" y="48"/>
                    <a:pt x="587" y="41"/>
                    <a:pt x="548" y="37"/>
                  </a:cubicBezTo>
                  <a:cubicBezTo>
                    <a:pt x="529" y="35"/>
                    <a:pt x="508" y="34"/>
                    <a:pt x="486" y="33"/>
                  </a:cubicBezTo>
                  <a:cubicBezTo>
                    <a:pt x="475" y="33"/>
                    <a:pt x="464" y="33"/>
                    <a:pt x="453" y="33"/>
                  </a:cubicBezTo>
                  <a:cubicBezTo>
                    <a:pt x="441" y="34"/>
                    <a:pt x="429" y="35"/>
                    <a:pt x="417" y="36"/>
                  </a:cubicBezTo>
                  <a:cubicBezTo>
                    <a:pt x="394" y="37"/>
                    <a:pt x="369" y="42"/>
                    <a:pt x="345" y="47"/>
                  </a:cubicBezTo>
                  <a:cubicBezTo>
                    <a:pt x="321" y="52"/>
                    <a:pt x="297" y="60"/>
                    <a:pt x="275" y="70"/>
                  </a:cubicBezTo>
                  <a:cubicBezTo>
                    <a:pt x="258" y="77"/>
                    <a:pt x="258" y="77"/>
                    <a:pt x="258" y="77"/>
                  </a:cubicBezTo>
                  <a:cubicBezTo>
                    <a:pt x="240" y="86"/>
                    <a:pt x="240" y="86"/>
                    <a:pt x="240" y="86"/>
                  </a:cubicBezTo>
                  <a:cubicBezTo>
                    <a:pt x="229" y="92"/>
                    <a:pt x="219" y="98"/>
                    <a:pt x="208" y="105"/>
                  </a:cubicBezTo>
                  <a:cubicBezTo>
                    <a:pt x="187" y="118"/>
                    <a:pt x="166" y="132"/>
                    <a:pt x="148" y="147"/>
                  </a:cubicBezTo>
                  <a:cubicBezTo>
                    <a:pt x="111" y="176"/>
                    <a:pt x="80" y="209"/>
                    <a:pt x="57" y="239"/>
                  </a:cubicBezTo>
                  <a:cubicBezTo>
                    <a:pt x="46" y="255"/>
                    <a:pt x="37" y="270"/>
                    <a:pt x="29" y="284"/>
                  </a:cubicBezTo>
                  <a:cubicBezTo>
                    <a:pt x="22" y="297"/>
                    <a:pt x="16" y="310"/>
                    <a:pt x="12" y="320"/>
                  </a:cubicBezTo>
                  <a:cubicBezTo>
                    <a:pt x="8" y="331"/>
                    <a:pt x="5" y="340"/>
                    <a:pt x="3" y="345"/>
                  </a:cubicBezTo>
                  <a:cubicBezTo>
                    <a:pt x="1" y="351"/>
                    <a:pt x="0" y="354"/>
                    <a:pt x="0" y="354"/>
                  </a:cubicBezTo>
                  <a:cubicBezTo>
                    <a:pt x="0" y="354"/>
                    <a:pt x="0" y="351"/>
                    <a:pt x="1" y="345"/>
                  </a:cubicBezTo>
                  <a:cubicBezTo>
                    <a:pt x="2" y="339"/>
                    <a:pt x="2" y="330"/>
                    <a:pt x="4" y="318"/>
                  </a:cubicBezTo>
                  <a:cubicBezTo>
                    <a:pt x="6" y="307"/>
                    <a:pt x="10" y="293"/>
                    <a:pt x="15" y="277"/>
                  </a:cubicBezTo>
                  <a:cubicBezTo>
                    <a:pt x="21" y="262"/>
                    <a:pt x="28" y="245"/>
                    <a:pt x="38" y="227"/>
                  </a:cubicBezTo>
                  <a:cubicBezTo>
                    <a:pt x="48" y="209"/>
                    <a:pt x="60" y="191"/>
                    <a:pt x="75" y="173"/>
                  </a:cubicBezTo>
                  <a:cubicBezTo>
                    <a:pt x="89" y="155"/>
                    <a:pt x="106" y="136"/>
                    <a:pt x="125" y="120"/>
                  </a:cubicBezTo>
                  <a:cubicBezTo>
                    <a:pt x="144" y="103"/>
                    <a:pt x="165" y="86"/>
                    <a:pt x="187" y="72"/>
                  </a:cubicBezTo>
                  <a:cubicBezTo>
                    <a:pt x="198" y="65"/>
                    <a:pt x="211" y="58"/>
                    <a:pt x="222" y="51"/>
                  </a:cubicBezTo>
                  <a:cubicBezTo>
                    <a:pt x="240" y="42"/>
                    <a:pt x="240" y="42"/>
                    <a:pt x="240" y="42"/>
                  </a:cubicBezTo>
                  <a:cubicBezTo>
                    <a:pt x="259" y="33"/>
                    <a:pt x="259" y="33"/>
                    <a:pt x="259" y="33"/>
                  </a:cubicBezTo>
                  <a:cubicBezTo>
                    <a:pt x="284" y="23"/>
                    <a:pt x="311" y="14"/>
                    <a:pt x="337" y="9"/>
                  </a:cubicBezTo>
                  <a:cubicBezTo>
                    <a:pt x="364" y="4"/>
                    <a:pt x="390" y="2"/>
                    <a:pt x="416" y="1"/>
                  </a:cubicBezTo>
                  <a:cubicBezTo>
                    <a:pt x="429" y="0"/>
                    <a:pt x="441" y="1"/>
                    <a:pt x="452" y="1"/>
                  </a:cubicBezTo>
                  <a:cubicBezTo>
                    <a:pt x="465" y="1"/>
                    <a:pt x="477" y="2"/>
                    <a:pt x="488" y="4"/>
                  </a:cubicBezTo>
                  <a:cubicBezTo>
                    <a:pt x="511" y="6"/>
                    <a:pt x="533" y="10"/>
                    <a:pt x="552" y="14"/>
                  </a:cubicBezTo>
                  <a:cubicBezTo>
                    <a:pt x="591" y="23"/>
                    <a:pt x="623" y="36"/>
                    <a:pt x="643" y="48"/>
                  </a:cubicBezTo>
                  <a:cubicBezTo>
                    <a:pt x="653" y="53"/>
                    <a:pt x="661" y="59"/>
                    <a:pt x="666" y="63"/>
                  </a:cubicBezTo>
                  <a:cubicBezTo>
                    <a:pt x="671" y="66"/>
                    <a:pt x="673" y="68"/>
                    <a:pt x="673" y="6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6"/>
            <p:cNvSpPr/>
            <p:nvPr/>
          </p:nvSpPr>
          <p:spPr bwMode="auto">
            <a:xfrm>
              <a:off x="4277" y="1375"/>
              <a:ext cx="177" cy="513"/>
            </a:xfrm>
            <a:custGeom>
              <a:avLst/>
              <a:gdLst>
                <a:gd name="T0" fmla="*/ 130 w 181"/>
                <a:gd name="T1" fmla="*/ 19 h 525"/>
                <a:gd name="T2" fmla="*/ 64 w 181"/>
                <a:gd name="T3" fmla="*/ 53 h 525"/>
                <a:gd name="T4" fmla="*/ 37 w 181"/>
                <a:gd name="T5" fmla="*/ 92 h 525"/>
                <a:gd name="T6" fmla="*/ 32 w 181"/>
                <a:gd name="T7" fmla="*/ 117 h 525"/>
                <a:gd name="T8" fmla="*/ 32 w 181"/>
                <a:gd name="T9" fmla="*/ 126 h 525"/>
                <a:gd name="T10" fmla="*/ 42 w 181"/>
                <a:gd name="T11" fmla="*/ 183 h 525"/>
                <a:gd name="T12" fmla="*/ 113 w 181"/>
                <a:gd name="T13" fmla="*/ 281 h 525"/>
                <a:gd name="T14" fmla="*/ 129 w 181"/>
                <a:gd name="T15" fmla="*/ 372 h 525"/>
                <a:gd name="T16" fmla="*/ 123 w 181"/>
                <a:gd name="T17" fmla="*/ 391 h 525"/>
                <a:gd name="T18" fmla="*/ 117 w 181"/>
                <a:gd name="T19" fmla="*/ 410 h 525"/>
                <a:gd name="T20" fmla="*/ 113 w 181"/>
                <a:gd name="T21" fmla="*/ 440 h 525"/>
                <a:gd name="T22" fmla="*/ 123 w 181"/>
                <a:gd name="T23" fmla="*/ 466 h 525"/>
                <a:gd name="T24" fmla="*/ 181 w 181"/>
                <a:gd name="T25" fmla="*/ 508 h 525"/>
                <a:gd name="T26" fmla="*/ 129 w 181"/>
                <a:gd name="T27" fmla="*/ 523 h 525"/>
                <a:gd name="T28" fmla="*/ 80 w 181"/>
                <a:gd name="T29" fmla="*/ 521 h 525"/>
                <a:gd name="T30" fmla="*/ 58 w 181"/>
                <a:gd name="T31" fmla="*/ 509 h 525"/>
                <a:gd name="T32" fmla="*/ 42 w 181"/>
                <a:gd name="T33" fmla="*/ 490 h 525"/>
                <a:gd name="T34" fmla="*/ 41 w 181"/>
                <a:gd name="T35" fmla="*/ 474 h 525"/>
                <a:gd name="T36" fmla="*/ 61 w 181"/>
                <a:gd name="T37" fmla="*/ 492 h 525"/>
                <a:gd name="T38" fmla="*/ 72 w 181"/>
                <a:gd name="T39" fmla="*/ 496 h 525"/>
                <a:gd name="T40" fmla="*/ 97 w 181"/>
                <a:gd name="T41" fmla="*/ 497 h 525"/>
                <a:gd name="T42" fmla="*/ 122 w 181"/>
                <a:gd name="T43" fmla="*/ 491 h 525"/>
                <a:gd name="T44" fmla="*/ 132 w 181"/>
                <a:gd name="T45" fmla="*/ 519 h 525"/>
                <a:gd name="T46" fmla="*/ 77 w 181"/>
                <a:gd name="T47" fmla="*/ 470 h 525"/>
                <a:gd name="T48" fmla="*/ 71 w 181"/>
                <a:gd name="T49" fmla="*/ 420 h 525"/>
                <a:gd name="T50" fmla="*/ 93 w 181"/>
                <a:gd name="T51" fmla="*/ 358 h 525"/>
                <a:gd name="T52" fmla="*/ 89 w 181"/>
                <a:gd name="T53" fmla="*/ 295 h 525"/>
                <a:gd name="T54" fmla="*/ 30 w 181"/>
                <a:gd name="T55" fmla="*/ 189 h 525"/>
                <a:gd name="T56" fmla="*/ 5 w 181"/>
                <a:gd name="T57" fmla="*/ 130 h 525"/>
                <a:gd name="T58" fmla="*/ 3 w 181"/>
                <a:gd name="T59" fmla="*/ 119 h 525"/>
                <a:gd name="T60" fmla="*/ 11 w 181"/>
                <a:gd name="T61" fmla="*/ 61 h 525"/>
                <a:gd name="T62" fmla="*/ 84 w 181"/>
                <a:gd name="T63" fmla="*/ 7 h 525"/>
                <a:gd name="T64" fmla="*/ 168 w 181"/>
                <a:gd name="T65" fmla="*/ 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525">
                  <a:moveTo>
                    <a:pt x="168" y="7"/>
                  </a:moveTo>
                  <a:cubicBezTo>
                    <a:pt x="155" y="11"/>
                    <a:pt x="142" y="15"/>
                    <a:pt x="130" y="19"/>
                  </a:cubicBezTo>
                  <a:cubicBezTo>
                    <a:pt x="118" y="24"/>
                    <a:pt x="106" y="29"/>
                    <a:pt x="94" y="34"/>
                  </a:cubicBezTo>
                  <a:cubicBezTo>
                    <a:pt x="83" y="40"/>
                    <a:pt x="73" y="46"/>
                    <a:pt x="64" y="53"/>
                  </a:cubicBezTo>
                  <a:cubicBezTo>
                    <a:pt x="54" y="60"/>
                    <a:pt x="49" y="69"/>
                    <a:pt x="43" y="78"/>
                  </a:cubicBezTo>
                  <a:cubicBezTo>
                    <a:pt x="41" y="83"/>
                    <a:pt x="38" y="87"/>
                    <a:pt x="37" y="92"/>
                  </a:cubicBezTo>
                  <a:cubicBezTo>
                    <a:pt x="36" y="98"/>
                    <a:pt x="33" y="103"/>
                    <a:pt x="33" y="109"/>
                  </a:cubicBezTo>
                  <a:cubicBezTo>
                    <a:pt x="32" y="117"/>
                    <a:pt x="32" y="117"/>
                    <a:pt x="32" y="117"/>
                  </a:cubicBezTo>
                  <a:cubicBezTo>
                    <a:pt x="32" y="118"/>
                    <a:pt x="32" y="121"/>
                    <a:pt x="31" y="121"/>
                  </a:cubicBezTo>
                  <a:cubicBezTo>
                    <a:pt x="32" y="126"/>
                    <a:pt x="32" y="126"/>
                    <a:pt x="32" y="126"/>
                  </a:cubicBezTo>
                  <a:cubicBezTo>
                    <a:pt x="32" y="133"/>
                    <a:pt x="32" y="140"/>
                    <a:pt x="33" y="146"/>
                  </a:cubicBezTo>
                  <a:cubicBezTo>
                    <a:pt x="34" y="158"/>
                    <a:pt x="37" y="171"/>
                    <a:pt x="42" y="183"/>
                  </a:cubicBezTo>
                  <a:cubicBezTo>
                    <a:pt x="47" y="195"/>
                    <a:pt x="54" y="207"/>
                    <a:pt x="61" y="218"/>
                  </a:cubicBezTo>
                  <a:cubicBezTo>
                    <a:pt x="76" y="240"/>
                    <a:pt x="95" y="258"/>
                    <a:pt x="113" y="281"/>
                  </a:cubicBezTo>
                  <a:cubicBezTo>
                    <a:pt x="121" y="293"/>
                    <a:pt x="129" y="306"/>
                    <a:pt x="133" y="322"/>
                  </a:cubicBezTo>
                  <a:cubicBezTo>
                    <a:pt x="136" y="338"/>
                    <a:pt x="136" y="357"/>
                    <a:pt x="129" y="372"/>
                  </a:cubicBezTo>
                  <a:cubicBezTo>
                    <a:pt x="126" y="382"/>
                    <a:pt x="126" y="382"/>
                    <a:pt x="126" y="382"/>
                  </a:cubicBezTo>
                  <a:cubicBezTo>
                    <a:pt x="123" y="391"/>
                    <a:pt x="123" y="391"/>
                    <a:pt x="123" y="391"/>
                  </a:cubicBezTo>
                  <a:cubicBezTo>
                    <a:pt x="119" y="401"/>
                    <a:pt x="119" y="401"/>
                    <a:pt x="119" y="401"/>
                  </a:cubicBezTo>
                  <a:cubicBezTo>
                    <a:pt x="118" y="404"/>
                    <a:pt x="117" y="407"/>
                    <a:pt x="117" y="410"/>
                  </a:cubicBezTo>
                  <a:cubicBezTo>
                    <a:pt x="116" y="415"/>
                    <a:pt x="115" y="420"/>
                    <a:pt x="113" y="425"/>
                  </a:cubicBezTo>
                  <a:cubicBezTo>
                    <a:pt x="114" y="430"/>
                    <a:pt x="113" y="435"/>
                    <a:pt x="113" y="440"/>
                  </a:cubicBezTo>
                  <a:cubicBezTo>
                    <a:pt x="115" y="445"/>
                    <a:pt x="114" y="450"/>
                    <a:pt x="116" y="454"/>
                  </a:cubicBezTo>
                  <a:cubicBezTo>
                    <a:pt x="118" y="458"/>
                    <a:pt x="119" y="463"/>
                    <a:pt x="123" y="466"/>
                  </a:cubicBezTo>
                  <a:cubicBezTo>
                    <a:pt x="128" y="474"/>
                    <a:pt x="137" y="481"/>
                    <a:pt x="147" y="487"/>
                  </a:cubicBezTo>
                  <a:cubicBezTo>
                    <a:pt x="181" y="508"/>
                    <a:pt x="181" y="508"/>
                    <a:pt x="181" y="508"/>
                  </a:cubicBezTo>
                  <a:cubicBezTo>
                    <a:pt x="146" y="519"/>
                    <a:pt x="146" y="519"/>
                    <a:pt x="146" y="519"/>
                  </a:cubicBezTo>
                  <a:cubicBezTo>
                    <a:pt x="140" y="521"/>
                    <a:pt x="135" y="522"/>
                    <a:pt x="129" y="523"/>
                  </a:cubicBezTo>
                  <a:cubicBezTo>
                    <a:pt x="124" y="524"/>
                    <a:pt x="119" y="524"/>
                    <a:pt x="113" y="525"/>
                  </a:cubicBezTo>
                  <a:cubicBezTo>
                    <a:pt x="102" y="525"/>
                    <a:pt x="91" y="524"/>
                    <a:pt x="80" y="521"/>
                  </a:cubicBezTo>
                  <a:cubicBezTo>
                    <a:pt x="75" y="519"/>
                    <a:pt x="69" y="517"/>
                    <a:pt x="65" y="514"/>
                  </a:cubicBezTo>
                  <a:cubicBezTo>
                    <a:pt x="62" y="513"/>
                    <a:pt x="60" y="511"/>
                    <a:pt x="58" y="509"/>
                  </a:cubicBezTo>
                  <a:cubicBezTo>
                    <a:pt x="55" y="507"/>
                    <a:pt x="53" y="506"/>
                    <a:pt x="51" y="503"/>
                  </a:cubicBezTo>
                  <a:cubicBezTo>
                    <a:pt x="48" y="499"/>
                    <a:pt x="45" y="495"/>
                    <a:pt x="42" y="490"/>
                  </a:cubicBezTo>
                  <a:cubicBezTo>
                    <a:pt x="39" y="485"/>
                    <a:pt x="39" y="480"/>
                    <a:pt x="37" y="475"/>
                  </a:cubicBezTo>
                  <a:cubicBezTo>
                    <a:pt x="41" y="474"/>
                    <a:pt x="41" y="474"/>
                    <a:pt x="41" y="474"/>
                  </a:cubicBezTo>
                  <a:cubicBezTo>
                    <a:pt x="44" y="477"/>
                    <a:pt x="47" y="481"/>
                    <a:pt x="50" y="484"/>
                  </a:cubicBezTo>
                  <a:cubicBezTo>
                    <a:pt x="53" y="487"/>
                    <a:pt x="57" y="490"/>
                    <a:pt x="61" y="492"/>
                  </a:cubicBezTo>
                  <a:cubicBezTo>
                    <a:pt x="62" y="493"/>
                    <a:pt x="65" y="494"/>
                    <a:pt x="66" y="494"/>
                  </a:cubicBezTo>
                  <a:cubicBezTo>
                    <a:pt x="68" y="495"/>
                    <a:pt x="70" y="496"/>
                    <a:pt x="72" y="496"/>
                  </a:cubicBezTo>
                  <a:cubicBezTo>
                    <a:pt x="76" y="497"/>
                    <a:pt x="80" y="498"/>
                    <a:pt x="84" y="498"/>
                  </a:cubicBezTo>
                  <a:cubicBezTo>
                    <a:pt x="89" y="498"/>
                    <a:pt x="93" y="498"/>
                    <a:pt x="97" y="497"/>
                  </a:cubicBezTo>
                  <a:cubicBezTo>
                    <a:pt x="101" y="497"/>
                    <a:pt x="105" y="496"/>
                    <a:pt x="109" y="495"/>
                  </a:cubicBezTo>
                  <a:cubicBezTo>
                    <a:pt x="113" y="494"/>
                    <a:pt x="118" y="493"/>
                    <a:pt x="122" y="491"/>
                  </a:cubicBezTo>
                  <a:cubicBezTo>
                    <a:pt x="125" y="490"/>
                    <a:pt x="130" y="488"/>
                    <a:pt x="133" y="486"/>
                  </a:cubicBezTo>
                  <a:cubicBezTo>
                    <a:pt x="132" y="519"/>
                    <a:pt x="132" y="519"/>
                    <a:pt x="132" y="519"/>
                  </a:cubicBezTo>
                  <a:cubicBezTo>
                    <a:pt x="118" y="513"/>
                    <a:pt x="103" y="506"/>
                    <a:pt x="92" y="492"/>
                  </a:cubicBezTo>
                  <a:cubicBezTo>
                    <a:pt x="85" y="486"/>
                    <a:pt x="82" y="478"/>
                    <a:pt x="77" y="470"/>
                  </a:cubicBezTo>
                  <a:cubicBezTo>
                    <a:pt x="74" y="462"/>
                    <a:pt x="72" y="453"/>
                    <a:pt x="70" y="444"/>
                  </a:cubicBezTo>
                  <a:cubicBezTo>
                    <a:pt x="70" y="436"/>
                    <a:pt x="71" y="428"/>
                    <a:pt x="71" y="420"/>
                  </a:cubicBezTo>
                  <a:cubicBezTo>
                    <a:pt x="73" y="412"/>
                    <a:pt x="75" y="403"/>
                    <a:pt x="77" y="396"/>
                  </a:cubicBezTo>
                  <a:cubicBezTo>
                    <a:pt x="82" y="381"/>
                    <a:pt x="88" y="370"/>
                    <a:pt x="93" y="358"/>
                  </a:cubicBezTo>
                  <a:cubicBezTo>
                    <a:pt x="99" y="348"/>
                    <a:pt x="99" y="339"/>
                    <a:pt x="99" y="329"/>
                  </a:cubicBezTo>
                  <a:cubicBezTo>
                    <a:pt x="98" y="318"/>
                    <a:pt x="94" y="307"/>
                    <a:pt x="89" y="295"/>
                  </a:cubicBezTo>
                  <a:cubicBezTo>
                    <a:pt x="79" y="272"/>
                    <a:pt x="64" y="248"/>
                    <a:pt x="50" y="225"/>
                  </a:cubicBezTo>
                  <a:cubicBezTo>
                    <a:pt x="43" y="213"/>
                    <a:pt x="36" y="201"/>
                    <a:pt x="30" y="189"/>
                  </a:cubicBezTo>
                  <a:cubicBezTo>
                    <a:pt x="23" y="177"/>
                    <a:pt x="17" y="164"/>
                    <a:pt x="12" y="150"/>
                  </a:cubicBezTo>
                  <a:cubicBezTo>
                    <a:pt x="9" y="143"/>
                    <a:pt x="8" y="137"/>
                    <a:pt x="5" y="130"/>
                  </a:cubicBezTo>
                  <a:cubicBezTo>
                    <a:pt x="4" y="126"/>
                    <a:pt x="4" y="126"/>
                    <a:pt x="4" y="126"/>
                  </a:cubicBezTo>
                  <a:cubicBezTo>
                    <a:pt x="3" y="119"/>
                    <a:pt x="3" y="119"/>
                    <a:pt x="3" y="119"/>
                  </a:cubicBezTo>
                  <a:cubicBezTo>
                    <a:pt x="2" y="108"/>
                    <a:pt x="2" y="108"/>
                    <a:pt x="2" y="108"/>
                  </a:cubicBezTo>
                  <a:cubicBezTo>
                    <a:pt x="0" y="92"/>
                    <a:pt x="4" y="76"/>
                    <a:pt x="11" y="61"/>
                  </a:cubicBezTo>
                  <a:cubicBezTo>
                    <a:pt x="19" y="47"/>
                    <a:pt x="31" y="34"/>
                    <a:pt x="44" y="26"/>
                  </a:cubicBezTo>
                  <a:cubicBezTo>
                    <a:pt x="56" y="17"/>
                    <a:pt x="70" y="11"/>
                    <a:pt x="84" y="7"/>
                  </a:cubicBezTo>
                  <a:cubicBezTo>
                    <a:pt x="98" y="3"/>
                    <a:pt x="112" y="1"/>
                    <a:pt x="126" y="0"/>
                  </a:cubicBezTo>
                  <a:cubicBezTo>
                    <a:pt x="140" y="0"/>
                    <a:pt x="154" y="0"/>
                    <a:pt x="168" y="3"/>
                  </a:cubicBezTo>
                  <a:lnTo>
                    <a:pt x="168" y="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
            <p:cNvSpPr/>
            <p:nvPr/>
          </p:nvSpPr>
          <p:spPr bwMode="auto">
            <a:xfrm>
              <a:off x="4182" y="1797"/>
              <a:ext cx="115" cy="41"/>
            </a:xfrm>
            <a:custGeom>
              <a:avLst/>
              <a:gdLst>
                <a:gd name="T0" fmla="*/ 117 w 117"/>
                <a:gd name="T1" fmla="*/ 42 h 42"/>
                <a:gd name="T2" fmla="*/ 98 w 117"/>
                <a:gd name="T3" fmla="*/ 35 h 42"/>
                <a:gd name="T4" fmla="*/ 79 w 117"/>
                <a:gd name="T5" fmla="*/ 29 h 42"/>
                <a:gd name="T6" fmla="*/ 57 w 117"/>
                <a:gd name="T7" fmla="*/ 22 h 42"/>
                <a:gd name="T8" fmla="*/ 37 w 117"/>
                <a:gd name="T9" fmla="*/ 19 h 42"/>
                <a:gd name="T10" fmla="*/ 27 w 117"/>
                <a:gd name="T11" fmla="*/ 19 h 42"/>
                <a:gd name="T12" fmla="*/ 18 w 117"/>
                <a:gd name="T13" fmla="*/ 20 h 42"/>
                <a:gd name="T14" fmla="*/ 5 w 117"/>
                <a:gd name="T15" fmla="*/ 24 h 42"/>
                <a:gd name="T16" fmla="*/ 0 w 117"/>
                <a:gd name="T17" fmla="*/ 25 h 42"/>
                <a:gd name="T18" fmla="*/ 3 w 117"/>
                <a:gd name="T19" fmla="*/ 20 h 42"/>
                <a:gd name="T20" fmla="*/ 14 w 117"/>
                <a:gd name="T21" fmla="*/ 9 h 42"/>
                <a:gd name="T22" fmla="*/ 36 w 117"/>
                <a:gd name="T23" fmla="*/ 1 h 42"/>
                <a:gd name="T24" fmla="*/ 49 w 117"/>
                <a:gd name="T25" fmla="*/ 1 h 42"/>
                <a:gd name="T26" fmla="*/ 62 w 117"/>
                <a:gd name="T27" fmla="*/ 3 h 42"/>
                <a:gd name="T28" fmla="*/ 103 w 117"/>
                <a:gd name="T29" fmla="*/ 26 h 42"/>
                <a:gd name="T30" fmla="*/ 117 w 117"/>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42">
                  <a:moveTo>
                    <a:pt x="117" y="42"/>
                  </a:moveTo>
                  <a:cubicBezTo>
                    <a:pt x="117" y="42"/>
                    <a:pt x="109" y="39"/>
                    <a:pt x="98" y="35"/>
                  </a:cubicBezTo>
                  <a:cubicBezTo>
                    <a:pt x="92" y="33"/>
                    <a:pt x="85" y="31"/>
                    <a:pt x="79" y="29"/>
                  </a:cubicBezTo>
                  <a:cubicBezTo>
                    <a:pt x="72" y="27"/>
                    <a:pt x="65" y="24"/>
                    <a:pt x="57" y="22"/>
                  </a:cubicBezTo>
                  <a:cubicBezTo>
                    <a:pt x="50" y="20"/>
                    <a:pt x="43" y="20"/>
                    <a:pt x="37" y="19"/>
                  </a:cubicBezTo>
                  <a:cubicBezTo>
                    <a:pt x="33" y="19"/>
                    <a:pt x="30" y="18"/>
                    <a:pt x="27" y="19"/>
                  </a:cubicBezTo>
                  <a:cubicBezTo>
                    <a:pt x="24" y="19"/>
                    <a:pt x="21" y="19"/>
                    <a:pt x="18" y="20"/>
                  </a:cubicBezTo>
                  <a:cubicBezTo>
                    <a:pt x="13" y="21"/>
                    <a:pt x="8" y="22"/>
                    <a:pt x="5" y="24"/>
                  </a:cubicBezTo>
                  <a:cubicBezTo>
                    <a:pt x="2" y="25"/>
                    <a:pt x="0" y="25"/>
                    <a:pt x="0" y="25"/>
                  </a:cubicBezTo>
                  <a:cubicBezTo>
                    <a:pt x="0" y="25"/>
                    <a:pt x="0" y="24"/>
                    <a:pt x="3" y="20"/>
                  </a:cubicBezTo>
                  <a:cubicBezTo>
                    <a:pt x="5" y="17"/>
                    <a:pt x="8" y="13"/>
                    <a:pt x="14" y="9"/>
                  </a:cubicBezTo>
                  <a:cubicBezTo>
                    <a:pt x="20" y="5"/>
                    <a:pt x="27" y="2"/>
                    <a:pt x="36" y="1"/>
                  </a:cubicBezTo>
                  <a:cubicBezTo>
                    <a:pt x="40" y="1"/>
                    <a:pt x="45" y="0"/>
                    <a:pt x="49" y="1"/>
                  </a:cubicBezTo>
                  <a:cubicBezTo>
                    <a:pt x="54" y="1"/>
                    <a:pt x="58" y="2"/>
                    <a:pt x="62" y="3"/>
                  </a:cubicBezTo>
                  <a:cubicBezTo>
                    <a:pt x="80" y="7"/>
                    <a:pt x="94" y="17"/>
                    <a:pt x="103" y="26"/>
                  </a:cubicBezTo>
                  <a:cubicBezTo>
                    <a:pt x="113" y="34"/>
                    <a:pt x="117" y="42"/>
                    <a:pt x="117" y="4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
            <p:cNvSpPr/>
            <p:nvPr/>
          </p:nvSpPr>
          <p:spPr bwMode="auto">
            <a:xfrm>
              <a:off x="4201" y="1975"/>
              <a:ext cx="137" cy="52"/>
            </a:xfrm>
            <a:custGeom>
              <a:avLst/>
              <a:gdLst>
                <a:gd name="T0" fmla="*/ 0 w 140"/>
                <a:gd name="T1" fmla="*/ 0 h 54"/>
                <a:gd name="T2" fmla="*/ 21 w 140"/>
                <a:gd name="T3" fmla="*/ 13 h 54"/>
                <a:gd name="T4" fmla="*/ 42 w 140"/>
                <a:gd name="T5" fmla="*/ 24 h 54"/>
                <a:gd name="T6" fmla="*/ 67 w 140"/>
                <a:gd name="T7" fmla="*/ 32 h 54"/>
                <a:gd name="T8" fmla="*/ 92 w 140"/>
                <a:gd name="T9" fmla="*/ 35 h 54"/>
                <a:gd name="T10" fmla="*/ 104 w 140"/>
                <a:gd name="T11" fmla="*/ 34 h 54"/>
                <a:gd name="T12" fmla="*/ 116 w 140"/>
                <a:gd name="T13" fmla="*/ 33 h 54"/>
                <a:gd name="T14" fmla="*/ 125 w 140"/>
                <a:gd name="T15" fmla="*/ 31 h 54"/>
                <a:gd name="T16" fmla="*/ 133 w 140"/>
                <a:gd name="T17" fmla="*/ 29 h 54"/>
                <a:gd name="T18" fmla="*/ 140 w 140"/>
                <a:gd name="T19" fmla="*/ 28 h 54"/>
                <a:gd name="T20" fmla="*/ 135 w 140"/>
                <a:gd name="T21" fmla="*/ 33 h 54"/>
                <a:gd name="T22" fmla="*/ 128 w 140"/>
                <a:gd name="T23" fmla="*/ 38 h 54"/>
                <a:gd name="T24" fmla="*/ 119 w 140"/>
                <a:gd name="T25" fmla="*/ 44 h 54"/>
                <a:gd name="T26" fmla="*/ 108 w 140"/>
                <a:gd name="T27" fmla="*/ 49 h 54"/>
                <a:gd name="T28" fmla="*/ 94 w 140"/>
                <a:gd name="T29" fmla="*/ 53 h 54"/>
                <a:gd name="T30" fmla="*/ 78 w 140"/>
                <a:gd name="T31" fmla="*/ 54 h 54"/>
                <a:gd name="T32" fmla="*/ 62 w 140"/>
                <a:gd name="T33" fmla="*/ 52 h 54"/>
                <a:gd name="T34" fmla="*/ 34 w 140"/>
                <a:gd name="T35" fmla="*/ 40 h 54"/>
                <a:gd name="T36" fmla="*/ 13 w 140"/>
                <a:gd name="T37" fmla="*/ 22 h 54"/>
                <a:gd name="T38" fmla="*/ 0 w 14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4">
                  <a:moveTo>
                    <a:pt x="0" y="0"/>
                  </a:moveTo>
                  <a:cubicBezTo>
                    <a:pt x="0" y="0"/>
                    <a:pt x="8" y="6"/>
                    <a:pt x="21" y="13"/>
                  </a:cubicBezTo>
                  <a:cubicBezTo>
                    <a:pt x="27" y="17"/>
                    <a:pt x="34" y="21"/>
                    <a:pt x="42" y="24"/>
                  </a:cubicBezTo>
                  <a:cubicBezTo>
                    <a:pt x="50" y="27"/>
                    <a:pt x="58" y="31"/>
                    <a:pt x="67" y="32"/>
                  </a:cubicBezTo>
                  <a:cubicBezTo>
                    <a:pt x="75" y="35"/>
                    <a:pt x="84" y="35"/>
                    <a:pt x="92" y="35"/>
                  </a:cubicBezTo>
                  <a:cubicBezTo>
                    <a:pt x="97" y="35"/>
                    <a:pt x="101" y="35"/>
                    <a:pt x="104" y="34"/>
                  </a:cubicBezTo>
                  <a:cubicBezTo>
                    <a:pt x="108" y="34"/>
                    <a:pt x="112" y="33"/>
                    <a:pt x="116" y="33"/>
                  </a:cubicBezTo>
                  <a:cubicBezTo>
                    <a:pt x="119" y="32"/>
                    <a:pt x="122" y="32"/>
                    <a:pt x="125" y="31"/>
                  </a:cubicBezTo>
                  <a:cubicBezTo>
                    <a:pt x="128" y="30"/>
                    <a:pt x="131" y="30"/>
                    <a:pt x="133" y="29"/>
                  </a:cubicBezTo>
                  <a:cubicBezTo>
                    <a:pt x="137" y="28"/>
                    <a:pt x="140" y="28"/>
                    <a:pt x="140" y="28"/>
                  </a:cubicBezTo>
                  <a:cubicBezTo>
                    <a:pt x="140" y="28"/>
                    <a:pt x="138" y="30"/>
                    <a:pt x="135" y="33"/>
                  </a:cubicBezTo>
                  <a:cubicBezTo>
                    <a:pt x="133" y="34"/>
                    <a:pt x="131" y="36"/>
                    <a:pt x="128" y="38"/>
                  </a:cubicBezTo>
                  <a:cubicBezTo>
                    <a:pt x="126" y="40"/>
                    <a:pt x="123" y="42"/>
                    <a:pt x="119" y="44"/>
                  </a:cubicBezTo>
                  <a:cubicBezTo>
                    <a:pt x="116" y="46"/>
                    <a:pt x="112" y="48"/>
                    <a:pt x="108" y="49"/>
                  </a:cubicBezTo>
                  <a:cubicBezTo>
                    <a:pt x="104" y="50"/>
                    <a:pt x="99" y="52"/>
                    <a:pt x="94" y="53"/>
                  </a:cubicBezTo>
                  <a:cubicBezTo>
                    <a:pt x="89" y="53"/>
                    <a:pt x="84" y="54"/>
                    <a:pt x="78" y="54"/>
                  </a:cubicBezTo>
                  <a:cubicBezTo>
                    <a:pt x="73" y="54"/>
                    <a:pt x="68" y="53"/>
                    <a:pt x="62" y="52"/>
                  </a:cubicBezTo>
                  <a:cubicBezTo>
                    <a:pt x="52" y="49"/>
                    <a:pt x="42" y="45"/>
                    <a:pt x="34" y="40"/>
                  </a:cubicBezTo>
                  <a:cubicBezTo>
                    <a:pt x="25" y="34"/>
                    <a:pt x="18" y="28"/>
                    <a:pt x="13" y="22"/>
                  </a:cubicBezTo>
                  <a:cubicBezTo>
                    <a:pt x="3" y="10"/>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
            <p:cNvSpPr/>
            <p:nvPr/>
          </p:nvSpPr>
          <p:spPr bwMode="auto">
            <a:xfrm>
              <a:off x="4200" y="1841"/>
              <a:ext cx="102" cy="139"/>
            </a:xfrm>
            <a:custGeom>
              <a:avLst/>
              <a:gdLst>
                <a:gd name="T0" fmla="*/ 8 w 105"/>
                <a:gd name="T1" fmla="*/ 13 h 142"/>
                <a:gd name="T2" fmla="*/ 33 w 105"/>
                <a:gd name="T3" fmla="*/ 1 h 142"/>
                <a:gd name="T4" fmla="*/ 45 w 105"/>
                <a:gd name="T5" fmla="*/ 0 h 142"/>
                <a:gd name="T6" fmla="*/ 47 w 105"/>
                <a:gd name="T7" fmla="*/ 0 h 142"/>
                <a:gd name="T8" fmla="*/ 52 w 105"/>
                <a:gd name="T9" fmla="*/ 2 h 142"/>
                <a:gd name="T10" fmla="*/ 70 w 105"/>
                <a:gd name="T11" fmla="*/ 15 h 142"/>
                <a:gd name="T12" fmla="*/ 82 w 105"/>
                <a:gd name="T13" fmla="*/ 58 h 142"/>
                <a:gd name="T14" fmla="*/ 78 w 105"/>
                <a:gd name="T15" fmla="*/ 79 h 142"/>
                <a:gd name="T16" fmla="*/ 79 w 105"/>
                <a:gd name="T17" fmla="*/ 88 h 142"/>
                <a:gd name="T18" fmla="*/ 90 w 105"/>
                <a:gd name="T19" fmla="*/ 94 h 142"/>
                <a:gd name="T20" fmla="*/ 93 w 105"/>
                <a:gd name="T21" fmla="*/ 96 h 142"/>
                <a:gd name="T22" fmla="*/ 95 w 105"/>
                <a:gd name="T23" fmla="*/ 97 h 142"/>
                <a:gd name="T24" fmla="*/ 99 w 105"/>
                <a:gd name="T25" fmla="*/ 102 h 142"/>
                <a:gd name="T26" fmla="*/ 104 w 105"/>
                <a:gd name="T27" fmla="*/ 124 h 142"/>
                <a:gd name="T28" fmla="*/ 97 w 105"/>
                <a:gd name="T29" fmla="*/ 137 h 142"/>
                <a:gd name="T30" fmla="*/ 78 w 105"/>
                <a:gd name="T31" fmla="*/ 139 h 142"/>
                <a:gd name="T32" fmla="*/ 71 w 105"/>
                <a:gd name="T33" fmla="*/ 131 h 142"/>
                <a:gd name="T34" fmla="*/ 88 w 105"/>
                <a:gd name="T35" fmla="*/ 131 h 142"/>
                <a:gd name="T36" fmla="*/ 90 w 105"/>
                <a:gd name="T37" fmla="*/ 127 h 142"/>
                <a:gd name="T38" fmla="*/ 90 w 105"/>
                <a:gd name="T39" fmla="*/ 117 h 142"/>
                <a:gd name="T40" fmla="*/ 87 w 105"/>
                <a:gd name="T41" fmla="*/ 112 h 142"/>
                <a:gd name="T42" fmla="*/ 83 w 105"/>
                <a:gd name="T43" fmla="*/ 108 h 142"/>
                <a:gd name="T44" fmla="*/ 84 w 105"/>
                <a:gd name="T45" fmla="*/ 109 h 142"/>
                <a:gd name="T46" fmla="*/ 84 w 105"/>
                <a:gd name="T47" fmla="*/ 109 h 142"/>
                <a:gd name="T48" fmla="*/ 82 w 105"/>
                <a:gd name="T49" fmla="*/ 108 h 142"/>
                <a:gd name="T50" fmla="*/ 68 w 105"/>
                <a:gd name="T51" fmla="*/ 97 h 142"/>
                <a:gd name="T52" fmla="*/ 65 w 105"/>
                <a:gd name="T53" fmla="*/ 76 h 142"/>
                <a:gd name="T54" fmla="*/ 69 w 105"/>
                <a:gd name="T55" fmla="*/ 66 h 142"/>
                <a:gd name="T56" fmla="*/ 75 w 105"/>
                <a:gd name="T57" fmla="*/ 37 h 142"/>
                <a:gd name="T58" fmla="*/ 57 w 105"/>
                <a:gd name="T59" fmla="*/ 17 h 142"/>
                <a:gd name="T60" fmla="*/ 45 w 105"/>
                <a:gd name="T61" fmla="*/ 14 h 142"/>
                <a:gd name="T62" fmla="*/ 44 w 105"/>
                <a:gd name="T63" fmla="*/ 14 h 142"/>
                <a:gd name="T64" fmla="*/ 42 w 105"/>
                <a:gd name="T65" fmla="*/ 14 h 142"/>
                <a:gd name="T66" fmla="*/ 21 w 105"/>
                <a:gd name="T67" fmla="*/ 16 h 142"/>
                <a:gd name="T68" fmla="*/ 1 w 105"/>
                <a:gd name="T69"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42">
                  <a:moveTo>
                    <a:pt x="0" y="20"/>
                  </a:moveTo>
                  <a:cubicBezTo>
                    <a:pt x="0" y="20"/>
                    <a:pt x="3" y="17"/>
                    <a:pt x="8" y="13"/>
                  </a:cubicBezTo>
                  <a:cubicBezTo>
                    <a:pt x="10" y="11"/>
                    <a:pt x="14" y="9"/>
                    <a:pt x="18" y="7"/>
                  </a:cubicBezTo>
                  <a:cubicBezTo>
                    <a:pt x="22" y="4"/>
                    <a:pt x="27" y="3"/>
                    <a:pt x="33" y="1"/>
                  </a:cubicBezTo>
                  <a:cubicBezTo>
                    <a:pt x="36" y="1"/>
                    <a:pt x="39" y="1"/>
                    <a:pt x="42" y="0"/>
                  </a:cubicBezTo>
                  <a:cubicBezTo>
                    <a:pt x="45" y="0"/>
                    <a:pt x="45" y="0"/>
                    <a:pt x="45" y="0"/>
                  </a:cubicBezTo>
                  <a:cubicBezTo>
                    <a:pt x="45" y="0"/>
                    <a:pt x="45" y="0"/>
                    <a:pt x="45" y="0"/>
                  </a:cubicBezTo>
                  <a:cubicBezTo>
                    <a:pt x="47" y="0"/>
                    <a:pt x="46" y="0"/>
                    <a:pt x="47" y="0"/>
                  </a:cubicBezTo>
                  <a:cubicBezTo>
                    <a:pt x="48" y="1"/>
                    <a:pt x="48" y="1"/>
                    <a:pt x="48" y="1"/>
                  </a:cubicBezTo>
                  <a:cubicBezTo>
                    <a:pt x="52" y="2"/>
                    <a:pt x="52" y="2"/>
                    <a:pt x="52" y="2"/>
                  </a:cubicBezTo>
                  <a:cubicBezTo>
                    <a:pt x="55" y="2"/>
                    <a:pt x="59" y="5"/>
                    <a:pt x="62" y="7"/>
                  </a:cubicBezTo>
                  <a:cubicBezTo>
                    <a:pt x="66" y="9"/>
                    <a:pt x="68" y="12"/>
                    <a:pt x="70" y="15"/>
                  </a:cubicBezTo>
                  <a:cubicBezTo>
                    <a:pt x="74" y="21"/>
                    <a:pt x="77" y="29"/>
                    <a:pt x="79" y="35"/>
                  </a:cubicBezTo>
                  <a:cubicBezTo>
                    <a:pt x="80" y="43"/>
                    <a:pt x="83" y="50"/>
                    <a:pt x="82" y="58"/>
                  </a:cubicBezTo>
                  <a:cubicBezTo>
                    <a:pt x="82" y="63"/>
                    <a:pt x="81" y="65"/>
                    <a:pt x="80" y="69"/>
                  </a:cubicBezTo>
                  <a:cubicBezTo>
                    <a:pt x="79" y="73"/>
                    <a:pt x="78" y="77"/>
                    <a:pt x="78" y="79"/>
                  </a:cubicBezTo>
                  <a:cubicBezTo>
                    <a:pt x="78" y="82"/>
                    <a:pt x="77" y="84"/>
                    <a:pt x="78" y="86"/>
                  </a:cubicBezTo>
                  <a:cubicBezTo>
                    <a:pt x="79" y="88"/>
                    <a:pt x="79" y="86"/>
                    <a:pt x="79" y="88"/>
                  </a:cubicBezTo>
                  <a:cubicBezTo>
                    <a:pt x="80" y="88"/>
                    <a:pt x="81" y="89"/>
                    <a:pt x="82" y="89"/>
                  </a:cubicBezTo>
                  <a:cubicBezTo>
                    <a:pt x="85" y="91"/>
                    <a:pt x="87" y="92"/>
                    <a:pt x="90" y="94"/>
                  </a:cubicBezTo>
                  <a:cubicBezTo>
                    <a:pt x="92" y="95"/>
                    <a:pt x="92" y="95"/>
                    <a:pt x="92" y="95"/>
                  </a:cubicBezTo>
                  <a:cubicBezTo>
                    <a:pt x="93" y="96"/>
                    <a:pt x="93" y="96"/>
                    <a:pt x="93" y="96"/>
                  </a:cubicBezTo>
                  <a:cubicBezTo>
                    <a:pt x="93" y="96"/>
                    <a:pt x="93" y="96"/>
                    <a:pt x="93" y="96"/>
                  </a:cubicBezTo>
                  <a:cubicBezTo>
                    <a:pt x="95" y="97"/>
                    <a:pt x="95" y="97"/>
                    <a:pt x="95" y="97"/>
                  </a:cubicBezTo>
                  <a:cubicBezTo>
                    <a:pt x="96" y="98"/>
                    <a:pt x="96" y="98"/>
                    <a:pt x="96" y="98"/>
                  </a:cubicBezTo>
                  <a:cubicBezTo>
                    <a:pt x="99" y="102"/>
                    <a:pt x="99" y="102"/>
                    <a:pt x="99" y="102"/>
                  </a:cubicBezTo>
                  <a:cubicBezTo>
                    <a:pt x="101" y="104"/>
                    <a:pt x="103" y="109"/>
                    <a:pt x="104" y="113"/>
                  </a:cubicBezTo>
                  <a:cubicBezTo>
                    <a:pt x="105" y="117"/>
                    <a:pt x="104" y="121"/>
                    <a:pt x="104" y="124"/>
                  </a:cubicBezTo>
                  <a:cubicBezTo>
                    <a:pt x="103" y="128"/>
                    <a:pt x="102" y="130"/>
                    <a:pt x="100" y="134"/>
                  </a:cubicBezTo>
                  <a:cubicBezTo>
                    <a:pt x="97" y="137"/>
                    <a:pt x="97" y="137"/>
                    <a:pt x="97" y="137"/>
                  </a:cubicBezTo>
                  <a:cubicBezTo>
                    <a:pt x="96" y="138"/>
                    <a:pt x="94" y="139"/>
                    <a:pt x="93" y="140"/>
                  </a:cubicBezTo>
                  <a:cubicBezTo>
                    <a:pt x="87" y="142"/>
                    <a:pt x="82" y="141"/>
                    <a:pt x="78" y="139"/>
                  </a:cubicBezTo>
                  <a:cubicBezTo>
                    <a:pt x="72" y="136"/>
                    <a:pt x="70" y="132"/>
                    <a:pt x="70" y="132"/>
                  </a:cubicBezTo>
                  <a:cubicBezTo>
                    <a:pt x="71" y="131"/>
                    <a:pt x="71" y="131"/>
                    <a:pt x="71" y="131"/>
                  </a:cubicBezTo>
                  <a:cubicBezTo>
                    <a:pt x="71" y="131"/>
                    <a:pt x="75" y="133"/>
                    <a:pt x="80" y="133"/>
                  </a:cubicBezTo>
                  <a:cubicBezTo>
                    <a:pt x="83" y="134"/>
                    <a:pt x="86" y="133"/>
                    <a:pt x="88" y="131"/>
                  </a:cubicBezTo>
                  <a:cubicBezTo>
                    <a:pt x="88" y="131"/>
                    <a:pt x="88" y="131"/>
                    <a:pt x="89" y="130"/>
                  </a:cubicBezTo>
                  <a:cubicBezTo>
                    <a:pt x="90" y="127"/>
                    <a:pt x="90" y="127"/>
                    <a:pt x="90" y="127"/>
                  </a:cubicBezTo>
                  <a:cubicBezTo>
                    <a:pt x="90" y="127"/>
                    <a:pt x="90" y="124"/>
                    <a:pt x="91" y="122"/>
                  </a:cubicBezTo>
                  <a:cubicBezTo>
                    <a:pt x="90" y="121"/>
                    <a:pt x="90" y="119"/>
                    <a:pt x="90" y="117"/>
                  </a:cubicBezTo>
                  <a:cubicBezTo>
                    <a:pt x="89" y="116"/>
                    <a:pt x="89" y="116"/>
                    <a:pt x="89" y="115"/>
                  </a:cubicBezTo>
                  <a:cubicBezTo>
                    <a:pt x="89" y="114"/>
                    <a:pt x="89" y="114"/>
                    <a:pt x="87" y="112"/>
                  </a:cubicBezTo>
                  <a:cubicBezTo>
                    <a:pt x="84" y="109"/>
                    <a:pt x="84" y="109"/>
                    <a:pt x="84" y="109"/>
                  </a:cubicBezTo>
                  <a:cubicBezTo>
                    <a:pt x="83" y="108"/>
                    <a:pt x="83" y="108"/>
                    <a:pt x="83" y="108"/>
                  </a:cubicBezTo>
                  <a:cubicBezTo>
                    <a:pt x="83" y="108"/>
                    <a:pt x="83" y="108"/>
                    <a:pt x="83" y="108"/>
                  </a:cubicBezTo>
                  <a:cubicBezTo>
                    <a:pt x="85" y="110"/>
                    <a:pt x="84" y="109"/>
                    <a:pt x="84" y="109"/>
                  </a:cubicBezTo>
                  <a:cubicBezTo>
                    <a:pt x="84" y="109"/>
                    <a:pt x="84" y="109"/>
                    <a:pt x="84" y="109"/>
                  </a:cubicBezTo>
                  <a:cubicBezTo>
                    <a:pt x="84" y="109"/>
                    <a:pt x="84" y="109"/>
                    <a:pt x="84" y="109"/>
                  </a:cubicBezTo>
                  <a:cubicBezTo>
                    <a:pt x="83" y="109"/>
                    <a:pt x="83" y="109"/>
                    <a:pt x="83" y="109"/>
                  </a:cubicBezTo>
                  <a:cubicBezTo>
                    <a:pt x="82" y="108"/>
                    <a:pt x="82" y="108"/>
                    <a:pt x="82" y="108"/>
                  </a:cubicBezTo>
                  <a:cubicBezTo>
                    <a:pt x="79" y="106"/>
                    <a:pt x="76" y="105"/>
                    <a:pt x="73" y="102"/>
                  </a:cubicBezTo>
                  <a:cubicBezTo>
                    <a:pt x="71" y="101"/>
                    <a:pt x="69" y="99"/>
                    <a:pt x="68" y="97"/>
                  </a:cubicBezTo>
                  <a:cubicBezTo>
                    <a:pt x="66" y="96"/>
                    <a:pt x="64" y="91"/>
                    <a:pt x="64" y="90"/>
                  </a:cubicBezTo>
                  <a:cubicBezTo>
                    <a:pt x="63" y="85"/>
                    <a:pt x="64" y="80"/>
                    <a:pt x="65" y="76"/>
                  </a:cubicBezTo>
                  <a:cubicBezTo>
                    <a:pt x="67" y="70"/>
                    <a:pt x="67" y="70"/>
                    <a:pt x="67" y="70"/>
                  </a:cubicBezTo>
                  <a:cubicBezTo>
                    <a:pt x="69" y="66"/>
                    <a:pt x="69" y="66"/>
                    <a:pt x="69" y="66"/>
                  </a:cubicBezTo>
                  <a:cubicBezTo>
                    <a:pt x="71" y="63"/>
                    <a:pt x="73" y="59"/>
                    <a:pt x="74" y="57"/>
                  </a:cubicBezTo>
                  <a:cubicBezTo>
                    <a:pt x="76" y="50"/>
                    <a:pt x="76" y="43"/>
                    <a:pt x="75" y="37"/>
                  </a:cubicBezTo>
                  <a:cubicBezTo>
                    <a:pt x="73" y="30"/>
                    <a:pt x="69" y="24"/>
                    <a:pt x="64" y="21"/>
                  </a:cubicBezTo>
                  <a:cubicBezTo>
                    <a:pt x="62" y="19"/>
                    <a:pt x="59" y="17"/>
                    <a:pt x="57" y="17"/>
                  </a:cubicBezTo>
                  <a:cubicBezTo>
                    <a:pt x="55" y="16"/>
                    <a:pt x="53" y="15"/>
                    <a:pt x="49" y="15"/>
                  </a:cubicBezTo>
                  <a:cubicBezTo>
                    <a:pt x="45" y="14"/>
                    <a:pt x="45" y="14"/>
                    <a:pt x="45" y="14"/>
                  </a:cubicBezTo>
                  <a:cubicBezTo>
                    <a:pt x="44" y="14"/>
                    <a:pt x="44" y="14"/>
                    <a:pt x="44" y="14"/>
                  </a:cubicBezTo>
                  <a:cubicBezTo>
                    <a:pt x="44" y="14"/>
                    <a:pt x="43" y="13"/>
                    <a:pt x="44" y="14"/>
                  </a:cubicBezTo>
                  <a:cubicBezTo>
                    <a:pt x="44" y="14"/>
                    <a:pt x="44" y="14"/>
                    <a:pt x="44" y="14"/>
                  </a:cubicBezTo>
                  <a:cubicBezTo>
                    <a:pt x="42" y="14"/>
                    <a:pt x="42" y="14"/>
                    <a:pt x="42" y="14"/>
                  </a:cubicBezTo>
                  <a:cubicBezTo>
                    <a:pt x="39" y="14"/>
                    <a:pt x="37" y="14"/>
                    <a:pt x="35" y="14"/>
                  </a:cubicBezTo>
                  <a:cubicBezTo>
                    <a:pt x="30" y="14"/>
                    <a:pt x="25" y="15"/>
                    <a:pt x="21" y="16"/>
                  </a:cubicBezTo>
                  <a:cubicBezTo>
                    <a:pt x="17" y="17"/>
                    <a:pt x="14" y="18"/>
                    <a:pt x="11" y="19"/>
                  </a:cubicBezTo>
                  <a:cubicBezTo>
                    <a:pt x="5" y="20"/>
                    <a:pt x="1" y="21"/>
                    <a:pt x="1" y="21"/>
                  </a:cubicBezTo>
                  <a:lnTo>
                    <a:pt x="0" y="2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
            <p:cNvSpPr/>
            <p:nvPr/>
          </p:nvSpPr>
          <p:spPr bwMode="auto">
            <a:xfrm>
              <a:off x="4254" y="2017"/>
              <a:ext cx="59" cy="111"/>
            </a:xfrm>
            <a:custGeom>
              <a:avLst/>
              <a:gdLst>
                <a:gd name="T0" fmla="*/ 48 w 61"/>
                <a:gd name="T1" fmla="*/ 0 h 114"/>
                <a:gd name="T2" fmla="*/ 57 w 61"/>
                <a:gd name="T3" fmla="*/ 20 h 114"/>
                <a:gd name="T4" fmla="*/ 60 w 61"/>
                <a:gd name="T5" fmla="*/ 43 h 114"/>
                <a:gd name="T6" fmla="*/ 55 w 61"/>
                <a:gd name="T7" fmla="*/ 70 h 114"/>
                <a:gd name="T8" fmla="*/ 49 w 61"/>
                <a:gd name="T9" fmla="*/ 83 h 114"/>
                <a:gd name="T10" fmla="*/ 40 w 61"/>
                <a:gd name="T11" fmla="*/ 94 h 114"/>
                <a:gd name="T12" fmla="*/ 31 w 61"/>
                <a:gd name="T13" fmla="*/ 102 h 114"/>
                <a:gd name="T14" fmla="*/ 21 w 61"/>
                <a:gd name="T15" fmla="*/ 108 h 114"/>
                <a:gd name="T16" fmla="*/ 6 w 61"/>
                <a:gd name="T17" fmla="*/ 113 h 114"/>
                <a:gd name="T18" fmla="*/ 0 w 61"/>
                <a:gd name="T19" fmla="*/ 114 h 114"/>
                <a:gd name="T20" fmla="*/ 4 w 61"/>
                <a:gd name="T21" fmla="*/ 109 h 114"/>
                <a:gd name="T22" fmla="*/ 9 w 61"/>
                <a:gd name="T23" fmla="*/ 105 h 114"/>
                <a:gd name="T24" fmla="*/ 14 w 61"/>
                <a:gd name="T25" fmla="*/ 98 h 114"/>
                <a:gd name="T26" fmla="*/ 21 w 61"/>
                <a:gd name="T27" fmla="*/ 91 h 114"/>
                <a:gd name="T28" fmla="*/ 27 w 61"/>
                <a:gd name="T29" fmla="*/ 82 h 114"/>
                <a:gd name="T30" fmla="*/ 37 w 61"/>
                <a:gd name="T31" fmla="*/ 63 h 114"/>
                <a:gd name="T32" fmla="*/ 43 w 61"/>
                <a:gd name="T33" fmla="*/ 42 h 114"/>
                <a:gd name="T34" fmla="*/ 46 w 61"/>
                <a:gd name="T35" fmla="*/ 21 h 114"/>
                <a:gd name="T36" fmla="*/ 48 w 61"/>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14">
                  <a:moveTo>
                    <a:pt x="48" y="0"/>
                  </a:moveTo>
                  <a:cubicBezTo>
                    <a:pt x="48" y="0"/>
                    <a:pt x="54" y="7"/>
                    <a:pt x="57" y="20"/>
                  </a:cubicBezTo>
                  <a:cubicBezTo>
                    <a:pt x="59" y="27"/>
                    <a:pt x="61" y="35"/>
                    <a:pt x="60" y="43"/>
                  </a:cubicBezTo>
                  <a:cubicBezTo>
                    <a:pt x="60" y="52"/>
                    <a:pt x="59" y="61"/>
                    <a:pt x="55" y="70"/>
                  </a:cubicBezTo>
                  <a:cubicBezTo>
                    <a:pt x="54" y="75"/>
                    <a:pt x="51" y="79"/>
                    <a:pt x="49" y="83"/>
                  </a:cubicBezTo>
                  <a:cubicBezTo>
                    <a:pt x="47" y="87"/>
                    <a:pt x="43" y="90"/>
                    <a:pt x="40" y="94"/>
                  </a:cubicBezTo>
                  <a:cubicBezTo>
                    <a:pt x="38" y="97"/>
                    <a:pt x="34" y="99"/>
                    <a:pt x="31" y="102"/>
                  </a:cubicBezTo>
                  <a:cubicBezTo>
                    <a:pt x="28" y="105"/>
                    <a:pt x="24" y="106"/>
                    <a:pt x="21" y="108"/>
                  </a:cubicBezTo>
                  <a:cubicBezTo>
                    <a:pt x="15" y="111"/>
                    <a:pt x="10" y="112"/>
                    <a:pt x="6" y="113"/>
                  </a:cubicBezTo>
                  <a:cubicBezTo>
                    <a:pt x="2" y="114"/>
                    <a:pt x="0" y="114"/>
                    <a:pt x="0" y="114"/>
                  </a:cubicBezTo>
                  <a:cubicBezTo>
                    <a:pt x="0" y="114"/>
                    <a:pt x="1" y="112"/>
                    <a:pt x="4" y="109"/>
                  </a:cubicBezTo>
                  <a:cubicBezTo>
                    <a:pt x="5" y="108"/>
                    <a:pt x="7" y="106"/>
                    <a:pt x="9" y="105"/>
                  </a:cubicBezTo>
                  <a:cubicBezTo>
                    <a:pt x="11" y="103"/>
                    <a:pt x="12" y="101"/>
                    <a:pt x="14" y="98"/>
                  </a:cubicBezTo>
                  <a:cubicBezTo>
                    <a:pt x="16" y="96"/>
                    <a:pt x="19" y="94"/>
                    <a:pt x="21" y="91"/>
                  </a:cubicBezTo>
                  <a:cubicBezTo>
                    <a:pt x="22" y="88"/>
                    <a:pt x="25" y="86"/>
                    <a:pt x="27" y="82"/>
                  </a:cubicBezTo>
                  <a:cubicBezTo>
                    <a:pt x="30" y="76"/>
                    <a:pt x="34" y="70"/>
                    <a:pt x="37" y="63"/>
                  </a:cubicBezTo>
                  <a:cubicBezTo>
                    <a:pt x="40" y="56"/>
                    <a:pt x="41" y="49"/>
                    <a:pt x="43" y="42"/>
                  </a:cubicBezTo>
                  <a:cubicBezTo>
                    <a:pt x="44" y="34"/>
                    <a:pt x="45" y="27"/>
                    <a:pt x="46" y="21"/>
                  </a:cubicBezTo>
                  <a:cubicBezTo>
                    <a:pt x="47" y="9"/>
                    <a:pt x="48" y="0"/>
                    <a:pt x="4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1"/>
            <p:cNvSpPr/>
            <p:nvPr/>
          </p:nvSpPr>
          <p:spPr bwMode="auto">
            <a:xfrm>
              <a:off x="4568" y="2124"/>
              <a:ext cx="358" cy="525"/>
            </a:xfrm>
            <a:custGeom>
              <a:avLst/>
              <a:gdLst>
                <a:gd name="T0" fmla="*/ 22 w 366"/>
                <a:gd name="T1" fmla="*/ 1 h 537"/>
                <a:gd name="T2" fmla="*/ 25 w 366"/>
                <a:gd name="T3" fmla="*/ 30 h 537"/>
                <a:gd name="T4" fmla="*/ 29 w 366"/>
                <a:gd name="T5" fmla="*/ 62 h 537"/>
                <a:gd name="T6" fmla="*/ 39 w 366"/>
                <a:gd name="T7" fmla="*/ 99 h 537"/>
                <a:gd name="T8" fmla="*/ 62 w 366"/>
                <a:gd name="T9" fmla="*/ 135 h 537"/>
                <a:gd name="T10" fmla="*/ 80 w 366"/>
                <a:gd name="T11" fmla="*/ 154 h 537"/>
                <a:gd name="T12" fmla="*/ 101 w 366"/>
                <a:gd name="T13" fmla="*/ 174 h 537"/>
                <a:gd name="T14" fmla="*/ 206 w 366"/>
                <a:gd name="T15" fmla="*/ 242 h 537"/>
                <a:gd name="T16" fmla="*/ 259 w 366"/>
                <a:gd name="T17" fmla="*/ 280 h 537"/>
                <a:gd name="T18" fmla="*/ 271 w 366"/>
                <a:gd name="T19" fmla="*/ 291 h 537"/>
                <a:gd name="T20" fmla="*/ 283 w 366"/>
                <a:gd name="T21" fmla="*/ 302 h 537"/>
                <a:gd name="T22" fmla="*/ 304 w 366"/>
                <a:gd name="T23" fmla="*/ 326 h 537"/>
                <a:gd name="T24" fmla="*/ 354 w 366"/>
                <a:gd name="T25" fmla="*/ 428 h 537"/>
                <a:gd name="T26" fmla="*/ 366 w 366"/>
                <a:gd name="T27" fmla="*/ 507 h 537"/>
                <a:gd name="T28" fmla="*/ 365 w 366"/>
                <a:gd name="T29" fmla="*/ 537 h 537"/>
                <a:gd name="T30" fmla="*/ 361 w 366"/>
                <a:gd name="T31" fmla="*/ 537 h 537"/>
                <a:gd name="T32" fmla="*/ 349 w 366"/>
                <a:gd name="T33" fmla="*/ 510 h 537"/>
                <a:gd name="T34" fmla="*/ 337 w 366"/>
                <a:gd name="T35" fmla="*/ 479 h 537"/>
                <a:gd name="T36" fmla="*/ 320 w 366"/>
                <a:gd name="T37" fmla="*/ 440 h 537"/>
                <a:gd name="T38" fmla="*/ 271 w 366"/>
                <a:gd name="T39" fmla="*/ 350 h 537"/>
                <a:gd name="T40" fmla="*/ 255 w 366"/>
                <a:gd name="T41" fmla="*/ 327 h 537"/>
                <a:gd name="T42" fmla="*/ 245 w 366"/>
                <a:gd name="T43" fmla="*/ 315 h 537"/>
                <a:gd name="T44" fmla="*/ 236 w 366"/>
                <a:gd name="T45" fmla="*/ 304 h 537"/>
                <a:gd name="T46" fmla="*/ 194 w 366"/>
                <a:gd name="T47" fmla="*/ 258 h 537"/>
                <a:gd name="T48" fmla="*/ 145 w 366"/>
                <a:gd name="T49" fmla="*/ 220 h 537"/>
                <a:gd name="T50" fmla="*/ 90 w 366"/>
                <a:gd name="T51" fmla="*/ 191 h 537"/>
                <a:gd name="T52" fmla="*/ 63 w 366"/>
                <a:gd name="T53" fmla="*/ 177 h 537"/>
                <a:gd name="T54" fmla="*/ 39 w 366"/>
                <a:gd name="T55" fmla="*/ 160 h 537"/>
                <a:gd name="T56" fmla="*/ 6 w 366"/>
                <a:gd name="T57" fmla="*/ 111 h 537"/>
                <a:gd name="T58" fmla="*/ 1 w 366"/>
                <a:gd name="T59" fmla="*/ 63 h 537"/>
                <a:gd name="T60" fmla="*/ 7 w 366"/>
                <a:gd name="T61" fmla="*/ 28 h 537"/>
                <a:gd name="T62" fmla="*/ 14 w 366"/>
                <a:gd name="T63" fmla="*/ 7 h 537"/>
                <a:gd name="T64" fmla="*/ 18 w 366"/>
                <a:gd name="T65" fmla="*/ 0 h 537"/>
                <a:gd name="T66" fmla="*/ 22 w 366"/>
                <a:gd name="T67" fmla="*/ 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537">
                  <a:moveTo>
                    <a:pt x="22" y="1"/>
                  </a:moveTo>
                  <a:cubicBezTo>
                    <a:pt x="22" y="1"/>
                    <a:pt x="23" y="12"/>
                    <a:pt x="25" y="30"/>
                  </a:cubicBezTo>
                  <a:cubicBezTo>
                    <a:pt x="25" y="39"/>
                    <a:pt x="27" y="50"/>
                    <a:pt x="29" y="62"/>
                  </a:cubicBezTo>
                  <a:cubicBezTo>
                    <a:pt x="31" y="74"/>
                    <a:pt x="33" y="87"/>
                    <a:pt x="39" y="99"/>
                  </a:cubicBezTo>
                  <a:cubicBezTo>
                    <a:pt x="44" y="112"/>
                    <a:pt x="52" y="123"/>
                    <a:pt x="62" y="135"/>
                  </a:cubicBezTo>
                  <a:cubicBezTo>
                    <a:pt x="69" y="142"/>
                    <a:pt x="73" y="148"/>
                    <a:pt x="80" y="154"/>
                  </a:cubicBezTo>
                  <a:cubicBezTo>
                    <a:pt x="87" y="161"/>
                    <a:pt x="94" y="167"/>
                    <a:pt x="101" y="174"/>
                  </a:cubicBezTo>
                  <a:cubicBezTo>
                    <a:pt x="131" y="199"/>
                    <a:pt x="169" y="220"/>
                    <a:pt x="206" y="242"/>
                  </a:cubicBezTo>
                  <a:cubicBezTo>
                    <a:pt x="225" y="254"/>
                    <a:pt x="243" y="266"/>
                    <a:pt x="259" y="280"/>
                  </a:cubicBezTo>
                  <a:cubicBezTo>
                    <a:pt x="263" y="283"/>
                    <a:pt x="268" y="287"/>
                    <a:pt x="271" y="291"/>
                  </a:cubicBezTo>
                  <a:cubicBezTo>
                    <a:pt x="275" y="294"/>
                    <a:pt x="279" y="298"/>
                    <a:pt x="283" y="302"/>
                  </a:cubicBezTo>
                  <a:cubicBezTo>
                    <a:pt x="291" y="310"/>
                    <a:pt x="298" y="318"/>
                    <a:pt x="304" y="326"/>
                  </a:cubicBezTo>
                  <a:cubicBezTo>
                    <a:pt x="331" y="359"/>
                    <a:pt x="346" y="396"/>
                    <a:pt x="354" y="428"/>
                  </a:cubicBezTo>
                  <a:cubicBezTo>
                    <a:pt x="363" y="460"/>
                    <a:pt x="365" y="488"/>
                    <a:pt x="366" y="507"/>
                  </a:cubicBezTo>
                  <a:cubicBezTo>
                    <a:pt x="366" y="526"/>
                    <a:pt x="365" y="537"/>
                    <a:pt x="365" y="537"/>
                  </a:cubicBezTo>
                  <a:cubicBezTo>
                    <a:pt x="361" y="537"/>
                    <a:pt x="361" y="537"/>
                    <a:pt x="361" y="537"/>
                  </a:cubicBezTo>
                  <a:cubicBezTo>
                    <a:pt x="361" y="537"/>
                    <a:pt x="356" y="527"/>
                    <a:pt x="349" y="510"/>
                  </a:cubicBezTo>
                  <a:cubicBezTo>
                    <a:pt x="346" y="501"/>
                    <a:pt x="342" y="491"/>
                    <a:pt x="337" y="479"/>
                  </a:cubicBezTo>
                  <a:cubicBezTo>
                    <a:pt x="332" y="467"/>
                    <a:pt x="326" y="454"/>
                    <a:pt x="320" y="440"/>
                  </a:cubicBezTo>
                  <a:cubicBezTo>
                    <a:pt x="307" y="413"/>
                    <a:pt x="291" y="382"/>
                    <a:pt x="271" y="350"/>
                  </a:cubicBezTo>
                  <a:cubicBezTo>
                    <a:pt x="266" y="342"/>
                    <a:pt x="261" y="334"/>
                    <a:pt x="255" y="327"/>
                  </a:cubicBezTo>
                  <a:cubicBezTo>
                    <a:pt x="252" y="323"/>
                    <a:pt x="248" y="319"/>
                    <a:pt x="245" y="315"/>
                  </a:cubicBezTo>
                  <a:cubicBezTo>
                    <a:pt x="242" y="311"/>
                    <a:pt x="239" y="308"/>
                    <a:pt x="236" y="304"/>
                  </a:cubicBezTo>
                  <a:cubicBezTo>
                    <a:pt x="223" y="288"/>
                    <a:pt x="209" y="273"/>
                    <a:pt x="194" y="258"/>
                  </a:cubicBezTo>
                  <a:cubicBezTo>
                    <a:pt x="179" y="244"/>
                    <a:pt x="162" y="230"/>
                    <a:pt x="145" y="220"/>
                  </a:cubicBezTo>
                  <a:cubicBezTo>
                    <a:pt x="127" y="208"/>
                    <a:pt x="109" y="200"/>
                    <a:pt x="90" y="191"/>
                  </a:cubicBezTo>
                  <a:cubicBezTo>
                    <a:pt x="81" y="187"/>
                    <a:pt x="72" y="182"/>
                    <a:pt x="63" y="177"/>
                  </a:cubicBezTo>
                  <a:cubicBezTo>
                    <a:pt x="54" y="172"/>
                    <a:pt x="45" y="166"/>
                    <a:pt x="39" y="160"/>
                  </a:cubicBezTo>
                  <a:cubicBezTo>
                    <a:pt x="22" y="147"/>
                    <a:pt x="12" y="128"/>
                    <a:pt x="6" y="111"/>
                  </a:cubicBezTo>
                  <a:cubicBezTo>
                    <a:pt x="1" y="93"/>
                    <a:pt x="0" y="77"/>
                    <a:pt x="1" y="63"/>
                  </a:cubicBezTo>
                  <a:cubicBezTo>
                    <a:pt x="2" y="49"/>
                    <a:pt x="5" y="38"/>
                    <a:pt x="7" y="28"/>
                  </a:cubicBezTo>
                  <a:cubicBezTo>
                    <a:pt x="10" y="19"/>
                    <a:pt x="12" y="12"/>
                    <a:pt x="14" y="7"/>
                  </a:cubicBezTo>
                  <a:cubicBezTo>
                    <a:pt x="17" y="2"/>
                    <a:pt x="18" y="0"/>
                    <a:pt x="18" y="0"/>
                  </a:cubicBezTo>
                  <a:lnTo>
                    <a:pt x="22"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2"/>
            <p:cNvSpPr/>
            <p:nvPr/>
          </p:nvSpPr>
          <p:spPr bwMode="auto">
            <a:xfrm>
              <a:off x="4448" y="2254"/>
              <a:ext cx="1302" cy="594"/>
            </a:xfrm>
            <a:custGeom>
              <a:avLst/>
              <a:gdLst>
                <a:gd name="T0" fmla="*/ 89 w 1333"/>
                <a:gd name="T1" fmla="*/ 186 h 608"/>
                <a:gd name="T2" fmla="*/ 258 w 1333"/>
                <a:gd name="T3" fmla="*/ 212 h 608"/>
                <a:gd name="T4" fmla="*/ 353 w 1333"/>
                <a:gd name="T5" fmla="*/ 275 h 608"/>
                <a:gd name="T6" fmla="*/ 484 w 1333"/>
                <a:gd name="T7" fmla="*/ 381 h 608"/>
                <a:gd name="T8" fmla="*/ 656 w 1333"/>
                <a:gd name="T9" fmla="*/ 525 h 608"/>
                <a:gd name="T10" fmla="*/ 784 w 1333"/>
                <a:gd name="T11" fmla="*/ 569 h 608"/>
                <a:gd name="T12" fmla="*/ 917 w 1333"/>
                <a:gd name="T13" fmla="*/ 473 h 608"/>
                <a:gd name="T14" fmla="*/ 995 w 1333"/>
                <a:gd name="T15" fmla="*/ 398 h 608"/>
                <a:gd name="T16" fmla="*/ 1043 w 1333"/>
                <a:gd name="T17" fmla="*/ 334 h 608"/>
                <a:gd name="T18" fmla="*/ 1057 w 1333"/>
                <a:gd name="T19" fmla="*/ 288 h 608"/>
                <a:gd name="T20" fmla="*/ 1058 w 1333"/>
                <a:gd name="T21" fmla="*/ 225 h 608"/>
                <a:gd name="T22" fmla="*/ 1058 w 1333"/>
                <a:gd name="T23" fmla="*/ 222 h 608"/>
                <a:gd name="T24" fmla="*/ 1063 w 1333"/>
                <a:gd name="T25" fmla="*/ 203 h 608"/>
                <a:gd name="T26" fmla="*/ 1078 w 1333"/>
                <a:gd name="T27" fmla="*/ 160 h 608"/>
                <a:gd name="T28" fmla="*/ 1154 w 1333"/>
                <a:gd name="T29" fmla="*/ 59 h 608"/>
                <a:gd name="T30" fmla="*/ 1209 w 1333"/>
                <a:gd name="T31" fmla="*/ 9 h 608"/>
                <a:gd name="T32" fmla="*/ 1312 w 1333"/>
                <a:gd name="T33" fmla="*/ 5 h 608"/>
                <a:gd name="T34" fmla="*/ 1323 w 1333"/>
                <a:gd name="T35" fmla="*/ 14 h 608"/>
                <a:gd name="T36" fmla="*/ 1332 w 1333"/>
                <a:gd name="T37" fmla="*/ 36 h 608"/>
                <a:gd name="T38" fmla="*/ 1326 w 1333"/>
                <a:gd name="T39" fmla="*/ 51 h 608"/>
                <a:gd name="T40" fmla="*/ 1276 w 1333"/>
                <a:gd name="T41" fmla="*/ 70 h 608"/>
                <a:gd name="T42" fmla="*/ 1237 w 1333"/>
                <a:gd name="T43" fmla="*/ 88 h 608"/>
                <a:gd name="T44" fmla="*/ 1220 w 1333"/>
                <a:gd name="T45" fmla="*/ 105 h 608"/>
                <a:gd name="T46" fmla="*/ 1216 w 1333"/>
                <a:gd name="T47" fmla="*/ 103 h 608"/>
                <a:gd name="T48" fmla="*/ 1233 w 1333"/>
                <a:gd name="T49" fmla="*/ 82 h 608"/>
                <a:gd name="T50" fmla="*/ 1270 w 1333"/>
                <a:gd name="T51" fmla="*/ 59 h 608"/>
                <a:gd name="T52" fmla="*/ 1315 w 1333"/>
                <a:gd name="T53" fmla="*/ 39 h 608"/>
                <a:gd name="T54" fmla="*/ 1315 w 1333"/>
                <a:gd name="T55" fmla="*/ 34 h 608"/>
                <a:gd name="T56" fmla="*/ 1304 w 1333"/>
                <a:gd name="T57" fmla="*/ 22 h 608"/>
                <a:gd name="T58" fmla="*/ 1230 w 1333"/>
                <a:gd name="T59" fmla="*/ 29 h 608"/>
                <a:gd name="T60" fmla="*/ 1177 w 1333"/>
                <a:gd name="T61" fmla="*/ 75 h 608"/>
                <a:gd name="T62" fmla="*/ 1106 w 1333"/>
                <a:gd name="T63" fmla="*/ 175 h 608"/>
                <a:gd name="T64" fmla="*/ 1094 w 1333"/>
                <a:gd name="T65" fmla="*/ 210 h 608"/>
                <a:gd name="T66" fmla="*/ 1090 w 1333"/>
                <a:gd name="T67" fmla="*/ 229 h 608"/>
                <a:gd name="T68" fmla="*/ 1090 w 1333"/>
                <a:gd name="T69" fmla="*/ 228 h 608"/>
                <a:gd name="T70" fmla="*/ 1089 w 1333"/>
                <a:gd name="T71" fmla="*/ 261 h 608"/>
                <a:gd name="T72" fmla="*/ 1083 w 1333"/>
                <a:gd name="T73" fmla="*/ 320 h 608"/>
                <a:gd name="T74" fmla="*/ 1035 w 1333"/>
                <a:gd name="T75" fmla="*/ 396 h 608"/>
                <a:gd name="T76" fmla="*/ 955 w 1333"/>
                <a:gd name="T77" fmla="*/ 475 h 608"/>
                <a:gd name="T78" fmla="*/ 840 w 1333"/>
                <a:gd name="T79" fmla="*/ 555 h 608"/>
                <a:gd name="T80" fmla="*/ 738 w 1333"/>
                <a:gd name="T81" fmla="*/ 608 h 608"/>
                <a:gd name="T82" fmla="*/ 607 w 1333"/>
                <a:gd name="T83" fmla="*/ 496 h 608"/>
                <a:gd name="T84" fmla="*/ 426 w 1333"/>
                <a:gd name="T85" fmla="*/ 364 h 608"/>
                <a:gd name="T86" fmla="*/ 292 w 1333"/>
                <a:gd name="T87" fmla="*/ 263 h 608"/>
                <a:gd name="T88" fmla="*/ 222 w 1333"/>
                <a:gd name="T89" fmla="*/ 219 h 608"/>
                <a:gd name="T90" fmla="*/ 43 w 1333"/>
                <a:gd name="T91" fmla="*/ 21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3" h="608">
                  <a:moveTo>
                    <a:pt x="0" y="254"/>
                  </a:moveTo>
                  <a:cubicBezTo>
                    <a:pt x="8" y="238"/>
                    <a:pt x="22" y="223"/>
                    <a:pt x="37" y="211"/>
                  </a:cubicBezTo>
                  <a:cubicBezTo>
                    <a:pt x="53" y="200"/>
                    <a:pt x="70" y="191"/>
                    <a:pt x="89" y="186"/>
                  </a:cubicBezTo>
                  <a:cubicBezTo>
                    <a:pt x="127" y="175"/>
                    <a:pt x="167" y="177"/>
                    <a:pt x="205" y="187"/>
                  </a:cubicBezTo>
                  <a:cubicBezTo>
                    <a:pt x="215" y="190"/>
                    <a:pt x="223" y="194"/>
                    <a:pt x="233" y="199"/>
                  </a:cubicBezTo>
                  <a:cubicBezTo>
                    <a:pt x="258" y="212"/>
                    <a:pt x="258" y="212"/>
                    <a:pt x="258" y="212"/>
                  </a:cubicBezTo>
                  <a:cubicBezTo>
                    <a:pt x="266" y="216"/>
                    <a:pt x="275" y="220"/>
                    <a:pt x="283" y="225"/>
                  </a:cubicBezTo>
                  <a:cubicBezTo>
                    <a:pt x="307" y="242"/>
                    <a:pt x="307" y="242"/>
                    <a:pt x="307" y="242"/>
                  </a:cubicBezTo>
                  <a:cubicBezTo>
                    <a:pt x="323" y="252"/>
                    <a:pt x="338" y="264"/>
                    <a:pt x="353" y="275"/>
                  </a:cubicBezTo>
                  <a:cubicBezTo>
                    <a:pt x="397" y="309"/>
                    <a:pt x="397" y="309"/>
                    <a:pt x="397" y="309"/>
                  </a:cubicBezTo>
                  <a:cubicBezTo>
                    <a:pt x="441" y="345"/>
                    <a:pt x="441" y="345"/>
                    <a:pt x="441" y="345"/>
                  </a:cubicBezTo>
                  <a:cubicBezTo>
                    <a:pt x="484" y="381"/>
                    <a:pt x="484" y="381"/>
                    <a:pt x="484" y="381"/>
                  </a:cubicBezTo>
                  <a:cubicBezTo>
                    <a:pt x="570" y="453"/>
                    <a:pt x="570" y="453"/>
                    <a:pt x="570" y="453"/>
                  </a:cubicBezTo>
                  <a:cubicBezTo>
                    <a:pt x="613" y="488"/>
                    <a:pt x="613" y="488"/>
                    <a:pt x="613" y="488"/>
                  </a:cubicBezTo>
                  <a:cubicBezTo>
                    <a:pt x="656" y="525"/>
                    <a:pt x="656" y="525"/>
                    <a:pt x="656" y="525"/>
                  </a:cubicBezTo>
                  <a:cubicBezTo>
                    <a:pt x="742" y="597"/>
                    <a:pt x="742" y="597"/>
                    <a:pt x="742" y="597"/>
                  </a:cubicBezTo>
                  <a:cubicBezTo>
                    <a:pt x="736" y="596"/>
                    <a:pt x="736" y="596"/>
                    <a:pt x="736" y="596"/>
                  </a:cubicBezTo>
                  <a:cubicBezTo>
                    <a:pt x="784" y="569"/>
                    <a:pt x="784" y="569"/>
                    <a:pt x="784" y="569"/>
                  </a:cubicBezTo>
                  <a:cubicBezTo>
                    <a:pt x="800" y="560"/>
                    <a:pt x="815" y="549"/>
                    <a:pt x="830" y="539"/>
                  </a:cubicBezTo>
                  <a:cubicBezTo>
                    <a:pt x="845" y="528"/>
                    <a:pt x="861" y="519"/>
                    <a:pt x="875" y="507"/>
                  </a:cubicBezTo>
                  <a:cubicBezTo>
                    <a:pt x="917" y="473"/>
                    <a:pt x="917" y="473"/>
                    <a:pt x="917" y="473"/>
                  </a:cubicBezTo>
                  <a:cubicBezTo>
                    <a:pt x="925" y="468"/>
                    <a:pt x="931" y="462"/>
                    <a:pt x="938" y="455"/>
                  </a:cubicBezTo>
                  <a:cubicBezTo>
                    <a:pt x="957" y="436"/>
                    <a:pt x="957" y="436"/>
                    <a:pt x="957" y="436"/>
                  </a:cubicBezTo>
                  <a:cubicBezTo>
                    <a:pt x="970" y="423"/>
                    <a:pt x="983" y="412"/>
                    <a:pt x="995" y="398"/>
                  </a:cubicBezTo>
                  <a:cubicBezTo>
                    <a:pt x="1002" y="391"/>
                    <a:pt x="1007" y="384"/>
                    <a:pt x="1013" y="377"/>
                  </a:cubicBezTo>
                  <a:cubicBezTo>
                    <a:pt x="1018" y="370"/>
                    <a:pt x="1024" y="363"/>
                    <a:pt x="1029" y="356"/>
                  </a:cubicBezTo>
                  <a:cubicBezTo>
                    <a:pt x="1033" y="348"/>
                    <a:pt x="1039" y="341"/>
                    <a:pt x="1043" y="334"/>
                  </a:cubicBezTo>
                  <a:cubicBezTo>
                    <a:pt x="1053" y="312"/>
                    <a:pt x="1053" y="312"/>
                    <a:pt x="1053" y="312"/>
                  </a:cubicBezTo>
                  <a:cubicBezTo>
                    <a:pt x="1054" y="308"/>
                    <a:pt x="1056" y="302"/>
                    <a:pt x="1056" y="299"/>
                  </a:cubicBezTo>
                  <a:cubicBezTo>
                    <a:pt x="1056" y="296"/>
                    <a:pt x="1057" y="292"/>
                    <a:pt x="1057" y="288"/>
                  </a:cubicBezTo>
                  <a:cubicBezTo>
                    <a:pt x="1058" y="280"/>
                    <a:pt x="1057" y="271"/>
                    <a:pt x="1057" y="262"/>
                  </a:cubicBezTo>
                  <a:cubicBezTo>
                    <a:pt x="1057" y="252"/>
                    <a:pt x="1057" y="243"/>
                    <a:pt x="1057" y="233"/>
                  </a:cubicBezTo>
                  <a:cubicBezTo>
                    <a:pt x="1058" y="225"/>
                    <a:pt x="1058" y="225"/>
                    <a:pt x="1058" y="225"/>
                  </a:cubicBezTo>
                  <a:cubicBezTo>
                    <a:pt x="1058" y="224"/>
                    <a:pt x="1058" y="224"/>
                    <a:pt x="1058" y="224"/>
                  </a:cubicBezTo>
                  <a:cubicBezTo>
                    <a:pt x="1058" y="223"/>
                    <a:pt x="1058" y="223"/>
                    <a:pt x="1058" y="223"/>
                  </a:cubicBezTo>
                  <a:cubicBezTo>
                    <a:pt x="1058" y="222"/>
                    <a:pt x="1058" y="222"/>
                    <a:pt x="1058" y="222"/>
                  </a:cubicBezTo>
                  <a:cubicBezTo>
                    <a:pt x="1059" y="220"/>
                    <a:pt x="1059" y="220"/>
                    <a:pt x="1059" y="220"/>
                  </a:cubicBezTo>
                  <a:cubicBezTo>
                    <a:pt x="1060" y="216"/>
                    <a:pt x="1060" y="216"/>
                    <a:pt x="1060" y="216"/>
                  </a:cubicBezTo>
                  <a:cubicBezTo>
                    <a:pt x="1063" y="203"/>
                    <a:pt x="1063" y="203"/>
                    <a:pt x="1063" y="203"/>
                  </a:cubicBezTo>
                  <a:cubicBezTo>
                    <a:pt x="1064" y="198"/>
                    <a:pt x="1064" y="194"/>
                    <a:pt x="1066" y="189"/>
                  </a:cubicBezTo>
                  <a:cubicBezTo>
                    <a:pt x="1072" y="175"/>
                    <a:pt x="1072" y="175"/>
                    <a:pt x="1072" y="175"/>
                  </a:cubicBezTo>
                  <a:cubicBezTo>
                    <a:pt x="1078" y="160"/>
                    <a:pt x="1078" y="160"/>
                    <a:pt x="1078" y="160"/>
                  </a:cubicBezTo>
                  <a:cubicBezTo>
                    <a:pt x="1086" y="148"/>
                    <a:pt x="1086" y="148"/>
                    <a:pt x="1086" y="148"/>
                  </a:cubicBezTo>
                  <a:cubicBezTo>
                    <a:pt x="1095" y="131"/>
                    <a:pt x="1107" y="115"/>
                    <a:pt x="1119" y="101"/>
                  </a:cubicBezTo>
                  <a:cubicBezTo>
                    <a:pt x="1154" y="59"/>
                    <a:pt x="1154" y="59"/>
                    <a:pt x="1154" y="59"/>
                  </a:cubicBezTo>
                  <a:cubicBezTo>
                    <a:pt x="1160" y="52"/>
                    <a:pt x="1164" y="45"/>
                    <a:pt x="1170" y="36"/>
                  </a:cubicBezTo>
                  <a:cubicBezTo>
                    <a:pt x="1176" y="29"/>
                    <a:pt x="1184" y="20"/>
                    <a:pt x="1195" y="14"/>
                  </a:cubicBezTo>
                  <a:cubicBezTo>
                    <a:pt x="1202" y="11"/>
                    <a:pt x="1204" y="10"/>
                    <a:pt x="1209" y="9"/>
                  </a:cubicBezTo>
                  <a:cubicBezTo>
                    <a:pt x="1215" y="7"/>
                    <a:pt x="1220" y="6"/>
                    <a:pt x="1225" y="5"/>
                  </a:cubicBezTo>
                  <a:cubicBezTo>
                    <a:pt x="1234" y="3"/>
                    <a:pt x="1244" y="2"/>
                    <a:pt x="1254" y="1"/>
                  </a:cubicBezTo>
                  <a:cubicBezTo>
                    <a:pt x="1273" y="0"/>
                    <a:pt x="1292" y="1"/>
                    <a:pt x="1312" y="5"/>
                  </a:cubicBezTo>
                  <a:cubicBezTo>
                    <a:pt x="1314" y="5"/>
                    <a:pt x="1314" y="5"/>
                    <a:pt x="1314" y="5"/>
                  </a:cubicBezTo>
                  <a:cubicBezTo>
                    <a:pt x="1316" y="6"/>
                    <a:pt x="1316" y="6"/>
                    <a:pt x="1316" y="6"/>
                  </a:cubicBezTo>
                  <a:cubicBezTo>
                    <a:pt x="1319" y="9"/>
                    <a:pt x="1321" y="11"/>
                    <a:pt x="1323" y="14"/>
                  </a:cubicBezTo>
                  <a:cubicBezTo>
                    <a:pt x="1326" y="17"/>
                    <a:pt x="1328" y="20"/>
                    <a:pt x="1330" y="23"/>
                  </a:cubicBezTo>
                  <a:cubicBezTo>
                    <a:pt x="1331" y="25"/>
                    <a:pt x="1331" y="27"/>
                    <a:pt x="1332" y="29"/>
                  </a:cubicBezTo>
                  <a:cubicBezTo>
                    <a:pt x="1332" y="31"/>
                    <a:pt x="1333" y="34"/>
                    <a:pt x="1332" y="36"/>
                  </a:cubicBezTo>
                  <a:cubicBezTo>
                    <a:pt x="1332" y="39"/>
                    <a:pt x="1332" y="41"/>
                    <a:pt x="1331" y="43"/>
                  </a:cubicBezTo>
                  <a:cubicBezTo>
                    <a:pt x="1330" y="46"/>
                    <a:pt x="1328" y="48"/>
                    <a:pt x="1327" y="50"/>
                  </a:cubicBezTo>
                  <a:cubicBezTo>
                    <a:pt x="1326" y="51"/>
                    <a:pt x="1326" y="51"/>
                    <a:pt x="1326" y="51"/>
                  </a:cubicBezTo>
                  <a:cubicBezTo>
                    <a:pt x="1324" y="52"/>
                    <a:pt x="1324" y="52"/>
                    <a:pt x="1324" y="52"/>
                  </a:cubicBezTo>
                  <a:cubicBezTo>
                    <a:pt x="1313" y="56"/>
                    <a:pt x="1302" y="60"/>
                    <a:pt x="1291" y="64"/>
                  </a:cubicBezTo>
                  <a:cubicBezTo>
                    <a:pt x="1276" y="70"/>
                    <a:pt x="1276" y="70"/>
                    <a:pt x="1276" y="70"/>
                  </a:cubicBezTo>
                  <a:cubicBezTo>
                    <a:pt x="1270" y="72"/>
                    <a:pt x="1265" y="74"/>
                    <a:pt x="1260" y="77"/>
                  </a:cubicBezTo>
                  <a:cubicBezTo>
                    <a:pt x="1245" y="85"/>
                    <a:pt x="1245" y="85"/>
                    <a:pt x="1245" y="85"/>
                  </a:cubicBezTo>
                  <a:cubicBezTo>
                    <a:pt x="1237" y="88"/>
                    <a:pt x="1237" y="88"/>
                    <a:pt x="1237" y="88"/>
                  </a:cubicBezTo>
                  <a:cubicBezTo>
                    <a:pt x="1230" y="93"/>
                    <a:pt x="1230" y="93"/>
                    <a:pt x="1230" y="93"/>
                  </a:cubicBezTo>
                  <a:cubicBezTo>
                    <a:pt x="1228" y="95"/>
                    <a:pt x="1227" y="97"/>
                    <a:pt x="1225" y="99"/>
                  </a:cubicBezTo>
                  <a:cubicBezTo>
                    <a:pt x="1223" y="100"/>
                    <a:pt x="1222" y="103"/>
                    <a:pt x="1220" y="105"/>
                  </a:cubicBezTo>
                  <a:cubicBezTo>
                    <a:pt x="1218" y="110"/>
                    <a:pt x="1218" y="116"/>
                    <a:pt x="1220" y="120"/>
                  </a:cubicBezTo>
                  <a:cubicBezTo>
                    <a:pt x="1217" y="122"/>
                    <a:pt x="1217" y="122"/>
                    <a:pt x="1217" y="122"/>
                  </a:cubicBezTo>
                  <a:cubicBezTo>
                    <a:pt x="1214" y="116"/>
                    <a:pt x="1214" y="110"/>
                    <a:pt x="1216" y="103"/>
                  </a:cubicBezTo>
                  <a:cubicBezTo>
                    <a:pt x="1217" y="101"/>
                    <a:pt x="1218" y="97"/>
                    <a:pt x="1220" y="95"/>
                  </a:cubicBezTo>
                  <a:cubicBezTo>
                    <a:pt x="1222" y="93"/>
                    <a:pt x="1224" y="89"/>
                    <a:pt x="1226" y="88"/>
                  </a:cubicBezTo>
                  <a:cubicBezTo>
                    <a:pt x="1233" y="82"/>
                    <a:pt x="1233" y="82"/>
                    <a:pt x="1233" y="82"/>
                  </a:cubicBezTo>
                  <a:cubicBezTo>
                    <a:pt x="1240" y="77"/>
                    <a:pt x="1240" y="77"/>
                    <a:pt x="1240" y="77"/>
                  </a:cubicBezTo>
                  <a:cubicBezTo>
                    <a:pt x="1255" y="68"/>
                    <a:pt x="1255" y="68"/>
                    <a:pt x="1255" y="68"/>
                  </a:cubicBezTo>
                  <a:cubicBezTo>
                    <a:pt x="1260" y="64"/>
                    <a:pt x="1265" y="62"/>
                    <a:pt x="1270" y="59"/>
                  </a:cubicBezTo>
                  <a:cubicBezTo>
                    <a:pt x="1286" y="51"/>
                    <a:pt x="1286" y="51"/>
                    <a:pt x="1286" y="51"/>
                  </a:cubicBezTo>
                  <a:cubicBezTo>
                    <a:pt x="1297" y="46"/>
                    <a:pt x="1307" y="41"/>
                    <a:pt x="1318" y="37"/>
                  </a:cubicBezTo>
                  <a:cubicBezTo>
                    <a:pt x="1315" y="39"/>
                    <a:pt x="1315" y="39"/>
                    <a:pt x="1315" y="39"/>
                  </a:cubicBezTo>
                  <a:cubicBezTo>
                    <a:pt x="1315" y="38"/>
                    <a:pt x="1315" y="38"/>
                    <a:pt x="1315" y="37"/>
                  </a:cubicBezTo>
                  <a:cubicBezTo>
                    <a:pt x="1316" y="37"/>
                    <a:pt x="1315" y="36"/>
                    <a:pt x="1315" y="36"/>
                  </a:cubicBezTo>
                  <a:cubicBezTo>
                    <a:pt x="1316" y="35"/>
                    <a:pt x="1315" y="35"/>
                    <a:pt x="1315" y="34"/>
                  </a:cubicBezTo>
                  <a:cubicBezTo>
                    <a:pt x="1315" y="33"/>
                    <a:pt x="1315" y="32"/>
                    <a:pt x="1314" y="32"/>
                  </a:cubicBezTo>
                  <a:cubicBezTo>
                    <a:pt x="1313" y="30"/>
                    <a:pt x="1311" y="28"/>
                    <a:pt x="1310" y="26"/>
                  </a:cubicBezTo>
                  <a:cubicBezTo>
                    <a:pt x="1308" y="25"/>
                    <a:pt x="1306" y="23"/>
                    <a:pt x="1304" y="22"/>
                  </a:cubicBezTo>
                  <a:cubicBezTo>
                    <a:pt x="1308" y="23"/>
                    <a:pt x="1308" y="23"/>
                    <a:pt x="1308" y="23"/>
                  </a:cubicBezTo>
                  <a:cubicBezTo>
                    <a:pt x="1291" y="21"/>
                    <a:pt x="1273" y="22"/>
                    <a:pt x="1256" y="24"/>
                  </a:cubicBezTo>
                  <a:cubicBezTo>
                    <a:pt x="1247" y="25"/>
                    <a:pt x="1238" y="27"/>
                    <a:pt x="1230" y="29"/>
                  </a:cubicBezTo>
                  <a:cubicBezTo>
                    <a:pt x="1226" y="29"/>
                    <a:pt x="1222" y="31"/>
                    <a:pt x="1218" y="32"/>
                  </a:cubicBezTo>
                  <a:cubicBezTo>
                    <a:pt x="1215" y="33"/>
                    <a:pt x="1209" y="36"/>
                    <a:pt x="1207" y="37"/>
                  </a:cubicBezTo>
                  <a:cubicBezTo>
                    <a:pt x="1196" y="42"/>
                    <a:pt x="1188" y="59"/>
                    <a:pt x="1177" y="75"/>
                  </a:cubicBezTo>
                  <a:cubicBezTo>
                    <a:pt x="1142" y="119"/>
                    <a:pt x="1142" y="119"/>
                    <a:pt x="1142" y="119"/>
                  </a:cubicBezTo>
                  <a:cubicBezTo>
                    <a:pt x="1131" y="134"/>
                    <a:pt x="1121" y="148"/>
                    <a:pt x="1113" y="163"/>
                  </a:cubicBezTo>
                  <a:cubicBezTo>
                    <a:pt x="1106" y="175"/>
                    <a:pt x="1106" y="175"/>
                    <a:pt x="1106" y="175"/>
                  </a:cubicBezTo>
                  <a:cubicBezTo>
                    <a:pt x="1102" y="186"/>
                    <a:pt x="1102" y="186"/>
                    <a:pt x="1102" y="186"/>
                  </a:cubicBezTo>
                  <a:cubicBezTo>
                    <a:pt x="1097" y="197"/>
                    <a:pt x="1097" y="197"/>
                    <a:pt x="1097" y="197"/>
                  </a:cubicBezTo>
                  <a:cubicBezTo>
                    <a:pt x="1096" y="201"/>
                    <a:pt x="1095" y="206"/>
                    <a:pt x="1094" y="210"/>
                  </a:cubicBezTo>
                  <a:cubicBezTo>
                    <a:pt x="1091" y="223"/>
                    <a:pt x="1091" y="223"/>
                    <a:pt x="1091" y="223"/>
                  </a:cubicBezTo>
                  <a:cubicBezTo>
                    <a:pt x="1090" y="227"/>
                    <a:pt x="1090" y="227"/>
                    <a:pt x="1090" y="227"/>
                  </a:cubicBezTo>
                  <a:cubicBezTo>
                    <a:pt x="1090" y="229"/>
                    <a:pt x="1090" y="229"/>
                    <a:pt x="1090" y="229"/>
                  </a:cubicBezTo>
                  <a:cubicBezTo>
                    <a:pt x="1090" y="229"/>
                    <a:pt x="1090" y="229"/>
                    <a:pt x="1090" y="229"/>
                  </a:cubicBezTo>
                  <a:cubicBezTo>
                    <a:pt x="1090" y="229"/>
                    <a:pt x="1090" y="226"/>
                    <a:pt x="1090" y="227"/>
                  </a:cubicBezTo>
                  <a:cubicBezTo>
                    <a:pt x="1090" y="228"/>
                    <a:pt x="1090" y="228"/>
                    <a:pt x="1090" y="228"/>
                  </a:cubicBezTo>
                  <a:cubicBezTo>
                    <a:pt x="1090" y="229"/>
                    <a:pt x="1090" y="229"/>
                    <a:pt x="1090" y="229"/>
                  </a:cubicBezTo>
                  <a:cubicBezTo>
                    <a:pt x="1089" y="235"/>
                    <a:pt x="1089" y="235"/>
                    <a:pt x="1089" y="235"/>
                  </a:cubicBezTo>
                  <a:cubicBezTo>
                    <a:pt x="1089" y="243"/>
                    <a:pt x="1089" y="252"/>
                    <a:pt x="1089" y="261"/>
                  </a:cubicBezTo>
                  <a:cubicBezTo>
                    <a:pt x="1089" y="270"/>
                    <a:pt x="1090" y="280"/>
                    <a:pt x="1089" y="290"/>
                  </a:cubicBezTo>
                  <a:cubicBezTo>
                    <a:pt x="1089" y="295"/>
                    <a:pt x="1088" y="301"/>
                    <a:pt x="1087" y="306"/>
                  </a:cubicBezTo>
                  <a:cubicBezTo>
                    <a:pt x="1086" y="312"/>
                    <a:pt x="1084" y="316"/>
                    <a:pt x="1083" y="320"/>
                  </a:cubicBezTo>
                  <a:cubicBezTo>
                    <a:pt x="1078" y="331"/>
                    <a:pt x="1074" y="339"/>
                    <a:pt x="1069" y="349"/>
                  </a:cubicBezTo>
                  <a:cubicBezTo>
                    <a:pt x="1065" y="357"/>
                    <a:pt x="1058" y="365"/>
                    <a:pt x="1053" y="373"/>
                  </a:cubicBezTo>
                  <a:cubicBezTo>
                    <a:pt x="1048" y="381"/>
                    <a:pt x="1041" y="388"/>
                    <a:pt x="1035" y="396"/>
                  </a:cubicBezTo>
                  <a:cubicBezTo>
                    <a:pt x="1029" y="403"/>
                    <a:pt x="1023" y="410"/>
                    <a:pt x="1016" y="417"/>
                  </a:cubicBezTo>
                  <a:cubicBezTo>
                    <a:pt x="1004" y="431"/>
                    <a:pt x="989" y="443"/>
                    <a:pt x="976" y="456"/>
                  </a:cubicBezTo>
                  <a:cubicBezTo>
                    <a:pt x="955" y="475"/>
                    <a:pt x="955" y="475"/>
                    <a:pt x="955" y="475"/>
                  </a:cubicBezTo>
                  <a:cubicBezTo>
                    <a:pt x="948" y="481"/>
                    <a:pt x="941" y="487"/>
                    <a:pt x="933" y="492"/>
                  </a:cubicBezTo>
                  <a:cubicBezTo>
                    <a:pt x="887" y="525"/>
                    <a:pt x="887" y="525"/>
                    <a:pt x="887" y="525"/>
                  </a:cubicBezTo>
                  <a:cubicBezTo>
                    <a:pt x="872" y="536"/>
                    <a:pt x="856" y="545"/>
                    <a:pt x="840" y="555"/>
                  </a:cubicBezTo>
                  <a:cubicBezTo>
                    <a:pt x="824" y="564"/>
                    <a:pt x="808" y="574"/>
                    <a:pt x="791" y="582"/>
                  </a:cubicBezTo>
                  <a:cubicBezTo>
                    <a:pt x="741" y="607"/>
                    <a:pt x="741" y="607"/>
                    <a:pt x="741" y="607"/>
                  </a:cubicBezTo>
                  <a:cubicBezTo>
                    <a:pt x="738" y="608"/>
                    <a:pt x="738" y="608"/>
                    <a:pt x="738" y="608"/>
                  </a:cubicBezTo>
                  <a:cubicBezTo>
                    <a:pt x="735" y="606"/>
                    <a:pt x="735" y="606"/>
                    <a:pt x="735" y="606"/>
                  </a:cubicBezTo>
                  <a:cubicBezTo>
                    <a:pt x="650" y="532"/>
                    <a:pt x="650" y="532"/>
                    <a:pt x="650" y="532"/>
                  </a:cubicBezTo>
                  <a:cubicBezTo>
                    <a:pt x="607" y="496"/>
                    <a:pt x="607" y="496"/>
                    <a:pt x="607" y="496"/>
                  </a:cubicBezTo>
                  <a:cubicBezTo>
                    <a:pt x="562" y="463"/>
                    <a:pt x="562" y="463"/>
                    <a:pt x="562" y="463"/>
                  </a:cubicBezTo>
                  <a:cubicBezTo>
                    <a:pt x="471" y="397"/>
                    <a:pt x="471" y="397"/>
                    <a:pt x="471" y="397"/>
                  </a:cubicBezTo>
                  <a:cubicBezTo>
                    <a:pt x="426" y="364"/>
                    <a:pt x="426" y="364"/>
                    <a:pt x="426" y="364"/>
                  </a:cubicBezTo>
                  <a:cubicBezTo>
                    <a:pt x="381" y="331"/>
                    <a:pt x="381" y="331"/>
                    <a:pt x="381" y="331"/>
                  </a:cubicBezTo>
                  <a:cubicBezTo>
                    <a:pt x="336" y="297"/>
                    <a:pt x="336" y="297"/>
                    <a:pt x="336" y="297"/>
                  </a:cubicBezTo>
                  <a:cubicBezTo>
                    <a:pt x="322" y="285"/>
                    <a:pt x="307" y="274"/>
                    <a:pt x="292" y="263"/>
                  </a:cubicBezTo>
                  <a:cubicBezTo>
                    <a:pt x="270" y="248"/>
                    <a:pt x="270" y="248"/>
                    <a:pt x="270" y="248"/>
                  </a:cubicBezTo>
                  <a:cubicBezTo>
                    <a:pt x="263" y="243"/>
                    <a:pt x="254" y="238"/>
                    <a:pt x="246" y="233"/>
                  </a:cubicBezTo>
                  <a:cubicBezTo>
                    <a:pt x="222" y="219"/>
                    <a:pt x="222" y="219"/>
                    <a:pt x="222" y="219"/>
                  </a:cubicBezTo>
                  <a:cubicBezTo>
                    <a:pt x="215" y="216"/>
                    <a:pt x="206" y="212"/>
                    <a:pt x="198" y="209"/>
                  </a:cubicBezTo>
                  <a:cubicBezTo>
                    <a:pt x="165" y="197"/>
                    <a:pt x="128" y="193"/>
                    <a:pt x="93" y="200"/>
                  </a:cubicBezTo>
                  <a:cubicBezTo>
                    <a:pt x="75" y="204"/>
                    <a:pt x="58" y="210"/>
                    <a:pt x="43" y="219"/>
                  </a:cubicBezTo>
                  <a:cubicBezTo>
                    <a:pt x="27" y="229"/>
                    <a:pt x="14" y="241"/>
                    <a:pt x="2" y="256"/>
                  </a:cubicBezTo>
                  <a:lnTo>
                    <a:pt x="0" y="25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p:nvPr/>
          </p:nvSpPr>
          <p:spPr bwMode="auto">
            <a:xfrm>
              <a:off x="5621" y="2327"/>
              <a:ext cx="173" cy="105"/>
            </a:xfrm>
            <a:custGeom>
              <a:avLst/>
              <a:gdLst>
                <a:gd name="T0" fmla="*/ 0 w 177"/>
                <a:gd name="T1" fmla="*/ 52 h 107"/>
                <a:gd name="T2" fmla="*/ 83 w 177"/>
                <a:gd name="T3" fmla="*/ 17 h 107"/>
                <a:gd name="T4" fmla="*/ 104 w 177"/>
                <a:gd name="T5" fmla="*/ 9 h 107"/>
                <a:gd name="T6" fmla="*/ 126 w 177"/>
                <a:gd name="T7" fmla="*/ 2 h 107"/>
                <a:gd name="T8" fmla="*/ 151 w 177"/>
                <a:gd name="T9" fmla="*/ 2 h 107"/>
                <a:gd name="T10" fmla="*/ 164 w 177"/>
                <a:gd name="T11" fmla="*/ 8 h 107"/>
                <a:gd name="T12" fmla="*/ 173 w 177"/>
                <a:gd name="T13" fmla="*/ 19 h 107"/>
                <a:gd name="T14" fmla="*/ 173 w 177"/>
                <a:gd name="T15" fmla="*/ 19 h 107"/>
                <a:gd name="T16" fmla="*/ 176 w 177"/>
                <a:gd name="T17" fmla="*/ 28 h 107"/>
                <a:gd name="T18" fmla="*/ 177 w 177"/>
                <a:gd name="T19" fmla="*/ 37 h 107"/>
                <a:gd name="T20" fmla="*/ 175 w 177"/>
                <a:gd name="T21" fmla="*/ 45 h 107"/>
                <a:gd name="T22" fmla="*/ 170 w 177"/>
                <a:gd name="T23" fmla="*/ 52 h 107"/>
                <a:gd name="T24" fmla="*/ 165 w 177"/>
                <a:gd name="T25" fmla="*/ 58 h 107"/>
                <a:gd name="T26" fmla="*/ 159 w 177"/>
                <a:gd name="T27" fmla="*/ 63 h 107"/>
                <a:gd name="T28" fmla="*/ 147 w 177"/>
                <a:gd name="T29" fmla="*/ 71 h 107"/>
                <a:gd name="T30" fmla="*/ 146 w 177"/>
                <a:gd name="T31" fmla="*/ 71 h 107"/>
                <a:gd name="T32" fmla="*/ 146 w 177"/>
                <a:gd name="T33" fmla="*/ 71 h 107"/>
                <a:gd name="T34" fmla="*/ 101 w 177"/>
                <a:gd name="T35" fmla="*/ 89 h 107"/>
                <a:gd name="T36" fmla="*/ 56 w 177"/>
                <a:gd name="T37" fmla="*/ 107 h 107"/>
                <a:gd name="T38" fmla="*/ 98 w 177"/>
                <a:gd name="T39" fmla="*/ 82 h 107"/>
                <a:gd name="T40" fmla="*/ 141 w 177"/>
                <a:gd name="T41" fmla="*/ 59 h 107"/>
                <a:gd name="T42" fmla="*/ 141 w 177"/>
                <a:gd name="T43" fmla="*/ 60 h 107"/>
                <a:gd name="T44" fmla="*/ 151 w 177"/>
                <a:gd name="T45" fmla="*/ 53 h 107"/>
                <a:gd name="T46" fmla="*/ 155 w 177"/>
                <a:gd name="T47" fmla="*/ 48 h 107"/>
                <a:gd name="T48" fmla="*/ 159 w 177"/>
                <a:gd name="T49" fmla="*/ 44 h 107"/>
                <a:gd name="T50" fmla="*/ 161 w 177"/>
                <a:gd name="T51" fmla="*/ 40 h 107"/>
                <a:gd name="T52" fmla="*/ 162 w 177"/>
                <a:gd name="T53" fmla="*/ 35 h 107"/>
                <a:gd name="T54" fmla="*/ 162 w 177"/>
                <a:gd name="T55" fmla="*/ 31 h 107"/>
                <a:gd name="T56" fmla="*/ 161 w 177"/>
                <a:gd name="T57" fmla="*/ 27 h 107"/>
                <a:gd name="T58" fmla="*/ 160 w 177"/>
                <a:gd name="T59" fmla="*/ 26 h 107"/>
                <a:gd name="T60" fmla="*/ 148 w 177"/>
                <a:gd name="T61" fmla="*/ 17 h 107"/>
                <a:gd name="T62" fmla="*/ 129 w 177"/>
                <a:gd name="T63" fmla="*/ 17 h 107"/>
                <a:gd name="T64" fmla="*/ 108 w 177"/>
                <a:gd name="T65" fmla="*/ 22 h 107"/>
                <a:gd name="T66" fmla="*/ 87 w 177"/>
                <a:gd name="T67" fmla="*/ 29 h 107"/>
                <a:gd name="T68" fmla="*/ 0 w 177"/>
                <a:gd name="T69" fmla="*/ 5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07">
                  <a:moveTo>
                    <a:pt x="0" y="52"/>
                  </a:moveTo>
                  <a:cubicBezTo>
                    <a:pt x="27" y="39"/>
                    <a:pt x="55" y="28"/>
                    <a:pt x="83" y="17"/>
                  </a:cubicBezTo>
                  <a:cubicBezTo>
                    <a:pt x="104" y="9"/>
                    <a:pt x="104" y="9"/>
                    <a:pt x="104" y="9"/>
                  </a:cubicBezTo>
                  <a:cubicBezTo>
                    <a:pt x="110" y="7"/>
                    <a:pt x="118" y="4"/>
                    <a:pt x="126" y="2"/>
                  </a:cubicBezTo>
                  <a:cubicBezTo>
                    <a:pt x="134" y="1"/>
                    <a:pt x="143" y="0"/>
                    <a:pt x="151" y="2"/>
                  </a:cubicBezTo>
                  <a:cubicBezTo>
                    <a:pt x="156" y="3"/>
                    <a:pt x="160" y="5"/>
                    <a:pt x="164" y="8"/>
                  </a:cubicBezTo>
                  <a:cubicBezTo>
                    <a:pt x="168" y="11"/>
                    <a:pt x="171" y="15"/>
                    <a:pt x="173" y="19"/>
                  </a:cubicBezTo>
                  <a:cubicBezTo>
                    <a:pt x="173" y="19"/>
                    <a:pt x="173" y="19"/>
                    <a:pt x="173" y="19"/>
                  </a:cubicBezTo>
                  <a:cubicBezTo>
                    <a:pt x="175" y="22"/>
                    <a:pt x="176" y="24"/>
                    <a:pt x="176" y="28"/>
                  </a:cubicBezTo>
                  <a:cubicBezTo>
                    <a:pt x="177" y="31"/>
                    <a:pt x="177" y="34"/>
                    <a:pt x="177" y="37"/>
                  </a:cubicBezTo>
                  <a:cubicBezTo>
                    <a:pt x="176" y="40"/>
                    <a:pt x="175" y="42"/>
                    <a:pt x="175" y="45"/>
                  </a:cubicBezTo>
                  <a:cubicBezTo>
                    <a:pt x="173" y="48"/>
                    <a:pt x="172" y="50"/>
                    <a:pt x="170" y="52"/>
                  </a:cubicBezTo>
                  <a:cubicBezTo>
                    <a:pt x="169" y="55"/>
                    <a:pt x="167" y="56"/>
                    <a:pt x="165" y="58"/>
                  </a:cubicBezTo>
                  <a:cubicBezTo>
                    <a:pt x="163" y="60"/>
                    <a:pt x="161" y="62"/>
                    <a:pt x="159" y="63"/>
                  </a:cubicBezTo>
                  <a:cubicBezTo>
                    <a:pt x="147" y="71"/>
                    <a:pt x="147" y="71"/>
                    <a:pt x="147" y="71"/>
                  </a:cubicBezTo>
                  <a:cubicBezTo>
                    <a:pt x="146" y="71"/>
                    <a:pt x="146" y="71"/>
                    <a:pt x="146" y="71"/>
                  </a:cubicBezTo>
                  <a:cubicBezTo>
                    <a:pt x="146" y="71"/>
                    <a:pt x="146" y="71"/>
                    <a:pt x="146" y="71"/>
                  </a:cubicBezTo>
                  <a:cubicBezTo>
                    <a:pt x="131" y="78"/>
                    <a:pt x="116" y="83"/>
                    <a:pt x="101" y="89"/>
                  </a:cubicBezTo>
                  <a:cubicBezTo>
                    <a:pt x="86" y="96"/>
                    <a:pt x="71" y="102"/>
                    <a:pt x="56" y="107"/>
                  </a:cubicBezTo>
                  <a:cubicBezTo>
                    <a:pt x="69" y="99"/>
                    <a:pt x="83" y="90"/>
                    <a:pt x="98" y="82"/>
                  </a:cubicBezTo>
                  <a:cubicBezTo>
                    <a:pt x="112" y="74"/>
                    <a:pt x="126" y="67"/>
                    <a:pt x="141" y="59"/>
                  </a:cubicBezTo>
                  <a:cubicBezTo>
                    <a:pt x="141" y="60"/>
                    <a:pt x="141" y="60"/>
                    <a:pt x="141" y="60"/>
                  </a:cubicBezTo>
                  <a:cubicBezTo>
                    <a:pt x="151" y="53"/>
                    <a:pt x="151" y="53"/>
                    <a:pt x="151" y="53"/>
                  </a:cubicBezTo>
                  <a:cubicBezTo>
                    <a:pt x="152" y="51"/>
                    <a:pt x="154" y="50"/>
                    <a:pt x="155" y="48"/>
                  </a:cubicBezTo>
                  <a:cubicBezTo>
                    <a:pt x="156" y="47"/>
                    <a:pt x="158" y="46"/>
                    <a:pt x="159" y="44"/>
                  </a:cubicBezTo>
                  <a:cubicBezTo>
                    <a:pt x="159" y="43"/>
                    <a:pt x="160" y="41"/>
                    <a:pt x="161" y="40"/>
                  </a:cubicBezTo>
                  <a:cubicBezTo>
                    <a:pt x="161" y="38"/>
                    <a:pt x="162" y="37"/>
                    <a:pt x="162" y="35"/>
                  </a:cubicBezTo>
                  <a:cubicBezTo>
                    <a:pt x="162" y="34"/>
                    <a:pt x="163" y="32"/>
                    <a:pt x="162" y="31"/>
                  </a:cubicBezTo>
                  <a:cubicBezTo>
                    <a:pt x="162" y="29"/>
                    <a:pt x="161" y="27"/>
                    <a:pt x="161" y="27"/>
                  </a:cubicBezTo>
                  <a:cubicBezTo>
                    <a:pt x="160" y="26"/>
                    <a:pt x="160" y="26"/>
                    <a:pt x="160" y="26"/>
                  </a:cubicBezTo>
                  <a:cubicBezTo>
                    <a:pt x="158" y="21"/>
                    <a:pt x="153" y="18"/>
                    <a:pt x="148" y="17"/>
                  </a:cubicBezTo>
                  <a:cubicBezTo>
                    <a:pt x="142" y="15"/>
                    <a:pt x="135" y="15"/>
                    <a:pt x="129" y="17"/>
                  </a:cubicBezTo>
                  <a:cubicBezTo>
                    <a:pt x="122" y="18"/>
                    <a:pt x="116" y="20"/>
                    <a:pt x="108" y="22"/>
                  </a:cubicBezTo>
                  <a:cubicBezTo>
                    <a:pt x="87" y="29"/>
                    <a:pt x="87" y="29"/>
                    <a:pt x="87" y="29"/>
                  </a:cubicBezTo>
                  <a:cubicBezTo>
                    <a:pt x="58" y="37"/>
                    <a:pt x="29" y="46"/>
                    <a:pt x="0" y="5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
            <p:cNvSpPr/>
            <p:nvPr/>
          </p:nvSpPr>
          <p:spPr bwMode="auto">
            <a:xfrm>
              <a:off x="5690" y="2409"/>
              <a:ext cx="112" cy="45"/>
            </a:xfrm>
            <a:custGeom>
              <a:avLst/>
              <a:gdLst>
                <a:gd name="T0" fmla="*/ 0 w 115"/>
                <a:gd name="T1" fmla="*/ 15 h 46"/>
                <a:gd name="T2" fmla="*/ 19 w 115"/>
                <a:gd name="T3" fmla="*/ 10 h 46"/>
                <a:gd name="T4" fmla="*/ 37 w 115"/>
                <a:gd name="T5" fmla="*/ 7 h 46"/>
                <a:gd name="T6" fmla="*/ 56 w 115"/>
                <a:gd name="T7" fmla="*/ 3 h 46"/>
                <a:gd name="T8" fmla="*/ 74 w 115"/>
                <a:gd name="T9" fmla="*/ 0 h 46"/>
                <a:gd name="T10" fmla="*/ 75 w 115"/>
                <a:gd name="T11" fmla="*/ 0 h 46"/>
                <a:gd name="T12" fmla="*/ 85 w 115"/>
                <a:gd name="T13" fmla="*/ 1 h 46"/>
                <a:gd name="T14" fmla="*/ 93 w 115"/>
                <a:gd name="T15" fmla="*/ 4 h 46"/>
                <a:gd name="T16" fmla="*/ 100 w 115"/>
                <a:gd name="T17" fmla="*/ 9 h 46"/>
                <a:gd name="T18" fmla="*/ 106 w 115"/>
                <a:gd name="T19" fmla="*/ 16 h 46"/>
                <a:gd name="T20" fmla="*/ 113 w 115"/>
                <a:gd name="T21" fmla="*/ 30 h 46"/>
                <a:gd name="T22" fmla="*/ 114 w 115"/>
                <a:gd name="T23" fmla="*/ 38 h 46"/>
                <a:gd name="T24" fmla="*/ 115 w 115"/>
                <a:gd name="T25" fmla="*/ 46 h 46"/>
                <a:gd name="T26" fmla="*/ 107 w 115"/>
                <a:gd name="T27" fmla="*/ 33 h 46"/>
                <a:gd name="T28" fmla="*/ 98 w 115"/>
                <a:gd name="T29" fmla="*/ 23 h 46"/>
                <a:gd name="T30" fmla="*/ 93 w 115"/>
                <a:gd name="T31" fmla="*/ 19 h 46"/>
                <a:gd name="T32" fmla="*/ 87 w 115"/>
                <a:gd name="T33" fmla="*/ 17 h 46"/>
                <a:gd name="T34" fmla="*/ 82 w 115"/>
                <a:gd name="T35" fmla="*/ 15 h 46"/>
                <a:gd name="T36" fmla="*/ 76 w 115"/>
                <a:gd name="T37" fmla="*/ 14 h 46"/>
                <a:gd name="T38" fmla="*/ 78 w 115"/>
                <a:gd name="T39" fmla="*/ 14 h 46"/>
                <a:gd name="T40" fmla="*/ 58 w 115"/>
                <a:gd name="T41" fmla="*/ 18 h 46"/>
                <a:gd name="T42" fmla="*/ 39 w 115"/>
                <a:gd name="T43" fmla="*/ 19 h 46"/>
                <a:gd name="T44" fmla="*/ 19 w 115"/>
                <a:gd name="T45" fmla="*/ 18 h 46"/>
                <a:gd name="T46" fmla="*/ 0 w 115"/>
                <a:gd name="T47"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46">
                  <a:moveTo>
                    <a:pt x="0" y="15"/>
                  </a:moveTo>
                  <a:cubicBezTo>
                    <a:pt x="6" y="13"/>
                    <a:pt x="12" y="12"/>
                    <a:pt x="19" y="10"/>
                  </a:cubicBezTo>
                  <a:cubicBezTo>
                    <a:pt x="37" y="7"/>
                    <a:pt x="37" y="7"/>
                    <a:pt x="37" y="7"/>
                  </a:cubicBezTo>
                  <a:cubicBezTo>
                    <a:pt x="44" y="6"/>
                    <a:pt x="50" y="5"/>
                    <a:pt x="56" y="3"/>
                  </a:cubicBezTo>
                  <a:cubicBezTo>
                    <a:pt x="62" y="2"/>
                    <a:pt x="68" y="1"/>
                    <a:pt x="74" y="0"/>
                  </a:cubicBezTo>
                  <a:cubicBezTo>
                    <a:pt x="75" y="0"/>
                    <a:pt x="75" y="0"/>
                    <a:pt x="75" y="0"/>
                  </a:cubicBezTo>
                  <a:cubicBezTo>
                    <a:pt x="79" y="0"/>
                    <a:pt x="82" y="0"/>
                    <a:pt x="85" y="1"/>
                  </a:cubicBezTo>
                  <a:cubicBezTo>
                    <a:pt x="88" y="2"/>
                    <a:pt x="90" y="3"/>
                    <a:pt x="93" y="4"/>
                  </a:cubicBezTo>
                  <a:cubicBezTo>
                    <a:pt x="96" y="5"/>
                    <a:pt x="98" y="8"/>
                    <a:pt x="100" y="9"/>
                  </a:cubicBezTo>
                  <a:cubicBezTo>
                    <a:pt x="103" y="11"/>
                    <a:pt x="104" y="14"/>
                    <a:pt x="106" y="16"/>
                  </a:cubicBezTo>
                  <a:cubicBezTo>
                    <a:pt x="110" y="20"/>
                    <a:pt x="111" y="26"/>
                    <a:pt x="113" y="30"/>
                  </a:cubicBezTo>
                  <a:cubicBezTo>
                    <a:pt x="114" y="33"/>
                    <a:pt x="114" y="36"/>
                    <a:pt x="114" y="38"/>
                  </a:cubicBezTo>
                  <a:cubicBezTo>
                    <a:pt x="115" y="41"/>
                    <a:pt x="115" y="43"/>
                    <a:pt x="115" y="46"/>
                  </a:cubicBezTo>
                  <a:cubicBezTo>
                    <a:pt x="112" y="42"/>
                    <a:pt x="110" y="37"/>
                    <a:pt x="107" y="33"/>
                  </a:cubicBezTo>
                  <a:cubicBezTo>
                    <a:pt x="104" y="30"/>
                    <a:pt x="102" y="26"/>
                    <a:pt x="98" y="23"/>
                  </a:cubicBezTo>
                  <a:cubicBezTo>
                    <a:pt x="96" y="22"/>
                    <a:pt x="95" y="20"/>
                    <a:pt x="93" y="19"/>
                  </a:cubicBezTo>
                  <a:cubicBezTo>
                    <a:pt x="91" y="19"/>
                    <a:pt x="89" y="17"/>
                    <a:pt x="87" y="17"/>
                  </a:cubicBezTo>
                  <a:cubicBezTo>
                    <a:pt x="85" y="16"/>
                    <a:pt x="83" y="15"/>
                    <a:pt x="82" y="15"/>
                  </a:cubicBezTo>
                  <a:cubicBezTo>
                    <a:pt x="80" y="15"/>
                    <a:pt x="77" y="14"/>
                    <a:pt x="76" y="14"/>
                  </a:cubicBezTo>
                  <a:cubicBezTo>
                    <a:pt x="78" y="14"/>
                    <a:pt x="78" y="14"/>
                    <a:pt x="78" y="14"/>
                  </a:cubicBezTo>
                  <a:cubicBezTo>
                    <a:pt x="71" y="16"/>
                    <a:pt x="65" y="17"/>
                    <a:pt x="58" y="18"/>
                  </a:cubicBezTo>
                  <a:cubicBezTo>
                    <a:pt x="52" y="19"/>
                    <a:pt x="45" y="19"/>
                    <a:pt x="39" y="19"/>
                  </a:cubicBezTo>
                  <a:cubicBezTo>
                    <a:pt x="32" y="19"/>
                    <a:pt x="26" y="19"/>
                    <a:pt x="19" y="18"/>
                  </a:cubicBezTo>
                  <a:cubicBezTo>
                    <a:pt x="13" y="18"/>
                    <a:pt x="6" y="17"/>
                    <a:pt x="0" y="1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4661" y="2977"/>
              <a:ext cx="783" cy="206"/>
            </a:xfrm>
            <a:custGeom>
              <a:avLst/>
              <a:gdLst>
                <a:gd name="T0" fmla="*/ 0 w 802"/>
                <a:gd name="T1" fmla="*/ 0 h 211"/>
                <a:gd name="T2" fmla="*/ 76 w 802"/>
                <a:gd name="T3" fmla="*/ 28 h 211"/>
                <a:gd name="T4" fmla="*/ 152 w 802"/>
                <a:gd name="T5" fmla="*/ 56 h 211"/>
                <a:gd name="T6" fmla="*/ 229 w 802"/>
                <a:gd name="T7" fmla="*/ 83 h 211"/>
                <a:gd name="T8" fmla="*/ 305 w 802"/>
                <a:gd name="T9" fmla="*/ 108 h 211"/>
                <a:gd name="T10" fmla="*/ 344 w 802"/>
                <a:gd name="T11" fmla="*/ 120 h 211"/>
                <a:gd name="T12" fmla="*/ 382 w 802"/>
                <a:gd name="T13" fmla="*/ 131 h 211"/>
                <a:gd name="T14" fmla="*/ 421 w 802"/>
                <a:gd name="T15" fmla="*/ 141 h 211"/>
                <a:gd name="T16" fmla="*/ 460 w 802"/>
                <a:gd name="T17" fmla="*/ 151 h 211"/>
                <a:gd name="T18" fmla="*/ 499 w 802"/>
                <a:gd name="T19" fmla="*/ 160 h 211"/>
                <a:gd name="T20" fmla="*/ 538 w 802"/>
                <a:gd name="T21" fmla="*/ 167 h 211"/>
                <a:gd name="T22" fmla="*/ 577 w 802"/>
                <a:gd name="T23" fmla="*/ 173 h 211"/>
                <a:gd name="T24" fmla="*/ 617 w 802"/>
                <a:gd name="T25" fmla="*/ 178 h 211"/>
                <a:gd name="T26" fmla="*/ 610 w 802"/>
                <a:gd name="T27" fmla="*/ 178 h 211"/>
                <a:gd name="T28" fmla="*/ 623 w 802"/>
                <a:gd name="T29" fmla="*/ 173 h 211"/>
                <a:gd name="T30" fmla="*/ 636 w 802"/>
                <a:gd name="T31" fmla="*/ 167 h 211"/>
                <a:gd name="T32" fmla="*/ 649 w 802"/>
                <a:gd name="T33" fmla="*/ 159 h 211"/>
                <a:gd name="T34" fmla="*/ 662 w 802"/>
                <a:gd name="T35" fmla="*/ 151 h 211"/>
                <a:gd name="T36" fmla="*/ 687 w 802"/>
                <a:gd name="T37" fmla="*/ 134 h 211"/>
                <a:gd name="T38" fmla="*/ 699 w 802"/>
                <a:gd name="T39" fmla="*/ 124 h 211"/>
                <a:gd name="T40" fmla="*/ 711 w 802"/>
                <a:gd name="T41" fmla="*/ 115 h 211"/>
                <a:gd name="T42" fmla="*/ 734 w 802"/>
                <a:gd name="T43" fmla="*/ 95 h 211"/>
                <a:gd name="T44" fmla="*/ 758 w 802"/>
                <a:gd name="T45" fmla="*/ 74 h 211"/>
                <a:gd name="T46" fmla="*/ 780 w 802"/>
                <a:gd name="T47" fmla="*/ 52 h 211"/>
                <a:gd name="T48" fmla="*/ 802 w 802"/>
                <a:gd name="T49" fmla="*/ 30 h 211"/>
                <a:gd name="T50" fmla="*/ 785 w 802"/>
                <a:gd name="T51" fmla="*/ 56 h 211"/>
                <a:gd name="T52" fmla="*/ 767 w 802"/>
                <a:gd name="T53" fmla="*/ 82 h 211"/>
                <a:gd name="T54" fmla="*/ 746 w 802"/>
                <a:gd name="T55" fmla="*/ 106 h 211"/>
                <a:gd name="T56" fmla="*/ 725 w 802"/>
                <a:gd name="T57" fmla="*/ 130 h 211"/>
                <a:gd name="T58" fmla="*/ 714 w 802"/>
                <a:gd name="T59" fmla="*/ 142 h 211"/>
                <a:gd name="T60" fmla="*/ 703 w 802"/>
                <a:gd name="T61" fmla="*/ 153 h 211"/>
                <a:gd name="T62" fmla="*/ 678 w 802"/>
                <a:gd name="T63" fmla="*/ 174 h 211"/>
                <a:gd name="T64" fmla="*/ 665 w 802"/>
                <a:gd name="T65" fmla="*/ 184 h 211"/>
                <a:gd name="T66" fmla="*/ 652 w 802"/>
                <a:gd name="T67" fmla="*/ 193 h 211"/>
                <a:gd name="T68" fmla="*/ 638 w 802"/>
                <a:gd name="T69" fmla="*/ 202 h 211"/>
                <a:gd name="T70" fmla="*/ 622 w 802"/>
                <a:gd name="T71" fmla="*/ 210 h 211"/>
                <a:gd name="T72" fmla="*/ 619 w 802"/>
                <a:gd name="T73" fmla="*/ 211 h 211"/>
                <a:gd name="T74" fmla="*/ 615 w 802"/>
                <a:gd name="T75" fmla="*/ 211 h 211"/>
                <a:gd name="T76" fmla="*/ 574 w 802"/>
                <a:gd name="T77" fmla="*/ 209 h 211"/>
                <a:gd name="T78" fmla="*/ 532 w 802"/>
                <a:gd name="T79" fmla="*/ 204 h 211"/>
                <a:gd name="T80" fmla="*/ 491 w 802"/>
                <a:gd name="T81" fmla="*/ 198 h 211"/>
                <a:gd name="T82" fmla="*/ 451 w 802"/>
                <a:gd name="T83" fmla="*/ 190 h 211"/>
                <a:gd name="T84" fmla="*/ 411 w 802"/>
                <a:gd name="T85" fmla="*/ 180 h 211"/>
                <a:gd name="T86" fmla="*/ 371 w 802"/>
                <a:gd name="T87" fmla="*/ 169 h 211"/>
                <a:gd name="T88" fmla="*/ 293 w 802"/>
                <a:gd name="T89" fmla="*/ 143 h 211"/>
                <a:gd name="T90" fmla="*/ 217 w 802"/>
                <a:gd name="T91" fmla="*/ 113 h 211"/>
                <a:gd name="T92" fmla="*/ 142 w 802"/>
                <a:gd name="T93" fmla="*/ 80 h 211"/>
                <a:gd name="T94" fmla="*/ 0 w 802"/>
                <a:gd name="T9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2" h="211">
                  <a:moveTo>
                    <a:pt x="0" y="0"/>
                  </a:moveTo>
                  <a:cubicBezTo>
                    <a:pt x="76" y="28"/>
                    <a:pt x="76" y="28"/>
                    <a:pt x="76" y="28"/>
                  </a:cubicBezTo>
                  <a:cubicBezTo>
                    <a:pt x="152" y="56"/>
                    <a:pt x="152" y="56"/>
                    <a:pt x="152" y="56"/>
                  </a:cubicBezTo>
                  <a:cubicBezTo>
                    <a:pt x="178" y="65"/>
                    <a:pt x="203" y="74"/>
                    <a:pt x="229" y="83"/>
                  </a:cubicBezTo>
                  <a:cubicBezTo>
                    <a:pt x="254" y="91"/>
                    <a:pt x="280" y="100"/>
                    <a:pt x="305" y="108"/>
                  </a:cubicBezTo>
                  <a:cubicBezTo>
                    <a:pt x="344" y="120"/>
                    <a:pt x="344" y="120"/>
                    <a:pt x="344" y="120"/>
                  </a:cubicBezTo>
                  <a:cubicBezTo>
                    <a:pt x="356" y="124"/>
                    <a:pt x="369" y="128"/>
                    <a:pt x="382" y="131"/>
                  </a:cubicBezTo>
                  <a:cubicBezTo>
                    <a:pt x="395" y="134"/>
                    <a:pt x="408" y="138"/>
                    <a:pt x="421" y="141"/>
                  </a:cubicBezTo>
                  <a:cubicBezTo>
                    <a:pt x="460" y="151"/>
                    <a:pt x="460" y="151"/>
                    <a:pt x="460" y="151"/>
                  </a:cubicBezTo>
                  <a:cubicBezTo>
                    <a:pt x="473" y="155"/>
                    <a:pt x="486" y="157"/>
                    <a:pt x="499" y="160"/>
                  </a:cubicBezTo>
                  <a:cubicBezTo>
                    <a:pt x="512" y="163"/>
                    <a:pt x="525" y="165"/>
                    <a:pt x="538" y="167"/>
                  </a:cubicBezTo>
                  <a:cubicBezTo>
                    <a:pt x="551" y="169"/>
                    <a:pt x="564" y="172"/>
                    <a:pt x="577" y="173"/>
                  </a:cubicBezTo>
                  <a:cubicBezTo>
                    <a:pt x="617" y="178"/>
                    <a:pt x="617" y="178"/>
                    <a:pt x="617" y="178"/>
                  </a:cubicBezTo>
                  <a:cubicBezTo>
                    <a:pt x="610" y="178"/>
                    <a:pt x="610" y="178"/>
                    <a:pt x="610" y="178"/>
                  </a:cubicBezTo>
                  <a:cubicBezTo>
                    <a:pt x="613" y="178"/>
                    <a:pt x="619" y="175"/>
                    <a:pt x="623" y="173"/>
                  </a:cubicBezTo>
                  <a:cubicBezTo>
                    <a:pt x="636" y="167"/>
                    <a:pt x="636" y="167"/>
                    <a:pt x="636" y="167"/>
                  </a:cubicBezTo>
                  <a:cubicBezTo>
                    <a:pt x="640" y="165"/>
                    <a:pt x="644" y="162"/>
                    <a:pt x="649" y="159"/>
                  </a:cubicBezTo>
                  <a:cubicBezTo>
                    <a:pt x="662" y="151"/>
                    <a:pt x="662" y="151"/>
                    <a:pt x="662" y="151"/>
                  </a:cubicBezTo>
                  <a:cubicBezTo>
                    <a:pt x="687" y="134"/>
                    <a:pt x="687" y="134"/>
                    <a:pt x="687" y="134"/>
                  </a:cubicBezTo>
                  <a:cubicBezTo>
                    <a:pt x="691" y="131"/>
                    <a:pt x="695" y="127"/>
                    <a:pt x="699" y="124"/>
                  </a:cubicBezTo>
                  <a:cubicBezTo>
                    <a:pt x="711" y="115"/>
                    <a:pt x="711" y="115"/>
                    <a:pt x="711" y="115"/>
                  </a:cubicBezTo>
                  <a:cubicBezTo>
                    <a:pt x="719" y="108"/>
                    <a:pt x="727" y="102"/>
                    <a:pt x="734" y="95"/>
                  </a:cubicBezTo>
                  <a:cubicBezTo>
                    <a:pt x="758" y="74"/>
                    <a:pt x="758" y="74"/>
                    <a:pt x="758" y="74"/>
                  </a:cubicBezTo>
                  <a:cubicBezTo>
                    <a:pt x="765" y="67"/>
                    <a:pt x="772" y="59"/>
                    <a:pt x="780" y="52"/>
                  </a:cubicBezTo>
                  <a:cubicBezTo>
                    <a:pt x="802" y="30"/>
                    <a:pt x="802" y="30"/>
                    <a:pt x="802" y="30"/>
                  </a:cubicBezTo>
                  <a:cubicBezTo>
                    <a:pt x="785" y="56"/>
                    <a:pt x="785" y="56"/>
                    <a:pt x="785" y="56"/>
                  </a:cubicBezTo>
                  <a:cubicBezTo>
                    <a:pt x="779" y="65"/>
                    <a:pt x="773" y="73"/>
                    <a:pt x="767" y="82"/>
                  </a:cubicBezTo>
                  <a:cubicBezTo>
                    <a:pt x="746" y="106"/>
                    <a:pt x="746" y="106"/>
                    <a:pt x="746" y="106"/>
                  </a:cubicBezTo>
                  <a:cubicBezTo>
                    <a:pt x="740" y="115"/>
                    <a:pt x="733" y="123"/>
                    <a:pt x="725" y="130"/>
                  </a:cubicBezTo>
                  <a:cubicBezTo>
                    <a:pt x="714" y="142"/>
                    <a:pt x="714" y="142"/>
                    <a:pt x="714" y="142"/>
                  </a:cubicBezTo>
                  <a:cubicBezTo>
                    <a:pt x="710" y="145"/>
                    <a:pt x="707" y="149"/>
                    <a:pt x="703" y="153"/>
                  </a:cubicBezTo>
                  <a:cubicBezTo>
                    <a:pt x="678" y="174"/>
                    <a:pt x="678" y="174"/>
                    <a:pt x="678" y="174"/>
                  </a:cubicBezTo>
                  <a:cubicBezTo>
                    <a:pt x="665" y="184"/>
                    <a:pt x="665" y="184"/>
                    <a:pt x="665" y="184"/>
                  </a:cubicBezTo>
                  <a:cubicBezTo>
                    <a:pt x="661" y="187"/>
                    <a:pt x="656" y="190"/>
                    <a:pt x="652" y="193"/>
                  </a:cubicBezTo>
                  <a:cubicBezTo>
                    <a:pt x="638" y="202"/>
                    <a:pt x="638" y="202"/>
                    <a:pt x="638" y="202"/>
                  </a:cubicBezTo>
                  <a:cubicBezTo>
                    <a:pt x="632" y="205"/>
                    <a:pt x="628" y="207"/>
                    <a:pt x="622" y="210"/>
                  </a:cubicBezTo>
                  <a:cubicBezTo>
                    <a:pt x="619" y="211"/>
                    <a:pt x="619" y="211"/>
                    <a:pt x="619" y="211"/>
                  </a:cubicBezTo>
                  <a:cubicBezTo>
                    <a:pt x="615" y="211"/>
                    <a:pt x="615" y="211"/>
                    <a:pt x="615" y="211"/>
                  </a:cubicBezTo>
                  <a:cubicBezTo>
                    <a:pt x="574" y="209"/>
                    <a:pt x="574" y="209"/>
                    <a:pt x="574" y="209"/>
                  </a:cubicBezTo>
                  <a:cubicBezTo>
                    <a:pt x="560" y="208"/>
                    <a:pt x="546" y="206"/>
                    <a:pt x="532" y="204"/>
                  </a:cubicBezTo>
                  <a:cubicBezTo>
                    <a:pt x="519" y="203"/>
                    <a:pt x="505" y="201"/>
                    <a:pt x="491" y="198"/>
                  </a:cubicBezTo>
                  <a:cubicBezTo>
                    <a:pt x="478" y="195"/>
                    <a:pt x="464" y="193"/>
                    <a:pt x="451" y="190"/>
                  </a:cubicBezTo>
                  <a:cubicBezTo>
                    <a:pt x="411" y="180"/>
                    <a:pt x="411" y="180"/>
                    <a:pt x="411" y="180"/>
                  </a:cubicBezTo>
                  <a:cubicBezTo>
                    <a:pt x="397" y="177"/>
                    <a:pt x="384" y="173"/>
                    <a:pt x="371" y="169"/>
                  </a:cubicBezTo>
                  <a:cubicBezTo>
                    <a:pt x="345" y="161"/>
                    <a:pt x="319" y="153"/>
                    <a:pt x="293" y="143"/>
                  </a:cubicBezTo>
                  <a:cubicBezTo>
                    <a:pt x="268" y="134"/>
                    <a:pt x="242" y="124"/>
                    <a:pt x="217" y="113"/>
                  </a:cubicBezTo>
                  <a:cubicBezTo>
                    <a:pt x="192" y="102"/>
                    <a:pt x="167" y="92"/>
                    <a:pt x="142" y="80"/>
                  </a:cubicBezTo>
                  <a:cubicBezTo>
                    <a:pt x="93" y="56"/>
                    <a:pt x="45" y="3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6"/>
            <p:cNvSpPr/>
            <p:nvPr/>
          </p:nvSpPr>
          <p:spPr bwMode="auto">
            <a:xfrm>
              <a:off x="5554" y="2506"/>
              <a:ext cx="800" cy="1267"/>
            </a:xfrm>
            <a:custGeom>
              <a:avLst/>
              <a:gdLst>
                <a:gd name="T0" fmla="*/ 817 w 819"/>
                <a:gd name="T1" fmla="*/ 174 h 1298"/>
                <a:gd name="T2" fmla="*/ 809 w 819"/>
                <a:gd name="T3" fmla="*/ 81 h 1298"/>
                <a:gd name="T4" fmla="*/ 800 w 819"/>
                <a:gd name="T5" fmla="*/ 21 h 1298"/>
                <a:gd name="T6" fmla="*/ 796 w 819"/>
                <a:gd name="T7" fmla="*/ 0 h 1298"/>
                <a:gd name="T8" fmla="*/ 797 w 819"/>
                <a:gd name="T9" fmla="*/ 22 h 1298"/>
                <a:gd name="T10" fmla="*/ 797 w 819"/>
                <a:gd name="T11" fmla="*/ 82 h 1298"/>
                <a:gd name="T12" fmla="*/ 794 w 819"/>
                <a:gd name="T13" fmla="*/ 174 h 1298"/>
                <a:gd name="T14" fmla="*/ 782 w 819"/>
                <a:gd name="T15" fmla="*/ 293 h 1298"/>
                <a:gd name="T16" fmla="*/ 770 w 819"/>
                <a:gd name="T17" fmla="*/ 360 h 1298"/>
                <a:gd name="T18" fmla="*/ 754 w 819"/>
                <a:gd name="T19" fmla="*/ 431 h 1298"/>
                <a:gd name="T20" fmla="*/ 733 w 819"/>
                <a:gd name="T21" fmla="*/ 504 h 1298"/>
                <a:gd name="T22" fmla="*/ 719 w 819"/>
                <a:gd name="T23" fmla="*/ 541 h 1298"/>
                <a:gd name="T24" fmla="*/ 713 w 819"/>
                <a:gd name="T25" fmla="*/ 560 h 1298"/>
                <a:gd name="T26" fmla="*/ 712 w 819"/>
                <a:gd name="T27" fmla="*/ 564 h 1298"/>
                <a:gd name="T28" fmla="*/ 711 w 819"/>
                <a:gd name="T29" fmla="*/ 564 h 1298"/>
                <a:gd name="T30" fmla="*/ 710 w 819"/>
                <a:gd name="T31" fmla="*/ 567 h 1298"/>
                <a:gd name="T32" fmla="*/ 705 w 819"/>
                <a:gd name="T33" fmla="*/ 576 h 1298"/>
                <a:gd name="T34" fmla="*/ 686 w 819"/>
                <a:gd name="T35" fmla="*/ 613 h 1298"/>
                <a:gd name="T36" fmla="*/ 665 w 819"/>
                <a:gd name="T37" fmla="*/ 647 h 1298"/>
                <a:gd name="T38" fmla="*/ 641 w 819"/>
                <a:gd name="T39" fmla="*/ 680 h 1298"/>
                <a:gd name="T40" fmla="*/ 615 w 819"/>
                <a:gd name="T41" fmla="*/ 713 h 1298"/>
                <a:gd name="T42" fmla="*/ 496 w 819"/>
                <a:gd name="T43" fmla="*/ 836 h 1298"/>
                <a:gd name="T44" fmla="*/ 364 w 819"/>
                <a:gd name="T45" fmla="*/ 948 h 1298"/>
                <a:gd name="T46" fmla="*/ 230 w 819"/>
                <a:gd name="T47" fmla="*/ 1054 h 1298"/>
                <a:gd name="T48" fmla="*/ 109 w 819"/>
                <a:gd name="T49" fmla="*/ 1162 h 1298"/>
                <a:gd name="T50" fmla="*/ 16 w 819"/>
                <a:gd name="T51" fmla="*/ 1274 h 1298"/>
                <a:gd name="T52" fmla="*/ 0 w 819"/>
                <a:gd name="T53" fmla="*/ 1298 h 1298"/>
                <a:gd name="T54" fmla="*/ 189 w 819"/>
                <a:gd name="T55" fmla="*/ 1153 h 1298"/>
                <a:gd name="T56" fmla="*/ 263 w 819"/>
                <a:gd name="T57" fmla="*/ 1096 h 1298"/>
                <a:gd name="T58" fmla="*/ 323 w 819"/>
                <a:gd name="T59" fmla="*/ 1051 h 1298"/>
                <a:gd name="T60" fmla="*/ 325 w 819"/>
                <a:gd name="T61" fmla="*/ 1050 h 1298"/>
                <a:gd name="T62" fmla="*/ 325 w 819"/>
                <a:gd name="T63" fmla="*/ 1050 h 1298"/>
                <a:gd name="T64" fmla="*/ 399 w 819"/>
                <a:gd name="T65" fmla="*/ 994 h 1298"/>
                <a:gd name="T66" fmla="*/ 537 w 819"/>
                <a:gd name="T67" fmla="*/ 880 h 1298"/>
                <a:gd name="T68" fmla="*/ 661 w 819"/>
                <a:gd name="T69" fmla="*/ 749 h 1298"/>
                <a:gd name="T70" fmla="*/ 688 w 819"/>
                <a:gd name="T71" fmla="*/ 714 h 1298"/>
                <a:gd name="T72" fmla="*/ 712 w 819"/>
                <a:gd name="T73" fmla="*/ 676 h 1298"/>
                <a:gd name="T74" fmla="*/ 735 w 819"/>
                <a:gd name="T75" fmla="*/ 637 h 1298"/>
                <a:gd name="T76" fmla="*/ 753 w 819"/>
                <a:gd name="T77" fmla="*/ 599 h 1298"/>
                <a:gd name="T78" fmla="*/ 757 w 819"/>
                <a:gd name="T79" fmla="*/ 590 h 1298"/>
                <a:gd name="T80" fmla="*/ 758 w 819"/>
                <a:gd name="T81" fmla="*/ 588 h 1298"/>
                <a:gd name="T82" fmla="*/ 759 w 819"/>
                <a:gd name="T83" fmla="*/ 586 h 1298"/>
                <a:gd name="T84" fmla="*/ 760 w 819"/>
                <a:gd name="T85" fmla="*/ 583 h 1298"/>
                <a:gd name="T86" fmla="*/ 761 w 819"/>
                <a:gd name="T87" fmla="*/ 583 h 1298"/>
                <a:gd name="T88" fmla="*/ 762 w 819"/>
                <a:gd name="T89" fmla="*/ 578 h 1298"/>
                <a:gd name="T90" fmla="*/ 768 w 819"/>
                <a:gd name="T91" fmla="*/ 558 h 1298"/>
                <a:gd name="T92" fmla="*/ 780 w 819"/>
                <a:gd name="T93" fmla="*/ 518 h 1298"/>
                <a:gd name="T94" fmla="*/ 798 w 819"/>
                <a:gd name="T95" fmla="*/ 440 h 1298"/>
                <a:gd name="T96" fmla="*/ 810 w 819"/>
                <a:gd name="T97" fmla="*/ 366 h 1298"/>
                <a:gd name="T98" fmla="*/ 816 w 819"/>
                <a:gd name="T99" fmla="*/ 296 h 1298"/>
                <a:gd name="T100" fmla="*/ 818 w 819"/>
                <a:gd name="T101" fmla="*/ 232 h 1298"/>
                <a:gd name="T102" fmla="*/ 817 w 819"/>
                <a:gd name="T103" fmla="*/ 174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1298">
                  <a:moveTo>
                    <a:pt x="817" y="174"/>
                  </a:moveTo>
                  <a:cubicBezTo>
                    <a:pt x="817" y="138"/>
                    <a:pt x="811" y="106"/>
                    <a:pt x="809" y="81"/>
                  </a:cubicBezTo>
                  <a:cubicBezTo>
                    <a:pt x="806" y="55"/>
                    <a:pt x="802" y="35"/>
                    <a:pt x="800" y="21"/>
                  </a:cubicBezTo>
                  <a:cubicBezTo>
                    <a:pt x="797" y="8"/>
                    <a:pt x="796" y="0"/>
                    <a:pt x="796" y="0"/>
                  </a:cubicBezTo>
                  <a:cubicBezTo>
                    <a:pt x="796" y="0"/>
                    <a:pt x="796" y="8"/>
                    <a:pt x="797" y="22"/>
                  </a:cubicBezTo>
                  <a:cubicBezTo>
                    <a:pt x="797" y="36"/>
                    <a:pt x="797" y="56"/>
                    <a:pt x="797" y="82"/>
                  </a:cubicBezTo>
                  <a:cubicBezTo>
                    <a:pt x="796" y="107"/>
                    <a:pt x="797" y="138"/>
                    <a:pt x="794" y="174"/>
                  </a:cubicBezTo>
                  <a:cubicBezTo>
                    <a:pt x="792" y="210"/>
                    <a:pt x="787" y="250"/>
                    <a:pt x="782" y="293"/>
                  </a:cubicBezTo>
                  <a:cubicBezTo>
                    <a:pt x="778" y="314"/>
                    <a:pt x="774" y="337"/>
                    <a:pt x="770" y="360"/>
                  </a:cubicBezTo>
                  <a:cubicBezTo>
                    <a:pt x="765" y="383"/>
                    <a:pt x="760" y="406"/>
                    <a:pt x="754" y="431"/>
                  </a:cubicBezTo>
                  <a:cubicBezTo>
                    <a:pt x="747" y="455"/>
                    <a:pt x="741" y="479"/>
                    <a:pt x="733" y="504"/>
                  </a:cubicBezTo>
                  <a:cubicBezTo>
                    <a:pt x="728" y="516"/>
                    <a:pt x="724" y="529"/>
                    <a:pt x="719" y="541"/>
                  </a:cubicBezTo>
                  <a:cubicBezTo>
                    <a:pt x="713" y="560"/>
                    <a:pt x="713" y="560"/>
                    <a:pt x="713" y="560"/>
                  </a:cubicBezTo>
                  <a:cubicBezTo>
                    <a:pt x="712" y="564"/>
                    <a:pt x="712" y="564"/>
                    <a:pt x="712" y="564"/>
                  </a:cubicBezTo>
                  <a:cubicBezTo>
                    <a:pt x="711" y="564"/>
                    <a:pt x="711" y="564"/>
                    <a:pt x="711" y="564"/>
                  </a:cubicBezTo>
                  <a:cubicBezTo>
                    <a:pt x="710" y="567"/>
                    <a:pt x="710" y="567"/>
                    <a:pt x="710" y="567"/>
                  </a:cubicBezTo>
                  <a:cubicBezTo>
                    <a:pt x="705" y="576"/>
                    <a:pt x="705" y="576"/>
                    <a:pt x="705" y="576"/>
                  </a:cubicBezTo>
                  <a:cubicBezTo>
                    <a:pt x="699" y="588"/>
                    <a:pt x="693" y="601"/>
                    <a:pt x="686" y="613"/>
                  </a:cubicBezTo>
                  <a:cubicBezTo>
                    <a:pt x="679" y="624"/>
                    <a:pt x="672" y="635"/>
                    <a:pt x="665" y="647"/>
                  </a:cubicBezTo>
                  <a:cubicBezTo>
                    <a:pt x="658" y="658"/>
                    <a:pt x="649" y="669"/>
                    <a:pt x="641" y="680"/>
                  </a:cubicBezTo>
                  <a:cubicBezTo>
                    <a:pt x="633" y="691"/>
                    <a:pt x="625" y="702"/>
                    <a:pt x="615" y="713"/>
                  </a:cubicBezTo>
                  <a:cubicBezTo>
                    <a:pt x="580" y="757"/>
                    <a:pt x="539" y="797"/>
                    <a:pt x="496" y="836"/>
                  </a:cubicBezTo>
                  <a:cubicBezTo>
                    <a:pt x="454" y="875"/>
                    <a:pt x="408" y="913"/>
                    <a:pt x="364" y="948"/>
                  </a:cubicBezTo>
                  <a:cubicBezTo>
                    <a:pt x="318" y="984"/>
                    <a:pt x="273" y="1019"/>
                    <a:pt x="230" y="1054"/>
                  </a:cubicBezTo>
                  <a:cubicBezTo>
                    <a:pt x="187" y="1089"/>
                    <a:pt x="146" y="1125"/>
                    <a:pt x="109" y="1162"/>
                  </a:cubicBezTo>
                  <a:cubicBezTo>
                    <a:pt x="73" y="1198"/>
                    <a:pt x="41" y="1236"/>
                    <a:pt x="16" y="1274"/>
                  </a:cubicBezTo>
                  <a:cubicBezTo>
                    <a:pt x="10" y="1282"/>
                    <a:pt x="5" y="1290"/>
                    <a:pt x="0" y="1298"/>
                  </a:cubicBezTo>
                  <a:cubicBezTo>
                    <a:pt x="189" y="1153"/>
                    <a:pt x="189" y="1153"/>
                    <a:pt x="189" y="1153"/>
                  </a:cubicBezTo>
                  <a:cubicBezTo>
                    <a:pt x="213" y="1134"/>
                    <a:pt x="237" y="1115"/>
                    <a:pt x="263" y="1096"/>
                  </a:cubicBezTo>
                  <a:cubicBezTo>
                    <a:pt x="282" y="1081"/>
                    <a:pt x="303" y="1066"/>
                    <a:pt x="323" y="1051"/>
                  </a:cubicBezTo>
                  <a:cubicBezTo>
                    <a:pt x="325" y="1050"/>
                    <a:pt x="325" y="1050"/>
                    <a:pt x="325" y="1050"/>
                  </a:cubicBezTo>
                  <a:cubicBezTo>
                    <a:pt x="325" y="1050"/>
                    <a:pt x="325" y="1050"/>
                    <a:pt x="325" y="1050"/>
                  </a:cubicBezTo>
                  <a:cubicBezTo>
                    <a:pt x="350" y="1032"/>
                    <a:pt x="375" y="1013"/>
                    <a:pt x="399" y="994"/>
                  </a:cubicBezTo>
                  <a:cubicBezTo>
                    <a:pt x="446" y="958"/>
                    <a:pt x="492" y="921"/>
                    <a:pt x="537" y="880"/>
                  </a:cubicBezTo>
                  <a:cubicBezTo>
                    <a:pt x="580" y="839"/>
                    <a:pt x="624" y="797"/>
                    <a:pt x="661" y="749"/>
                  </a:cubicBezTo>
                  <a:cubicBezTo>
                    <a:pt x="670" y="738"/>
                    <a:pt x="679" y="726"/>
                    <a:pt x="688" y="714"/>
                  </a:cubicBezTo>
                  <a:cubicBezTo>
                    <a:pt x="696" y="701"/>
                    <a:pt x="705" y="690"/>
                    <a:pt x="712" y="676"/>
                  </a:cubicBezTo>
                  <a:cubicBezTo>
                    <a:pt x="720" y="663"/>
                    <a:pt x="728" y="650"/>
                    <a:pt x="735" y="637"/>
                  </a:cubicBezTo>
                  <a:cubicBezTo>
                    <a:pt x="741" y="624"/>
                    <a:pt x="747" y="612"/>
                    <a:pt x="753" y="599"/>
                  </a:cubicBezTo>
                  <a:cubicBezTo>
                    <a:pt x="757" y="590"/>
                    <a:pt x="757" y="590"/>
                    <a:pt x="757" y="590"/>
                  </a:cubicBezTo>
                  <a:cubicBezTo>
                    <a:pt x="758" y="588"/>
                    <a:pt x="758" y="588"/>
                    <a:pt x="758" y="588"/>
                  </a:cubicBezTo>
                  <a:cubicBezTo>
                    <a:pt x="759" y="586"/>
                    <a:pt x="759" y="586"/>
                    <a:pt x="759" y="586"/>
                  </a:cubicBezTo>
                  <a:cubicBezTo>
                    <a:pt x="760" y="583"/>
                    <a:pt x="760" y="583"/>
                    <a:pt x="760" y="583"/>
                  </a:cubicBezTo>
                  <a:cubicBezTo>
                    <a:pt x="761" y="583"/>
                    <a:pt x="761" y="583"/>
                    <a:pt x="761" y="583"/>
                  </a:cubicBezTo>
                  <a:cubicBezTo>
                    <a:pt x="762" y="578"/>
                    <a:pt x="762" y="578"/>
                    <a:pt x="762" y="578"/>
                  </a:cubicBezTo>
                  <a:cubicBezTo>
                    <a:pt x="768" y="558"/>
                    <a:pt x="768" y="558"/>
                    <a:pt x="768" y="558"/>
                  </a:cubicBezTo>
                  <a:cubicBezTo>
                    <a:pt x="772" y="544"/>
                    <a:pt x="776" y="531"/>
                    <a:pt x="780" y="518"/>
                  </a:cubicBezTo>
                  <a:cubicBezTo>
                    <a:pt x="787" y="492"/>
                    <a:pt x="792" y="466"/>
                    <a:pt x="798" y="440"/>
                  </a:cubicBezTo>
                  <a:cubicBezTo>
                    <a:pt x="802" y="415"/>
                    <a:pt x="806" y="390"/>
                    <a:pt x="810" y="366"/>
                  </a:cubicBezTo>
                  <a:cubicBezTo>
                    <a:pt x="812" y="342"/>
                    <a:pt x="814" y="319"/>
                    <a:pt x="816" y="296"/>
                  </a:cubicBezTo>
                  <a:cubicBezTo>
                    <a:pt x="817" y="274"/>
                    <a:pt x="818" y="253"/>
                    <a:pt x="818" y="232"/>
                  </a:cubicBezTo>
                  <a:cubicBezTo>
                    <a:pt x="819" y="212"/>
                    <a:pt x="817" y="192"/>
                    <a:pt x="817" y="174"/>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 name="Freeform 83"/>
          <p:cNvSpPr/>
          <p:nvPr/>
        </p:nvSpPr>
        <p:spPr bwMode="auto">
          <a:xfrm>
            <a:off x="5836801" y="1232427"/>
            <a:ext cx="627062" cy="522288"/>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14:presetBounceEnd="40000">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03670" y="2167745"/>
            <a:ext cx="772611" cy="772611"/>
            <a:chOff x="1817706" y="2167745"/>
            <a:chExt cx="772611" cy="772611"/>
          </a:xfrm>
        </p:grpSpPr>
        <p:sp>
          <p:nvSpPr>
            <p:cNvPr id="23" name="矩形 22"/>
            <p:cNvSpPr/>
            <p:nvPr/>
          </p:nvSpPr>
          <p:spPr>
            <a:xfrm>
              <a:off x="1817706" y="2167745"/>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1" name="Freeform 6"/>
            <p:cNvSpPr/>
            <p:nvPr/>
          </p:nvSpPr>
          <p:spPr bwMode="auto">
            <a:xfrm>
              <a:off x="2031546" y="2383081"/>
              <a:ext cx="317057" cy="279796"/>
            </a:xfrm>
            <a:custGeom>
              <a:avLst/>
              <a:gdLst>
                <a:gd name="T0" fmla="*/ 1835 w 3607"/>
                <a:gd name="T1" fmla="*/ 3 h 3185"/>
                <a:gd name="T2" fmla="*/ 1893 w 3607"/>
                <a:gd name="T3" fmla="*/ 28 h 3185"/>
                <a:gd name="T4" fmla="*/ 1921 w 3607"/>
                <a:gd name="T5" fmla="*/ 51 h 3185"/>
                <a:gd name="T6" fmla="*/ 1926 w 3607"/>
                <a:gd name="T7" fmla="*/ 56 h 3185"/>
                <a:gd name="T8" fmla="*/ 1928 w 3607"/>
                <a:gd name="T9" fmla="*/ 59 h 3185"/>
                <a:gd name="T10" fmla="*/ 1931 w 3607"/>
                <a:gd name="T11" fmla="*/ 62 h 3185"/>
                <a:gd name="T12" fmla="*/ 1940 w 3607"/>
                <a:gd name="T13" fmla="*/ 70 h 3185"/>
                <a:gd name="T14" fmla="*/ 2016 w 3607"/>
                <a:gd name="T15" fmla="*/ 141 h 3185"/>
                <a:gd name="T16" fmla="*/ 2319 w 3607"/>
                <a:gd name="T17" fmla="*/ 426 h 3185"/>
                <a:gd name="T18" fmla="*/ 2462 w 3607"/>
                <a:gd name="T19" fmla="*/ 156 h 3185"/>
                <a:gd name="T20" fmla="*/ 2941 w 3607"/>
                <a:gd name="T21" fmla="*/ 1006 h 3185"/>
                <a:gd name="T22" fmla="*/ 3549 w 3607"/>
                <a:gd name="T23" fmla="*/ 1573 h 3185"/>
                <a:gd name="T24" fmla="*/ 3585 w 3607"/>
                <a:gd name="T25" fmla="*/ 1623 h 3185"/>
                <a:gd name="T26" fmla="*/ 3605 w 3607"/>
                <a:gd name="T27" fmla="*/ 1685 h 3185"/>
                <a:gd name="T28" fmla="*/ 3605 w 3607"/>
                <a:gd name="T29" fmla="*/ 1755 h 3185"/>
                <a:gd name="T30" fmla="*/ 3583 w 3607"/>
                <a:gd name="T31" fmla="*/ 1819 h 3185"/>
                <a:gd name="T32" fmla="*/ 3544 w 3607"/>
                <a:gd name="T33" fmla="*/ 1870 h 3185"/>
                <a:gd name="T34" fmla="*/ 3492 w 3607"/>
                <a:gd name="T35" fmla="*/ 1905 h 3185"/>
                <a:gd name="T36" fmla="*/ 3431 w 3607"/>
                <a:gd name="T37" fmla="*/ 1917 h 3185"/>
                <a:gd name="T38" fmla="*/ 3373 w 3607"/>
                <a:gd name="T39" fmla="*/ 1906 h 3185"/>
                <a:gd name="T40" fmla="*/ 3322 w 3607"/>
                <a:gd name="T41" fmla="*/ 1875 h 3185"/>
                <a:gd name="T42" fmla="*/ 3164 w 3607"/>
                <a:gd name="T43" fmla="*/ 1725 h 3185"/>
                <a:gd name="T44" fmla="*/ 3175 w 3607"/>
                <a:gd name="T45" fmla="*/ 1791 h 3185"/>
                <a:gd name="T46" fmla="*/ 3177 w 3607"/>
                <a:gd name="T47" fmla="*/ 3017 h 3185"/>
                <a:gd name="T48" fmla="*/ 3165 w 3607"/>
                <a:gd name="T49" fmla="*/ 3083 h 3185"/>
                <a:gd name="T50" fmla="*/ 3133 w 3607"/>
                <a:gd name="T51" fmla="*/ 3136 h 3185"/>
                <a:gd name="T52" fmla="*/ 3085 w 3607"/>
                <a:gd name="T53" fmla="*/ 3172 h 3185"/>
                <a:gd name="T54" fmla="*/ 3027 w 3607"/>
                <a:gd name="T55" fmla="*/ 3185 h 3185"/>
                <a:gd name="T56" fmla="*/ 2226 w 3607"/>
                <a:gd name="T57" fmla="*/ 1835 h 3185"/>
                <a:gd name="T58" fmla="*/ 1374 w 3607"/>
                <a:gd name="T59" fmla="*/ 3185 h 3185"/>
                <a:gd name="T60" fmla="*/ 549 w 3607"/>
                <a:gd name="T61" fmla="*/ 3182 h 3185"/>
                <a:gd name="T62" fmla="*/ 496 w 3607"/>
                <a:gd name="T63" fmla="*/ 3156 h 3185"/>
                <a:gd name="T64" fmla="*/ 455 w 3607"/>
                <a:gd name="T65" fmla="*/ 3111 h 3185"/>
                <a:gd name="T66" fmla="*/ 432 w 3607"/>
                <a:gd name="T67" fmla="*/ 3051 h 3185"/>
                <a:gd name="T68" fmla="*/ 429 w 3607"/>
                <a:gd name="T69" fmla="*/ 1821 h 3185"/>
                <a:gd name="T70" fmla="*/ 436 w 3607"/>
                <a:gd name="T71" fmla="*/ 1758 h 3185"/>
                <a:gd name="T72" fmla="*/ 310 w 3607"/>
                <a:gd name="T73" fmla="*/ 1849 h 3185"/>
                <a:gd name="T74" fmla="*/ 264 w 3607"/>
                <a:gd name="T75" fmla="*/ 1891 h 3185"/>
                <a:gd name="T76" fmla="*/ 208 w 3607"/>
                <a:gd name="T77" fmla="*/ 1914 h 3185"/>
                <a:gd name="T78" fmla="*/ 145 w 3607"/>
                <a:gd name="T79" fmla="*/ 1914 h 3185"/>
                <a:gd name="T80" fmla="*/ 87 w 3607"/>
                <a:gd name="T81" fmla="*/ 1890 h 3185"/>
                <a:gd name="T82" fmla="*/ 41 w 3607"/>
                <a:gd name="T83" fmla="*/ 1847 h 3185"/>
                <a:gd name="T84" fmla="*/ 11 w 3607"/>
                <a:gd name="T85" fmla="*/ 1788 h 3185"/>
                <a:gd name="T86" fmla="*/ 0 w 3607"/>
                <a:gd name="T87" fmla="*/ 1719 h 3185"/>
                <a:gd name="T88" fmla="*/ 9 w 3607"/>
                <a:gd name="T89" fmla="*/ 1658 h 3185"/>
                <a:gd name="T90" fmla="*/ 23 w 3607"/>
                <a:gd name="T91" fmla="*/ 1619 h 3185"/>
                <a:gd name="T92" fmla="*/ 39 w 3607"/>
                <a:gd name="T93" fmla="*/ 1596 h 3185"/>
                <a:gd name="T94" fmla="*/ 78 w 3607"/>
                <a:gd name="T95" fmla="*/ 1555 h 3185"/>
                <a:gd name="T96" fmla="*/ 1695 w 3607"/>
                <a:gd name="T97" fmla="*/ 42 h 3185"/>
                <a:gd name="T98" fmla="*/ 1744 w 3607"/>
                <a:gd name="T99" fmla="*/ 11 h 3185"/>
                <a:gd name="T100" fmla="*/ 1803 w 3607"/>
                <a:gd name="T101" fmla="*/ 0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7" h="3185">
                  <a:moveTo>
                    <a:pt x="1803" y="0"/>
                  </a:moveTo>
                  <a:lnTo>
                    <a:pt x="1835" y="3"/>
                  </a:lnTo>
                  <a:lnTo>
                    <a:pt x="1865" y="12"/>
                  </a:lnTo>
                  <a:lnTo>
                    <a:pt x="1893" y="28"/>
                  </a:lnTo>
                  <a:lnTo>
                    <a:pt x="1917" y="48"/>
                  </a:lnTo>
                  <a:lnTo>
                    <a:pt x="1921" y="51"/>
                  </a:lnTo>
                  <a:lnTo>
                    <a:pt x="1923" y="53"/>
                  </a:lnTo>
                  <a:lnTo>
                    <a:pt x="1926" y="56"/>
                  </a:lnTo>
                  <a:lnTo>
                    <a:pt x="1927" y="58"/>
                  </a:lnTo>
                  <a:lnTo>
                    <a:pt x="1928" y="59"/>
                  </a:lnTo>
                  <a:lnTo>
                    <a:pt x="1929" y="60"/>
                  </a:lnTo>
                  <a:lnTo>
                    <a:pt x="1931" y="62"/>
                  </a:lnTo>
                  <a:lnTo>
                    <a:pt x="1932" y="63"/>
                  </a:lnTo>
                  <a:lnTo>
                    <a:pt x="1940" y="70"/>
                  </a:lnTo>
                  <a:lnTo>
                    <a:pt x="1965" y="95"/>
                  </a:lnTo>
                  <a:lnTo>
                    <a:pt x="2016" y="141"/>
                  </a:lnTo>
                  <a:lnTo>
                    <a:pt x="2117" y="237"/>
                  </a:lnTo>
                  <a:lnTo>
                    <a:pt x="2319" y="426"/>
                  </a:lnTo>
                  <a:lnTo>
                    <a:pt x="2462" y="559"/>
                  </a:lnTo>
                  <a:lnTo>
                    <a:pt x="2462" y="156"/>
                  </a:lnTo>
                  <a:lnTo>
                    <a:pt x="2941" y="156"/>
                  </a:lnTo>
                  <a:lnTo>
                    <a:pt x="2941" y="1006"/>
                  </a:lnTo>
                  <a:lnTo>
                    <a:pt x="3525" y="1553"/>
                  </a:lnTo>
                  <a:lnTo>
                    <a:pt x="3549" y="1573"/>
                  </a:lnTo>
                  <a:lnTo>
                    <a:pt x="3568" y="1596"/>
                  </a:lnTo>
                  <a:lnTo>
                    <a:pt x="3585" y="1623"/>
                  </a:lnTo>
                  <a:lnTo>
                    <a:pt x="3597" y="1653"/>
                  </a:lnTo>
                  <a:lnTo>
                    <a:pt x="3605" y="1685"/>
                  </a:lnTo>
                  <a:lnTo>
                    <a:pt x="3607" y="1719"/>
                  </a:lnTo>
                  <a:lnTo>
                    <a:pt x="3605" y="1755"/>
                  </a:lnTo>
                  <a:lnTo>
                    <a:pt x="3596" y="1788"/>
                  </a:lnTo>
                  <a:lnTo>
                    <a:pt x="3583" y="1819"/>
                  </a:lnTo>
                  <a:lnTo>
                    <a:pt x="3566" y="1847"/>
                  </a:lnTo>
                  <a:lnTo>
                    <a:pt x="3544" y="1870"/>
                  </a:lnTo>
                  <a:lnTo>
                    <a:pt x="3520" y="1890"/>
                  </a:lnTo>
                  <a:lnTo>
                    <a:pt x="3492" y="1905"/>
                  </a:lnTo>
                  <a:lnTo>
                    <a:pt x="3463" y="1914"/>
                  </a:lnTo>
                  <a:lnTo>
                    <a:pt x="3431" y="1917"/>
                  </a:lnTo>
                  <a:lnTo>
                    <a:pt x="3401" y="1914"/>
                  </a:lnTo>
                  <a:lnTo>
                    <a:pt x="3373" y="1906"/>
                  </a:lnTo>
                  <a:lnTo>
                    <a:pt x="3346" y="1893"/>
                  </a:lnTo>
                  <a:lnTo>
                    <a:pt x="3322" y="1875"/>
                  </a:lnTo>
                  <a:lnTo>
                    <a:pt x="3301" y="1853"/>
                  </a:lnTo>
                  <a:lnTo>
                    <a:pt x="3164" y="1725"/>
                  </a:lnTo>
                  <a:lnTo>
                    <a:pt x="3172" y="1758"/>
                  </a:lnTo>
                  <a:lnTo>
                    <a:pt x="3175" y="1791"/>
                  </a:lnTo>
                  <a:lnTo>
                    <a:pt x="3177" y="1821"/>
                  </a:lnTo>
                  <a:lnTo>
                    <a:pt x="3177" y="3017"/>
                  </a:lnTo>
                  <a:lnTo>
                    <a:pt x="3174" y="3051"/>
                  </a:lnTo>
                  <a:lnTo>
                    <a:pt x="3165" y="3083"/>
                  </a:lnTo>
                  <a:lnTo>
                    <a:pt x="3152" y="3111"/>
                  </a:lnTo>
                  <a:lnTo>
                    <a:pt x="3133" y="3136"/>
                  </a:lnTo>
                  <a:lnTo>
                    <a:pt x="3111" y="3156"/>
                  </a:lnTo>
                  <a:lnTo>
                    <a:pt x="3085" y="3172"/>
                  </a:lnTo>
                  <a:lnTo>
                    <a:pt x="3057" y="3182"/>
                  </a:lnTo>
                  <a:lnTo>
                    <a:pt x="3027" y="3185"/>
                  </a:lnTo>
                  <a:lnTo>
                    <a:pt x="2226" y="3185"/>
                  </a:lnTo>
                  <a:lnTo>
                    <a:pt x="2226" y="1835"/>
                  </a:lnTo>
                  <a:lnTo>
                    <a:pt x="1374" y="1835"/>
                  </a:lnTo>
                  <a:lnTo>
                    <a:pt x="1374" y="3185"/>
                  </a:lnTo>
                  <a:lnTo>
                    <a:pt x="580" y="3185"/>
                  </a:lnTo>
                  <a:lnTo>
                    <a:pt x="549" y="3182"/>
                  </a:lnTo>
                  <a:lnTo>
                    <a:pt x="522" y="3172"/>
                  </a:lnTo>
                  <a:lnTo>
                    <a:pt x="496" y="3156"/>
                  </a:lnTo>
                  <a:lnTo>
                    <a:pt x="473" y="3136"/>
                  </a:lnTo>
                  <a:lnTo>
                    <a:pt x="455" y="3111"/>
                  </a:lnTo>
                  <a:lnTo>
                    <a:pt x="441" y="3083"/>
                  </a:lnTo>
                  <a:lnTo>
                    <a:pt x="432" y="3051"/>
                  </a:lnTo>
                  <a:lnTo>
                    <a:pt x="429" y="3017"/>
                  </a:lnTo>
                  <a:lnTo>
                    <a:pt x="429" y="1821"/>
                  </a:lnTo>
                  <a:lnTo>
                    <a:pt x="431" y="1791"/>
                  </a:lnTo>
                  <a:lnTo>
                    <a:pt x="436" y="1758"/>
                  </a:lnTo>
                  <a:lnTo>
                    <a:pt x="442" y="1725"/>
                  </a:lnTo>
                  <a:lnTo>
                    <a:pt x="310" y="1849"/>
                  </a:lnTo>
                  <a:lnTo>
                    <a:pt x="287" y="1871"/>
                  </a:lnTo>
                  <a:lnTo>
                    <a:pt x="264" y="1891"/>
                  </a:lnTo>
                  <a:lnTo>
                    <a:pt x="237" y="1905"/>
                  </a:lnTo>
                  <a:lnTo>
                    <a:pt x="208" y="1914"/>
                  </a:lnTo>
                  <a:lnTo>
                    <a:pt x="176" y="1917"/>
                  </a:lnTo>
                  <a:lnTo>
                    <a:pt x="145" y="1914"/>
                  </a:lnTo>
                  <a:lnTo>
                    <a:pt x="115" y="1905"/>
                  </a:lnTo>
                  <a:lnTo>
                    <a:pt x="87" y="1890"/>
                  </a:lnTo>
                  <a:lnTo>
                    <a:pt x="63" y="1870"/>
                  </a:lnTo>
                  <a:lnTo>
                    <a:pt x="41" y="1847"/>
                  </a:lnTo>
                  <a:lnTo>
                    <a:pt x="24" y="1819"/>
                  </a:lnTo>
                  <a:lnTo>
                    <a:pt x="11" y="1788"/>
                  </a:lnTo>
                  <a:lnTo>
                    <a:pt x="3" y="1755"/>
                  </a:lnTo>
                  <a:lnTo>
                    <a:pt x="0" y="1719"/>
                  </a:lnTo>
                  <a:lnTo>
                    <a:pt x="2" y="1688"/>
                  </a:lnTo>
                  <a:lnTo>
                    <a:pt x="9" y="1658"/>
                  </a:lnTo>
                  <a:lnTo>
                    <a:pt x="19" y="1630"/>
                  </a:lnTo>
                  <a:lnTo>
                    <a:pt x="23" y="1619"/>
                  </a:lnTo>
                  <a:lnTo>
                    <a:pt x="30" y="1608"/>
                  </a:lnTo>
                  <a:lnTo>
                    <a:pt x="39" y="1596"/>
                  </a:lnTo>
                  <a:lnTo>
                    <a:pt x="57" y="1574"/>
                  </a:lnTo>
                  <a:lnTo>
                    <a:pt x="78" y="1555"/>
                  </a:lnTo>
                  <a:lnTo>
                    <a:pt x="1674" y="65"/>
                  </a:lnTo>
                  <a:lnTo>
                    <a:pt x="1695" y="42"/>
                  </a:lnTo>
                  <a:lnTo>
                    <a:pt x="1718" y="25"/>
                  </a:lnTo>
                  <a:lnTo>
                    <a:pt x="1744" y="11"/>
                  </a:lnTo>
                  <a:lnTo>
                    <a:pt x="1773" y="3"/>
                  </a:lnTo>
                  <a:lnTo>
                    <a:pt x="1803"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8076073" y="4063208"/>
            <a:ext cx="772611" cy="772611"/>
            <a:chOff x="8290109" y="4063208"/>
            <a:chExt cx="772611" cy="772611"/>
          </a:xfrm>
        </p:grpSpPr>
        <p:sp>
          <p:nvSpPr>
            <p:cNvPr id="33" name="矩形 32"/>
            <p:cNvSpPr/>
            <p:nvPr/>
          </p:nvSpPr>
          <p:spPr>
            <a:xfrm>
              <a:off x="8290109" y="4063208"/>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4" name="Freeform 6"/>
            <p:cNvSpPr>
              <a:spLocks noEditPoints="1"/>
            </p:cNvSpPr>
            <p:nvPr/>
          </p:nvSpPr>
          <p:spPr bwMode="auto">
            <a:xfrm>
              <a:off x="8458291" y="4268719"/>
              <a:ext cx="457549" cy="353298"/>
            </a:xfrm>
            <a:custGeom>
              <a:avLst/>
              <a:gdLst>
                <a:gd name="T0" fmla="*/ 2609 w 3553"/>
                <a:gd name="T1" fmla="*/ 2059 h 2747"/>
                <a:gd name="T2" fmla="*/ 2795 w 3553"/>
                <a:gd name="T3" fmla="*/ 2137 h 2747"/>
                <a:gd name="T4" fmla="*/ 2780 w 3553"/>
                <a:gd name="T5" fmla="*/ 1955 h 2747"/>
                <a:gd name="T6" fmla="*/ 2643 w 3553"/>
                <a:gd name="T7" fmla="*/ 1943 h 2747"/>
                <a:gd name="T8" fmla="*/ 3108 w 3553"/>
                <a:gd name="T9" fmla="*/ 1895 h 2747"/>
                <a:gd name="T10" fmla="*/ 3020 w 3553"/>
                <a:gd name="T11" fmla="*/ 2223 h 2747"/>
                <a:gd name="T12" fmla="*/ 2768 w 3553"/>
                <a:gd name="T13" fmla="*/ 2455 h 2747"/>
                <a:gd name="T14" fmla="*/ 2077 w 3553"/>
                <a:gd name="T15" fmla="*/ 1943 h 2747"/>
                <a:gd name="T16" fmla="*/ 2310 w 3553"/>
                <a:gd name="T17" fmla="*/ 1616 h 2747"/>
                <a:gd name="T18" fmla="*/ 2415 w 3553"/>
                <a:gd name="T19" fmla="*/ 1439 h 2747"/>
                <a:gd name="T20" fmla="*/ 1139 w 3553"/>
                <a:gd name="T21" fmla="*/ 324 h 2747"/>
                <a:gd name="T22" fmla="*/ 1373 w 3553"/>
                <a:gd name="T23" fmla="*/ 771 h 2747"/>
                <a:gd name="T24" fmla="*/ 1657 w 3553"/>
                <a:gd name="T25" fmla="*/ 1071 h 2747"/>
                <a:gd name="T26" fmla="*/ 1421 w 3553"/>
                <a:gd name="T27" fmla="*/ 1285 h 2747"/>
                <a:gd name="T28" fmla="*/ 931 w 3553"/>
                <a:gd name="T29" fmla="*/ 1483 h 2747"/>
                <a:gd name="T30" fmla="*/ 392 w 3553"/>
                <a:gd name="T31" fmla="*/ 1461 h 2747"/>
                <a:gd name="T32" fmla="*/ 42 w 3553"/>
                <a:gd name="T33" fmla="*/ 1079 h 2747"/>
                <a:gd name="T34" fmla="*/ 463 w 3553"/>
                <a:gd name="T35" fmla="*/ 1042 h 2747"/>
                <a:gd name="T36" fmla="*/ 694 w 3553"/>
                <a:gd name="T37" fmla="*/ 826 h 2747"/>
                <a:gd name="T38" fmla="*/ 723 w 3553"/>
                <a:gd name="T39" fmla="*/ 565 h 2747"/>
                <a:gd name="T40" fmla="*/ 323 w 3553"/>
                <a:gd name="T41" fmla="*/ 262 h 2747"/>
                <a:gd name="T42" fmla="*/ 2423 w 3553"/>
                <a:gd name="T43" fmla="*/ 6 h 2747"/>
                <a:gd name="T44" fmla="*/ 2939 w 3553"/>
                <a:gd name="T45" fmla="*/ 213 h 2747"/>
                <a:gd name="T46" fmla="*/ 3108 w 3553"/>
                <a:gd name="T47" fmla="*/ 438 h 2747"/>
                <a:gd name="T48" fmla="*/ 3313 w 3553"/>
                <a:gd name="T49" fmla="*/ 620 h 2747"/>
                <a:gd name="T50" fmla="*/ 3525 w 3553"/>
                <a:gd name="T51" fmla="*/ 736 h 2747"/>
                <a:gd name="T52" fmla="*/ 3498 w 3553"/>
                <a:gd name="T53" fmla="*/ 892 h 2747"/>
                <a:gd name="T54" fmla="*/ 3363 w 3553"/>
                <a:gd name="T55" fmla="*/ 1050 h 2747"/>
                <a:gd name="T56" fmla="*/ 3292 w 3553"/>
                <a:gd name="T57" fmla="*/ 1103 h 2747"/>
                <a:gd name="T58" fmla="*/ 3162 w 3553"/>
                <a:gd name="T59" fmla="*/ 1039 h 2747"/>
                <a:gd name="T60" fmla="*/ 3129 w 3553"/>
                <a:gd name="T61" fmla="*/ 1010 h 2747"/>
                <a:gd name="T62" fmla="*/ 3046 w 3553"/>
                <a:gd name="T63" fmla="*/ 832 h 2747"/>
                <a:gd name="T64" fmla="*/ 2840 w 3553"/>
                <a:gd name="T65" fmla="*/ 736 h 2747"/>
                <a:gd name="T66" fmla="*/ 2623 w 3553"/>
                <a:gd name="T67" fmla="*/ 817 h 2747"/>
                <a:gd name="T68" fmla="*/ 2194 w 3553"/>
                <a:gd name="T69" fmla="*/ 1429 h 2747"/>
                <a:gd name="T70" fmla="*/ 2015 w 3553"/>
                <a:gd name="T71" fmla="*/ 1698 h 2747"/>
                <a:gd name="T72" fmla="*/ 1846 w 3553"/>
                <a:gd name="T73" fmla="*/ 1896 h 2747"/>
                <a:gd name="T74" fmla="*/ 1593 w 3553"/>
                <a:gd name="T75" fmla="*/ 2158 h 2747"/>
                <a:gd name="T76" fmla="*/ 1449 w 3553"/>
                <a:gd name="T77" fmla="*/ 2314 h 2747"/>
                <a:gd name="T78" fmla="*/ 1253 w 3553"/>
                <a:gd name="T79" fmla="*/ 2559 h 2747"/>
                <a:gd name="T80" fmla="*/ 1114 w 3553"/>
                <a:gd name="T81" fmla="*/ 2739 h 2747"/>
                <a:gd name="T82" fmla="*/ 869 w 3553"/>
                <a:gd name="T83" fmla="*/ 2624 h 2747"/>
                <a:gd name="T84" fmla="*/ 703 w 3553"/>
                <a:gd name="T85" fmla="*/ 2456 h 2747"/>
                <a:gd name="T86" fmla="*/ 783 w 3553"/>
                <a:gd name="T87" fmla="*/ 2315 h 2747"/>
                <a:gd name="T88" fmla="*/ 1086 w 3553"/>
                <a:gd name="T89" fmla="*/ 2017 h 2747"/>
                <a:gd name="T90" fmla="*/ 1211 w 3553"/>
                <a:gd name="T91" fmla="*/ 1856 h 2747"/>
                <a:gd name="T92" fmla="*/ 1244 w 3553"/>
                <a:gd name="T93" fmla="*/ 1812 h 2747"/>
                <a:gd name="T94" fmla="*/ 1419 w 3553"/>
                <a:gd name="T95" fmla="*/ 1586 h 2747"/>
                <a:gd name="T96" fmla="*/ 1593 w 3553"/>
                <a:gd name="T97" fmla="*/ 1399 h 2747"/>
                <a:gd name="T98" fmla="*/ 1828 w 3553"/>
                <a:gd name="T99" fmla="*/ 1185 h 2747"/>
                <a:gd name="T100" fmla="*/ 1972 w 3553"/>
                <a:gd name="T101" fmla="*/ 1103 h 2747"/>
                <a:gd name="T102" fmla="*/ 2399 w 3553"/>
                <a:gd name="T103" fmla="*/ 620 h 2747"/>
                <a:gd name="T104" fmla="*/ 2438 w 3553"/>
                <a:gd name="T105" fmla="*/ 442 h 2747"/>
                <a:gd name="T106" fmla="*/ 2345 w 3553"/>
                <a:gd name="T107" fmla="*/ 270 h 2747"/>
                <a:gd name="T108" fmla="*/ 2033 w 3553"/>
                <a:gd name="T109" fmla="*/ 222 h 2747"/>
                <a:gd name="T110" fmla="*/ 1836 w 3553"/>
                <a:gd name="T111" fmla="*/ 235 h 2747"/>
                <a:gd name="T112" fmla="*/ 1631 w 3553"/>
                <a:gd name="T113" fmla="*/ 236 h 2747"/>
                <a:gd name="T114" fmla="*/ 1679 w 3553"/>
                <a:gd name="T115" fmla="*/ 138 h 2747"/>
                <a:gd name="T116" fmla="*/ 1911 w 3553"/>
                <a:gd name="T117" fmla="*/ 69 h 2747"/>
                <a:gd name="T118" fmla="*/ 2306 w 3553"/>
                <a:gd name="T119" fmla="*/ 1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3" h="2747">
                  <a:moveTo>
                    <a:pt x="2705" y="1906"/>
                  </a:moveTo>
                  <a:lnTo>
                    <a:pt x="2681" y="1914"/>
                  </a:lnTo>
                  <a:lnTo>
                    <a:pt x="2659" y="1927"/>
                  </a:lnTo>
                  <a:lnTo>
                    <a:pt x="2640" y="1943"/>
                  </a:lnTo>
                  <a:lnTo>
                    <a:pt x="2624" y="1964"/>
                  </a:lnTo>
                  <a:lnTo>
                    <a:pt x="2613" y="1987"/>
                  </a:lnTo>
                  <a:lnTo>
                    <a:pt x="2607" y="2011"/>
                  </a:lnTo>
                  <a:lnTo>
                    <a:pt x="2606" y="2035"/>
                  </a:lnTo>
                  <a:lnTo>
                    <a:pt x="2609" y="2059"/>
                  </a:lnTo>
                  <a:lnTo>
                    <a:pt x="2618" y="2082"/>
                  </a:lnTo>
                  <a:lnTo>
                    <a:pt x="2630" y="2102"/>
                  </a:lnTo>
                  <a:lnTo>
                    <a:pt x="2647" y="2121"/>
                  </a:lnTo>
                  <a:lnTo>
                    <a:pt x="2667" y="2136"/>
                  </a:lnTo>
                  <a:lnTo>
                    <a:pt x="2693" y="2147"/>
                  </a:lnTo>
                  <a:lnTo>
                    <a:pt x="2719" y="2152"/>
                  </a:lnTo>
                  <a:lnTo>
                    <a:pt x="2745" y="2152"/>
                  </a:lnTo>
                  <a:lnTo>
                    <a:pt x="2771" y="2147"/>
                  </a:lnTo>
                  <a:lnTo>
                    <a:pt x="2795" y="2137"/>
                  </a:lnTo>
                  <a:lnTo>
                    <a:pt x="2817" y="2122"/>
                  </a:lnTo>
                  <a:lnTo>
                    <a:pt x="2835" y="2102"/>
                  </a:lnTo>
                  <a:lnTo>
                    <a:pt x="2841" y="2078"/>
                  </a:lnTo>
                  <a:lnTo>
                    <a:pt x="2841" y="2054"/>
                  </a:lnTo>
                  <a:lnTo>
                    <a:pt x="2837" y="2031"/>
                  </a:lnTo>
                  <a:lnTo>
                    <a:pt x="2829" y="2008"/>
                  </a:lnTo>
                  <a:lnTo>
                    <a:pt x="2817" y="1988"/>
                  </a:lnTo>
                  <a:lnTo>
                    <a:pt x="2800" y="1970"/>
                  </a:lnTo>
                  <a:lnTo>
                    <a:pt x="2780" y="1955"/>
                  </a:lnTo>
                  <a:lnTo>
                    <a:pt x="2756" y="1944"/>
                  </a:lnTo>
                  <a:lnTo>
                    <a:pt x="2732" y="1939"/>
                  </a:lnTo>
                  <a:lnTo>
                    <a:pt x="2707" y="1938"/>
                  </a:lnTo>
                  <a:lnTo>
                    <a:pt x="2683" y="1942"/>
                  </a:lnTo>
                  <a:lnTo>
                    <a:pt x="2659" y="1951"/>
                  </a:lnTo>
                  <a:lnTo>
                    <a:pt x="2638" y="1964"/>
                  </a:lnTo>
                  <a:lnTo>
                    <a:pt x="2619" y="1981"/>
                  </a:lnTo>
                  <a:lnTo>
                    <a:pt x="2629" y="1963"/>
                  </a:lnTo>
                  <a:lnTo>
                    <a:pt x="2643" y="1943"/>
                  </a:lnTo>
                  <a:lnTo>
                    <a:pt x="2662" y="1927"/>
                  </a:lnTo>
                  <a:lnTo>
                    <a:pt x="2682" y="1914"/>
                  </a:lnTo>
                  <a:lnTo>
                    <a:pt x="2705" y="1906"/>
                  </a:lnTo>
                  <a:close/>
                  <a:moveTo>
                    <a:pt x="2415" y="1439"/>
                  </a:moveTo>
                  <a:lnTo>
                    <a:pt x="3058" y="1815"/>
                  </a:lnTo>
                  <a:lnTo>
                    <a:pt x="3075" y="1830"/>
                  </a:lnTo>
                  <a:lnTo>
                    <a:pt x="3090" y="1847"/>
                  </a:lnTo>
                  <a:lnTo>
                    <a:pt x="3101" y="1870"/>
                  </a:lnTo>
                  <a:lnTo>
                    <a:pt x="3108" y="1895"/>
                  </a:lnTo>
                  <a:lnTo>
                    <a:pt x="3111" y="1924"/>
                  </a:lnTo>
                  <a:lnTo>
                    <a:pt x="3111" y="1956"/>
                  </a:lnTo>
                  <a:lnTo>
                    <a:pt x="3109" y="1990"/>
                  </a:lnTo>
                  <a:lnTo>
                    <a:pt x="3103" y="2026"/>
                  </a:lnTo>
                  <a:lnTo>
                    <a:pt x="3093" y="2064"/>
                  </a:lnTo>
                  <a:lnTo>
                    <a:pt x="3080" y="2102"/>
                  </a:lnTo>
                  <a:lnTo>
                    <a:pt x="3063" y="2143"/>
                  </a:lnTo>
                  <a:lnTo>
                    <a:pt x="3044" y="2183"/>
                  </a:lnTo>
                  <a:lnTo>
                    <a:pt x="3020" y="2223"/>
                  </a:lnTo>
                  <a:lnTo>
                    <a:pt x="2995" y="2263"/>
                  </a:lnTo>
                  <a:lnTo>
                    <a:pt x="2968" y="2299"/>
                  </a:lnTo>
                  <a:lnTo>
                    <a:pt x="2940" y="2331"/>
                  </a:lnTo>
                  <a:lnTo>
                    <a:pt x="2912" y="2362"/>
                  </a:lnTo>
                  <a:lnTo>
                    <a:pt x="2882" y="2388"/>
                  </a:lnTo>
                  <a:lnTo>
                    <a:pt x="2854" y="2411"/>
                  </a:lnTo>
                  <a:lnTo>
                    <a:pt x="2824" y="2430"/>
                  </a:lnTo>
                  <a:lnTo>
                    <a:pt x="2796" y="2445"/>
                  </a:lnTo>
                  <a:lnTo>
                    <a:pt x="2768" y="2455"/>
                  </a:lnTo>
                  <a:lnTo>
                    <a:pt x="2742" y="2461"/>
                  </a:lnTo>
                  <a:lnTo>
                    <a:pt x="2717" y="2462"/>
                  </a:lnTo>
                  <a:lnTo>
                    <a:pt x="2694" y="2458"/>
                  </a:lnTo>
                  <a:lnTo>
                    <a:pt x="2673" y="2449"/>
                  </a:lnTo>
                  <a:lnTo>
                    <a:pt x="1982" y="2043"/>
                  </a:lnTo>
                  <a:lnTo>
                    <a:pt x="2009" y="2015"/>
                  </a:lnTo>
                  <a:lnTo>
                    <a:pt x="2034" y="1989"/>
                  </a:lnTo>
                  <a:lnTo>
                    <a:pt x="2057" y="1964"/>
                  </a:lnTo>
                  <a:lnTo>
                    <a:pt x="2077" y="1943"/>
                  </a:lnTo>
                  <a:lnTo>
                    <a:pt x="2093" y="1923"/>
                  </a:lnTo>
                  <a:lnTo>
                    <a:pt x="2125" y="1885"/>
                  </a:lnTo>
                  <a:lnTo>
                    <a:pt x="2157" y="1842"/>
                  </a:lnTo>
                  <a:lnTo>
                    <a:pt x="2191" y="1795"/>
                  </a:lnTo>
                  <a:lnTo>
                    <a:pt x="2223" y="1746"/>
                  </a:lnTo>
                  <a:lnTo>
                    <a:pt x="2257" y="1695"/>
                  </a:lnTo>
                  <a:lnTo>
                    <a:pt x="2276" y="1668"/>
                  </a:lnTo>
                  <a:lnTo>
                    <a:pt x="2294" y="1641"/>
                  </a:lnTo>
                  <a:lnTo>
                    <a:pt x="2310" y="1616"/>
                  </a:lnTo>
                  <a:lnTo>
                    <a:pt x="2326" y="1592"/>
                  </a:lnTo>
                  <a:lnTo>
                    <a:pt x="2341" y="1569"/>
                  </a:lnTo>
                  <a:lnTo>
                    <a:pt x="2354" y="1550"/>
                  </a:lnTo>
                  <a:lnTo>
                    <a:pt x="2365" y="1534"/>
                  </a:lnTo>
                  <a:lnTo>
                    <a:pt x="2373" y="1521"/>
                  </a:lnTo>
                  <a:lnTo>
                    <a:pt x="2379" y="1512"/>
                  </a:lnTo>
                  <a:lnTo>
                    <a:pt x="2393" y="1489"/>
                  </a:lnTo>
                  <a:lnTo>
                    <a:pt x="2405" y="1464"/>
                  </a:lnTo>
                  <a:lnTo>
                    <a:pt x="2415" y="1439"/>
                  </a:lnTo>
                  <a:close/>
                  <a:moveTo>
                    <a:pt x="675" y="157"/>
                  </a:moveTo>
                  <a:lnTo>
                    <a:pt x="738" y="159"/>
                  </a:lnTo>
                  <a:lnTo>
                    <a:pt x="800" y="166"/>
                  </a:lnTo>
                  <a:lnTo>
                    <a:pt x="862" y="179"/>
                  </a:lnTo>
                  <a:lnTo>
                    <a:pt x="923" y="199"/>
                  </a:lnTo>
                  <a:lnTo>
                    <a:pt x="982" y="223"/>
                  </a:lnTo>
                  <a:lnTo>
                    <a:pt x="1040" y="254"/>
                  </a:lnTo>
                  <a:lnTo>
                    <a:pt x="1092" y="287"/>
                  </a:lnTo>
                  <a:lnTo>
                    <a:pt x="1139" y="324"/>
                  </a:lnTo>
                  <a:lnTo>
                    <a:pt x="1182" y="364"/>
                  </a:lnTo>
                  <a:lnTo>
                    <a:pt x="1220" y="408"/>
                  </a:lnTo>
                  <a:lnTo>
                    <a:pt x="1255" y="454"/>
                  </a:lnTo>
                  <a:lnTo>
                    <a:pt x="1286" y="503"/>
                  </a:lnTo>
                  <a:lnTo>
                    <a:pt x="1312" y="553"/>
                  </a:lnTo>
                  <a:lnTo>
                    <a:pt x="1334" y="607"/>
                  </a:lnTo>
                  <a:lnTo>
                    <a:pt x="1352" y="660"/>
                  </a:lnTo>
                  <a:lnTo>
                    <a:pt x="1364" y="716"/>
                  </a:lnTo>
                  <a:lnTo>
                    <a:pt x="1373" y="771"/>
                  </a:lnTo>
                  <a:lnTo>
                    <a:pt x="1376" y="829"/>
                  </a:lnTo>
                  <a:lnTo>
                    <a:pt x="1379" y="831"/>
                  </a:lnTo>
                  <a:lnTo>
                    <a:pt x="1380" y="827"/>
                  </a:lnTo>
                  <a:lnTo>
                    <a:pt x="1380" y="824"/>
                  </a:lnTo>
                  <a:lnTo>
                    <a:pt x="1444" y="862"/>
                  </a:lnTo>
                  <a:lnTo>
                    <a:pt x="1443" y="868"/>
                  </a:lnTo>
                  <a:lnTo>
                    <a:pt x="1708" y="1023"/>
                  </a:lnTo>
                  <a:lnTo>
                    <a:pt x="1684" y="1046"/>
                  </a:lnTo>
                  <a:lnTo>
                    <a:pt x="1657" y="1071"/>
                  </a:lnTo>
                  <a:lnTo>
                    <a:pt x="1628" y="1096"/>
                  </a:lnTo>
                  <a:lnTo>
                    <a:pt x="1600" y="1124"/>
                  </a:lnTo>
                  <a:lnTo>
                    <a:pt x="1570" y="1150"/>
                  </a:lnTo>
                  <a:lnTo>
                    <a:pt x="1541" y="1177"/>
                  </a:lnTo>
                  <a:lnTo>
                    <a:pt x="1513" y="1202"/>
                  </a:lnTo>
                  <a:lnTo>
                    <a:pt x="1487" y="1226"/>
                  </a:lnTo>
                  <a:lnTo>
                    <a:pt x="1461" y="1249"/>
                  </a:lnTo>
                  <a:lnTo>
                    <a:pt x="1440" y="1269"/>
                  </a:lnTo>
                  <a:lnTo>
                    <a:pt x="1421" y="1285"/>
                  </a:lnTo>
                  <a:lnTo>
                    <a:pt x="1392" y="1312"/>
                  </a:lnTo>
                  <a:lnTo>
                    <a:pt x="1365" y="1341"/>
                  </a:lnTo>
                  <a:lnTo>
                    <a:pt x="1338" y="1371"/>
                  </a:lnTo>
                  <a:lnTo>
                    <a:pt x="1309" y="1405"/>
                  </a:lnTo>
                  <a:lnTo>
                    <a:pt x="1264" y="1460"/>
                  </a:lnTo>
                  <a:lnTo>
                    <a:pt x="1219" y="1515"/>
                  </a:lnTo>
                  <a:lnTo>
                    <a:pt x="1176" y="1571"/>
                  </a:lnTo>
                  <a:lnTo>
                    <a:pt x="987" y="1460"/>
                  </a:lnTo>
                  <a:lnTo>
                    <a:pt x="931" y="1483"/>
                  </a:lnTo>
                  <a:lnTo>
                    <a:pt x="873" y="1502"/>
                  </a:lnTo>
                  <a:lnTo>
                    <a:pt x="814" y="1515"/>
                  </a:lnTo>
                  <a:lnTo>
                    <a:pt x="754" y="1524"/>
                  </a:lnTo>
                  <a:lnTo>
                    <a:pt x="693" y="1527"/>
                  </a:lnTo>
                  <a:lnTo>
                    <a:pt x="633" y="1525"/>
                  </a:lnTo>
                  <a:lnTo>
                    <a:pt x="571" y="1518"/>
                  </a:lnTo>
                  <a:lnTo>
                    <a:pt x="511" y="1504"/>
                  </a:lnTo>
                  <a:lnTo>
                    <a:pt x="451" y="1485"/>
                  </a:lnTo>
                  <a:lnTo>
                    <a:pt x="392" y="1461"/>
                  </a:lnTo>
                  <a:lnTo>
                    <a:pt x="335" y="1430"/>
                  </a:lnTo>
                  <a:lnTo>
                    <a:pt x="285" y="1396"/>
                  </a:lnTo>
                  <a:lnTo>
                    <a:pt x="238" y="1360"/>
                  </a:lnTo>
                  <a:lnTo>
                    <a:pt x="194" y="1320"/>
                  </a:lnTo>
                  <a:lnTo>
                    <a:pt x="156" y="1276"/>
                  </a:lnTo>
                  <a:lnTo>
                    <a:pt x="121" y="1231"/>
                  </a:lnTo>
                  <a:lnTo>
                    <a:pt x="90" y="1182"/>
                  </a:lnTo>
                  <a:lnTo>
                    <a:pt x="64" y="1131"/>
                  </a:lnTo>
                  <a:lnTo>
                    <a:pt x="42" y="1079"/>
                  </a:lnTo>
                  <a:lnTo>
                    <a:pt x="25" y="1024"/>
                  </a:lnTo>
                  <a:lnTo>
                    <a:pt x="12" y="969"/>
                  </a:lnTo>
                  <a:lnTo>
                    <a:pt x="3" y="913"/>
                  </a:lnTo>
                  <a:lnTo>
                    <a:pt x="0" y="856"/>
                  </a:lnTo>
                  <a:lnTo>
                    <a:pt x="1" y="799"/>
                  </a:lnTo>
                  <a:lnTo>
                    <a:pt x="397" y="1033"/>
                  </a:lnTo>
                  <a:lnTo>
                    <a:pt x="417" y="1042"/>
                  </a:lnTo>
                  <a:lnTo>
                    <a:pt x="439" y="1044"/>
                  </a:lnTo>
                  <a:lnTo>
                    <a:pt x="463" y="1042"/>
                  </a:lnTo>
                  <a:lnTo>
                    <a:pt x="489" y="1034"/>
                  </a:lnTo>
                  <a:lnTo>
                    <a:pt x="515" y="1022"/>
                  </a:lnTo>
                  <a:lnTo>
                    <a:pt x="543" y="1005"/>
                  </a:lnTo>
                  <a:lnTo>
                    <a:pt x="570" y="984"/>
                  </a:lnTo>
                  <a:lnTo>
                    <a:pt x="598" y="959"/>
                  </a:lnTo>
                  <a:lnTo>
                    <a:pt x="625" y="930"/>
                  </a:lnTo>
                  <a:lnTo>
                    <a:pt x="651" y="897"/>
                  </a:lnTo>
                  <a:lnTo>
                    <a:pt x="675" y="862"/>
                  </a:lnTo>
                  <a:lnTo>
                    <a:pt x="694" y="826"/>
                  </a:lnTo>
                  <a:lnTo>
                    <a:pt x="709" y="791"/>
                  </a:lnTo>
                  <a:lnTo>
                    <a:pt x="721" y="757"/>
                  </a:lnTo>
                  <a:lnTo>
                    <a:pt x="730" y="723"/>
                  </a:lnTo>
                  <a:lnTo>
                    <a:pt x="737" y="692"/>
                  </a:lnTo>
                  <a:lnTo>
                    <a:pt x="740" y="661"/>
                  </a:lnTo>
                  <a:lnTo>
                    <a:pt x="740" y="633"/>
                  </a:lnTo>
                  <a:lnTo>
                    <a:pt x="738" y="608"/>
                  </a:lnTo>
                  <a:lnTo>
                    <a:pt x="731" y="585"/>
                  </a:lnTo>
                  <a:lnTo>
                    <a:pt x="723" y="565"/>
                  </a:lnTo>
                  <a:lnTo>
                    <a:pt x="710" y="549"/>
                  </a:lnTo>
                  <a:lnTo>
                    <a:pt x="694" y="537"/>
                  </a:lnTo>
                  <a:lnTo>
                    <a:pt x="299" y="302"/>
                  </a:lnTo>
                  <a:lnTo>
                    <a:pt x="305" y="296"/>
                  </a:lnTo>
                  <a:lnTo>
                    <a:pt x="309" y="289"/>
                  </a:lnTo>
                  <a:lnTo>
                    <a:pt x="311" y="282"/>
                  </a:lnTo>
                  <a:lnTo>
                    <a:pt x="314" y="274"/>
                  </a:lnTo>
                  <a:lnTo>
                    <a:pt x="317" y="266"/>
                  </a:lnTo>
                  <a:lnTo>
                    <a:pt x="323" y="262"/>
                  </a:lnTo>
                  <a:lnTo>
                    <a:pt x="377" y="231"/>
                  </a:lnTo>
                  <a:lnTo>
                    <a:pt x="434" y="206"/>
                  </a:lnTo>
                  <a:lnTo>
                    <a:pt x="492" y="186"/>
                  </a:lnTo>
                  <a:lnTo>
                    <a:pt x="553" y="171"/>
                  </a:lnTo>
                  <a:lnTo>
                    <a:pt x="614" y="162"/>
                  </a:lnTo>
                  <a:lnTo>
                    <a:pt x="675" y="157"/>
                  </a:lnTo>
                  <a:close/>
                  <a:moveTo>
                    <a:pt x="2347" y="0"/>
                  </a:moveTo>
                  <a:lnTo>
                    <a:pt x="2386" y="1"/>
                  </a:lnTo>
                  <a:lnTo>
                    <a:pt x="2423" y="6"/>
                  </a:lnTo>
                  <a:lnTo>
                    <a:pt x="2457" y="12"/>
                  </a:lnTo>
                  <a:lnTo>
                    <a:pt x="2535" y="32"/>
                  </a:lnTo>
                  <a:lnTo>
                    <a:pt x="2606" y="52"/>
                  </a:lnTo>
                  <a:lnTo>
                    <a:pt x="2672" y="74"/>
                  </a:lnTo>
                  <a:lnTo>
                    <a:pt x="2732" y="97"/>
                  </a:lnTo>
                  <a:lnTo>
                    <a:pt x="2789" y="122"/>
                  </a:lnTo>
                  <a:lnTo>
                    <a:pt x="2842" y="151"/>
                  </a:lnTo>
                  <a:lnTo>
                    <a:pt x="2891" y="180"/>
                  </a:lnTo>
                  <a:lnTo>
                    <a:pt x="2939" y="213"/>
                  </a:lnTo>
                  <a:lnTo>
                    <a:pt x="2986" y="250"/>
                  </a:lnTo>
                  <a:lnTo>
                    <a:pt x="3015" y="275"/>
                  </a:lnTo>
                  <a:lnTo>
                    <a:pt x="3038" y="300"/>
                  </a:lnTo>
                  <a:lnTo>
                    <a:pt x="3057" y="325"/>
                  </a:lnTo>
                  <a:lnTo>
                    <a:pt x="3071" y="348"/>
                  </a:lnTo>
                  <a:lnTo>
                    <a:pt x="3082" y="372"/>
                  </a:lnTo>
                  <a:lnTo>
                    <a:pt x="3092" y="394"/>
                  </a:lnTo>
                  <a:lnTo>
                    <a:pt x="3099" y="417"/>
                  </a:lnTo>
                  <a:lnTo>
                    <a:pt x="3108" y="438"/>
                  </a:lnTo>
                  <a:lnTo>
                    <a:pt x="3117" y="459"/>
                  </a:lnTo>
                  <a:lnTo>
                    <a:pt x="3128" y="481"/>
                  </a:lnTo>
                  <a:lnTo>
                    <a:pt x="3141" y="502"/>
                  </a:lnTo>
                  <a:lnTo>
                    <a:pt x="3159" y="523"/>
                  </a:lnTo>
                  <a:lnTo>
                    <a:pt x="3181" y="544"/>
                  </a:lnTo>
                  <a:lnTo>
                    <a:pt x="3213" y="570"/>
                  </a:lnTo>
                  <a:lnTo>
                    <a:pt x="3246" y="589"/>
                  </a:lnTo>
                  <a:lnTo>
                    <a:pt x="3280" y="606"/>
                  </a:lnTo>
                  <a:lnTo>
                    <a:pt x="3313" y="620"/>
                  </a:lnTo>
                  <a:lnTo>
                    <a:pt x="3346" y="631"/>
                  </a:lnTo>
                  <a:lnTo>
                    <a:pt x="3377" y="640"/>
                  </a:lnTo>
                  <a:lnTo>
                    <a:pt x="3405" y="650"/>
                  </a:lnTo>
                  <a:lnTo>
                    <a:pt x="3432" y="660"/>
                  </a:lnTo>
                  <a:lnTo>
                    <a:pt x="3455" y="671"/>
                  </a:lnTo>
                  <a:lnTo>
                    <a:pt x="3473" y="684"/>
                  </a:lnTo>
                  <a:lnTo>
                    <a:pt x="3492" y="702"/>
                  </a:lnTo>
                  <a:lnTo>
                    <a:pt x="3509" y="719"/>
                  </a:lnTo>
                  <a:lnTo>
                    <a:pt x="3525" y="736"/>
                  </a:lnTo>
                  <a:lnTo>
                    <a:pt x="3538" y="755"/>
                  </a:lnTo>
                  <a:lnTo>
                    <a:pt x="3548" y="775"/>
                  </a:lnTo>
                  <a:lnTo>
                    <a:pt x="3553" y="793"/>
                  </a:lnTo>
                  <a:lnTo>
                    <a:pt x="3553" y="812"/>
                  </a:lnTo>
                  <a:lnTo>
                    <a:pt x="3548" y="830"/>
                  </a:lnTo>
                  <a:lnTo>
                    <a:pt x="3536" y="849"/>
                  </a:lnTo>
                  <a:lnTo>
                    <a:pt x="3525" y="861"/>
                  </a:lnTo>
                  <a:lnTo>
                    <a:pt x="3513" y="875"/>
                  </a:lnTo>
                  <a:lnTo>
                    <a:pt x="3498" y="892"/>
                  </a:lnTo>
                  <a:lnTo>
                    <a:pt x="3483" y="910"/>
                  </a:lnTo>
                  <a:lnTo>
                    <a:pt x="3467" y="930"/>
                  </a:lnTo>
                  <a:lnTo>
                    <a:pt x="3449" y="949"/>
                  </a:lnTo>
                  <a:lnTo>
                    <a:pt x="3433" y="968"/>
                  </a:lnTo>
                  <a:lnTo>
                    <a:pt x="3416" y="987"/>
                  </a:lnTo>
                  <a:lnTo>
                    <a:pt x="3400" y="1006"/>
                  </a:lnTo>
                  <a:lnTo>
                    <a:pt x="3386" y="1022"/>
                  </a:lnTo>
                  <a:lnTo>
                    <a:pt x="3372" y="1036"/>
                  </a:lnTo>
                  <a:lnTo>
                    <a:pt x="3363" y="1050"/>
                  </a:lnTo>
                  <a:lnTo>
                    <a:pt x="3354" y="1058"/>
                  </a:lnTo>
                  <a:lnTo>
                    <a:pt x="3348" y="1065"/>
                  </a:lnTo>
                  <a:lnTo>
                    <a:pt x="3347" y="1067"/>
                  </a:lnTo>
                  <a:lnTo>
                    <a:pt x="3345" y="1069"/>
                  </a:lnTo>
                  <a:lnTo>
                    <a:pt x="3341" y="1075"/>
                  </a:lnTo>
                  <a:lnTo>
                    <a:pt x="3332" y="1082"/>
                  </a:lnTo>
                  <a:lnTo>
                    <a:pt x="3321" y="1090"/>
                  </a:lnTo>
                  <a:lnTo>
                    <a:pt x="3308" y="1098"/>
                  </a:lnTo>
                  <a:lnTo>
                    <a:pt x="3292" y="1103"/>
                  </a:lnTo>
                  <a:lnTo>
                    <a:pt x="3275" y="1104"/>
                  </a:lnTo>
                  <a:lnTo>
                    <a:pt x="3255" y="1101"/>
                  </a:lnTo>
                  <a:lnTo>
                    <a:pt x="3240" y="1096"/>
                  </a:lnTo>
                  <a:lnTo>
                    <a:pt x="3223" y="1089"/>
                  </a:lnTo>
                  <a:lnTo>
                    <a:pt x="3205" y="1076"/>
                  </a:lnTo>
                  <a:lnTo>
                    <a:pt x="3189" y="1063"/>
                  </a:lnTo>
                  <a:lnTo>
                    <a:pt x="3177" y="1052"/>
                  </a:lnTo>
                  <a:lnTo>
                    <a:pt x="3168" y="1044"/>
                  </a:lnTo>
                  <a:lnTo>
                    <a:pt x="3162" y="1039"/>
                  </a:lnTo>
                  <a:lnTo>
                    <a:pt x="3158" y="1035"/>
                  </a:lnTo>
                  <a:lnTo>
                    <a:pt x="3154" y="1032"/>
                  </a:lnTo>
                  <a:lnTo>
                    <a:pt x="3152" y="1031"/>
                  </a:lnTo>
                  <a:lnTo>
                    <a:pt x="3150" y="1029"/>
                  </a:lnTo>
                  <a:lnTo>
                    <a:pt x="3149" y="1028"/>
                  </a:lnTo>
                  <a:lnTo>
                    <a:pt x="3145" y="1026"/>
                  </a:lnTo>
                  <a:lnTo>
                    <a:pt x="3142" y="1022"/>
                  </a:lnTo>
                  <a:lnTo>
                    <a:pt x="3137" y="1017"/>
                  </a:lnTo>
                  <a:lnTo>
                    <a:pt x="3129" y="1010"/>
                  </a:lnTo>
                  <a:lnTo>
                    <a:pt x="3117" y="997"/>
                  </a:lnTo>
                  <a:lnTo>
                    <a:pt x="3108" y="980"/>
                  </a:lnTo>
                  <a:lnTo>
                    <a:pt x="3102" y="959"/>
                  </a:lnTo>
                  <a:lnTo>
                    <a:pt x="3095" y="937"/>
                  </a:lnTo>
                  <a:lnTo>
                    <a:pt x="3090" y="914"/>
                  </a:lnTo>
                  <a:lnTo>
                    <a:pt x="3082" y="891"/>
                  </a:lnTo>
                  <a:lnTo>
                    <a:pt x="3073" y="870"/>
                  </a:lnTo>
                  <a:lnTo>
                    <a:pt x="3061" y="850"/>
                  </a:lnTo>
                  <a:lnTo>
                    <a:pt x="3046" y="832"/>
                  </a:lnTo>
                  <a:lnTo>
                    <a:pt x="3033" y="820"/>
                  </a:lnTo>
                  <a:lnTo>
                    <a:pt x="3017" y="807"/>
                  </a:lnTo>
                  <a:lnTo>
                    <a:pt x="2999" y="792"/>
                  </a:lnTo>
                  <a:lnTo>
                    <a:pt x="2977" y="777"/>
                  </a:lnTo>
                  <a:lnTo>
                    <a:pt x="2953" y="763"/>
                  </a:lnTo>
                  <a:lnTo>
                    <a:pt x="2925" y="751"/>
                  </a:lnTo>
                  <a:lnTo>
                    <a:pt x="2894" y="741"/>
                  </a:lnTo>
                  <a:lnTo>
                    <a:pt x="2868" y="738"/>
                  </a:lnTo>
                  <a:lnTo>
                    <a:pt x="2840" y="736"/>
                  </a:lnTo>
                  <a:lnTo>
                    <a:pt x="2809" y="740"/>
                  </a:lnTo>
                  <a:lnTo>
                    <a:pt x="2777" y="746"/>
                  </a:lnTo>
                  <a:lnTo>
                    <a:pt x="2743" y="757"/>
                  </a:lnTo>
                  <a:lnTo>
                    <a:pt x="2708" y="774"/>
                  </a:lnTo>
                  <a:lnTo>
                    <a:pt x="2671" y="794"/>
                  </a:lnTo>
                  <a:lnTo>
                    <a:pt x="2631" y="822"/>
                  </a:lnTo>
                  <a:lnTo>
                    <a:pt x="2627" y="818"/>
                  </a:lnTo>
                  <a:lnTo>
                    <a:pt x="2625" y="819"/>
                  </a:lnTo>
                  <a:lnTo>
                    <a:pt x="2623" y="817"/>
                  </a:lnTo>
                  <a:lnTo>
                    <a:pt x="2621" y="816"/>
                  </a:lnTo>
                  <a:lnTo>
                    <a:pt x="2209" y="1312"/>
                  </a:lnTo>
                  <a:lnTo>
                    <a:pt x="2218" y="1328"/>
                  </a:lnTo>
                  <a:lnTo>
                    <a:pt x="2225" y="1345"/>
                  </a:lnTo>
                  <a:lnTo>
                    <a:pt x="2227" y="1362"/>
                  </a:lnTo>
                  <a:lnTo>
                    <a:pt x="2225" y="1379"/>
                  </a:lnTo>
                  <a:lnTo>
                    <a:pt x="2216" y="1396"/>
                  </a:lnTo>
                  <a:lnTo>
                    <a:pt x="2206" y="1411"/>
                  </a:lnTo>
                  <a:lnTo>
                    <a:pt x="2194" y="1429"/>
                  </a:lnTo>
                  <a:lnTo>
                    <a:pt x="2178" y="1452"/>
                  </a:lnTo>
                  <a:lnTo>
                    <a:pt x="2162" y="1478"/>
                  </a:lnTo>
                  <a:lnTo>
                    <a:pt x="2142" y="1507"/>
                  </a:lnTo>
                  <a:lnTo>
                    <a:pt x="2123" y="1537"/>
                  </a:lnTo>
                  <a:lnTo>
                    <a:pt x="2102" y="1569"/>
                  </a:lnTo>
                  <a:lnTo>
                    <a:pt x="2080" y="1602"/>
                  </a:lnTo>
                  <a:lnTo>
                    <a:pt x="2058" y="1634"/>
                  </a:lnTo>
                  <a:lnTo>
                    <a:pt x="2036" y="1666"/>
                  </a:lnTo>
                  <a:lnTo>
                    <a:pt x="2015" y="1698"/>
                  </a:lnTo>
                  <a:lnTo>
                    <a:pt x="1994" y="1726"/>
                  </a:lnTo>
                  <a:lnTo>
                    <a:pt x="1975" y="1752"/>
                  </a:lnTo>
                  <a:lnTo>
                    <a:pt x="1957" y="1775"/>
                  </a:lnTo>
                  <a:lnTo>
                    <a:pt x="1942" y="1794"/>
                  </a:lnTo>
                  <a:lnTo>
                    <a:pt x="1929" y="1809"/>
                  </a:lnTo>
                  <a:lnTo>
                    <a:pt x="1913" y="1826"/>
                  </a:lnTo>
                  <a:lnTo>
                    <a:pt x="1893" y="1847"/>
                  </a:lnTo>
                  <a:lnTo>
                    <a:pt x="1871" y="1870"/>
                  </a:lnTo>
                  <a:lnTo>
                    <a:pt x="1846" y="1896"/>
                  </a:lnTo>
                  <a:lnTo>
                    <a:pt x="1821" y="1923"/>
                  </a:lnTo>
                  <a:lnTo>
                    <a:pt x="1793" y="1952"/>
                  </a:lnTo>
                  <a:lnTo>
                    <a:pt x="1764" y="1981"/>
                  </a:lnTo>
                  <a:lnTo>
                    <a:pt x="1734" y="2012"/>
                  </a:lnTo>
                  <a:lnTo>
                    <a:pt x="1705" y="2042"/>
                  </a:lnTo>
                  <a:lnTo>
                    <a:pt x="1675" y="2073"/>
                  </a:lnTo>
                  <a:lnTo>
                    <a:pt x="1647" y="2102"/>
                  </a:lnTo>
                  <a:lnTo>
                    <a:pt x="1619" y="2131"/>
                  </a:lnTo>
                  <a:lnTo>
                    <a:pt x="1593" y="2158"/>
                  </a:lnTo>
                  <a:lnTo>
                    <a:pt x="1568" y="2184"/>
                  </a:lnTo>
                  <a:lnTo>
                    <a:pt x="1546" y="2207"/>
                  </a:lnTo>
                  <a:lnTo>
                    <a:pt x="1526" y="2228"/>
                  </a:lnTo>
                  <a:lnTo>
                    <a:pt x="1510" y="2245"/>
                  </a:lnTo>
                  <a:lnTo>
                    <a:pt x="1497" y="2259"/>
                  </a:lnTo>
                  <a:lnTo>
                    <a:pt x="1488" y="2269"/>
                  </a:lnTo>
                  <a:lnTo>
                    <a:pt x="1478" y="2280"/>
                  </a:lnTo>
                  <a:lnTo>
                    <a:pt x="1465" y="2295"/>
                  </a:lnTo>
                  <a:lnTo>
                    <a:pt x="1449" y="2314"/>
                  </a:lnTo>
                  <a:lnTo>
                    <a:pt x="1432" y="2336"/>
                  </a:lnTo>
                  <a:lnTo>
                    <a:pt x="1412" y="2360"/>
                  </a:lnTo>
                  <a:lnTo>
                    <a:pt x="1390" y="2386"/>
                  </a:lnTo>
                  <a:lnTo>
                    <a:pt x="1368" y="2413"/>
                  </a:lnTo>
                  <a:lnTo>
                    <a:pt x="1345" y="2443"/>
                  </a:lnTo>
                  <a:lnTo>
                    <a:pt x="1322" y="2472"/>
                  </a:lnTo>
                  <a:lnTo>
                    <a:pt x="1298" y="2502"/>
                  </a:lnTo>
                  <a:lnTo>
                    <a:pt x="1275" y="2531"/>
                  </a:lnTo>
                  <a:lnTo>
                    <a:pt x="1253" y="2559"/>
                  </a:lnTo>
                  <a:lnTo>
                    <a:pt x="1233" y="2587"/>
                  </a:lnTo>
                  <a:lnTo>
                    <a:pt x="1214" y="2613"/>
                  </a:lnTo>
                  <a:lnTo>
                    <a:pt x="1197" y="2636"/>
                  </a:lnTo>
                  <a:lnTo>
                    <a:pt x="1183" y="2656"/>
                  </a:lnTo>
                  <a:lnTo>
                    <a:pt x="1171" y="2675"/>
                  </a:lnTo>
                  <a:lnTo>
                    <a:pt x="1163" y="2689"/>
                  </a:lnTo>
                  <a:lnTo>
                    <a:pt x="1149" y="2711"/>
                  </a:lnTo>
                  <a:lnTo>
                    <a:pt x="1133" y="2728"/>
                  </a:lnTo>
                  <a:lnTo>
                    <a:pt x="1114" y="2739"/>
                  </a:lnTo>
                  <a:lnTo>
                    <a:pt x="1093" y="2746"/>
                  </a:lnTo>
                  <a:lnTo>
                    <a:pt x="1070" y="2747"/>
                  </a:lnTo>
                  <a:lnTo>
                    <a:pt x="1046" y="2743"/>
                  </a:lnTo>
                  <a:lnTo>
                    <a:pt x="1021" y="2734"/>
                  </a:lnTo>
                  <a:lnTo>
                    <a:pt x="994" y="2719"/>
                  </a:lnTo>
                  <a:lnTo>
                    <a:pt x="967" y="2700"/>
                  </a:lnTo>
                  <a:lnTo>
                    <a:pt x="935" y="2675"/>
                  </a:lnTo>
                  <a:lnTo>
                    <a:pt x="902" y="2650"/>
                  </a:lnTo>
                  <a:lnTo>
                    <a:pt x="869" y="2624"/>
                  </a:lnTo>
                  <a:lnTo>
                    <a:pt x="838" y="2599"/>
                  </a:lnTo>
                  <a:lnTo>
                    <a:pt x="808" y="2574"/>
                  </a:lnTo>
                  <a:lnTo>
                    <a:pt x="781" y="2550"/>
                  </a:lnTo>
                  <a:lnTo>
                    <a:pt x="758" y="2527"/>
                  </a:lnTo>
                  <a:lnTo>
                    <a:pt x="740" y="2506"/>
                  </a:lnTo>
                  <a:lnTo>
                    <a:pt x="729" y="2493"/>
                  </a:lnTo>
                  <a:lnTo>
                    <a:pt x="719" y="2480"/>
                  </a:lnTo>
                  <a:lnTo>
                    <a:pt x="710" y="2468"/>
                  </a:lnTo>
                  <a:lnTo>
                    <a:pt x="703" y="2456"/>
                  </a:lnTo>
                  <a:lnTo>
                    <a:pt x="697" y="2444"/>
                  </a:lnTo>
                  <a:lnTo>
                    <a:pt x="694" y="2431"/>
                  </a:lnTo>
                  <a:lnTo>
                    <a:pt x="693" y="2418"/>
                  </a:lnTo>
                  <a:lnTo>
                    <a:pt x="696" y="2404"/>
                  </a:lnTo>
                  <a:lnTo>
                    <a:pt x="704" y="2389"/>
                  </a:lnTo>
                  <a:lnTo>
                    <a:pt x="716" y="2373"/>
                  </a:lnTo>
                  <a:lnTo>
                    <a:pt x="732" y="2355"/>
                  </a:lnTo>
                  <a:lnTo>
                    <a:pt x="755" y="2337"/>
                  </a:lnTo>
                  <a:lnTo>
                    <a:pt x="783" y="2315"/>
                  </a:lnTo>
                  <a:lnTo>
                    <a:pt x="814" y="2289"/>
                  </a:lnTo>
                  <a:lnTo>
                    <a:pt x="846" y="2259"/>
                  </a:lnTo>
                  <a:lnTo>
                    <a:pt x="881" y="2228"/>
                  </a:lnTo>
                  <a:lnTo>
                    <a:pt x="918" y="2194"/>
                  </a:lnTo>
                  <a:lnTo>
                    <a:pt x="954" y="2158"/>
                  </a:lnTo>
                  <a:lnTo>
                    <a:pt x="990" y="2122"/>
                  </a:lnTo>
                  <a:lnTo>
                    <a:pt x="1024" y="2086"/>
                  </a:lnTo>
                  <a:lnTo>
                    <a:pt x="1057" y="2051"/>
                  </a:lnTo>
                  <a:lnTo>
                    <a:pt x="1086" y="2017"/>
                  </a:lnTo>
                  <a:lnTo>
                    <a:pt x="1114" y="1986"/>
                  </a:lnTo>
                  <a:lnTo>
                    <a:pt x="1136" y="1957"/>
                  </a:lnTo>
                  <a:lnTo>
                    <a:pt x="1154" y="1932"/>
                  </a:lnTo>
                  <a:lnTo>
                    <a:pt x="1171" y="1910"/>
                  </a:lnTo>
                  <a:lnTo>
                    <a:pt x="1183" y="1894"/>
                  </a:lnTo>
                  <a:lnTo>
                    <a:pt x="1194" y="1880"/>
                  </a:lnTo>
                  <a:lnTo>
                    <a:pt x="1202" y="1869"/>
                  </a:lnTo>
                  <a:lnTo>
                    <a:pt x="1207" y="1861"/>
                  </a:lnTo>
                  <a:lnTo>
                    <a:pt x="1211" y="1856"/>
                  </a:lnTo>
                  <a:lnTo>
                    <a:pt x="1215" y="1851"/>
                  </a:lnTo>
                  <a:lnTo>
                    <a:pt x="1216" y="1849"/>
                  </a:lnTo>
                  <a:lnTo>
                    <a:pt x="1217" y="1848"/>
                  </a:lnTo>
                  <a:lnTo>
                    <a:pt x="1218" y="1848"/>
                  </a:lnTo>
                  <a:lnTo>
                    <a:pt x="1218" y="1848"/>
                  </a:lnTo>
                  <a:lnTo>
                    <a:pt x="1219" y="1845"/>
                  </a:lnTo>
                  <a:lnTo>
                    <a:pt x="1225" y="1838"/>
                  </a:lnTo>
                  <a:lnTo>
                    <a:pt x="1232" y="1827"/>
                  </a:lnTo>
                  <a:lnTo>
                    <a:pt x="1244" y="1812"/>
                  </a:lnTo>
                  <a:lnTo>
                    <a:pt x="1258" y="1795"/>
                  </a:lnTo>
                  <a:lnTo>
                    <a:pt x="1273" y="1774"/>
                  </a:lnTo>
                  <a:lnTo>
                    <a:pt x="1290" y="1750"/>
                  </a:lnTo>
                  <a:lnTo>
                    <a:pt x="1310" y="1725"/>
                  </a:lnTo>
                  <a:lnTo>
                    <a:pt x="1330" y="1699"/>
                  </a:lnTo>
                  <a:lnTo>
                    <a:pt x="1352" y="1671"/>
                  </a:lnTo>
                  <a:lnTo>
                    <a:pt x="1374" y="1643"/>
                  </a:lnTo>
                  <a:lnTo>
                    <a:pt x="1396" y="1615"/>
                  </a:lnTo>
                  <a:lnTo>
                    <a:pt x="1419" y="1586"/>
                  </a:lnTo>
                  <a:lnTo>
                    <a:pt x="1441" y="1559"/>
                  </a:lnTo>
                  <a:lnTo>
                    <a:pt x="1463" y="1533"/>
                  </a:lnTo>
                  <a:lnTo>
                    <a:pt x="1483" y="1508"/>
                  </a:lnTo>
                  <a:lnTo>
                    <a:pt x="1503" y="1486"/>
                  </a:lnTo>
                  <a:lnTo>
                    <a:pt x="1522" y="1465"/>
                  </a:lnTo>
                  <a:lnTo>
                    <a:pt x="1538" y="1449"/>
                  </a:lnTo>
                  <a:lnTo>
                    <a:pt x="1554" y="1435"/>
                  </a:lnTo>
                  <a:lnTo>
                    <a:pt x="1572" y="1418"/>
                  </a:lnTo>
                  <a:lnTo>
                    <a:pt x="1593" y="1399"/>
                  </a:lnTo>
                  <a:lnTo>
                    <a:pt x="1616" y="1378"/>
                  </a:lnTo>
                  <a:lnTo>
                    <a:pt x="1641" y="1355"/>
                  </a:lnTo>
                  <a:lnTo>
                    <a:pt x="1668" y="1331"/>
                  </a:lnTo>
                  <a:lnTo>
                    <a:pt x="1695" y="1306"/>
                  </a:lnTo>
                  <a:lnTo>
                    <a:pt x="1722" y="1281"/>
                  </a:lnTo>
                  <a:lnTo>
                    <a:pt x="1750" y="1256"/>
                  </a:lnTo>
                  <a:lnTo>
                    <a:pt x="1777" y="1232"/>
                  </a:lnTo>
                  <a:lnTo>
                    <a:pt x="1804" y="1208"/>
                  </a:lnTo>
                  <a:lnTo>
                    <a:pt x="1828" y="1185"/>
                  </a:lnTo>
                  <a:lnTo>
                    <a:pt x="1851" y="1165"/>
                  </a:lnTo>
                  <a:lnTo>
                    <a:pt x="1870" y="1147"/>
                  </a:lnTo>
                  <a:lnTo>
                    <a:pt x="1888" y="1131"/>
                  </a:lnTo>
                  <a:lnTo>
                    <a:pt x="1902" y="1118"/>
                  </a:lnTo>
                  <a:lnTo>
                    <a:pt x="1912" y="1110"/>
                  </a:lnTo>
                  <a:lnTo>
                    <a:pt x="1929" y="1100"/>
                  </a:lnTo>
                  <a:lnTo>
                    <a:pt x="1944" y="1096"/>
                  </a:lnTo>
                  <a:lnTo>
                    <a:pt x="1959" y="1099"/>
                  </a:lnTo>
                  <a:lnTo>
                    <a:pt x="1972" y="1103"/>
                  </a:lnTo>
                  <a:lnTo>
                    <a:pt x="1983" y="1110"/>
                  </a:lnTo>
                  <a:lnTo>
                    <a:pt x="2415" y="637"/>
                  </a:lnTo>
                  <a:lnTo>
                    <a:pt x="2410" y="633"/>
                  </a:lnTo>
                  <a:lnTo>
                    <a:pt x="2405" y="628"/>
                  </a:lnTo>
                  <a:lnTo>
                    <a:pt x="2402" y="626"/>
                  </a:lnTo>
                  <a:lnTo>
                    <a:pt x="2400" y="624"/>
                  </a:lnTo>
                  <a:lnTo>
                    <a:pt x="2399" y="623"/>
                  </a:lnTo>
                  <a:lnTo>
                    <a:pt x="2398" y="622"/>
                  </a:lnTo>
                  <a:lnTo>
                    <a:pt x="2399" y="620"/>
                  </a:lnTo>
                  <a:lnTo>
                    <a:pt x="2402" y="612"/>
                  </a:lnTo>
                  <a:lnTo>
                    <a:pt x="2407" y="600"/>
                  </a:lnTo>
                  <a:lnTo>
                    <a:pt x="2412" y="584"/>
                  </a:lnTo>
                  <a:lnTo>
                    <a:pt x="2417" y="564"/>
                  </a:lnTo>
                  <a:lnTo>
                    <a:pt x="2424" y="542"/>
                  </a:lnTo>
                  <a:lnTo>
                    <a:pt x="2430" y="519"/>
                  </a:lnTo>
                  <a:lnTo>
                    <a:pt x="2434" y="494"/>
                  </a:lnTo>
                  <a:lnTo>
                    <a:pt x="2437" y="468"/>
                  </a:lnTo>
                  <a:lnTo>
                    <a:pt x="2438" y="442"/>
                  </a:lnTo>
                  <a:lnTo>
                    <a:pt x="2437" y="417"/>
                  </a:lnTo>
                  <a:lnTo>
                    <a:pt x="2434" y="392"/>
                  </a:lnTo>
                  <a:lnTo>
                    <a:pt x="2426" y="369"/>
                  </a:lnTo>
                  <a:lnTo>
                    <a:pt x="2416" y="348"/>
                  </a:lnTo>
                  <a:lnTo>
                    <a:pt x="2404" y="331"/>
                  </a:lnTo>
                  <a:lnTo>
                    <a:pt x="2391" y="313"/>
                  </a:lnTo>
                  <a:lnTo>
                    <a:pt x="2377" y="298"/>
                  </a:lnTo>
                  <a:lnTo>
                    <a:pt x="2363" y="283"/>
                  </a:lnTo>
                  <a:lnTo>
                    <a:pt x="2345" y="270"/>
                  </a:lnTo>
                  <a:lnTo>
                    <a:pt x="2326" y="258"/>
                  </a:lnTo>
                  <a:lnTo>
                    <a:pt x="2305" y="247"/>
                  </a:lnTo>
                  <a:lnTo>
                    <a:pt x="2279" y="238"/>
                  </a:lnTo>
                  <a:lnTo>
                    <a:pt x="2250" y="230"/>
                  </a:lnTo>
                  <a:lnTo>
                    <a:pt x="2217" y="225"/>
                  </a:lnTo>
                  <a:lnTo>
                    <a:pt x="2178" y="222"/>
                  </a:lnTo>
                  <a:lnTo>
                    <a:pt x="2136" y="219"/>
                  </a:lnTo>
                  <a:lnTo>
                    <a:pt x="2087" y="219"/>
                  </a:lnTo>
                  <a:lnTo>
                    <a:pt x="2033" y="222"/>
                  </a:lnTo>
                  <a:lnTo>
                    <a:pt x="2029" y="222"/>
                  </a:lnTo>
                  <a:lnTo>
                    <a:pt x="2018" y="223"/>
                  </a:lnTo>
                  <a:lnTo>
                    <a:pt x="2003" y="224"/>
                  </a:lnTo>
                  <a:lnTo>
                    <a:pt x="1982" y="225"/>
                  </a:lnTo>
                  <a:lnTo>
                    <a:pt x="1957" y="227"/>
                  </a:lnTo>
                  <a:lnTo>
                    <a:pt x="1929" y="229"/>
                  </a:lnTo>
                  <a:lnTo>
                    <a:pt x="1899" y="230"/>
                  </a:lnTo>
                  <a:lnTo>
                    <a:pt x="1868" y="232"/>
                  </a:lnTo>
                  <a:lnTo>
                    <a:pt x="1836" y="235"/>
                  </a:lnTo>
                  <a:lnTo>
                    <a:pt x="1806" y="237"/>
                  </a:lnTo>
                  <a:lnTo>
                    <a:pt x="1776" y="239"/>
                  </a:lnTo>
                  <a:lnTo>
                    <a:pt x="1749" y="241"/>
                  </a:lnTo>
                  <a:lnTo>
                    <a:pt x="1726" y="242"/>
                  </a:lnTo>
                  <a:lnTo>
                    <a:pt x="1706" y="244"/>
                  </a:lnTo>
                  <a:lnTo>
                    <a:pt x="1692" y="246"/>
                  </a:lnTo>
                  <a:lnTo>
                    <a:pt x="1669" y="246"/>
                  </a:lnTo>
                  <a:lnTo>
                    <a:pt x="1648" y="242"/>
                  </a:lnTo>
                  <a:lnTo>
                    <a:pt x="1631" y="236"/>
                  </a:lnTo>
                  <a:lnTo>
                    <a:pt x="1619" y="227"/>
                  </a:lnTo>
                  <a:lnTo>
                    <a:pt x="1612" y="216"/>
                  </a:lnTo>
                  <a:lnTo>
                    <a:pt x="1608" y="204"/>
                  </a:lnTo>
                  <a:lnTo>
                    <a:pt x="1609" y="190"/>
                  </a:lnTo>
                  <a:lnTo>
                    <a:pt x="1617" y="177"/>
                  </a:lnTo>
                  <a:lnTo>
                    <a:pt x="1630" y="164"/>
                  </a:lnTo>
                  <a:lnTo>
                    <a:pt x="1650" y="151"/>
                  </a:lnTo>
                  <a:lnTo>
                    <a:pt x="1676" y="139"/>
                  </a:lnTo>
                  <a:lnTo>
                    <a:pt x="1679" y="138"/>
                  </a:lnTo>
                  <a:lnTo>
                    <a:pt x="1687" y="134"/>
                  </a:lnTo>
                  <a:lnTo>
                    <a:pt x="1702" y="130"/>
                  </a:lnTo>
                  <a:lnTo>
                    <a:pt x="1720" y="123"/>
                  </a:lnTo>
                  <a:lnTo>
                    <a:pt x="1743" y="117"/>
                  </a:lnTo>
                  <a:lnTo>
                    <a:pt x="1771" y="108"/>
                  </a:lnTo>
                  <a:lnTo>
                    <a:pt x="1801" y="99"/>
                  </a:lnTo>
                  <a:lnTo>
                    <a:pt x="1835" y="90"/>
                  </a:lnTo>
                  <a:lnTo>
                    <a:pt x="1871" y="79"/>
                  </a:lnTo>
                  <a:lnTo>
                    <a:pt x="1911" y="69"/>
                  </a:lnTo>
                  <a:lnTo>
                    <a:pt x="1953" y="58"/>
                  </a:lnTo>
                  <a:lnTo>
                    <a:pt x="1995" y="48"/>
                  </a:lnTo>
                  <a:lnTo>
                    <a:pt x="2039" y="38"/>
                  </a:lnTo>
                  <a:lnTo>
                    <a:pt x="2084" y="30"/>
                  </a:lnTo>
                  <a:lnTo>
                    <a:pt x="2129" y="21"/>
                  </a:lnTo>
                  <a:lnTo>
                    <a:pt x="2174" y="14"/>
                  </a:lnTo>
                  <a:lnTo>
                    <a:pt x="2219" y="8"/>
                  </a:lnTo>
                  <a:lnTo>
                    <a:pt x="2263" y="3"/>
                  </a:lnTo>
                  <a:lnTo>
                    <a:pt x="2306" y="1"/>
                  </a:lnTo>
                  <a:lnTo>
                    <a:pt x="2347"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4829633" y="4148549"/>
            <a:ext cx="772611" cy="772611"/>
            <a:chOff x="5043669" y="4148549"/>
            <a:chExt cx="772611" cy="772611"/>
          </a:xfrm>
        </p:grpSpPr>
        <p:sp>
          <p:nvSpPr>
            <p:cNvPr id="36" name="矩形 35"/>
            <p:cNvSpPr/>
            <p:nvPr/>
          </p:nvSpPr>
          <p:spPr>
            <a:xfrm>
              <a:off x="5043669" y="4148549"/>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7" name="Shape 538"/>
            <p:cNvSpPr/>
            <p:nvPr/>
          </p:nvSpPr>
          <p:spPr>
            <a:xfrm>
              <a:off x="5298138" y="4360425"/>
              <a:ext cx="304106" cy="301613"/>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98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1603670" y="4148550"/>
            <a:ext cx="772611" cy="772611"/>
            <a:chOff x="1817706" y="4148550"/>
            <a:chExt cx="772611" cy="772611"/>
          </a:xfrm>
        </p:grpSpPr>
        <p:sp>
          <p:nvSpPr>
            <p:cNvPr id="39" name="矩形 38"/>
            <p:cNvSpPr/>
            <p:nvPr/>
          </p:nvSpPr>
          <p:spPr>
            <a:xfrm>
              <a:off x="1817706" y="4148550"/>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40" name="Freeform 6"/>
            <p:cNvSpPr>
              <a:spLocks noEditPoints="1"/>
            </p:cNvSpPr>
            <p:nvPr/>
          </p:nvSpPr>
          <p:spPr bwMode="auto">
            <a:xfrm>
              <a:off x="1980691" y="4363072"/>
              <a:ext cx="426524" cy="268470"/>
            </a:xfrm>
            <a:custGeom>
              <a:avLst/>
              <a:gdLst>
                <a:gd name="T0" fmla="*/ 3132 w 3545"/>
                <a:gd name="T1" fmla="*/ 1485 h 2230"/>
                <a:gd name="T2" fmla="*/ 3354 w 3545"/>
                <a:gd name="T3" fmla="*/ 1626 h 2230"/>
                <a:gd name="T4" fmla="*/ 3495 w 3545"/>
                <a:gd name="T5" fmla="*/ 1875 h 2230"/>
                <a:gd name="T6" fmla="*/ 3545 w 3545"/>
                <a:gd name="T7" fmla="*/ 2230 h 2230"/>
                <a:gd name="T8" fmla="*/ 2292 w 3545"/>
                <a:gd name="T9" fmla="*/ 1938 h 2230"/>
                <a:gd name="T10" fmla="*/ 2416 w 3545"/>
                <a:gd name="T11" fmla="*/ 1667 h 2230"/>
                <a:gd name="T12" fmla="*/ 2622 w 3545"/>
                <a:gd name="T13" fmla="*/ 1505 h 2230"/>
                <a:gd name="T14" fmla="*/ 2903 w 3545"/>
                <a:gd name="T15" fmla="*/ 1449 h 2230"/>
                <a:gd name="T16" fmla="*/ 872 w 3545"/>
                <a:gd name="T17" fmla="*/ 1485 h 2230"/>
                <a:gd name="T18" fmla="*/ 1094 w 3545"/>
                <a:gd name="T19" fmla="*/ 1626 h 2230"/>
                <a:gd name="T20" fmla="*/ 1235 w 3545"/>
                <a:gd name="T21" fmla="*/ 1875 h 2230"/>
                <a:gd name="T22" fmla="*/ 1285 w 3545"/>
                <a:gd name="T23" fmla="*/ 2230 h 2230"/>
                <a:gd name="T24" fmla="*/ 31 w 3545"/>
                <a:gd name="T25" fmla="*/ 1938 h 2230"/>
                <a:gd name="T26" fmla="*/ 154 w 3545"/>
                <a:gd name="T27" fmla="*/ 1667 h 2230"/>
                <a:gd name="T28" fmla="*/ 362 w 3545"/>
                <a:gd name="T29" fmla="*/ 1505 h 2230"/>
                <a:gd name="T30" fmla="*/ 642 w 3545"/>
                <a:gd name="T31" fmla="*/ 1449 h 2230"/>
                <a:gd name="T32" fmla="*/ 1995 w 3545"/>
                <a:gd name="T33" fmla="*/ 1092 h 2230"/>
                <a:gd name="T34" fmla="*/ 2289 w 3545"/>
                <a:gd name="T35" fmla="*/ 1177 h 2230"/>
                <a:gd name="T36" fmla="*/ 2534 w 3545"/>
                <a:gd name="T37" fmla="*/ 1320 h 2230"/>
                <a:gd name="T38" fmla="*/ 2361 w 3545"/>
                <a:gd name="T39" fmla="*/ 1494 h 2230"/>
                <a:gd name="T40" fmla="*/ 2182 w 3545"/>
                <a:gd name="T41" fmla="*/ 1768 h 2230"/>
                <a:gd name="T42" fmla="*/ 2106 w 3545"/>
                <a:gd name="T43" fmla="*/ 2143 h 2230"/>
                <a:gd name="T44" fmla="*/ 1433 w 3545"/>
                <a:gd name="T45" fmla="*/ 1981 h 2230"/>
                <a:gd name="T46" fmla="*/ 1315 w 3545"/>
                <a:gd name="T47" fmla="*/ 1645 h 2230"/>
                <a:gd name="T48" fmla="*/ 1099 w 3545"/>
                <a:gd name="T49" fmla="*/ 1415 h 2230"/>
                <a:gd name="T50" fmla="*/ 1107 w 3545"/>
                <a:gd name="T51" fmla="*/ 1256 h 2230"/>
                <a:gd name="T52" fmla="*/ 1376 w 3545"/>
                <a:gd name="T53" fmla="*/ 1136 h 2230"/>
                <a:gd name="T54" fmla="*/ 1670 w 3545"/>
                <a:gd name="T55" fmla="*/ 1077 h 2230"/>
                <a:gd name="T56" fmla="*/ 2967 w 3545"/>
                <a:gd name="T57" fmla="*/ 741 h 2230"/>
                <a:gd name="T58" fmla="*/ 3137 w 3545"/>
                <a:gd name="T59" fmla="*/ 870 h 2230"/>
                <a:gd name="T60" fmla="*/ 3185 w 3545"/>
                <a:gd name="T61" fmla="*/ 1087 h 2230"/>
                <a:gd name="T62" fmla="*/ 3081 w 3545"/>
                <a:gd name="T63" fmla="*/ 1276 h 2230"/>
                <a:gd name="T64" fmla="*/ 2877 w 3545"/>
                <a:gd name="T65" fmla="*/ 1352 h 2230"/>
                <a:gd name="T66" fmla="*/ 2673 w 3545"/>
                <a:gd name="T67" fmla="*/ 1276 h 2230"/>
                <a:gd name="T68" fmla="*/ 2569 w 3545"/>
                <a:gd name="T69" fmla="*/ 1087 h 2230"/>
                <a:gd name="T70" fmla="*/ 2615 w 3545"/>
                <a:gd name="T71" fmla="*/ 870 h 2230"/>
                <a:gd name="T72" fmla="*/ 2786 w 3545"/>
                <a:gd name="T73" fmla="*/ 741 h 2230"/>
                <a:gd name="T74" fmla="*/ 707 w 3545"/>
                <a:gd name="T75" fmla="*/ 741 h 2230"/>
                <a:gd name="T76" fmla="*/ 877 w 3545"/>
                <a:gd name="T77" fmla="*/ 870 h 2230"/>
                <a:gd name="T78" fmla="*/ 924 w 3545"/>
                <a:gd name="T79" fmla="*/ 1087 h 2230"/>
                <a:gd name="T80" fmla="*/ 820 w 3545"/>
                <a:gd name="T81" fmla="*/ 1276 h 2230"/>
                <a:gd name="T82" fmla="*/ 616 w 3545"/>
                <a:gd name="T83" fmla="*/ 1352 h 2230"/>
                <a:gd name="T84" fmla="*/ 412 w 3545"/>
                <a:gd name="T85" fmla="*/ 1276 h 2230"/>
                <a:gd name="T86" fmla="*/ 308 w 3545"/>
                <a:gd name="T87" fmla="*/ 1087 h 2230"/>
                <a:gd name="T88" fmla="*/ 355 w 3545"/>
                <a:gd name="T89" fmla="*/ 870 h 2230"/>
                <a:gd name="T90" fmla="*/ 526 w 3545"/>
                <a:gd name="T91" fmla="*/ 741 h 2230"/>
                <a:gd name="T92" fmla="*/ 1896 w 3545"/>
                <a:gd name="T93" fmla="*/ 12 h 2230"/>
                <a:gd name="T94" fmla="*/ 2115 w 3545"/>
                <a:gd name="T95" fmla="*/ 135 h 2230"/>
                <a:gd name="T96" fmla="*/ 2237 w 3545"/>
                <a:gd name="T97" fmla="*/ 355 h 2230"/>
                <a:gd name="T98" fmla="*/ 2223 w 3545"/>
                <a:gd name="T99" fmla="*/ 615 h 2230"/>
                <a:gd name="T100" fmla="*/ 2077 w 3545"/>
                <a:gd name="T101" fmla="*/ 819 h 2230"/>
                <a:gd name="T102" fmla="*/ 1844 w 3545"/>
                <a:gd name="T103" fmla="*/ 917 h 2230"/>
                <a:gd name="T104" fmla="*/ 1589 w 3545"/>
                <a:gd name="T105" fmla="*/ 874 h 2230"/>
                <a:gd name="T106" fmla="*/ 1403 w 3545"/>
                <a:gd name="T107" fmla="*/ 707 h 2230"/>
                <a:gd name="T108" fmla="*/ 1331 w 3545"/>
                <a:gd name="T109" fmla="*/ 460 h 2230"/>
                <a:gd name="T110" fmla="*/ 1403 w 3545"/>
                <a:gd name="T111" fmla="*/ 213 h 2230"/>
                <a:gd name="T112" fmla="*/ 1589 w 3545"/>
                <a:gd name="T113" fmla="*/ 46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8076073" y="2167744"/>
            <a:ext cx="772611" cy="772611"/>
            <a:chOff x="8290109" y="2167744"/>
            <a:chExt cx="772611" cy="772611"/>
          </a:xfrm>
        </p:grpSpPr>
        <p:sp>
          <p:nvSpPr>
            <p:cNvPr id="42" name="矩形 41"/>
            <p:cNvSpPr/>
            <p:nvPr/>
          </p:nvSpPr>
          <p:spPr>
            <a:xfrm>
              <a:off x="8290109" y="2167744"/>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grpSp>
          <p:nvGrpSpPr>
            <p:cNvPr id="43" name="组合 42"/>
            <p:cNvGrpSpPr/>
            <p:nvPr/>
          </p:nvGrpSpPr>
          <p:grpSpPr>
            <a:xfrm>
              <a:off x="8529838" y="2425742"/>
              <a:ext cx="293152" cy="316137"/>
              <a:chOff x="10279063" y="681038"/>
              <a:chExt cx="1397000" cy="1506538"/>
            </a:xfrm>
            <a:solidFill>
              <a:schemeClr val="bg1"/>
            </a:solidFill>
          </p:grpSpPr>
          <p:sp>
            <p:nvSpPr>
              <p:cNvPr id="44"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5"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6"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grpSp>
        <p:nvGrpSpPr>
          <p:cNvPr id="47" name="组合 46"/>
          <p:cNvGrpSpPr/>
          <p:nvPr/>
        </p:nvGrpSpPr>
        <p:grpSpPr>
          <a:xfrm>
            <a:off x="4829633" y="2167744"/>
            <a:ext cx="772611" cy="772611"/>
            <a:chOff x="5043669" y="2167744"/>
            <a:chExt cx="772611" cy="772611"/>
          </a:xfrm>
        </p:grpSpPr>
        <p:sp>
          <p:nvSpPr>
            <p:cNvPr id="48" name="矩形 47"/>
            <p:cNvSpPr/>
            <p:nvPr/>
          </p:nvSpPr>
          <p:spPr>
            <a:xfrm>
              <a:off x="5043669" y="2167744"/>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lumMod val="75000"/>
                    <a:lumOff val="25000"/>
                  </a:schemeClr>
                </a:solidFill>
              </a:endParaRPr>
            </a:p>
          </p:txBody>
        </p:sp>
        <p:sp>
          <p:nvSpPr>
            <p:cNvPr id="49" name="Freeform 145"/>
            <p:cNvSpPr>
              <a:spLocks noChangeAspect="1" noEditPoints="1"/>
            </p:cNvSpPr>
            <p:nvPr/>
          </p:nvSpPr>
          <p:spPr bwMode="auto">
            <a:xfrm>
              <a:off x="5257123" y="2311084"/>
              <a:ext cx="358574" cy="482255"/>
            </a:xfrm>
            <a:custGeom>
              <a:avLst/>
              <a:gdLst>
                <a:gd name="T0" fmla="*/ 114 w 146"/>
                <a:gd name="T1" fmla="*/ 118 h 196"/>
                <a:gd name="T2" fmla="*/ 115 w 146"/>
                <a:gd name="T3" fmla="*/ 117 h 196"/>
                <a:gd name="T4" fmla="*/ 122 w 146"/>
                <a:gd name="T5" fmla="*/ 94 h 196"/>
                <a:gd name="T6" fmla="*/ 125 w 146"/>
                <a:gd name="T7" fmla="*/ 84 h 196"/>
                <a:gd name="T8" fmla="*/ 133 w 146"/>
                <a:gd name="T9" fmla="*/ 65 h 196"/>
                <a:gd name="T10" fmla="*/ 120 w 146"/>
                <a:gd name="T11" fmla="*/ 42 h 196"/>
                <a:gd name="T12" fmla="*/ 118 w 146"/>
                <a:gd name="T13" fmla="*/ 40 h 196"/>
                <a:gd name="T14" fmla="*/ 110 w 146"/>
                <a:gd name="T15" fmla="*/ 21 h 196"/>
                <a:gd name="T16" fmla="*/ 92 w 146"/>
                <a:gd name="T17" fmla="*/ 13 h 196"/>
                <a:gd name="T18" fmla="*/ 70 w 146"/>
                <a:gd name="T19" fmla="*/ 0 h 196"/>
                <a:gd name="T20" fmla="*/ 47 w 146"/>
                <a:gd name="T21" fmla="*/ 13 h 196"/>
                <a:gd name="T22" fmla="*/ 19 w 146"/>
                <a:gd name="T23" fmla="*/ 19 h 196"/>
                <a:gd name="T24" fmla="*/ 12 w 146"/>
                <a:gd name="T25" fmla="*/ 46 h 196"/>
                <a:gd name="T26" fmla="*/ 12 w 146"/>
                <a:gd name="T27" fmla="*/ 47 h 196"/>
                <a:gd name="T28" fmla="*/ 0 w 146"/>
                <a:gd name="T29" fmla="*/ 69 h 196"/>
                <a:gd name="T30" fmla="*/ 10 w 146"/>
                <a:gd name="T31" fmla="*/ 89 h 196"/>
                <a:gd name="T32" fmla="*/ 11 w 146"/>
                <a:gd name="T33" fmla="*/ 94 h 196"/>
                <a:gd name="T34" fmla="*/ 19 w 146"/>
                <a:gd name="T35" fmla="*/ 117 h 196"/>
                <a:gd name="T36" fmla="*/ 25 w 146"/>
                <a:gd name="T37" fmla="*/ 121 h 196"/>
                <a:gd name="T38" fmla="*/ 6 w 146"/>
                <a:gd name="T39" fmla="*/ 167 h 196"/>
                <a:gd name="T40" fmla="*/ 32 w 146"/>
                <a:gd name="T41" fmla="*/ 162 h 196"/>
                <a:gd name="T42" fmla="*/ 44 w 146"/>
                <a:gd name="T43" fmla="*/ 182 h 196"/>
                <a:gd name="T44" fmla="*/ 62 w 146"/>
                <a:gd name="T45" fmla="*/ 136 h 196"/>
                <a:gd name="T46" fmla="*/ 68 w 146"/>
                <a:gd name="T47" fmla="*/ 137 h 196"/>
                <a:gd name="T48" fmla="*/ 78 w 146"/>
                <a:gd name="T49" fmla="*/ 135 h 196"/>
                <a:gd name="T50" fmla="*/ 111 w 146"/>
                <a:gd name="T51" fmla="*/ 196 h 196"/>
                <a:gd name="T52" fmla="*/ 122 w 146"/>
                <a:gd name="T53" fmla="*/ 172 h 196"/>
                <a:gd name="T54" fmla="*/ 146 w 146"/>
                <a:gd name="T55" fmla="*/ 177 h 196"/>
                <a:gd name="T56" fmla="*/ 114 w 146"/>
                <a:gd name="T57" fmla="*/ 118 h 196"/>
                <a:gd name="T58" fmla="*/ 67 w 146"/>
                <a:gd name="T59" fmla="*/ 118 h 196"/>
                <a:gd name="T60" fmla="*/ 18 w 146"/>
                <a:gd name="T61" fmla="*/ 70 h 196"/>
                <a:gd name="T62" fmla="*/ 67 w 146"/>
                <a:gd name="T63" fmla="*/ 21 h 196"/>
                <a:gd name="T64" fmla="*/ 116 w 146"/>
                <a:gd name="T65" fmla="*/ 70 h 196"/>
                <a:gd name="T66" fmla="*/ 67 w 146"/>
                <a:gd name="T67"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6">
                  <a:moveTo>
                    <a:pt x="114" y="118"/>
                  </a:moveTo>
                  <a:cubicBezTo>
                    <a:pt x="114" y="117"/>
                    <a:pt x="115" y="117"/>
                    <a:pt x="115" y="117"/>
                  </a:cubicBezTo>
                  <a:cubicBezTo>
                    <a:pt x="121" y="111"/>
                    <a:pt x="123" y="102"/>
                    <a:pt x="122" y="94"/>
                  </a:cubicBezTo>
                  <a:cubicBezTo>
                    <a:pt x="123" y="91"/>
                    <a:pt x="125" y="88"/>
                    <a:pt x="125" y="84"/>
                  </a:cubicBezTo>
                  <a:cubicBezTo>
                    <a:pt x="130" y="79"/>
                    <a:pt x="133" y="73"/>
                    <a:pt x="133" y="65"/>
                  </a:cubicBezTo>
                  <a:cubicBezTo>
                    <a:pt x="133" y="55"/>
                    <a:pt x="128" y="47"/>
                    <a:pt x="120" y="42"/>
                  </a:cubicBezTo>
                  <a:cubicBezTo>
                    <a:pt x="119" y="41"/>
                    <a:pt x="119" y="40"/>
                    <a:pt x="118" y="40"/>
                  </a:cubicBezTo>
                  <a:cubicBezTo>
                    <a:pt x="118" y="33"/>
                    <a:pt x="115" y="26"/>
                    <a:pt x="110" y="21"/>
                  </a:cubicBezTo>
                  <a:cubicBezTo>
                    <a:pt x="105" y="16"/>
                    <a:pt x="99" y="13"/>
                    <a:pt x="92" y="13"/>
                  </a:cubicBezTo>
                  <a:cubicBezTo>
                    <a:pt x="88" y="5"/>
                    <a:pt x="79" y="0"/>
                    <a:pt x="70" y="0"/>
                  </a:cubicBezTo>
                  <a:cubicBezTo>
                    <a:pt x="60" y="0"/>
                    <a:pt x="51" y="5"/>
                    <a:pt x="47" y="13"/>
                  </a:cubicBezTo>
                  <a:cubicBezTo>
                    <a:pt x="37" y="10"/>
                    <a:pt x="26" y="12"/>
                    <a:pt x="19" y="19"/>
                  </a:cubicBezTo>
                  <a:cubicBezTo>
                    <a:pt x="12" y="26"/>
                    <a:pt x="10" y="37"/>
                    <a:pt x="12" y="46"/>
                  </a:cubicBezTo>
                  <a:cubicBezTo>
                    <a:pt x="12" y="46"/>
                    <a:pt x="12" y="47"/>
                    <a:pt x="12" y="47"/>
                  </a:cubicBezTo>
                  <a:cubicBezTo>
                    <a:pt x="5" y="52"/>
                    <a:pt x="0" y="60"/>
                    <a:pt x="0" y="69"/>
                  </a:cubicBezTo>
                  <a:cubicBezTo>
                    <a:pt x="0" y="77"/>
                    <a:pt x="4" y="84"/>
                    <a:pt x="10" y="89"/>
                  </a:cubicBezTo>
                  <a:cubicBezTo>
                    <a:pt x="10" y="91"/>
                    <a:pt x="11" y="92"/>
                    <a:pt x="11" y="94"/>
                  </a:cubicBezTo>
                  <a:cubicBezTo>
                    <a:pt x="10" y="102"/>
                    <a:pt x="13" y="111"/>
                    <a:pt x="19" y="117"/>
                  </a:cubicBezTo>
                  <a:cubicBezTo>
                    <a:pt x="21" y="119"/>
                    <a:pt x="23" y="120"/>
                    <a:pt x="25" y="121"/>
                  </a:cubicBezTo>
                  <a:cubicBezTo>
                    <a:pt x="6" y="167"/>
                    <a:pt x="6" y="167"/>
                    <a:pt x="6" y="167"/>
                  </a:cubicBezTo>
                  <a:cubicBezTo>
                    <a:pt x="32" y="162"/>
                    <a:pt x="32" y="162"/>
                    <a:pt x="32" y="162"/>
                  </a:cubicBezTo>
                  <a:cubicBezTo>
                    <a:pt x="44" y="182"/>
                    <a:pt x="44" y="182"/>
                    <a:pt x="44" y="182"/>
                  </a:cubicBezTo>
                  <a:cubicBezTo>
                    <a:pt x="62" y="136"/>
                    <a:pt x="62" y="136"/>
                    <a:pt x="62" y="136"/>
                  </a:cubicBezTo>
                  <a:cubicBezTo>
                    <a:pt x="64" y="136"/>
                    <a:pt x="66" y="137"/>
                    <a:pt x="68" y="137"/>
                  </a:cubicBezTo>
                  <a:cubicBezTo>
                    <a:pt x="72" y="137"/>
                    <a:pt x="75" y="136"/>
                    <a:pt x="78" y="135"/>
                  </a:cubicBezTo>
                  <a:cubicBezTo>
                    <a:pt x="111" y="196"/>
                    <a:pt x="111" y="196"/>
                    <a:pt x="111" y="196"/>
                  </a:cubicBezTo>
                  <a:cubicBezTo>
                    <a:pt x="122" y="172"/>
                    <a:pt x="122" y="172"/>
                    <a:pt x="122" y="172"/>
                  </a:cubicBezTo>
                  <a:cubicBezTo>
                    <a:pt x="146" y="177"/>
                    <a:pt x="146" y="177"/>
                    <a:pt x="146" y="177"/>
                  </a:cubicBezTo>
                  <a:lnTo>
                    <a:pt x="114" y="118"/>
                  </a:lnTo>
                  <a:close/>
                  <a:moveTo>
                    <a:pt x="67" y="118"/>
                  </a:moveTo>
                  <a:cubicBezTo>
                    <a:pt x="40" y="118"/>
                    <a:pt x="18" y="97"/>
                    <a:pt x="18" y="70"/>
                  </a:cubicBezTo>
                  <a:cubicBezTo>
                    <a:pt x="18" y="43"/>
                    <a:pt x="40" y="21"/>
                    <a:pt x="67" y="21"/>
                  </a:cubicBezTo>
                  <a:cubicBezTo>
                    <a:pt x="94" y="21"/>
                    <a:pt x="116" y="43"/>
                    <a:pt x="116" y="70"/>
                  </a:cubicBezTo>
                  <a:cubicBezTo>
                    <a:pt x="116" y="97"/>
                    <a:pt x="94" y="118"/>
                    <a:pt x="67" y="118"/>
                  </a:cubicBez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50" name="组合 49"/>
          <p:cNvGrpSpPr/>
          <p:nvPr/>
        </p:nvGrpSpPr>
        <p:grpSpPr>
          <a:xfrm>
            <a:off x="2451618" y="2190735"/>
            <a:ext cx="2062627" cy="1137875"/>
            <a:chOff x="2938788" y="2190735"/>
            <a:chExt cx="2062627" cy="1137875"/>
          </a:xfrm>
        </p:grpSpPr>
        <p:sp>
          <p:nvSpPr>
            <p:cNvPr id="51"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2" name="组合 51"/>
            <p:cNvGrpSpPr/>
            <p:nvPr/>
          </p:nvGrpSpPr>
          <p:grpSpPr>
            <a:xfrm>
              <a:off x="3098185" y="2190735"/>
              <a:ext cx="1760423" cy="307777"/>
              <a:chOff x="3339348" y="2987446"/>
              <a:chExt cx="981950" cy="307777"/>
            </a:xfrm>
          </p:grpSpPr>
          <p:sp>
            <p:nvSpPr>
              <p:cNvPr id="5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55" name="组合 54"/>
          <p:cNvGrpSpPr/>
          <p:nvPr/>
        </p:nvGrpSpPr>
        <p:grpSpPr>
          <a:xfrm>
            <a:off x="2451618" y="4190985"/>
            <a:ext cx="2062627" cy="1137875"/>
            <a:chOff x="2938788" y="2190735"/>
            <a:chExt cx="2062627" cy="1137875"/>
          </a:xfrm>
        </p:grpSpPr>
        <p:sp>
          <p:nvSpPr>
            <p:cNvPr id="5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7" name="组合 56"/>
            <p:cNvGrpSpPr/>
            <p:nvPr/>
          </p:nvGrpSpPr>
          <p:grpSpPr>
            <a:xfrm>
              <a:off x="3098185" y="2190735"/>
              <a:ext cx="1760423" cy="307777"/>
              <a:chOff x="3339348" y="2987446"/>
              <a:chExt cx="981950" cy="307777"/>
            </a:xfrm>
          </p:grpSpPr>
          <p:sp>
            <p:nvSpPr>
              <p:cNvPr id="5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0" name="组合 59"/>
          <p:cNvGrpSpPr/>
          <p:nvPr/>
        </p:nvGrpSpPr>
        <p:grpSpPr>
          <a:xfrm>
            <a:off x="5606693" y="2190735"/>
            <a:ext cx="2062627" cy="1154033"/>
            <a:chOff x="2938788" y="2190735"/>
            <a:chExt cx="2062627" cy="1154033"/>
          </a:xfrm>
        </p:grpSpPr>
        <p:sp>
          <p:nvSpPr>
            <p:cNvPr id="6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2" name="组合 61"/>
            <p:cNvGrpSpPr/>
            <p:nvPr/>
          </p:nvGrpSpPr>
          <p:grpSpPr>
            <a:xfrm>
              <a:off x="3098185" y="2190735"/>
              <a:ext cx="1760423" cy="307777"/>
              <a:chOff x="3339348" y="2987446"/>
              <a:chExt cx="981950" cy="307777"/>
            </a:xfrm>
          </p:grpSpPr>
          <p:sp>
            <p:nvSpPr>
              <p:cNvPr id="6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5" name="组合 64"/>
          <p:cNvGrpSpPr/>
          <p:nvPr/>
        </p:nvGrpSpPr>
        <p:grpSpPr>
          <a:xfrm>
            <a:off x="5606693" y="4190985"/>
            <a:ext cx="2062627" cy="1137875"/>
            <a:chOff x="2938788" y="2190735"/>
            <a:chExt cx="2062627" cy="1137875"/>
          </a:xfrm>
        </p:grpSpPr>
        <p:sp>
          <p:nvSpPr>
            <p:cNvPr id="6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7" name="组合 66"/>
            <p:cNvGrpSpPr/>
            <p:nvPr/>
          </p:nvGrpSpPr>
          <p:grpSpPr>
            <a:xfrm>
              <a:off x="3098185" y="2190735"/>
              <a:ext cx="1760423" cy="307777"/>
              <a:chOff x="3339348" y="2987446"/>
              <a:chExt cx="981950" cy="307777"/>
            </a:xfrm>
          </p:grpSpPr>
          <p:sp>
            <p:nvSpPr>
              <p:cNvPr id="6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0" name="组合 69"/>
          <p:cNvGrpSpPr/>
          <p:nvPr/>
        </p:nvGrpSpPr>
        <p:grpSpPr>
          <a:xfrm>
            <a:off x="8830277" y="2190735"/>
            <a:ext cx="2062627" cy="1154033"/>
            <a:chOff x="2938788" y="2190735"/>
            <a:chExt cx="2062627" cy="1154033"/>
          </a:xfrm>
        </p:grpSpPr>
        <p:sp>
          <p:nvSpPr>
            <p:cNvPr id="7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2" name="组合 71"/>
            <p:cNvGrpSpPr/>
            <p:nvPr/>
          </p:nvGrpSpPr>
          <p:grpSpPr>
            <a:xfrm>
              <a:off x="3098185" y="2190735"/>
              <a:ext cx="1760423" cy="307777"/>
              <a:chOff x="3339348" y="2987446"/>
              <a:chExt cx="981950" cy="307777"/>
            </a:xfrm>
          </p:grpSpPr>
          <p:sp>
            <p:nvSpPr>
              <p:cNvPr id="7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5" name="组合 74"/>
          <p:cNvGrpSpPr/>
          <p:nvPr/>
        </p:nvGrpSpPr>
        <p:grpSpPr>
          <a:xfrm>
            <a:off x="8830277" y="4190985"/>
            <a:ext cx="2062627" cy="1154033"/>
            <a:chOff x="2938788" y="2190735"/>
            <a:chExt cx="2062627" cy="1154033"/>
          </a:xfrm>
        </p:grpSpPr>
        <p:sp>
          <p:nvSpPr>
            <p:cNvPr id="76"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7" name="组合 76"/>
            <p:cNvGrpSpPr/>
            <p:nvPr/>
          </p:nvGrpSpPr>
          <p:grpSpPr>
            <a:xfrm>
              <a:off x="3098185" y="2190735"/>
              <a:ext cx="1760423" cy="307777"/>
              <a:chOff x="3339348" y="2987446"/>
              <a:chExt cx="981950" cy="307777"/>
            </a:xfrm>
          </p:grpSpPr>
          <p:sp>
            <p:nvSpPr>
              <p:cNvPr id="7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sp>
        <p:nvSpPr>
          <p:cNvPr id="80"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10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20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3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40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up)">
                                      <p:cBhvr>
                                        <p:cTn id="43" dur="500"/>
                                        <p:tgtEl>
                                          <p:spTgt spid="50"/>
                                        </p:tgtEl>
                                      </p:cBhvr>
                                    </p:animEffect>
                                  </p:childTnLst>
                                </p:cTn>
                              </p:par>
                              <p:par>
                                <p:cTn id="44" presetID="22" presetClass="entr" presetSubtype="1"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500"/>
                                        <p:tgtEl>
                                          <p:spTgt spid="55"/>
                                        </p:tgtEl>
                                      </p:cBhvr>
                                    </p:animEffect>
                                  </p:childTnLst>
                                </p:cTn>
                              </p:par>
                              <p:par>
                                <p:cTn id="47" presetID="22" presetClass="entr" presetSubtype="1"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up)">
                                      <p:cBhvr>
                                        <p:cTn id="49" dur="500"/>
                                        <p:tgtEl>
                                          <p:spTgt spid="60"/>
                                        </p:tgtEl>
                                      </p:cBhvr>
                                    </p:animEffect>
                                  </p:childTnLst>
                                </p:cTn>
                              </p:par>
                              <p:par>
                                <p:cTn id="50" presetID="22" presetClass="entr" presetSubtype="1"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up)">
                                      <p:cBhvr>
                                        <p:cTn id="52" dur="500"/>
                                        <p:tgtEl>
                                          <p:spTgt spid="65"/>
                                        </p:tgtEl>
                                      </p:cBhvr>
                                    </p:animEffect>
                                  </p:childTnLst>
                                </p:cTn>
                              </p:par>
                              <p:par>
                                <p:cTn id="53" presetID="22" presetClass="entr" presetSubtype="1"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500"/>
                                        <p:tgtEl>
                                          <p:spTgt spid="70"/>
                                        </p:tgtEl>
                                      </p:cBhvr>
                                    </p:animEffect>
                                  </p:childTnLst>
                                </p:cTn>
                              </p:par>
                              <p:par>
                                <p:cTn id="56" presetID="22" presetClass="entr" presetSubtype="1"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up)">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600353" y="550515"/>
            <a:ext cx="2991294" cy="1190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8000" dirty="0" smtClean="0">
                <a:solidFill>
                  <a:srgbClr val="EE4B74"/>
                </a:solidFill>
                <a:latin typeface="+mj-ea"/>
                <a:cs typeface="+mn-ea"/>
                <a:sym typeface="+mn-lt"/>
              </a:rPr>
              <a:t>目录</a:t>
            </a:r>
            <a:endParaRPr lang="en-US" sz="8000" dirty="0">
              <a:solidFill>
                <a:srgbClr val="EE4B74"/>
              </a:solidFill>
              <a:latin typeface="+mj-ea"/>
              <a:cs typeface="+mn-ea"/>
              <a:sym typeface="+mn-lt"/>
            </a:endParaRPr>
          </a:p>
        </p:txBody>
      </p:sp>
      <p:grpSp>
        <p:nvGrpSpPr>
          <p:cNvPr id="4" name="组合 3"/>
          <p:cNvGrpSpPr/>
          <p:nvPr/>
        </p:nvGrpSpPr>
        <p:grpSpPr>
          <a:xfrm>
            <a:off x="6499457" y="2339664"/>
            <a:ext cx="1159598" cy="1080000"/>
            <a:chOff x="6293826" y="2256249"/>
            <a:chExt cx="1159598" cy="1080000"/>
          </a:xfrm>
        </p:grpSpPr>
        <p:sp>
          <p:nvSpPr>
            <p:cNvPr id="5" name="Oval 14"/>
            <p:cNvSpPr>
              <a:spLocks noChangeAspect="1"/>
            </p:cNvSpPr>
            <p:nvPr/>
          </p:nvSpPr>
          <p:spPr>
            <a:xfrm>
              <a:off x="6339227" y="225624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6" name="TextBox 21"/>
            <p:cNvSpPr txBox="1"/>
            <p:nvPr/>
          </p:nvSpPr>
          <p:spPr>
            <a:xfrm>
              <a:off x="6293826" y="2442306"/>
              <a:ext cx="1159598" cy="707886"/>
            </a:xfrm>
            <a:prstGeom prst="rect">
              <a:avLst/>
            </a:prstGeom>
            <a:noFill/>
          </p:spPr>
          <p:txBody>
            <a:bodyPr wrap="square" rtlCol="0">
              <a:spAutoFit/>
            </a:bodyPr>
            <a:lstStyle/>
            <a:p>
              <a:pPr algn="ctr"/>
              <a:r>
                <a:rPr lang="en-US" sz="4000" dirty="0" smtClean="0">
                  <a:solidFill>
                    <a:srgbClr val="FFFFFF"/>
                  </a:solidFill>
                  <a:cs typeface="+mn-ea"/>
                  <a:sym typeface="+mn-lt"/>
                </a:rPr>
                <a:t>03</a:t>
              </a:r>
              <a:endParaRPr lang="id-ID" sz="3600" dirty="0">
                <a:solidFill>
                  <a:srgbClr val="FFFFFF"/>
                </a:solidFill>
                <a:cs typeface="+mn-ea"/>
                <a:sym typeface="+mn-lt"/>
              </a:endParaRPr>
            </a:p>
          </p:txBody>
        </p:sp>
      </p:grpSp>
      <p:grpSp>
        <p:nvGrpSpPr>
          <p:cNvPr id="7" name="组合 6"/>
          <p:cNvGrpSpPr/>
          <p:nvPr/>
        </p:nvGrpSpPr>
        <p:grpSpPr>
          <a:xfrm>
            <a:off x="8967450" y="2270804"/>
            <a:ext cx="1080000" cy="1080000"/>
            <a:chOff x="8486363" y="2187389"/>
            <a:chExt cx="1080000" cy="1080000"/>
          </a:xfrm>
        </p:grpSpPr>
        <p:sp>
          <p:nvSpPr>
            <p:cNvPr id="8" name="Oval 19"/>
            <p:cNvSpPr>
              <a:spLocks noChangeAspect="1"/>
            </p:cNvSpPr>
            <p:nvPr/>
          </p:nvSpPr>
          <p:spPr>
            <a:xfrm>
              <a:off x="8486363" y="218738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9" name="TextBox 22"/>
            <p:cNvSpPr txBox="1"/>
            <p:nvPr/>
          </p:nvSpPr>
          <p:spPr>
            <a:xfrm>
              <a:off x="8596945" y="2389136"/>
              <a:ext cx="858836" cy="707886"/>
            </a:xfrm>
            <a:prstGeom prst="rect">
              <a:avLst/>
            </a:prstGeom>
            <a:noFill/>
          </p:spPr>
          <p:txBody>
            <a:bodyPr wrap="square" rtlCol="0">
              <a:spAutoFit/>
            </a:bodyPr>
            <a:lstStyle/>
            <a:p>
              <a:pPr algn="ctr"/>
              <a:r>
                <a:rPr lang="en-US" sz="4000" dirty="0" smtClean="0">
                  <a:solidFill>
                    <a:srgbClr val="FFFFFF"/>
                  </a:solidFill>
                  <a:cs typeface="+mn-ea"/>
                  <a:sym typeface="+mn-lt"/>
                </a:rPr>
                <a:t>04</a:t>
              </a:r>
              <a:endParaRPr lang="id-ID" sz="3600" dirty="0">
                <a:solidFill>
                  <a:srgbClr val="FFFFFF"/>
                </a:solidFill>
                <a:cs typeface="+mn-ea"/>
                <a:sym typeface="+mn-lt"/>
              </a:endParaRPr>
            </a:p>
          </p:txBody>
        </p:sp>
      </p:grpSp>
      <p:sp>
        <p:nvSpPr>
          <p:cNvPr id="10" name="TextBox 86"/>
          <p:cNvSpPr txBox="1">
            <a:spLocks noChangeArrowheads="1"/>
          </p:cNvSpPr>
          <p:nvPr/>
        </p:nvSpPr>
        <p:spPr bwMode="auto">
          <a:xfrm>
            <a:off x="962142" y="3540837"/>
            <a:ext cx="2327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1" name="Content Placeholder 2"/>
          <p:cNvSpPr txBox="1"/>
          <p:nvPr/>
        </p:nvSpPr>
        <p:spPr>
          <a:xfrm>
            <a:off x="3400930" y="3612003"/>
            <a:ext cx="242243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工作完成情况</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2" name="Content Placeholder 2"/>
          <p:cNvSpPr txBox="1"/>
          <p:nvPr/>
        </p:nvSpPr>
        <p:spPr>
          <a:xfrm>
            <a:off x="5934992" y="3612003"/>
            <a:ext cx="255917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工作经验总总结</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3" name="Content Placeholder 2"/>
          <p:cNvSpPr txBox="1"/>
          <p:nvPr/>
        </p:nvSpPr>
        <p:spPr>
          <a:xfrm>
            <a:off x="8427994" y="3571615"/>
            <a:ext cx="2227306" cy="3385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未来工作规划</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grpSp>
        <p:nvGrpSpPr>
          <p:cNvPr id="14" name="组合 13"/>
          <p:cNvGrpSpPr/>
          <p:nvPr/>
        </p:nvGrpSpPr>
        <p:grpSpPr>
          <a:xfrm>
            <a:off x="4028031" y="2270804"/>
            <a:ext cx="1138614" cy="1080000"/>
            <a:chOff x="4078821" y="2187389"/>
            <a:chExt cx="1138614" cy="1080000"/>
          </a:xfrm>
        </p:grpSpPr>
        <p:sp>
          <p:nvSpPr>
            <p:cNvPr id="15" name="Oval 11"/>
            <p:cNvSpPr>
              <a:spLocks noChangeAspect="1"/>
            </p:cNvSpPr>
            <p:nvPr/>
          </p:nvSpPr>
          <p:spPr>
            <a:xfrm>
              <a:off x="4137435"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16" name="TextBox 28"/>
            <p:cNvSpPr txBox="1"/>
            <p:nvPr/>
          </p:nvSpPr>
          <p:spPr>
            <a:xfrm>
              <a:off x="4078821" y="23840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02</a:t>
              </a:r>
              <a:endParaRPr lang="id-ID" sz="4400" dirty="0">
                <a:solidFill>
                  <a:srgbClr val="FFFFFF"/>
                </a:solidFill>
                <a:cs typeface="+mn-ea"/>
                <a:sym typeface="+mn-lt"/>
              </a:endParaRPr>
            </a:p>
          </p:txBody>
        </p:sp>
      </p:grpSp>
      <p:sp>
        <p:nvSpPr>
          <p:cNvPr id="17" name="矩形 16"/>
          <p:cNvSpPr/>
          <p:nvPr/>
        </p:nvSpPr>
        <p:spPr>
          <a:xfrm>
            <a:off x="1107426"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18" name="矩形 17"/>
          <p:cNvSpPr/>
          <p:nvPr/>
        </p:nvSpPr>
        <p:spPr>
          <a:xfrm>
            <a:off x="3657244"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grpSp>
        <p:nvGrpSpPr>
          <p:cNvPr id="19" name="组合 18"/>
          <p:cNvGrpSpPr/>
          <p:nvPr/>
        </p:nvGrpSpPr>
        <p:grpSpPr>
          <a:xfrm>
            <a:off x="1624999" y="2270804"/>
            <a:ext cx="1128834" cy="1080000"/>
            <a:chOff x="1624999" y="2187389"/>
            <a:chExt cx="1128834" cy="1080000"/>
          </a:xfrm>
        </p:grpSpPr>
        <p:sp>
          <p:nvSpPr>
            <p:cNvPr id="20" name="Oval 11"/>
            <p:cNvSpPr>
              <a:spLocks noChangeAspect="1"/>
            </p:cNvSpPr>
            <p:nvPr/>
          </p:nvSpPr>
          <p:spPr>
            <a:xfrm>
              <a:off x="1649416"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21" name="TextBox 28"/>
            <p:cNvSpPr txBox="1"/>
            <p:nvPr/>
          </p:nvSpPr>
          <p:spPr>
            <a:xfrm>
              <a:off x="1624999" y="23534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01</a:t>
              </a:r>
              <a:endParaRPr lang="id-ID" sz="4400" dirty="0">
                <a:solidFill>
                  <a:srgbClr val="FFFFFF"/>
                </a:solidFill>
                <a:cs typeface="+mn-ea"/>
                <a:sym typeface="+mn-lt"/>
              </a:endParaRPr>
            </a:p>
          </p:txBody>
        </p:sp>
      </p:grpSp>
      <p:sp>
        <p:nvSpPr>
          <p:cNvPr id="22" name="矩形 21"/>
          <p:cNvSpPr/>
          <p:nvPr/>
        </p:nvSpPr>
        <p:spPr>
          <a:xfrm>
            <a:off x="6131507"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23" name="矩形 22"/>
          <p:cNvSpPr/>
          <p:nvPr/>
        </p:nvSpPr>
        <p:spPr>
          <a:xfrm>
            <a:off x="8523352"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903032">
            <a:off x="4473344" y="1209137"/>
            <a:ext cx="1149238" cy="934070"/>
          </a:xfrm>
          <a:prstGeom prst="rect">
            <a:avLst/>
          </a:prstGeom>
        </p:spPr>
      </p:pic>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10525808" y="4991092"/>
            <a:ext cx="527384" cy="566056"/>
          </a:xfrm>
          <a:prstGeom prst="rect">
            <a:avLst/>
          </a:prstGeom>
        </p:spPr>
      </p:pic>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954201" y="6502383"/>
            <a:ext cx="343040" cy="368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nodeType="withEffect">
                                  <p:stCondLst>
                                    <p:cond delay="1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nodeType="withEffect">
                                  <p:stCondLst>
                                    <p:cond delay="2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3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childTnLst>
                                </p:cTn>
                              </p:par>
                              <p:par>
                                <p:cTn id="74" presetID="10"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7" grpId="0"/>
      <p:bldP spid="18"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02994" y="1864689"/>
            <a:ext cx="2935017" cy="2935013"/>
          </a:xfrm>
          <a:prstGeom prst="ellipse">
            <a:avLst/>
          </a:prstGeom>
          <a:solidFill>
            <a:srgbClr val="EB2D5F"/>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4" name="文本框 3"/>
          <p:cNvSpPr txBox="1"/>
          <p:nvPr/>
        </p:nvSpPr>
        <p:spPr bwMode="auto">
          <a:xfrm flipH="1">
            <a:off x="5447623" y="2253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5" name="文本框 4"/>
          <p:cNvSpPr txBox="1"/>
          <p:nvPr/>
        </p:nvSpPr>
        <p:spPr bwMode="auto">
          <a:xfrm flipH="1">
            <a:off x="5447623" y="2876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6" name="文本框 5"/>
          <p:cNvSpPr txBox="1"/>
          <p:nvPr/>
        </p:nvSpPr>
        <p:spPr bwMode="auto">
          <a:xfrm flipH="1">
            <a:off x="5447623" y="3499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7" name="文本框 6"/>
          <p:cNvSpPr txBox="1"/>
          <p:nvPr/>
        </p:nvSpPr>
        <p:spPr bwMode="auto">
          <a:xfrm flipH="1">
            <a:off x="5447623" y="4122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grpSp>
        <p:nvGrpSpPr>
          <p:cNvPr id="8" name="组合 7"/>
          <p:cNvGrpSpPr/>
          <p:nvPr/>
        </p:nvGrpSpPr>
        <p:grpSpPr>
          <a:xfrm>
            <a:off x="1832185" y="5326743"/>
            <a:ext cx="8527630" cy="621529"/>
            <a:chOff x="1702990" y="5445125"/>
            <a:chExt cx="8786022" cy="621529"/>
          </a:xfrm>
        </p:grpSpPr>
        <p:cxnSp>
          <p:nvCxnSpPr>
            <p:cNvPr id="9" name="直接连接符 8"/>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200" dirty="0">
                <a:solidFill>
                  <a:schemeClr val="tx1">
                    <a:lumMod val="75000"/>
                    <a:lumOff val="25000"/>
                  </a:schemeClr>
                </a:solidFill>
                <a:latin typeface="+mn-lt"/>
                <a:ea typeface="+mn-ea"/>
                <a:cs typeface="+mn-ea"/>
                <a:sym typeface="+mn-lt"/>
              </a:endParaRPr>
            </a:p>
          </p:txBody>
        </p:sp>
      </p:grpSp>
      <p:grpSp>
        <p:nvGrpSpPr>
          <p:cNvPr id="11" name="Group 4"/>
          <p:cNvGrpSpPr>
            <a:grpSpLocks noChangeAspect="1"/>
          </p:cNvGrpSpPr>
          <p:nvPr/>
        </p:nvGrpSpPr>
        <p:grpSpPr bwMode="auto">
          <a:xfrm>
            <a:off x="3001299" y="2479029"/>
            <a:ext cx="1014598" cy="1140440"/>
            <a:chOff x="2204" y="1895"/>
            <a:chExt cx="258" cy="290"/>
          </a:xfrm>
        </p:grpSpPr>
        <p:sp>
          <p:nvSpPr>
            <p:cNvPr id="12"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19" name="文本框 18"/>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endParaRPr lang="en-US" altLang="zh-CN" sz="1400" dirty="0">
              <a:solidFill>
                <a:schemeClr val="bg1"/>
              </a:solidFill>
              <a:cs typeface="+mn-ea"/>
              <a:sym typeface="+mn-lt"/>
            </a:endParaRPr>
          </a:p>
        </p:txBody>
      </p:sp>
      <p:sp>
        <p:nvSpPr>
          <p:cNvPr id="20"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ppt_w</p:attrName>
                                        </p:attrNameLst>
                                      </p:cBhvr>
                                      <p:tavLst>
                                        <p:tav tm="0" fmla="#ppt_w*sin(2.5*pi*$)">
                                          <p:val>
                                            <p:fltVal val="0"/>
                                          </p:val>
                                        </p:tav>
                                        <p:tav tm="100000">
                                          <p:val>
                                            <p:fltVal val="1"/>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53" presetClass="entr" presetSubtype="16" fill="hold" grpId="0" nodeType="withEffect">
                                  <p:stCondLst>
                                    <p:cond delay="0"/>
                                  </p:stCondLst>
                                  <p:iterate type="lt">
                                    <p:tmPct val="500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1924"/>
                            </p:stCondLst>
                            <p:childTnLst>
                              <p:par>
                                <p:cTn id="27" presetID="53" presetClass="entr" presetSubtype="16" fill="hold" grpId="0" nodeType="afterEffect">
                                  <p:stCondLst>
                                    <p:cond delay="0"/>
                                  </p:stCondLst>
                                  <p:iterate type="lt">
                                    <p:tmPct val="5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3400"/>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4875"/>
                            </p:stCondLst>
                            <p:childTnLst>
                              <p:par>
                                <p:cTn id="39" presetID="53" presetClass="entr" presetSubtype="16" fill="hold" grpId="0" nodeType="afterEffect">
                                  <p:stCondLst>
                                    <p:cond delay="0"/>
                                  </p:stCondLst>
                                  <p:iterate type="lt">
                                    <p:tmPct val="5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6350"/>
                            </p:stCondLst>
                            <p:childTnLst>
                              <p:par>
                                <p:cTn id="45" presetID="53" presetClass="entr" presetSubtype="16" fill="hold" grpId="0" nodeType="afterEffect">
                                  <p:stCondLst>
                                    <p:cond delay="0"/>
                                  </p:stCondLst>
                                  <p:iterate type="lt">
                                    <p:tmPct val="5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7825"/>
                            </p:stCondLst>
                            <p:childTnLst>
                              <p:par>
                                <p:cTn id="51" presetID="16" presetClass="entr" presetSubtype="37"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3"/>
          <p:cNvGrpSpPr/>
          <p:nvPr/>
        </p:nvGrpSpPr>
        <p:grpSpPr>
          <a:xfrm>
            <a:off x="638348" y="1961308"/>
            <a:ext cx="3424156" cy="3394463"/>
            <a:chOff x="836142" y="2356202"/>
            <a:chExt cx="2354275" cy="2333859"/>
          </a:xfrm>
        </p:grpSpPr>
        <p:sp>
          <p:nvSpPr>
            <p:cNvPr id="4"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5"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6"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7"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8"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9"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0"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1"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2"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3"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4"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6"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7"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8"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9"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20"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21" name="椭圆 20"/>
          <p:cNvSpPr>
            <a:spLocks noChangeAspect="1"/>
          </p:cNvSpPr>
          <p:nvPr/>
        </p:nvSpPr>
        <p:spPr>
          <a:xfrm>
            <a:off x="4502291" y="183198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1</a:t>
            </a:r>
            <a:endParaRPr lang="zh-CN" altLang="en-US" b="1" dirty="0">
              <a:solidFill>
                <a:schemeClr val="bg1"/>
              </a:solidFill>
              <a:cs typeface="+mn-ea"/>
              <a:sym typeface="+mn-lt"/>
            </a:endParaRPr>
          </a:p>
        </p:txBody>
      </p:sp>
      <p:sp>
        <p:nvSpPr>
          <p:cNvPr id="22" name="椭圆 21"/>
          <p:cNvSpPr>
            <a:spLocks noChangeAspect="1"/>
          </p:cNvSpPr>
          <p:nvPr/>
        </p:nvSpPr>
        <p:spPr>
          <a:xfrm>
            <a:off x="4502291" y="2862980"/>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2</a:t>
            </a:r>
            <a:endParaRPr lang="zh-CN" altLang="en-US" b="1" dirty="0">
              <a:solidFill>
                <a:schemeClr val="bg1"/>
              </a:solidFill>
              <a:cs typeface="+mn-ea"/>
              <a:sym typeface="+mn-lt"/>
            </a:endParaRPr>
          </a:p>
        </p:txBody>
      </p:sp>
      <p:sp>
        <p:nvSpPr>
          <p:cNvPr id="23" name="椭圆 22"/>
          <p:cNvSpPr>
            <a:spLocks noChangeAspect="1"/>
          </p:cNvSpPr>
          <p:nvPr/>
        </p:nvSpPr>
        <p:spPr>
          <a:xfrm>
            <a:off x="4502291" y="395747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3</a:t>
            </a:r>
            <a:endParaRPr lang="zh-CN" altLang="en-US" b="1" dirty="0">
              <a:solidFill>
                <a:schemeClr val="bg1"/>
              </a:solidFill>
              <a:cs typeface="+mn-ea"/>
              <a:sym typeface="+mn-lt"/>
            </a:endParaRPr>
          </a:p>
        </p:txBody>
      </p:sp>
      <p:sp>
        <p:nvSpPr>
          <p:cNvPr id="24" name="文本框 8"/>
          <p:cNvSpPr txBox="1"/>
          <p:nvPr/>
        </p:nvSpPr>
        <p:spPr>
          <a:xfrm>
            <a:off x="5160437" y="1687977"/>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smtClean="0">
                <a:solidFill>
                  <a:srgbClr val="D91548"/>
                </a:solidFill>
                <a:cs typeface="+mn-ea"/>
                <a:sym typeface="+mn-lt"/>
              </a:rPr>
              <a:t>ADD YOUR TITLE HERE</a:t>
            </a:r>
            <a:endParaRPr lang="en-US" altLang="zh-CN" b="1" dirty="0">
              <a:solidFill>
                <a:srgbClr val="D91548"/>
              </a:solidFill>
              <a:cs typeface="+mn-ea"/>
              <a:sym typeface="+mn-lt"/>
            </a:endParaRPr>
          </a:p>
        </p:txBody>
      </p:sp>
      <p:sp>
        <p:nvSpPr>
          <p:cNvPr id="25" name="矩形 24"/>
          <p:cNvSpPr/>
          <p:nvPr/>
        </p:nvSpPr>
        <p:spPr>
          <a:xfrm>
            <a:off x="5160435" y="2005236"/>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6" name="文本框 8"/>
          <p:cNvSpPr txBox="1"/>
          <p:nvPr/>
        </p:nvSpPr>
        <p:spPr>
          <a:xfrm>
            <a:off x="5160438" y="2780421"/>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27" name="矩形 26"/>
          <p:cNvSpPr/>
          <p:nvPr/>
        </p:nvSpPr>
        <p:spPr>
          <a:xfrm>
            <a:off x="5160436" y="3097680"/>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8" name="文本框 8"/>
          <p:cNvSpPr txBox="1"/>
          <p:nvPr/>
        </p:nvSpPr>
        <p:spPr>
          <a:xfrm>
            <a:off x="5160440" y="3856210"/>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rgbClr val="D91548"/>
                </a:solidFill>
                <a:cs typeface="+mn-ea"/>
                <a:sym typeface="+mn-lt"/>
              </a:rPr>
              <a:t>ADD YOUR TITLE HERE</a:t>
            </a:r>
            <a:endParaRPr lang="en-US" altLang="zh-CN" b="1" dirty="0">
              <a:solidFill>
                <a:srgbClr val="D91548"/>
              </a:solidFill>
              <a:cs typeface="+mn-ea"/>
              <a:sym typeface="+mn-lt"/>
            </a:endParaRPr>
          </a:p>
        </p:txBody>
      </p:sp>
      <p:sp>
        <p:nvSpPr>
          <p:cNvPr id="29" name="矩形 28"/>
          <p:cNvSpPr/>
          <p:nvPr/>
        </p:nvSpPr>
        <p:spPr>
          <a:xfrm>
            <a:off x="5160438" y="4173469"/>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0" name="椭圆 29"/>
          <p:cNvSpPr>
            <a:spLocks noChangeAspect="1"/>
          </p:cNvSpPr>
          <p:nvPr/>
        </p:nvSpPr>
        <p:spPr>
          <a:xfrm>
            <a:off x="4502291" y="4948832"/>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4</a:t>
            </a:r>
            <a:endParaRPr lang="zh-CN" altLang="en-US" b="1" dirty="0">
              <a:solidFill>
                <a:schemeClr val="bg1"/>
              </a:solidFill>
              <a:cs typeface="+mn-ea"/>
              <a:sym typeface="+mn-lt"/>
            </a:endParaRPr>
          </a:p>
        </p:txBody>
      </p:sp>
      <p:sp>
        <p:nvSpPr>
          <p:cNvPr id="31" name="文本框 8"/>
          <p:cNvSpPr txBox="1"/>
          <p:nvPr/>
        </p:nvSpPr>
        <p:spPr>
          <a:xfrm>
            <a:off x="5160440" y="4961868"/>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32" name="矩形 31"/>
          <p:cNvSpPr/>
          <p:nvPr/>
        </p:nvSpPr>
        <p:spPr>
          <a:xfrm>
            <a:off x="5160438" y="5279127"/>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4"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1+#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30" grpId="0" animBg="1"/>
      <p:bldP spid="31" grpId="0"/>
      <p:bldP spid="32"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36"/>
          <p:cNvSpPr/>
          <p:nvPr/>
        </p:nvSpPr>
        <p:spPr bwMode="auto">
          <a:xfrm>
            <a:off x="8215993" y="1609265"/>
            <a:ext cx="1957587" cy="830997"/>
          </a:xfrm>
          <a:prstGeom prst="rect">
            <a:avLst/>
          </a:prstGeom>
        </p:spPr>
        <p:txBody>
          <a:bodyPr wrap="none">
            <a:spAutoFit/>
          </a:bodyPr>
          <a:lstStyle/>
          <a:p>
            <a:pPr fontAlgn="auto">
              <a:spcBef>
                <a:spcPts val="0"/>
              </a:spcBef>
              <a:spcAft>
                <a:spcPts val="0"/>
              </a:spcAft>
              <a:defRPr/>
            </a:pPr>
            <a:r>
              <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rPr>
              <a:t>ADD </a:t>
            </a:r>
            <a:endPar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endParaRPr>
          </a:p>
          <a:p>
            <a:pPr fontAlgn="auto">
              <a:spcBef>
                <a:spcPts val="0"/>
              </a:spcBef>
              <a:spcAft>
                <a:spcPts val="0"/>
              </a:spcAft>
              <a:defRPr/>
            </a:pPr>
            <a:r>
              <a:rPr lang="en-US" sz="2400" b="1" dirty="0" smtClean="0">
                <a:solidFill>
                  <a:srgbClr val="D91548"/>
                </a:solidFill>
                <a:latin typeface="+mj-lt"/>
                <a:ea typeface="Open Sans" panose="020B0606030504020204" pitchFamily="34" charset="0"/>
                <a:cs typeface="Open Sans" panose="020B0606030504020204" pitchFamily="34" charset="0"/>
              </a:rPr>
              <a:t>YOUR TITLE HERE</a:t>
            </a:r>
            <a:endParaRPr lang="en-US" sz="2400" b="1" dirty="0">
              <a:solidFill>
                <a:srgbClr val="D91548"/>
              </a:solidFill>
              <a:latin typeface="+mj-lt"/>
              <a:ea typeface="Open Sans" panose="020B0606030504020204" pitchFamily="34" charset="0"/>
              <a:cs typeface="Open Sans" panose="020B0606030504020204" pitchFamily="34" charset="0"/>
            </a:endParaRPr>
          </a:p>
        </p:txBody>
      </p:sp>
      <p:sp>
        <p:nvSpPr>
          <p:cNvPr id="22" name="Rectangle 37"/>
          <p:cNvSpPr/>
          <p:nvPr/>
        </p:nvSpPr>
        <p:spPr bwMode="auto">
          <a:xfrm>
            <a:off x="8215993" y="2464756"/>
            <a:ext cx="2857500" cy="2861745"/>
          </a:xfrm>
          <a:prstGeom prst="rect">
            <a:avLst/>
          </a:prstGeom>
        </p:spPr>
        <p:txBody>
          <a:bodyPr>
            <a:spAutoFit/>
          </a:bodyPr>
          <a:lstStyle/>
          <a:p>
            <a:pPr fontAlgn="auto">
              <a:lnSpc>
                <a:spcPct val="150000"/>
              </a:lnSpc>
              <a:spcBef>
                <a:spcPts val="0"/>
              </a:spcBef>
              <a:spcAft>
                <a:spcPts val="0"/>
              </a:spcAft>
              <a:defRPr/>
            </a:pPr>
            <a:r>
              <a:rPr lang="ms-MY" sz="1335" dirty="0">
                <a:solidFill>
                  <a:schemeClr val="tx1">
                    <a:lumMod val="75000"/>
                    <a:lumOff val="2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odio sit amet odio tristique quis tempus odio Lorem ipsum dolor sit amet Lorem ipsum dolor sit</a:t>
            </a:r>
            <a:endParaRPr lang="ms-MY" sz="1335" dirty="0">
              <a:solidFill>
                <a:schemeClr val="tx1">
                  <a:lumMod val="75000"/>
                  <a:lumOff val="25000"/>
                </a:schemeClr>
              </a:solidFill>
              <a:latin typeface="Open Sans Light" pitchFamily="34" charset="0"/>
              <a:ea typeface="Open Sans Light" pitchFamily="34" charset="0"/>
              <a:cs typeface="Open Sans Light" pitchFamily="34" charset="0"/>
            </a:endParaRPr>
          </a:p>
        </p:txBody>
      </p:sp>
      <p:grpSp>
        <p:nvGrpSpPr>
          <p:cNvPr id="31" name="组合 30"/>
          <p:cNvGrpSpPr/>
          <p:nvPr/>
        </p:nvGrpSpPr>
        <p:grpSpPr>
          <a:xfrm>
            <a:off x="792405" y="1758065"/>
            <a:ext cx="2922344" cy="3913448"/>
            <a:chOff x="117190" y="1905001"/>
            <a:chExt cx="2922344" cy="3913448"/>
          </a:xfrm>
        </p:grpSpPr>
        <p:sp>
          <p:nvSpPr>
            <p:cNvPr id="32" name="Rectangle 90"/>
            <p:cNvSpPr/>
            <p:nvPr/>
          </p:nvSpPr>
          <p:spPr bwMode="auto">
            <a:xfrm>
              <a:off x="117190" y="21484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3" name="Rectangle 91"/>
            <p:cNvSpPr/>
            <p:nvPr/>
          </p:nvSpPr>
          <p:spPr bwMode="auto">
            <a:xfrm>
              <a:off x="1493928" y="1905001"/>
              <a:ext cx="1185774" cy="338554"/>
            </a:xfrm>
            <a:prstGeom prst="rect">
              <a:avLst/>
            </a:prstGeom>
          </p:spPr>
          <p:txBody>
            <a:bodyPr wrap="square">
              <a:spAutoFit/>
            </a:bodyPr>
            <a:lstStyle/>
            <a:p>
              <a:pPr algn="r" fontAlgn="auto">
                <a:spcBef>
                  <a:spcPts val="0"/>
                </a:spcBef>
                <a:spcAft>
                  <a:spcPts val="0"/>
                </a:spcAft>
                <a:defRPr/>
              </a:pPr>
              <a:r>
                <a:rPr lang="en-US" sz="1600" dirty="0" smtClean="0">
                  <a:solidFill>
                    <a:schemeClr val="tx1">
                      <a:lumMod val="75000"/>
                      <a:lumOff val="25000"/>
                    </a:schemeClr>
                  </a:solidFill>
                  <a:ea typeface="Open Sans" panose="020B0606030504020204" pitchFamily="34" charset="0"/>
                  <a:cs typeface="Open Sans" panose="020B0606030504020204" pitchFamily="34" charset="0"/>
                </a:rPr>
                <a:t>steup01</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4" name="Oval 96"/>
            <p:cNvSpPr/>
            <p:nvPr/>
          </p:nvSpPr>
          <p:spPr bwMode="auto">
            <a:xfrm>
              <a:off x="2868085" y="2000251"/>
              <a:ext cx="171449" cy="171449"/>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5" name="Rectangle 92"/>
            <p:cNvSpPr/>
            <p:nvPr/>
          </p:nvSpPr>
          <p:spPr bwMode="auto">
            <a:xfrm>
              <a:off x="117190" y="357716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6" name="Rectangle 93"/>
            <p:cNvSpPr/>
            <p:nvPr/>
          </p:nvSpPr>
          <p:spPr bwMode="auto">
            <a:xfrm>
              <a:off x="1432618" y="3333751"/>
              <a:ext cx="1247083"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2</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7" name="Oval 97"/>
            <p:cNvSpPr/>
            <p:nvPr/>
          </p:nvSpPr>
          <p:spPr bwMode="auto">
            <a:xfrm>
              <a:off x="2868085" y="3429000"/>
              <a:ext cx="171449" cy="17145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8" name="Rectangle 94"/>
            <p:cNvSpPr/>
            <p:nvPr/>
          </p:nvSpPr>
          <p:spPr bwMode="auto">
            <a:xfrm>
              <a:off x="117190" y="50059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9" name="Rectangle 95"/>
            <p:cNvSpPr/>
            <p:nvPr/>
          </p:nvSpPr>
          <p:spPr bwMode="auto">
            <a:xfrm>
              <a:off x="1422400" y="4762501"/>
              <a:ext cx="1257301"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3</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40" name="Oval 98"/>
            <p:cNvSpPr/>
            <p:nvPr/>
          </p:nvSpPr>
          <p:spPr bwMode="auto">
            <a:xfrm>
              <a:off x="2868085" y="4836585"/>
              <a:ext cx="171449" cy="169334"/>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grpSp>
          <p:nvGrpSpPr>
            <p:cNvPr id="41" name="Group 33"/>
            <p:cNvGrpSpPr/>
            <p:nvPr/>
          </p:nvGrpSpPr>
          <p:grpSpPr bwMode="auto">
            <a:xfrm>
              <a:off x="2952751" y="2171701"/>
              <a:ext cx="2116" cy="2664884"/>
              <a:chOff x="2214545" y="1628769"/>
              <a:chExt cx="1589" cy="1999284"/>
            </a:xfrm>
            <a:solidFill>
              <a:schemeClr val="tx1">
                <a:lumMod val="75000"/>
                <a:lumOff val="25000"/>
              </a:schemeClr>
            </a:solidFill>
          </p:grpSpPr>
          <p:cxnSp>
            <p:nvCxnSpPr>
              <p:cNvPr id="42" name="Straight Connector 100"/>
              <p:cNvCxnSpPr>
                <a:stCxn id="34" idx="4"/>
                <a:endCxn id="37"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04"/>
              <p:cNvCxnSpPr>
                <a:stCxn id="37" idx="4"/>
                <a:endCxn id="40"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44" name="KSO_Shape"/>
          <p:cNvSpPr/>
          <p:nvPr/>
        </p:nvSpPr>
        <p:spPr bwMode="auto">
          <a:xfrm>
            <a:off x="4558693" y="1730053"/>
            <a:ext cx="2728688" cy="3400360"/>
          </a:xfrm>
          <a:custGeom>
            <a:avLst/>
            <a:gdLst>
              <a:gd name="T0" fmla="*/ 1054773 w 2637"/>
              <a:gd name="T1" fmla="*/ 1293282 h 3284"/>
              <a:gd name="T2" fmla="*/ 730776 w 2637"/>
              <a:gd name="T3" fmla="*/ 1394705 h 3284"/>
              <a:gd name="T4" fmla="*/ 435834 w 2637"/>
              <a:gd name="T5" fmla="*/ 1311921 h 3284"/>
              <a:gd name="T6" fmla="*/ 0 w 2637"/>
              <a:gd name="T7" fmla="*/ 1328368 h 3284"/>
              <a:gd name="T8" fmla="*/ 165562 w 2637"/>
              <a:gd name="T9" fmla="*/ 753272 h 3284"/>
              <a:gd name="T10" fmla="*/ 332769 w 2637"/>
              <a:gd name="T11" fmla="*/ 416109 h 3284"/>
              <a:gd name="T12" fmla="*/ 358535 w 2637"/>
              <a:gd name="T13" fmla="*/ 506019 h 3284"/>
              <a:gd name="T14" fmla="*/ 854125 w 2637"/>
              <a:gd name="T15" fmla="*/ 506019 h 3284"/>
              <a:gd name="T16" fmla="*/ 296038 w 2637"/>
              <a:gd name="T17" fmla="*/ 824542 h 3284"/>
              <a:gd name="T18" fmla="*/ 730776 w 2637"/>
              <a:gd name="T19" fmla="*/ 1259291 h 3284"/>
              <a:gd name="T20" fmla="*/ 1165513 w 2637"/>
              <a:gd name="T21" fmla="*/ 824542 h 3284"/>
              <a:gd name="T22" fmla="*/ 890307 w 2637"/>
              <a:gd name="T23" fmla="*/ 506019 h 3284"/>
              <a:gd name="T24" fmla="*/ 1122204 w 2637"/>
              <a:gd name="T25" fmla="*/ 506019 h 3284"/>
              <a:gd name="T26" fmla="*/ 1142488 w 2637"/>
              <a:gd name="T27" fmla="*/ 430911 h 3284"/>
              <a:gd name="T28" fmla="*/ 1294893 w 2637"/>
              <a:gd name="T29" fmla="*/ 746145 h 3284"/>
              <a:gd name="T30" fmla="*/ 1445653 w 2637"/>
              <a:gd name="T31" fmla="*/ 1360166 h 3284"/>
              <a:gd name="T32" fmla="*/ 1054773 w 2637"/>
              <a:gd name="T33" fmla="*/ 1293282 h 3284"/>
              <a:gd name="T34" fmla="*/ 411164 w 2637"/>
              <a:gd name="T35" fmla="*/ 467643 h 3284"/>
              <a:gd name="T36" fmla="*/ 319063 w 2637"/>
              <a:gd name="T37" fmla="*/ 146378 h 3284"/>
              <a:gd name="T38" fmla="*/ 411164 w 2637"/>
              <a:gd name="T39" fmla="*/ 2193 h 3284"/>
              <a:gd name="T40" fmla="*/ 1085473 w 2637"/>
              <a:gd name="T41" fmla="*/ 0 h 3284"/>
              <a:gd name="T42" fmla="*/ 1155097 w 2637"/>
              <a:gd name="T43" fmla="*/ 97037 h 3284"/>
              <a:gd name="T44" fmla="*/ 1067382 w 2637"/>
              <a:gd name="T45" fmla="*/ 467643 h 3284"/>
              <a:gd name="T46" fmla="*/ 411164 w 2637"/>
              <a:gd name="T47" fmla="*/ 467643 h 3284"/>
              <a:gd name="T48" fmla="*/ 998855 w 2637"/>
              <a:gd name="T49" fmla="*/ 71270 h 3284"/>
              <a:gd name="T50" fmla="*/ 490656 w 2637"/>
              <a:gd name="T51" fmla="*/ 72915 h 3284"/>
              <a:gd name="T52" fmla="*/ 421032 w 2637"/>
              <a:gd name="T53" fmla="*/ 181465 h 3284"/>
              <a:gd name="T54" fmla="*/ 490656 w 2637"/>
              <a:gd name="T55" fmla="*/ 398565 h 3284"/>
              <a:gd name="T56" fmla="*/ 985149 w 2637"/>
              <a:gd name="T57" fmla="*/ 398565 h 3284"/>
              <a:gd name="T58" fmla="*/ 1051484 w 2637"/>
              <a:gd name="T59" fmla="*/ 144185 h 3284"/>
              <a:gd name="T60" fmla="*/ 998855 w 2637"/>
              <a:gd name="T61" fmla="*/ 71270 h 3284"/>
              <a:gd name="T62" fmla="*/ 782308 w 2637"/>
              <a:gd name="T63" fmla="*/ 361834 h 3284"/>
              <a:gd name="T64" fmla="*/ 674309 w 2637"/>
              <a:gd name="T65" fmla="*/ 361834 h 3284"/>
              <a:gd name="T66" fmla="*/ 674309 w 2637"/>
              <a:gd name="T67" fmla="*/ 290015 h 3284"/>
              <a:gd name="T68" fmla="*/ 603041 w 2637"/>
              <a:gd name="T69" fmla="*/ 290015 h 3284"/>
              <a:gd name="T70" fmla="*/ 603041 w 2637"/>
              <a:gd name="T71" fmla="*/ 179820 h 3284"/>
              <a:gd name="T72" fmla="*/ 674309 w 2637"/>
              <a:gd name="T73" fmla="*/ 179820 h 3284"/>
              <a:gd name="T74" fmla="*/ 674309 w 2637"/>
              <a:gd name="T75" fmla="*/ 108002 h 3284"/>
              <a:gd name="T76" fmla="*/ 782308 w 2637"/>
              <a:gd name="T77" fmla="*/ 108002 h 3284"/>
              <a:gd name="T78" fmla="*/ 782308 w 2637"/>
              <a:gd name="T79" fmla="*/ 179820 h 3284"/>
              <a:gd name="T80" fmla="*/ 854125 w 2637"/>
              <a:gd name="T81" fmla="*/ 179820 h 3284"/>
              <a:gd name="T82" fmla="*/ 854125 w 2637"/>
              <a:gd name="T83" fmla="*/ 290015 h 3284"/>
              <a:gd name="T84" fmla="*/ 782308 w 2637"/>
              <a:gd name="T85" fmla="*/ 290015 h 3284"/>
              <a:gd name="T86" fmla="*/ 782308 w 2637"/>
              <a:gd name="T87" fmla="*/ 361834 h 3284"/>
              <a:gd name="T88" fmla="*/ 171044 w 2637"/>
              <a:gd name="T89" fmla="*/ 1620577 h 3284"/>
              <a:gd name="T90" fmla="*/ 314678 w 2637"/>
              <a:gd name="T91" fmla="*/ 1476940 h 3284"/>
              <a:gd name="T92" fmla="*/ 1201696 w 2637"/>
              <a:gd name="T93" fmla="*/ 1476940 h 3284"/>
              <a:gd name="T94" fmla="*/ 1345329 w 2637"/>
              <a:gd name="T95" fmla="*/ 1620577 h 3284"/>
              <a:gd name="T96" fmla="*/ 1409471 w 2637"/>
              <a:gd name="T97" fmla="*/ 1800397 h 3284"/>
              <a:gd name="T98" fmla="*/ 1321756 w 2637"/>
              <a:gd name="T99" fmla="*/ 1800397 h 3284"/>
              <a:gd name="T100" fmla="*/ 1321756 w 2637"/>
              <a:gd name="T101" fmla="*/ 1800397 h 3284"/>
              <a:gd name="T102" fmla="*/ 134862 w 2637"/>
              <a:gd name="T103" fmla="*/ 1800397 h 3284"/>
              <a:gd name="T104" fmla="*/ 134862 w 2637"/>
              <a:gd name="T105" fmla="*/ 1800397 h 3284"/>
              <a:gd name="T106" fmla="*/ 93745 w 2637"/>
              <a:gd name="T107" fmla="*/ 1800397 h 3284"/>
              <a:gd name="T108" fmla="*/ 171044 w 2637"/>
              <a:gd name="T109" fmla="*/ 1620577 h 3284"/>
              <a:gd name="T110" fmla="*/ 1113432 w 2637"/>
              <a:gd name="T111" fmla="*/ 1548210 h 3284"/>
              <a:gd name="T112" fmla="*/ 396362 w 2637"/>
              <a:gd name="T113" fmla="*/ 1548210 h 3284"/>
              <a:gd name="T114" fmla="*/ 282333 w 2637"/>
              <a:gd name="T115" fmla="*/ 1663887 h 3284"/>
              <a:gd name="T116" fmla="*/ 252181 w 2637"/>
              <a:gd name="T117" fmla="*/ 1728578 h 3284"/>
              <a:gd name="T118" fmla="*/ 1252680 w 2637"/>
              <a:gd name="T119" fmla="*/ 1728578 h 3284"/>
              <a:gd name="T120" fmla="*/ 1227462 w 2637"/>
              <a:gd name="T121" fmla="*/ 1663887 h 3284"/>
              <a:gd name="T122" fmla="*/ 1113432 w 2637"/>
              <a:gd name="T123" fmla="*/ 1548210 h 32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37" h="3284">
                <a:moveTo>
                  <a:pt x="1924" y="2359"/>
                </a:moveTo>
                <a:cubicBezTo>
                  <a:pt x="1756" y="2475"/>
                  <a:pt x="1552" y="2544"/>
                  <a:pt x="1333" y="2544"/>
                </a:cubicBezTo>
                <a:cubicBezTo>
                  <a:pt x="1136" y="2544"/>
                  <a:pt x="952" y="2488"/>
                  <a:pt x="795" y="2393"/>
                </a:cubicBezTo>
                <a:cubicBezTo>
                  <a:pt x="688" y="2477"/>
                  <a:pt x="405" y="2638"/>
                  <a:pt x="0" y="2423"/>
                </a:cubicBezTo>
                <a:cubicBezTo>
                  <a:pt x="471" y="2255"/>
                  <a:pt x="87" y="1893"/>
                  <a:pt x="302" y="1374"/>
                </a:cubicBezTo>
                <a:cubicBezTo>
                  <a:pt x="332" y="1134"/>
                  <a:pt x="443" y="919"/>
                  <a:pt x="607" y="759"/>
                </a:cubicBezTo>
                <a:cubicBezTo>
                  <a:pt x="635" y="855"/>
                  <a:pt x="654" y="923"/>
                  <a:pt x="654" y="923"/>
                </a:cubicBezTo>
                <a:cubicBezTo>
                  <a:pt x="1558" y="923"/>
                  <a:pt x="1558" y="923"/>
                  <a:pt x="1558" y="923"/>
                </a:cubicBezTo>
                <a:cubicBezTo>
                  <a:pt x="1272" y="1643"/>
                  <a:pt x="819" y="1492"/>
                  <a:pt x="540" y="1504"/>
                </a:cubicBezTo>
                <a:cubicBezTo>
                  <a:pt x="540" y="1942"/>
                  <a:pt x="895" y="2297"/>
                  <a:pt x="1333" y="2297"/>
                </a:cubicBezTo>
                <a:cubicBezTo>
                  <a:pt x="1771" y="2297"/>
                  <a:pt x="2126" y="1942"/>
                  <a:pt x="2126" y="1504"/>
                </a:cubicBezTo>
                <a:cubicBezTo>
                  <a:pt x="1615" y="1390"/>
                  <a:pt x="1836" y="1110"/>
                  <a:pt x="1624" y="923"/>
                </a:cubicBezTo>
                <a:cubicBezTo>
                  <a:pt x="2047" y="923"/>
                  <a:pt x="2047" y="923"/>
                  <a:pt x="2047" y="923"/>
                </a:cubicBezTo>
                <a:cubicBezTo>
                  <a:pt x="2047" y="923"/>
                  <a:pt x="2062" y="867"/>
                  <a:pt x="2084" y="786"/>
                </a:cubicBezTo>
                <a:cubicBezTo>
                  <a:pt x="2232" y="940"/>
                  <a:pt x="2331" y="1139"/>
                  <a:pt x="2362" y="1361"/>
                </a:cubicBezTo>
                <a:cubicBezTo>
                  <a:pt x="2535" y="1939"/>
                  <a:pt x="2205" y="2132"/>
                  <a:pt x="2637" y="2481"/>
                </a:cubicBezTo>
                <a:cubicBezTo>
                  <a:pt x="2228" y="2609"/>
                  <a:pt x="2011" y="2452"/>
                  <a:pt x="1924" y="2359"/>
                </a:cubicBezTo>
                <a:close/>
                <a:moveTo>
                  <a:pt x="750" y="853"/>
                </a:moveTo>
                <a:cubicBezTo>
                  <a:pt x="750" y="853"/>
                  <a:pt x="644" y="476"/>
                  <a:pt x="582" y="267"/>
                </a:cubicBezTo>
                <a:cubicBezTo>
                  <a:pt x="521" y="58"/>
                  <a:pt x="750" y="4"/>
                  <a:pt x="750" y="4"/>
                </a:cubicBezTo>
                <a:cubicBezTo>
                  <a:pt x="1980" y="0"/>
                  <a:pt x="1980" y="0"/>
                  <a:pt x="1980" y="0"/>
                </a:cubicBezTo>
                <a:cubicBezTo>
                  <a:pt x="1980" y="0"/>
                  <a:pt x="2124" y="13"/>
                  <a:pt x="2107" y="177"/>
                </a:cubicBezTo>
                <a:cubicBezTo>
                  <a:pt x="2091" y="340"/>
                  <a:pt x="1947" y="853"/>
                  <a:pt x="1947" y="853"/>
                </a:cubicBezTo>
                <a:lnTo>
                  <a:pt x="750" y="853"/>
                </a:lnTo>
                <a:close/>
                <a:moveTo>
                  <a:pt x="1822" y="130"/>
                </a:moveTo>
                <a:cubicBezTo>
                  <a:pt x="895" y="133"/>
                  <a:pt x="895" y="133"/>
                  <a:pt x="895" y="133"/>
                </a:cubicBezTo>
                <a:cubicBezTo>
                  <a:pt x="895" y="133"/>
                  <a:pt x="722" y="173"/>
                  <a:pt x="768" y="331"/>
                </a:cubicBezTo>
                <a:cubicBezTo>
                  <a:pt x="815" y="488"/>
                  <a:pt x="895" y="727"/>
                  <a:pt x="895" y="727"/>
                </a:cubicBezTo>
                <a:cubicBezTo>
                  <a:pt x="1797" y="727"/>
                  <a:pt x="1797" y="727"/>
                  <a:pt x="1797" y="727"/>
                </a:cubicBezTo>
                <a:cubicBezTo>
                  <a:pt x="1797" y="727"/>
                  <a:pt x="1905" y="386"/>
                  <a:pt x="1918" y="263"/>
                </a:cubicBezTo>
                <a:cubicBezTo>
                  <a:pt x="1930" y="139"/>
                  <a:pt x="1822" y="130"/>
                  <a:pt x="1822" y="130"/>
                </a:cubicBezTo>
                <a:close/>
                <a:moveTo>
                  <a:pt x="1427" y="660"/>
                </a:moveTo>
                <a:cubicBezTo>
                  <a:pt x="1230" y="660"/>
                  <a:pt x="1230" y="660"/>
                  <a:pt x="1230" y="660"/>
                </a:cubicBezTo>
                <a:cubicBezTo>
                  <a:pt x="1230" y="529"/>
                  <a:pt x="1230" y="529"/>
                  <a:pt x="1230" y="529"/>
                </a:cubicBezTo>
                <a:cubicBezTo>
                  <a:pt x="1100" y="529"/>
                  <a:pt x="1100" y="529"/>
                  <a:pt x="1100" y="529"/>
                </a:cubicBezTo>
                <a:cubicBezTo>
                  <a:pt x="1100" y="328"/>
                  <a:pt x="1100" y="328"/>
                  <a:pt x="1100" y="328"/>
                </a:cubicBezTo>
                <a:cubicBezTo>
                  <a:pt x="1230" y="328"/>
                  <a:pt x="1230" y="328"/>
                  <a:pt x="1230" y="328"/>
                </a:cubicBezTo>
                <a:cubicBezTo>
                  <a:pt x="1230" y="197"/>
                  <a:pt x="1230" y="197"/>
                  <a:pt x="1230" y="197"/>
                </a:cubicBezTo>
                <a:cubicBezTo>
                  <a:pt x="1427" y="197"/>
                  <a:pt x="1427" y="197"/>
                  <a:pt x="1427" y="197"/>
                </a:cubicBezTo>
                <a:cubicBezTo>
                  <a:pt x="1427" y="328"/>
                  <a:pt x="1427" y="328"/>
                  <a:pt x="1427" y="328"/>
                </a:cubicBezTo>
                <a:cubicBezTo>
                  <a:pt x="1558" y="328"/>
                  <a:pt x="1558" y="328"/>
                  <a:pt x="1558" y="328"/>
                </a:cubicBezTo>
                <a:cubicBezTo>
                  <a:pt x="1558" y="529"/>
                  <a:pt x="1558" y="529"/>
                  <a:pt x="1558" y="529"/>
                </a:cubicBezTo>
                <a:cubicBezTo>
                  <a:pt x="1427" y="529"/>
                  <a:pt x="1427" y="529"/>
                  <a:pt x="1427" y="529"/>
                </a:cubicBezTo>
                <a:lnTo>
                  <a:pt x="1427" y="660"/>
                </a:lnTo>
                <a:close/>
                <a:moveTo>
                  <a:pt x="312" y="2956"/>
                </a:moveTo>
                <a:cubicBezTo>
                  <a:pt x="312" y="2956"/>
                  <a:pt x="429" y="2694"/>
                  <a:pt x="574" y="2694"/>
                </a:cubicBezTo>
                <a:cubicBezTo>
                  <a:pt x="2192" y="2694"/>
                  <a:pt x="2192" y="2694"/>
                  <a:pt x="2192" y="2694"/>
                </a:cubicBezTo>
                <a:cubicBezTo>
                  <a:pt x="2337" y="2694"/>
                  <a:pt x="2454" y="2956"/>
                  <a:pt x="2454" y="2956"/>
                </a:cubicBezTo>
                <a:cubicBezTo>
                  <a:pt x="2571" y="3284"/>
                  <a:pt x="2571" y="3284"/>
                  <a:pt x="2571" y="3284"/>
                </a:cubicBezTo>
                <a:cubicBezTo>
                  <a:pt x="2411" y="3284"/>
                  <a:pt x="2411" y="3284"/>
                  <a:pt x="2411" y="3284"/>
                </a:cubicBezTo>
                <a:cubicBezTo>
                  <a:pt x="2411" y="3284"/>
                  <a:pt x="2411" y="3284"/>
                  <a:pt x="2411" y="3284"/>
                </a:cubicBezTo>
                <a:cubicBezTo>
                  <a:pt x="246" y="3284"/>
                  <a:pt x="246" y="3284"/>
                  <a:pt x="246" y="3284"/>
                </a:cubicBezTo>
                <a:cubicBezTo>
                  <a:pt x="246" y="3284"/>
                  <a:pt x="246" y="3284"/>
                  <a:pt x="246" y="3284"/>
                </a:cubicBezTo>
                <a:cubicBezTo>
                  <a:pt x="171" y="3284"/>
                  <a:pt x="171" y="3284"/>
                  <a:pt x="171" y="3284"/>
                </a:cubicBezTo>
                <a:lnTo>
                  <a:pt x="312" y="2956"/>
                </a:lnTo>
                <a:close/>
                <a:moveTo>
                  <a:pt x="2031" y="2824"/>
                </a:moveTo>
                <a:cubicBezTo>
                  <a:pt x="723" y="2824"/>
                  <a:pt x="723" y="2824"/>
                  <a:pt x="723" y="2824"/>
                </a:cubicBezTo>
                <a:cubicBezTo>
                  <a:pt x="608" y="2824"/>
                  <a:pt x="515" y="3035"/>
                  <a:pt x="515" y="3035"/>
                </a:cubicBezTo>
                <a:cubicBezTo>
                  <a:pt x="460" y="3153"/>
                  <a:pt x="460" y="3153"/>
                  <a:pt x="460" y="3153"/>
                </a:cubicBezTo>
                <a:cubicBezTo>
                  <a:pt x="2285" y="3153"/>
                  <a:pt x="2285" y="3153"/>
                  <a:pt x="2285" y="3153"/>
                </a:cubicBezTo>
                <a:cubicBezTo>
                  <a:pt x="2239" y="3035"/>
                  <a:pt x="2239" y="3035"/>
                  <a:pt x="2239" y="3035"/>
                </a:cubicBezTo>
                <a:cubicBezTo>
                  <a:pt x="2239" y="3035"/>
                  <a:pt x="2146" y="2824"/>
                  <a:pt x="2031" y="2824"/>
                </a:cubicBezTo>
                <a:close/>
              </a:path>
            </a:pathLst>
          </a:custGeom>
          <a:solidFill>
            <a:srgbClr val="EB2D5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1000"/>
                                        <p:tgtEl>
                                          <p:spTgt spid="20"/>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strips(downLeft)">
                                      <p:cBhvr>
                                        <p:cTn id="21" dur="750"/>
                                        <p:tgtEl>
                                          <p:spTgt spid="31"/>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44"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
          <p:cNvSpPr>
            <a:spLocks noChangeArrowheads="1"/>
          </p:cNvSpPr>
          <p:nvPr/>
        </p:nvSpPr>
        <p:spPr bwMode="auto">
          <a:xfrm>
            <a:off x="0" y="0"/>
            <a:ext cx="5854700" cy="6858000"/>
          </a:xfrm>
          <a:prstGeom prst="rect">
            <a:avLst/>
          </a:prstGeom>
          <a:blipFill dpi="0" rotWithShape="1">
            <a:blip r:embed="rId1"/>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1" name="文本框 9"/>
          <p:cNvSpPr>
            <a:spLocks noChangeArrowheads="1"/>
          </p:cNvSpPr>
          <p:nvPr/>
        </p:nvSpPr>
        <p:spPr bwMode="auto">
          <a:xfrm>
            <a:off x="7606822" y="1874728"/>
            <a:ext cx="3847528" cy="39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a:t>
            </a:r>
            <a:r>
              <a:rPr lang="en-US" altLang="zh-CN" sz="1200" dirty="0" smtClean="0">
                <a:solidFill>
                  <a:schemeClr val="tx1">
                    <a:lumMod val="75000"/>
                    <a:lumOff val="25000"/>
                  </a:schemeClr>
                </a:solidFill>
                <a:ea typeface="+mn-ea"/>
                <a:cs typeface="Arial" panose="020B0604020202020204" pitchFamily="34" charset="0"/>
                <a:sym typeface="+mn-lt"/>
              </a:rPr>
              <a:t>thought</a:t>
            </a:r>
            <a:endParaRPr lang="zh-CN" altLang="en-US" dirty="0">
              <a:solidFill>
                <a:schemeClr val="tx1">
                  <a:lumMod val="75000"/>
                  <a:lumOff val="25000"/>
                </a:schemeClr>
              </a:solidFill>
              <a:ea typeface="+mn-ea"/>
              <a:cs typeface="Arial" panose="020B0604020202020204" pitchFamily="34" charset="0"/>
              <a:sym typeface="+mn-lt"/>
            </a:endParaRPr>
          </a:p>
        </p:txBody>
      </p:sp>
      <p:sp>
        <p:nvSpPr>
          <p:cNvPr id="2" name="心形 1"/>
          <p:cNvSpPr/>
          <p:nvPr/>
        </p:nvSpPr>
        <p:spPr>
          <a:xfrm>
            <a:off x="4210480" y="1730829"/>
            <a:ext cx="3396342" cy="3396342"/>
          </a:xfrm>
          <a:prstGeom prst="heart">
            <a:avLst/>
          </a:prstGeom>
          <a:solidFill>
            <a:srgbClr val="EB2D5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a:solidFill>
                <a:schemeClr val="tx1">
                  <a:lumMod val="75000"/>
                  <a:lumOff val="25000"/>
                </a:schemeClr>
              </a:solidFill>
              <a:cs typeface="+mn-ea"/>
            </a:endParaRPr>
          </a:p>
        </p:txBody>
      </p:sp>
      <p:sp>
        <p:nvSpPr>
          <p:cNvPr id="34" name="文本框 33"/>
          <p:cNvSpPr txBox="1"/>
          <p:nvPr/>
        </p:nvSpPr>
        <p:spPr>
          <a:xfrm>
            <a:off x="4455413" y="2643130"/>
            <a:ext cx="2906476" cy="1199669"/>
          </a:xfrm>
          <a:prstGeom prst="rect">
            <a:avLst/>
          </a:prstGeom>
          <a:noFill/>
        </p:spPr>
        <p:txBody>
          <a:bodyPr wrap="square" rtlCol="0">
            <a:spAutoFit/>
          </a:bodyPr>
          <a:lstStyle/>
          <a:p>
            <a:pPr algn="ctr"/>
            <a:r>
              <a:rPr lang="en-US" altLang="zh-CN" sz="3600" dirty="0" smtClean="0">
                <a:solidFill>
                  <a:schemeClr val="bg1">
                    <a:lumMod val="95000"/>
                  </a:schemeClr>
                </a:solidFill>
              </a:rPr>
              <a:t>ADD YOUR TITLE HERE</a:t>
            </a:r>
            <a:endParaRPr lang="zh-CN" altLang="en-US" sz="36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Scale>
                                      <p:cBhvr>
                                        <p:cTn id="1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4"/>
                                        </p:tgtEl>
                                        <p:attrNameLst>
                                          <p:attrName>ppt_x</p:attrName>
                                          <p:attrName>ppt_y</p:attrName>
                                        </p:attrNameLst>
                                      </p:cBhvr>
                                    </p:animMotion>
                                    <p:animEffect transition="in" filter="fade">
                                      <p:cBhvr>
                                        <p:cTn id="18" dur="1000"/>
                                        <p:tgtEl>
                                          <p:spTgt spid="34"/>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2"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018246"/>
            <a:ext cx="17392836" cy="1246111"/>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chemeClr val="bg1"/>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18236" y="1818498"/>
            <a:ext cx="5639764" cy="769441"/>
          </a:xfrm>
          <a:prstGeom prst="rect">
            <a:avLst/>
          </a:prstGeom>
          <a:noFill/>
        </p:spPr>
        <p:txBody>
          <a:bodyPr vert="horz" wrap="square" rtlCol="0">
            <a:spAutoFit/>
          </a:bodyPr>
          <a:lstStyle/>
          <a:p>
            <a:pPr algn="ctr"/>
            <a:r>
              <a:rPr lang="en-US" altLang="zh-CN" sz="4400" b="1" spc="300" dirty="0" smtClean="0">
                <a:solidFill>
                  <a:schemeClr val="bg1">
                    <a:lumMod val="95000"/>
                  </a:schemeClr>
                </a:solidFill>
                <a:ea typeface="方正姚体" panose="02010601030101010101" pitchFamily="2" charset="-122"/>
              </a:rPr>
              <a:t>THANKS </a:t>
            </a:r>
            <a:r>
              <a:rPr lang="en-US" altLang="zh-CN" sz="4400" spc="300" dirty="0" smtClean="0">
                <a:solidFill>
                  <a:schemeClr val="bg1">
                    <a:lumMod val="95000"/>
                  </a:schemeClr>
                </a:solidFill>
                <a:ea typeface="方正姚体" panose="02010601030101010101" pitchFamily="2" charset="-122"/>
              </a:rPr>
              <a:t>FOR</a:t>
            </a:r>
            <a:r>
              <a:rPr lang="en-US" altLang="zh-CN" sz="4400" b="1" spc="300" dirty="0" smtClean="0">
                <a:solidFill>
                  <a:schemeClr val="bg1">
                    <a:lumMod val="95000"/>
                  </a:schemeClr>
                </a:solidFill>
                <a:ea typeface="方正姚体" panose="02010601030101010101" pitchFamily="2" charset="-122"/>
              </a:rPr>
              <a:t> WATCHING</a:t>
            </a:r>
            <a:endParaRPr lang="zh-CN" altLang="en-US" sz="4400" b="1" spc="300" dirty="0">
              <a:solidFill>
                <a:schemeClr val="bg1">
                  <a:lumMod val="95000"/>
                </a:schemeClr>
              </a:solidFill>
              <a:latin typeface="+mj-lt"/>
              <a:ea typeface="方正姚体" panose="02010601030101010101" pitchFamily="2" charset="-122"/>
            </a:endParaRPr>
          </a:p>
        </p:txBody>
      </p:sp>
      <p:sp>
        <p:nvSpPr>
          <p:cNvPr id="6" name="文本框 5"/>
          <p:cNvSpPr txBox="1"/>
          <p:nvPr/>
        </p:nvSpPr>
        <p:spPr>
          <a:xfrm>
            <a:off x="408330" y="2514784"/>
            <a:ext cx="7259576" cy="1015663"/>
          </a:xfrm>
          <a:prstGeom prst="rect">
            <a:avLst/>
          </a:prstGeom>
          <a:noFill/>
        </p:spPr>
        <p:txBody>
          <a:bodyPr vert="horz" wrap="square" rtlCol="0">
            <a:spAutoFit/>
          </a:bodyPr>
          <a:lstStyle/>
          <a:p>
            <a:pPr algn="ctr"/>
            <a:r>
              <a:rPr lang="zh-CN" altLang="en-US" sz="6000" b="1" dirty="0" smtClean="0">
                <a:solidFill>
                  <a:schemeClr val="bg1">
                    <a:lumMod val="95000"/>
                  </a:schemeClr>
                </a:solidFill>
                <a:effectLst>
                  <a:outerShdw blurRad="711200" dist="292100" dir="2700000" algn="tl" rotWithShape="0">
                    <a:prstClr val="black">
                      <a:alpha val="21000"/>
                    </a:prstClr>
                  </a:outerShdw>
                </a:effectLst>
                <a:latin typeface="+mn-ea"/>
              </a:rPr>
              <a:t>感谢观看 祝您幸福</a:t>
            </a:r>
            <a:endParaRPr lang="zh-CN" altLang="en-US" sz="6000" b="1" dirty="0">
              <a:solidFill>
                <a:schemeClr val="bg1">
                  <a:lumMod val="95000"/>
                </a:schemeClr>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891308" y="4542061"/>
            <a:ext cx="2102833" cy="1709127"/>
          </a:xfrm>
          <a:prstGeom prst="rect">
            <a:avLst/>
          </a:prstGeom>
        </p:spPr>
      </p:pic>
      <p:sp>
        <p:nvSpPr>
          <p:cNvPr id="10" name="文本框 9"/>
          <p:cNvSpPr txBox="1"/>
          <p:nvPr/>
        </p:nvSpPr>
        <p:spPr>
          <a:xfrm>
            <a:off x="1515525" y="3570422"/>
            <a:ext cx="5045186" cy="368300"/>
          </a:xfrm>
          <a:prstGeom prst="rect">
            <a:avLst/>
          </a:prstGeom>
          <a:noFill/>
        </p:spPr>
        <p:txBody>
          <a:bodyPr vert="horz" wrap="square" rtlCol="0">
            <a:spAutoFit/>
          </a:bodyPr>
          <a:lstStyle/>
          <a:p>
            <a:pPr algn="ctr"/>
            <a:r>
              <a:rPr lang="zh-CN" altLang="en-US" dirty="0" smtClean="0">
                <a:solidFill>
                  <a:schemeClr val="bg1">
                    <a:lumMod val="95000"/>
                  </a:schemeClr>
                </a:solidFill>
                <a:effectLst>
                  <a:outerShdw blurRad="711200" dist="292100" dir="2700000" algn="tl" rotWithShape="0">
                    <a:prstClr val="black">
                      <a:alpha val="21000"/>
                    </a:prstClr>
                  </a:outerShdw>
                </a:effectLst>
                <a:latin typeface="+mn-ea"/>
              </a:rPr>
              <a:t>情缘素材</a:t>
            </a:r>
            <a:endParaRPr lang="zh-CN" altLang="en-US" dirty="0" smtClean="0">
              <a:solidFill>
                <a:schemeClr val="bg1">
                  <a:lumMod val="95000"/>
                </a:schemeClr>
              </a:solidFill>
              <a:effectLst>
                <a:outerShdw blurRad="711200" dist="292100" dir="2700000" algn="tl" rotWithShape="0">
                  <a:prstClr val="black">
                    <a:alpha val="21000"/>
                  </a:prstClr>
                </a:outerShdw>
              </a:effectLst>
              <a:latin typeface="+mn-ea"/>
            </a:endParaRPr>
          </a:p>
        </p:txBody>
      </p:sp>
      <p:grpSp>
        <p:nvGrpSpPr>
          <p:cNvPr id="32" name="Group 15"/>
          <p:cNvGrpSpPr>
            <a:grpSpLocks noChangeAspect="1"/>
          </p:cNvGrpSpPr>
          <p:nvPr/>
        </p:nvGrpSpPr>
        <p:grpSpPr bwMode="auto">
          <a:xfrm>
            <a:off x="7664467" y="91258"/>
            <a:ext cx="4216791" cy="6279912"/>
            <a:chOff x="4069" y="-19"/>
            <a:chExt cx="3679" cy="5479"/>
          </a:xfrm>
        </p:grpSpPr>
        <p:sp>
          <p:nvSpPr>
            <p:cNvPr id="34" name="Freeform 16"/>
            <p:cNvSpPr/>
            <p:nvPr/>
          </p:nvSpPr>
          <p:spPr bwMode="auto">
            <a:xfrm>
              <a:off x="4105" y="73"/>
              <a:ext cx="3411" cy="4630"/>
            </a:xfrm>
            <a:custGeom>
              <a:avLst/>
              <a:gdLst>
                <a:gd name="T0" fmla="*/ 86 w 2279"/>
                <a:gd name="T1" fmla="*/ 680 h 3094"/>
                <a:gd name="T2" fmla="*/ 309 w 2279"/>
                <a:gd name="T3" fmla="*/ 264 h 3094"/>
                <a:gd name="T4" fmla="*/ 1099 w 2279"/>
                <a:gd name="T5" fmla="*/ 172 h 3094"/>
                <a:gd name="T6" fmla="*/ 1427 w 2279"/>
                <a:gd name="T7" fmla="*/ 560 h 3094"/>
                <a:gd name="T8" fmla="*/ 1661 w 2279"/>
                <a:gd name="T9" fmla="*/ 936 h 3094"/>
                <a:gd name="T10" fmla="*/ 1937 w 2279"/>
                <a:gd name="T11" fmla="*/ 1368 h 3094"/>
                <a:gd name="T12" fmla="*/ 2003 w 2279"/>
                <a:gd name="T13" fmla="*/ 1892 h 3094"/>
                <a:gd name="T14" fmla="*/ 2151 w 2279"/>
                <a:gd name="T15" fmla="*/ 2504 h 3094"/>
                <a:gd name="T16" fmla="*/ 1586 w 2279"/>
                <a:gd name="T17" fmla="*/ 2877 h 3094"/>
                <a:gd name="T18" fmla="*/ 1605 w 2279"/>
                <a:gd name="T19" fmla="*/ 2820 h 3094"/>
                <a:gd name="T20" fmla="*/ 1835 w 2279"/>
                <a:gd name="T21" fmla="*/ 2516 h 3094"/>
                <a:gd name="T22" fmla="*/ 1862 w 2279"/>
                <a:gd name="T23" fmla="*/ 2454 h 3094"/>
                <a:gd name="T24" fmla="*/ 1868 w 2279"/>
                <a:gd name="T25" fmla="*/ 2393 h 3094"/>
                <a:gd name="T26" fmla="*/ 1677 w 2279"/>
                <a:gd name="T27" fmla="*/ 1892 h 3094"/>
                <a:gd name="T28" fmla="*/ 1477 w 2279"/>
                <a:gd name="T29" fmla="*/ 1755 h 3094"/>
                <a:gd name="T30" fmla="*/ 1324 w 2279"/>
                <a:gd name="T31" fmla="*/ 1576 h 3094"/>
                <a:gd name="T32" fmla="*/ 1091 w 2279"/>
                <a:gd name="T33" fmla="*/ 1423 h 3094"/>
                <a:gd name="T34" fmla="*/ 992 w 2279"/>
                <a:gd name="T35" fmla="*/ 1227 h 3094"/>
                <a:gd name="T36" fmla="*/ 744 w 2279"/>
                <a:gd name="T37" fmla="*/ 1139 h 3094"/>
                <a:gd name="T38" fmla="*/ 418 w 2279"/>
                <a:gd name="T39" fmla="*/ 872 h 3094"/>
                <a:gd name="T40" fmla="*/ 218 w 2279"/>
                <a:gd name="T41" fmla="*/ 669 h 3094"/>
                <a:gd name="T42" fmla="*/ 86 w 2279"/>
                <a:gd name="T43" fmla="*/ 680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9" h="3094">
                  <a:moveTo>
                    <a:pt x="86" y="680"/>
                  </a:moveTo>
                  <a:cubicBezTo>
                    <a:pt x="86" y="680"/>
                    <a:pt x="0" y="469"/>
                    <a:pt x="309" y="264"/>
                  </a:cubicBezTo>
                  <a:cubicBezTo>
                    <a:pt x="309" y="264"/>
                    <a:pt x="691" y="0"/>
                    <a:pt x="1099" y="172"/>
                  </a:cubicBezTo>
                  <a:cubicBezTo>
                    <a:pt x="1099" y="172"/>
                    <a:pt x="1379" y="320"/>
                    <a:pt x="1427" y="560"/>
                  </a:cubicBezTo>
                  <a:cubicBezTo>
                    <a:pt x="1427" y="560"/>
                    <a:pt x="1529" y="828"/>
                    <a:pt x="1661" y="936"/>
                  </a:cubicBezTo>
                  <a:cubicBezTo>
                    <a:pt x="1661" y="936"/>
                    <a:pt x="1945" y="1106"/>
                    <a:pt x="1937" y="1368"/>
                  </a:cubicBezTo>
                  <a:cubicBezTo>
                    <a:pt x="1929" y="1630"/>
                    <a:pt x="1915" y="1748"/>
                    <a:pt x="2003" y="1892"/>
                  </a:cubicBezTo>
                  <a:cubicBezTo>
                    <a:pt x="2003" y="1892"/>
                    <a:pt x="2279" y="2214"/>
                    <a:pt x="2151" y="2504"/>
                  </a:cubicBezTo>
                  <a:cubicBezTo>
                    <a:pt x="2151" y="2504"/>
                    <a:pt x="1981" y="3094"/>
                    <a:pt x="1586" y="2877"/>
                  </a:cubicBezTo>
                  <a:cubicBezTo>
                    <a:pt x="1605" y="2820"/>
                    <a:pt x="1605" y="2820"/>
                    <a:pt x="1605" y="2820"/>
                  </a:cubicBezTo>
                  <a:cubicBezTo>
                    <a:pt x="1605" y="2820"/>
                    <a:pt x="1802" y="2708"/>
                    <a:pt x="1835" y="2516"/>
                  </a:cubicBezTo>
                  <a:cubicBezTo>
                    <a:pt x="1862" y="2454"/>
                    <a:pt x="1862" y="2454"/>
                    <a:pt x="1862" y="2454"/>
                  </a:cubicBezTo>
                  <a:cubicBezTo>
                    <a:pt x="1868" y="2393"/>
                    <a:pt x="1868" y="2393"/>
                    <a:pt x="1868" y="2393"/>
                  </a:cubicBezTo>
                  <a:cubicBezTo>
                    <a:pt x="1868" y="2393"/>
                    <a:pt x="1839" y="1978"/>
                    <a:pt x="1677" y="1892"/>
                  </a:cubicBezTo>
                  <a:cubicBezTo>
                    <a:pt x="1677" y="1892"/>
                    <a:pt x="1499" y="1831"/>
                    <a:pt x="1477" y="1755"/>
                  </a:cubicBezTo>
                  <a:cubicBezTo>
                    <a:pt x="1477" y="1755"/>
                    <a:pt x="1460" y="1586"/>
                    <a:pt x="1324" y="1576"/>
                  </a:cubicBezTo>
                  <a:cubicBezTo>
                    <a:pt x="1324" y="1576"/>
                    <a:pt x="1107" y="1545"/>
                    <a:pt x="1091" y="1423"/>
                  </a:cubicBezTo>
                  <a:cubicBezTo>
                    <a:pt x="1091" y="1423"/>
                    <a:pt x="1091" y="1274"/>
                    <a:pt x="992" y="1227"/>
                  </a:cubicBezTo>
                  <a:cubicBezTo>
                    <a:pt x="992" y="1227"/>
                    <a:pt x="851" y="1154"/>
                    <a:pt x="744" y="1139"/>
                  </a:cubicBezTo>
                  <a:cubicBezTo>
                    <a:pt x="744" y="1139"/>
                    <a:pt x="474" y="1037"/>
                    <a:pt x="418" y="872"/>
                  </a:cubicBezTo>
                  <a:cubicBezTo>
                    <a:pt x="418" y="872"/>
                    <a:pt x="391" y="675"/>
                    <a:pt x="218" y="669"/>
                  </a:cubicBezTo>
                  <a:lnTo>
                    <a:pt x="86" y="680"/>
                  </a:lnTo>
                  <a:close/>
                </a:path>
              </a:pathLst>
            </a:custGeom>
            <a:solidFill>
              <a:srgbClr val="EF5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
            <p:cNvSpPr/>
            <p:nvPr/>
          </p:nvSpPr>
          <p:spPr bwMode="auto">
            <a:xfrm>
              <a:off x="4952" y="3218"/>
              <a:ext cx="205" cy="309"/>
            </a:xfrm>
            <a:custGeom>
              <a:avLst/>
              <a:gdLst>
                <a:gd name="T0" fmla="*/ 22 w 137"/>
                <a:gd name="T1" fmla="*/ 16 h 206"/>
                <a:gd name="T2" fmla="*/ 11 w 137"/>
                <a:gd name="T3" fmla="*/ 38 h 206"/>
                <a:gd name="T4" fmla="*/ 10 w 137"/>
                <a:gd name="T5" fmla="*/ 41 h 206"/>
                <a:gd name="T6" fmla="*/ 7 w 137"/>
                <a:gd name="T7" fmla="*/ 51 h 206"/>
                <a:gd name="T8" fmla="*/ 5 w 137"/>
                <a:gd name="T9" fmla="*/ 128 h 206"/>
                <a:gd name="T10" fmla="*/ 12 w 137"/>
                <a:gd name="T11" fmla="*/ 147 h 206"/>
                <a:gd name="T12" fmla="*/ 46 w 137"/>
                <a:gd name="T13" fmla="*/ 189 h 206"/>
                <a:gd name="T14" fmla="*/ 102 w 137"/>
                <a:gd name="T15" fmla="*/ 205 h 206"/>
                <a:gd name="T16" fmla="*/ 112 w 137"/>
                <a:gd name="T17" fmla="*/ 203 h 206"/>
                <a:gd name="T18" fmla="*/ 121 w 137"/>
                <a:gd name="T19" fmla="*/ 201 h 206"/>
                <a:gd name="T20" fmla="*/ 133 w 137"/>
                <a:gd name="T21" fmla="*/ 197 h 206"/>
                <a:gd name="T22" fmla="*/ 133 w 137"/>
                <a:gd name="T23" fmla="*/ 196 h 206"/>
                <a:gd name="T24" fmla="*/ 121 w 137"/>
                <a:gd name="T25" fmla="*/ 197 h 206"/>
                <a:gd name="T26" fmla="*/ 112 w 137"/>
                <a:gd name="T27" fmla="*/ 197 h 206"/>
                <a:gd name="T28" fmla="*/ 102 w 137"/>
                <a:gd name="T29" fmla="*/ 197 h 206"/>
                <a:gd name="T30" fmla="*/ 91 w 137"/>
                <a:gd name="T31" fmla="*/ 195 h 206"/>
                <a:gd name="T32" fmla="*/ 79 w 137"/>
                <a:gd name="T33" fmla="*/ 191 h 206"/>
                <a:gd name="T34" fmla="*/ 30 w 137"/>
                <a:gd name="T35" fmla="*/ 139 h 206"/>
                <a:gd name="T36" fmla="*/ 25 w 137"/>
                <a:gd name="T37" fmla="*/ 123 h 206"/>
                <a:gd name="T38" fmla="*/ 26 w 137"/>
                <a:gd name="T39" fmla="*/ 57 h 206"/>
                <a:gd name="T40" fmla="*/ 29 w 137"/>
                <a:gd name="T41" fmla="*/ 47 h 206"/>
                <a:gd name="T42" fmla="*/ 29 w 137"/>
                <a:gd name="T43" fmla="*/ 47 h 206"/>
                <a:gd name="T44" fmla="*/ 29 w 137"/>
                <a:gd name="T45" fmla="*/ 46 h 206"/>
                <a:gd name="T46" fmla="*/ 31 w 137"/>
                <a:gd name="T47" fmla="*/ 40 h 206"/>
                <a:gd name="T48" fmla="*/ 38 w 137"/>
                <a:gd name="T49" fmla="*/ 24 h 206"/>
                <a:gd name="T50" fmla="*/ 41 w 137"/>
                <a:gd name="T51" fmla="*/ 22 h 206"/>
                <a:gd name="T52" fmla="*/ 43 w 137"/>
                <a:gd name="T53" fmla="*/ 21 h 206"/>
                <a:gd name="T54" fmla="*/ 59 w 137"/>
                <a:gd name="T55" fmla="*/ 15 h 206"/>
                <a:gd name="T56" fmla="*/ 106 w 137"/>
                <a:gd name="T57" fmla="*/ 29 h 206"/>
                <a:gd name="T58" fmla="*/ 135 w 137"/>
                <a:gd name="T59" fmla="*/ 50 h 206"/>
                <a:gd name="T60" fmla="*/ 125 w 137"/>
                <a:gd name="T61" fmla="*/ 36 h 206"/>
                <a:gd name="T62" fmla="*/ 90 w 137"/>
                <a:gd name="T63" fmla="*/ 8 h 206"/>
                <a:gd name="T64" fmla="*/ 39 w 137"/>
                <a:gd name="T65" fmla="*/ 3 h 206"/>
                <a:gd name="T66" fmla="*/ 33 w 137"/>
                <a:gd name="T67" fmla="*/ 6 h 206"/>
                <a:gd name="T68" fmla="*/ 32 w 137"/>
                <a:gd name="T69" fmla="*/ 6 h 206"/>
                <a:gd name="T70" fmla="*/ 31 w 137"/>
                <a:gd name="T71" fmla="*/ 7 h 206"/>
                <a:gd name="T72" fmla="*/ 26 w 137"/>
                <a:gd name="T73"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206">
                  <a:moveTo>
                    <a:pt x="26" y="11"/>
                  </a:moveTo>
                  <a:cubicBezTo>
                    <a:pt x="25" y="12"/>
                    <a:pt x="23" y="14"/>
                    <a:pt x="22" y="16"/>
                  </a:cubicBezTo>
                  <a:cubicBezTo>
                    <a:pt x="18" y="21"/>
                    <a:pt x="15" y="27"/>
                    <a:pt x="13" y="33"/>
                  </a:cubicBezTo>
                  <a:cubicBezTo>
                    <a:pt x="11" y="38"/>
                    <a:pt x="11" y="38"/>
                    <a:pt x="11" y="38"/>
                  </a:cubicBezTo>
                  <a:cubicBezTo>
                    <a:pt x="10" y="40"/>
                    <a:pt x="10" y="40"/>
                    <a:pt x="10" y="40"/>
                  </a:cubicBezTo>
                  <a:cubicBezTo>
                    <a:pt x="10" y="41"/>
                    <a:pt x="10" y="41"/>
                    <a:pt x="10" y="41"/>
                  </a:cubicBezTo>
                  <a:cubicBezTo>
                    <a:pt x="9" y="42"/>
                    <a:pt x="9" y="42"/>
                    <a:pt x="9" y="42"/>
                  </a:cubicBezTo>
                  <a:cubicBezTo>
                    <a:pt x="8" y="45"/>
                    <a:pt x="8" y="48"/>
                    <a:pt x="7" y="51"/>
                  </a:cubicBezTo>
                  <a:cubicBezTo>
                    <a:pt x="3" y="63"/>
                    <a:pt x="1" y="76"/>
                    <a:pt x="1" y="89"/>
                  </a:cubicBezTo>
                  <a:cubicBezTo>
                    <a:pt x="0" y="102"/>
                    <a:pt x="2" y="116"/>
                    <a:pt x="5" y="128"/>
                  </a:cubicBezTo>
                  <a:cubicBezTo>
                    <a:pt x="7" y="132"/>
                    <a:pt x="7" y="134"/>
                    <a:pt x="8" y="137"/>
                  </a:cubicBezTo>
                  <a:cubicBezTo>
                    <a:pt x="10" y="141"/>
                    <a:pt x="11" y="144"/>
                    <a:pt x="12" y="147"/>
                  </a:cubicBezTo>
                  <a:cubicBezTo>
                    <a:pt x="15" y="152"/>
                    <a:pt x="18" y="158"/>
                    <a:pt x="22" y="163"/>
                  </a:cubicBezTo>
                  <a:cubicBezTo>
                    <a:pt x="29" y="173"/>
                    <a:pt x="37" y="182"/>
                    <a:pt x="46" y="189"/>
                  </a:cubicBezTo>
                  <a:cubicBezTo>
                    <a:pt x="56" y="195"/>
                    <a:pt x="66" y="200"/>
                    <a:pt x="75" y="202"/>
                  </a:cubicBezTo>
                  <a:cubicBezTo>
                    <a:pt x="85" y="205"/>
                    <a:pt x="94" y="206"/>
                    <a:pt x="102" y="205"/>
                  </a:cubicBezTo>
                  <a:cubicBezTo>
                    <a:pt x="103" y="205"/>
                    <a:pt x="105" y="205"/>
                    <a:pt x="107" y="204"/>
                  </a:cubicBezTo>
                  <a:cubicBezTo>
                    <a:pt x="109" y="204"/>
                    <a:pt x="111" y="204"/>
                    <a:pt x="112" y="203"/>
                  </a:cubicBezTo>
                  <a:cubicBezTo>
                    <a:pt x="114" y="203"/>
                    <a:pt x="115" y="203"/>
                    <a:pt x="117" y="202"/>
                  </a:cubicBezTo>
                  <a:cubicBezTo>
                    <a:pt x="118" y="202"/>
                    <a:pt x="120" y="202"/>
                    <a:pt x="121" y="201"/>
                  </a:cubicBezTo>
                  <a:cubicBezTo>
                    <a:pt x="124" y="201"/>
                    <a:pt x="126" y="200"/>
                    <a:pt x="128" y="199"/>
                  </a:cubicBezTo>
                  <a:cubicBezTo>
                    <a:pt x="130" y="199"/>
                    <a:pt x="132" y="198"/>
                    <a:pt x="133" y="197"/>
                  </a:cubicBezTo>
                  <a:cubicBezTo>
                    <a:pt x="136" y="196"/>
                    <a:pt x="137" y="196"/>
                    <a:pt x="137" y="196"/>
                  </a:cubicBezTo>
                  <a:cubicBezTo>
                    <a:pt x="137" y="196"/>
                    <a:pt x="136" y="196"/>
                    <a:pt x="133" y="196"/>
                  </a:cubicBezTo>
                  <a:cubicBezTo>
                    <a:pt x="131" y="196"/>
                    <a:pt x="130" y="197"/>
                    <a:pt x="128" y="197"/>
                  </a:cubicBezTo>
                  <a:cubicBezTo>
                    <a:pt x="126" y="197"/>
                    <a:pt x="123" y="197"/>
                    <a:pt x="121" y="197"/>
                  </a:cubicBezTo>
                  <a:cubicBezTo>
                    <a:pt x="119" y="197"/>
                    <a:pt x="118" y="197"/>
                    <a:pt x="116" y="197"/>
                  </a:cubicBezTo>
                  <a:cubicBezTo>
                    <a:pt x="115" y="197"/>
                    <a:pt x="113" y="197"/>
                    <a:pt x="112" y="197"/>
                  </a:cubicBezTo>
                  <a:cubicBezTo>
                    <a:pt x="110" y="197"/>
                    <a:pt x="109" y="197"/>
                    <a:pt x="107" y="197"/>
                  </a:cubicBezTo>
                  <a:cubicBezTo>
                    <a:pt x="105" y="197"/>
                    <a:pt x="104" y="197"/>
                    <a:pt x="102" y="197"/>
                  </a:cubicBezTo>
                  <a:cubicBezTo>
                    <a:pt x="100" y="197"/>
                    <a:pt x="98" y="196"/>
                    <a:pt x="96" y="196"/>
                  </a:cubicBezTo>
                  <a:cubicBezTo>
                    <a:pt x="94" y="196"/>
                    <a:pt x="93" y="195"/>
                    <a:pt x="91" y="195"/>
                  </a:cubicBezTo>
                  <a:cubicBezTo>
                    <a:pt x="89" y="195"/>
                    <a:pt x="87" y="194"/>
                    <a:pt x="85" y="193"/>
                  </a:cubicBezTo>
                  <a:cubicBezTo>
                    <a:pt x="83" y="193"/>
                    <a:pt x="81" y="192"/>
                    <a:pt x="79" y="191"/>
                  </a:cubicBezTo>
                  <a:cubicBezTo>
                    <a:pt x="63" y="185"/>
                    <a:pt x="48" y="171"/>
                    <a:pt x="37" y="153"/>
                  </a:cubicBezTo>
                  <a:cubicBezTo>
                    <a:pt x="35" y="148"/>
                    <a:pt x="32" y="144"/>
                    <a:pt x="30" y="139"/>
                  </a:cubicBezTo>
                  <a:cubicBezTo>
                    <a:pt x="29" y="136"/>
                    <a:pt x="28" y="134"/>
                    <a:pt x="27" y="131"/>
                  </a:cubicBezTo>
                  <a:cubicBezTo>
                    <a:pt x="26" y="129"/>
                    <a:pt x="26" y="125"/>
                    <a:pt x="25" y="123"/>
                  </a:cubicBezTo>
                  <a:cubicBezTo>
                    <a:pt x="22" y="113"/>
                    <a:pt x="21" y="101"/>
                    <a:pt x="22" y="90"/>
                  </a:cubicBezTo>
                  <a:cubicBezTo>
                    <a:pt x="22" y="79"/>
                    <a:pt x="23" y="67"/>
                    <a:pt x="26" y="57"/>
                  </a:cubicBezTo>
                  <a:cubicBezTo>
                    <a:pt x="27" y="54"/>
                    <a:pt x="28" y="51"/>
                    <a:pt x="28" y="48"/>
                  </a:cubicBezTo>
                  <a:cubicBezTo>
                    <a:pt x="29" y="47"/>
                    <a:pt x="29" y="47"/>
                    <a:pt x="29" y="47"/>
                  </a:cubicBezTo>
                  <a:cubicBezTo>
                    <a:pt x="29" y="47"/>
                    <a:pt x="29" y="47"/>
                    <a:pt x="28" y="48"/>
                  </a:cubicBezTo>
                  <a:cubicBezTo>
                    <a:pt x="29" y="47"/>
                    <a:pt x="29" y="47"/>
                    <a:pt x="29" y="47"/>
                  </a:cubicBezTo>
                  <a:cubicBezTo>
                    <a:pt x="29" y="47"/>
                    <a:pt x="29" y="47"/>
                    <a:pt x="29" y="47"/>
                  </a:cubicBezTo>
                  <a:cubicBezTo>
                    <a:pt x="29" y="46"/>
                    <a:pt x="29" y="46"/>
                    <a:pt x="29" y="46"/>
                  </a:cubicBezTo>
                  <a:cubicBezTo>
                    <a:pt x="30" y="44"/>
                    <a:pt x="30" y="44"/>
                    <a:pt x="30" y="44"/>
                  </a:cubicBezTo>
                  <a:cubicBezTo>
                    <a:pt x="31" y="40"/>
                    <a:pt x="31" y="40"/>
                    <a:pt x="31" y="40"/>
                  </a:cubicBezTo>
                  <a:cubicBezTo>
                    <a:pt x="33" y="35"/>
                    <a:pt x="35" y="30"/>
                    <a:pt x="37" y="26"/>
                  </a:cubicBezTo>
                  <a:cubicBezTo>
                    <a:pt x="38" y="25"/>
                    <a:pt x="38" y="25"/>
                    <a:pt x="38" y="24"/>
                  </a:cubicBezTo>
                  <a:cubicBezTo>
                    <a:pt x="38" y="24"/>
                    <a:pt x="40" y="23"/>
                    <a:pt x="41" y="22"/>
                  </a:cubicBezTo>
                  <a:cubicBezTo>
                    <a:pt x="41" y="22"/>
                    <a:pt x="41" y="22"/>
                    <a:pt x="41" y="22"/>
                  </a:cubicBezTo>
                  <a:cubicBezTo>
                    <a:pt x="41" y="21"/>
                    <a:pt x="41" y="21"/>
                    <a:pt x="41" y="21"/>
                  </a:cubicBezTo>
                  <a:cubicBezTo>
                    <a:pt x="43" y="21"/>
                    <a:pt x="43" y="21"/>
                    <a:pt x="43" y="21"/>
                  </a:cubicBezTo>
                  <a:cubicBezTo>
                    <a:pt x="44" y="20"/>
                    <a:pt x="45" y="19"/>
                    <a:pt x="46" y="19"/>
                  </a:cubicBezTo>
                  <a:cubicBezTo>
                    <a:pt x="50" y="17"/>
                    <a:pt x="54" y="16"/>
                    <a:pt x="59" y="15"/>
                  </a:cubicBezTo>
                  <a:cubicBezTo>
                    <a:pt x="68" y="14"/>
                    <a:pt x="77" y="16"/>
                    <a:pt x="85" y="19"/>
                  </a:cubicBezTo>
                  <a:cubicBezTo>
                    <a:pt x="93" y="22"/>
                    <a:pt x="100" y="25"/>
                    <a:pt x="106" y="29"/>
                  </a:cubicBezTo>
                  <a:cubicBezTo>
                    <a:pt x="113" y="33"/>
                    <a:pt x="118" y="36"/>
                    <a:pt x="122" y="39"/>
                  </a:cubicBezTo>
                  <a:cubicBezTo>
                    <a:pt x="131" y="46"/>
                    <a:pt x="135" y="50"/>
                    <a:pt x="135" y="50"/>
                  </a:cubicBezTo>
                  <a:cubicBezTo>
                    <a:pt x="135" y="50"/>
                    <a:pt x="135" y="49"/>
                    <a:pt x="133" y="46"/>
                  </a:cubicBezTo>
                  <a:cubicBezTo>
                    <a:pt x="131" y="44"/>
                    <a:pt x="129" y="41"/>
                    <a:pt x="125" y="36"/>
                  </a:cubicBezTo>
                  <a:cubicBezTo>
                    <a:pt x="121" y="32"/>
                    <a:pt x="117" y="27"/>
                    <a:pt x="111" y="22"/>
                  </a:cubicBezTo>
                  <a:cubicBezTo>
                    <a:pt x="105" y="17"/>
                    <a:pt x="98" y="12"/>
                    <a:pt x="90" y="8"/>
                  </a:cubicBezTo>
                  <a:cubicBezTo>
                    <a:pt x="81" y="3"/>
                    <a:pt x="70" y="0"/>
                    <a:pt x="58" y="0"/>
                  </a:cubicBezTo>
                  <a:cubicBezTo>
                    <a:pt x="52" y="0"/>
                    <a:pt x="46" y="1"/>
                    <a:pt x="39" y="3"/>
                  </a:cubicBezTo>
                  <a:cubicBezTo>
                    <a:pt x="38" y="4"/>
                    <a:pt x="36" y="4"/>
                    <a:pt x="35" y="5"/>
                  </a:cubicBezTo>
                  <a:cubicBezTo>
                    <a:pt x="33" y="6"/>
                    <a:pt x="33" y="6"/>
                    <a:pt x="33" y="6"/>
                  </a:cubicBezTo>
                  <a:cubicBezTo>
                    <a:pt x="32" y="6"/>
                    <a:pt x="32" y="6"/>
                    <a:pt x="32" y="6"/>
                  </a:cubicBezTo>
                  <a:cubicBezTo>
                    <a:pt x="32" y="6"/>
                    <a:pt x="32" y="6"/>
                    <a:pt x="32" y="6"/>
                  </a:cubicBezTo>
                  <a:cubicBezTo>
                    <a:pt x="32" y="6"/>
                    <a:pt x="32" y="6"/>
                    <a:pt x="32" y="6"/>
                  </a:cubicBezTo>
                  <a:cubicBezTo>
                    <a:pt x="32" y="6"/>
                    <a:pt x="30" y="8"/>
                    <a:pt x="31" y="7"/>
                  </a:cubicBezTo>
                  <a:cubicBezTo>
                    <a:pt x="30" y="8"/>
                    <a:pt x="30" y="8"/>
                    <a:pt x="30" y="8"/>
                  </a:cubicBezTo>
                  <a:cubicBezTo>
                    <a:pt x="29" y="9"/>
                    <a:pt x="28" y="9"/>
                    <a:pt x="26"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
            <p:cNvSpPr/>
            <p:nvPr/>
          </p:nvSpPr>
          <p:spPr bwMode="auto">
            <a:xfrm>
              <a:off x="5018" y="3274"/>
              <a:ext cx="114" cy="197"/>
            </a:xfrm>
            <a:custGeom>
              <a:avLst/>
              <a:gdLst>
                <a:gd name="T0" fmla="*/ 42 w 76"/>
                <a:gd name="T1" fmla="*/ 118 h 132"/>
                <a:gd name="T2" fmla="*/ 39 w 76"/>
                <a:gd name="T3" fmla="*/ 121 h 132"/>
                <a:gd name="T4" fmla="*/ 57 w 76"/>
                <a:gd name="T5" fmla="*/ 132 h 132"/>
                <a:gd name="T6" fmla="*/ 66 w 76"/>
                <a:gd name="T7" fmla="*/ 128 h 132"/>
                <a:gd name="T8" fmla="*/ 68 w 76"/>
                <a:gd name="T9" fmla="*/ 126 h 132"/>
                <a:gd name="T10" fmla="*/ 75 w 76"/>
                <a:gd name="T11" fmla="*/ 115 h 132"/>
                <a:gd name="T12" fmla="*/ 73 w 76"/>
                <a:gd name="T13" fmla="*/ 97 h 132"/>
                <a:gd name="T14" fmla="*/ 70 w 76"/>
                <a:gd name="T15" fmla="*/ 91 h 132"/>
                <a:gd name="T16" fmla="*/ 69 w 76"/>
                <a:gd name="T17" fmla="*/ 90 h 132"/>
                <a:gd name="T18" fmla="*/ 66 w 76"/>
                <a:gd name="T19" fmla="*/ 87 h 132"/>
                <a:gd name="T20" fmla="*/ 59 w 76"/>
                <a:gd name="T21" fmla="*/ 81 h 132"/>
                <a:gd name="T22" fmla="*/ 59 w 76"/>
                <a:gd name="T23" fmla="*/ 83 h 132"/>
                <a:gd name="T24" fmla="*/ 59 w 76"/>
                <a:gd name="T25" fmla="*/ 78 h 132"/>
                <a:gd name="T26" fmla="*/ 65 w 76"/>
                <a:gd name="T27" fmla="*/ 63 h 132"/>
                <a:gd name="T28" fmla="*/ 66 w 76"/>
                <a:gd name="T29" fmla="*/ 35 h 132"/>
                <a:gd name="T30" fmla="*/ 66 w 76"/>
                <a:gd name="T31" fmla="*/ 34 h 132"/>
                <a:gd name="T32" fmla="*/ 65 w 76"/>
                <a:gd name="T33" fmla="*/ 25 h 132"/>
                <a:gd name="T34" fmla="*/ 46 w 76"/>
                <a:gd name="T35" fmla="*/ 2 h 132"/>
                <a:gd name="T36" fmla="*/ 45 w 76"/>
                <a:gd name="T37" fmla="*/ 2 h 132"/>
                <a:gd name="T38" fmla="*/ 43 w 76"/>
                <a:gd name="T39" fmla="*/ 1 h 132"/>
                <a:gd name="T40" fmla="*/ 18 w 76"/>
                <a:gd name="T41" fmla="*/ 3 h 132"/>
                <a:gd name="T42" fmla="*/ 2 w 76"/>
                <a:gd name="T43" fmla="*/ 11 h 132"/>
                <a:gd name="T44" fmla="*/ 3 w 76"/>
                <a:gd name="T45" fmla="*/ 15 h 132"/>
                <a:gd name="T46" fmla="*/ 31 w 76"/>
                <a:gd name="T47" fmla="*/ 18 h 132"/>
                <a:gd name="T48" fmla="*/ 38 w 76"/>
                <a:gd name="T49" fmla="*/ 20 h 132"/>
                <a:gd name="T50" fmla="*/ 39 w 76"/>
                <a:gd name="T51" fmla="*/ 20 h 132"/>
                <a:gd name="T52" fmla="*/ 42 w 76"/>
                <a:gd name="T53" fmla="*/ 21 h 132"/>
                <a:gd name="T54" fmla="*/ 59 w 76"/>
                <a:gd name="T55" fmla="*/ 32 h 132"/>
                <a:gd name="T56" fmla="*/ 60 w 76"/>
                <a:gd name="T57" fmla="*/ 45 h 132"/>
                <a:gd name="T58" fmla="*/ 55 w 76"/>
                <a:gd name="T59" fmla="*/ 56 h 132"/>
                <a:gd name="T60" fmla="*/ 54 w 76"/>
                <a:gd name="T61" fmla="*/ 58 h 132"/>
                <a:gd name="T62" fmla="*/ 54 w 76"/>
                <a:gd name="T63" fmla="*/ 58 h 132"/>
                <a:gd name="T64" fmla="*/ 43 w 76"/>
                <a:gd name="T65" fmla="*/ 69 h 132"/>
                <a:gd name="T66" fmla="*/ 39 w 76"/>
                <a:gd name="T67" fmla="*/ 87 h 132"/>
                <a:gd name="T68" fmla="*/ 42 w 76"/>
                <a:gd name="T69" fmla="*/ 95 h 132"/>
                <a:gd name="T70" fmla="*/ 52 w 76"/>
                <a:gd name="T71" fmla="*/ 105 h 132"/>
                <a:gd name="T72" fmla="*/ 53 w 76"/>
                <a:gd name="T73" fmla="*/ 106 h 132"/>
                <a:gd name="T74" fmla="*/ 55 w 76"/>
                <a:gd name="T75" fmla="*/ 108 h 132"/>
                <a:gd name="T76" fmla="*/ 55 w 76"/>
                <a:gd name="T77" fmla="*/ 113 h 132"/>
                <a:gd name="T78" fmla="*/ 55 w 76"/>
                <a:gd name="T79" fmla="*/ 116 h 132"/>
                <a:gd name="T80" fmla="*/ 55 w 76"/>
                <a:gd name="T81" fmla="*/ 116 h 132"/>
                <a:gd name="T82" fmla="*/ 54 w 76"/>
                <a:gd name="T83" fmla="*/ 117 h 132"/>
                <a:gd name="T84" fmla="*/ 53 w 76"/>
                <a:gd name="T85"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132">
                  <a:moveTo>
                    <a:pt x="51" y="120"/>
                  </a:moveTo>
                  <a:cubicBezTo>
                    <a:pt x="50" y="120"/>
                    <a:pt x="49" y="120"/>
                    <a:pt x="48" y="120"/>
                  </a:cubicBezTo>
                  <a:cubicBezTo>
                    <a:pt x="45" y="120"/>
                    <a:pt x="43" y="119"/>
                    <a:pt x="42" y="118"/>
                  </a:cubicBezTo>
                  <a:cubicBezTo>
                    <a:pt x="41" y="118"/>
                    <a:pt x="40" y="118"/>
                    <a:pt x="40" y="118"/>
                  </a:cubicBezTo>
                  <a:cubicBezTo>
                    <a:pt x="38" y="119"/>
                    <a:pt x="38" y="119"/>
                    <a:pt x="38" y="119"/>
                  </a:cubicBezTo>
                  <a:cubicBezTo>
                    <a:pt x="38" y="119"/>
                    <a:pt x="39" y="120"/>
                    <a:pt x="39" y="121"/>
                  </a:cubicBezTo>
                  <a:cubicBezTo>
                    <a:pt x="40" y="123"/>
                    <a:pt x="41" y="125"/>
                    <a:pt x="44" y="127"/>
                  </a:cubicBezTo>
                  <a:cubicBezTo>
                    <a:pt x="45" y="128"/>
                    <a:pt x="46" y="130"/>
                    <a:pt x="49" y="131"/>
                  </a:cubicBezTo>
                  <a:cubicBezTo>
                    <a:pt x="51" y="132"/>
                    <a:pt x="53" y="132"/>
                    <a:pt x="57" y="132"/>
                  </a:cubicBezTo>
                  <a:cubicBezTo>
                    <a:pt x="58" y="132"/>
                    <a:pt x="60" y="131"/>
                    <a:pt x="62" y="131"/>
                  </a:cubicBezTo>
                  <a:cubicBezTo>
                    <a:pt x="62" y="130"/>
                    <a:pt x="63" y="130"/>
                    <a:pt x="64" y="129"/>
                  </a:cubicBezTo>
                  <a:cubicBezTo>
                    <a:pt x="65" y="129"/>
                    <a:pt x="65" y="129"/>
                    <a:pt x="66" y="128"/>
                  </a:cubicBezTo>
                  <a:cubicBezTo>
                    <a:pt x="66" y="128"/>
                    <a:pt x="66" y="128"/>
                    <a:pt x="66" y="128"/>
                  </a:cubicBezTo>
                  <a:cubicBezTo>
                    <a:pt x="67" y="127"/>
                    <a:pt x="67" y="127"/>
                    <a:pt x="67" y="127"/>
                  </a:cubicBezTo>
                  <a:cubicBezTo>
                    <a:pt x="68" y="126"/>
                    <a:pt x="68" y="126"/>
                    <a:pt x="68" y="126"/>
                  </a:cubicBezTo>
                  <a:cubicBezTo>
                    <a:pt x="68" y="126"/>
                    <a:pt x="69" y="125"/>
                    <a:pt x="69" y="125"/>
                  </a:cubicBezTo>
                  <a:cubicBezTo>
                    <a:pt x="71" y="123"/>
                    <a:pt x="71" y="122"/>
                    <a:pt x="72" y="120"/>
                  </a:cubicBezTo>
                  <a:cubicBezTo>
                    <a:pt x="73" y="119"/>
                    <a:pt x="74" y="117"/>
                    <a:pt x="75" y="115"/>
                  </a:cubicBezTo>
                  <a:cubicBezTo>
                    <a:pt x="75" y="114"/>
                    <a:pt x="75" y="112"/>
                    <a:pt x="76" y="110"/>
                  </a:cubicBezTo>
                  <a:cubicBezTo>
                    <a:pt x="76" y="108"/>
                    <a:pt x="76" y="106"/>
                    <a:pt x="75" y="104"/>
                  </a:cubicBezTo>
                  <a:cubicBezTo>
                    <a:pt x="75" y="102"/>
                    <a:pt x="75" y="100"/>
                    <a:pt x="73" y="97"/>
                  </a:cubicBezTo>
                  <a:cubicBezTo>
                    <a:pt x="73" y="96"/>
                    <a:pt x="72" y="95"/>
                    <a:pt x="72" y="94"/>
                  </a:cubicBezTo>
                  <a:cubicBezTo>
                    <a:pt x="70" y="92"/>
                    <a:pt x="70" y="92"/>
                    <a:pt x="70" y="92"/>
                  </a:cubicBezTo>
                  <a:cubicBezTo>
                    <a:pt x="70" y="91"/>
                    <a:pt x="70" y="91"/>
                    <a:pt x="70" y="91"/>
                  </a:cubicBezTo>
                  <a:cubicBezTo>
                    <a:pt x="70" y="91"/>
                    <a:pt x="70" y="91"/>
                    <a:pt x="70" y="91"/>
                  </a:cubicBezTo>
                  <a:cubicBezTo>
                    <a:pt x="68" y="89"/>
                    <a:pt x="69" y="91"/>
                    <a:pt x="69" y="90"/>
                  </a:cubicBezTo>
                  <a:cubicBezTo>
                    <a:pt x="69" y="90"/>
                    <a:pt x="69" y="90"/>
                    <a:pt x="69" y="90"/>
                  </a:cubicBezTo>
                  <a:cubicBezTo>
                    <a:pt x="69" y="90"/>
                    <a:pt x="69" y="90"/>
                    <a:pt x="69" y="90"/>
                  </a:cubicBezTo>
                  <a:cubicBezTo>
                    <a:pt x="68" y="89"/>
                    <a:pt x="68" y="89"/>
                    <a:pt x="68" y="89"/>
                  </a:cubicBezTo>
                  <a:cubicBezTo>
                    <a:pt x="66" y="87"/>
                    <a:pt x="66" y="87"/>
                    <a:pt x="66" y="87"/>
                  </a:cubicBezTo>
                  <a:cubicBezTo>
                    <a:pt x="64" y="85"/>
                    <a:pt x="62" y="84"/>
                    <a:pt x="60" y="83"/>
                  </a:cubicBezTo>
                  <a:cubicBezTo>
                    <a:pt x="60" y="82"/>
                    <a:pt x="60" y="82"/>
                    <a:pt x="59" y="82"/>
                  </a:cubicBezTo>
                  <a:cubicBezTo>
                    <a:pt x="59" y="82"/>
                    <a:pt x="59" y="82"/>
                    <a:pt x="59" y="81"/>
                  </a:cubicBezTo>
                  <a:cubicBezTo>
                    <a:pt x="59" y="81"/>
                    <a:pt x="59" y="81"/>
                    <a:pt x="59" y="81"/>
                  </a:cubicBezTo>
                  <a:cubicBezTo>
                    <a:pt x="59" y="82"/>
                    <a:pt x="59" y="82"/>
                    <a:pt x="59" y="82"/>
                  </a:cubicBezTo>
                  <a:cubicBezTo>
                    <a:pt x="59" y="82"/>
                    <a:pt x="59" y="83"/>
                    <a:pt x="59" y="83"/>
                  </a:cubicBezTo>
                  <a:cubicBezTo>
                    <a:pt x="59" y="83"/>
                    <a:pt x="59" y="83"/>
                    <a:pt x="59" y="83"/>
                  </a:cubicBezTo>
                  <a:cubicBezTo>
                    <a:pt x="58" y="82"/>
                    <a:pt x="58" y="82"/>
                    <a:pt x="58" y="82"/>
                  </a:cubicBezTo>
                  <a:cubicBezTo>
                    <a:pt x="58" y="81"/>
                    <a:pt x="58" y="80"/>
                    <a:pt x="59" y="78"/>
                  </a:cubicBezTo>
                  <a:cubicBezTo>
                    <a:pt x="59" y="76"/>
                    <a:pt x="61" y="74"/>
                    <a:pt x="62" y="71"/>
                  </a:cubicBezTo>
                  <a:cubicBezTo>
                    <a:pt x="63" y="69"/>
                    <a:pt x="64" y="67"/>
                    <a:pt x="65" y="66"/>
                  </a:cubicBezTo>
                  <a:cubicBezTo>
                    <a:pt x="65" y="63"/>
                    <a:pt x="65" y="63"/>
                    <a:pt x="65" y="63"/>
                  </a:cubicBezTo>
                  <a:cubicBezTo>
                    <a:pt x="66" y="60"/>
                    <a:pt x="66" y="60"/>
                    <a:pt x="66" y="60"/>
                  </a:cubicBezTo>
                  <a:cubicBezTo>
                    <a:pt x="67" y="53"/>
                    <a:pt x="67" y="46"/>
                    <a:pt x="67" y="40"/>
                  </a:cubicBezTo>
                  <a:cubicBezTo>
                    <a:pt x="67" y="38"/>
                    <a:pt x="67" y="37"/>
                    <a:pt x="66" y="35"/>
                  </a:cubicBezTo>
                  <a:cubicBezTo>
                    <a:pt x="66" y="35"/>
                    <a:pt x="66" y="35"/>
                    <a:pt x="66" y="35"/>
                  </a:cubicBezTo>
                  <a:cubicBezTo>
                    <a:pt x="66" y="34"/>
                    <a:pt x="66" y="34"/>
                    <a:pt x="66" y="34"/>
                  </a:cubicBezTo>
                  <a:cubicBezTo>
                    <a:pt x="66" y="34"/>
                    <a:pt x="66" y="34"/>
                    <a:pt x="66" y="34"/>
                  </a:cubicBezTo>
                  <a:cubicBezTo>
                    <a:pt x="66" y="33"/>
                    <a:pt x="66" y="33"/>
                    <a:pt x="66" y="33"/>
                  </a:cubicBezTo>
                  <a:cubicBezTo>
                    <a:pt x="66" y="30"/>
                    <a:pt x="66" y="30"/>
                    <a:pt x="66" y="30"/>
                  </a:cubicBezTo>
                  <a:cubicBezTo>
                    <a:pt x="66" y="28"/>
                    <a:pt x="65" y="27"/>
                    <a:pt x="65" y="25"/>
                  </a:cubicBezTo>
                  <a:cubicBezTo>
                    <a:pt x="64" y="23"/>
                    <a:pt x="64" y="22"/>
                    <a:pt x="63" y="20"/>
                  </a:cubicBezTo>
                  <a:cubicBezTo>
                    <a:pt x="60" y="13"/>
                    <a:pt x="56" y="7"/>
                    <a:pt x="49" y="4"/>
                  </a:cubicBezTo>
                  <a:cubicBezTo>
                    <a:pt x="48" y="3"/>
                    <a:pt x="47" y="3"/>
                    <a:pt x="46" y="2"/>
                  </a:cubicBezTo>
                  <a:cubicBezTo>
                    <a:pt x="46" y="2"/>
                    <a:pt x="46" y="2"/>
                    <a:pt x="46" y="2"/>
                  </a:cubicBezTo>
                  <a:cubicBezTo>
                    <a:pt x="45" y="2"/>
                    <a:pt x="45" y="2"/>
                    <a:pt x="45" y="2"/>
                  </a:cubicBezTo>
                  <a:cubicBezTo>
                    <a:pt x="45" y="2"/>
                    <a:pt x="45" y="2"/>
                    <a:pt x="45" y="2"/>
                  </a:cubicBezTo>
                  <a:cubicBezTo>
                    <a:pt x="45" y="2"/>
                    <a:pt x="45" y="2"/>
                    <a:pt x="45" y="2"/>
                  </a:cubicBezTo>
                  <a:cubicBezTo>
                    <a:pt x="44" y="2"/>
                    <a:pt x="44" y="2"/>
                    <a:pt x="44" y="2"/>
                  </a:cubicBezTo>
                  <a:cubicBezTo>
                    <a:pt x="43" y="1"/>
                    <a:pt x="43" y="1"/>
                    <a:pt x="43" y="1"/>
                  </a:cubicBezTo>
                  <a:cubicBezTo>
                    <a:pt x="42" y="1"/>
                    <a:pt x="41" y="1"/>
                    <a:pt x="41" y="1"/>
                  </a:cubicBezTo>
                  <a:cubicBezTo>
                    <a:pt x="37" y="0"/>
                    <a:pt x="35" y="0"/>
                    <a:pt x="32" y="0"/>
                  </a:cubicBezTo>
                  <a:cubicBezTo>
                    <a:pt x="26" y="0"/>
                    <a:pt x="22" y="1"/>
                    <a:pt x="18" y="3"/>
                  </a:cubicBezTo>
                  <a:cubicBezTo>
                    <a:pt x="16" y="3"/>
                    <a:pt x="14" y="4"/>
                    <a:pt x="12" y="5"/>
                  </a:cubicBezTo>
                  <a:cubicBezTo>
                    <a:pt x="11" y="6"/>
                    <a:pt x="9" y="6"/>
                    <a:pt x="8" y="7"/>
                  </a:cubicBezTo>
                  <a:cubicBezTo>
                    <a:pt x="5" y="9"/>
                    <a:pt x="4" y="10"/>
                    <a:pt x="2" y="11"/>
                  </a:cubicBezTo>
                  <a:cubicBezTo>
                    <a:pt x="1" y="12"/>
                    <a:pt x="0" y="13"/>
                    <a:pt x="0" y="13"/>
                  </a:cubicBezTo>
                  <a:cubicBezTo>
                    <a:pt x="1" y="15"/>
                    <a:pt x="1" y="15"/>
                    <a:pt x="1" y="15"/>
                  </a:cubicBezTo>
                  <a:cubicBezTo>
                    <a:pt x="1" y="15"/>
                    <a:pt x="2" y="15"/>
                    <a:pt x="3" y="15"/>
                  </a:cubicBezTo>
                  <a:cubicBezTo>
                    <a:pt x="5" y="15"/>
                    <a:pt x="7" y="15"/>
                    <a:pt x="10" y="16"/>
                  </a:cubicBezTo>
                  <a:cubicBezTo>
                    <a:pt x="13" y="16"/>
                    <a:pt x="16" y="16"/>
                    <a:pt x="20" y="17"/>
                  </a:cubicBezTo>
                  <a:cubicBezTo>
                    <a:pt x="23" y="17"/>
                    <a:pt x="27" y="17"/>
                    <a:pt x="31" y="18"/>
                  </a:cubicBezTo>
                  <a:cubicBezTo>
                    <a:pt x="32" y="18"/>
                    <a:pt x="33" y="18"/>
                    <a:pt x="34" y="18"/>
                  </a:cubicBezTo>
                  <a:cubicBezTo>
                    <a:pt x="35" y="19"/>
                    <a:pt x="36" y="19"/>
                    <a:pt x="36" y="19"/>
                  </a:cubicBezTo>
                  <a:cubicBezTo>
                    <a:pt x="37" y="19"/>
                    <a:pt x="37" y="19"/>
                    <a:pt x="38"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40" y="20"/>
                    <a:pt x="39" y="20"/>
                  </a:cubicBezTo>
                  <a:cubicBezTo>
                    <a:pt x="40" y="20"/>
                    <a:pt x="41" y="21"/>
                    <a:pt x="42" y="21"/>
                  </a:cubicBezTo>
                  <a:cubicBezTo>
                    <a:pt x="45" y="22"/>
                    <a:pt x="50" y="23"/>
                    <a:pt x="54" y="26"/>
                  </a:cubicBezTo>
                  <a:cubicBezTo>
                    <a:pt x="55" y="27"/>
                    <a:pt x="56" y="28"/>
                    <a:pt x="57" y="29"/>
                  </a:cubicBezTo>
                  <a:cubicBezTo>
                    <a:pt x="57" y="30"/>
                    <a:pt x="58" y="31"/>
                    <a:pt x="59" y="32"/>
                  </a:cubicBezTo>
                  <a:cubicBezTo>
                    <a:pt x="59" y="33"/>
                    <a:pt x="60" y="35"/>
                    <a:pt x="60" y="36"/>
                  </a:cubicBezTo>
                  <a:cubicBezTo>
                    <a:pt x="60" y="37"/>
                    <a:pt x="60" y="39"/>
                    <a:pt x="61" y="40"/>
                  </a:cubicBezTo>
                  <a:cubicBezTo>
                    <a:pt x="61" y="42"/>
                    <a:pt x="60" y="43"/>
                    <a:pt x="60" y="45"/>
                  </a:cubicBezTo>
                  <a:cubicBezTo>
                    <a:pt x="60" y="46"/>
                    <a:pt x="60" y="47"/>
                    <a:pt x="59" y="49"/>
                  </a:cubicBezTo>
                  <a:cubicBezTo>
                    <a:pt x="59" y="50"/>
                    <a:pt x="58" y="51"/>
                    <a:pt x="58" y="52"/>
                  </a:cubicBezTo>
                  <a:cubicBezTo>
                    <a:pt x="57" y="54"/>
                    <a:pt x="56" y="55"/>
                    <a:pt x="55" y="56"/>
                  </a:cubicBezTo>
                  <a:cubicBezTo>
                    <a:pt x="54" y="58"/>
                    <a:pt x="54" y="58"/>
                    <a:pt x="54" y="58"/>
                  </a:cubicBezTo>
                  <a:cubicBezTo>
                    <a:pt x="54" y="58"/>
                    <a:pt x="54" y="58"/>
                    <a:pt x="54" y="58"/>
                  </a:cubicBezTo>
                  <a:cubicBezTo>
                    <a:pt x="54" y="58"/>
                    <a:pt x="54" y="58"/>
                    <a:pt x="54" y="58"/>
                  </a:cubicBezTo>
                  <a:cubicBezTo>
                    <a:pt x="54" y="58"/>
                    <a:pt x="54" y="57"/>
                    <a:pt x="54" y="58"/>
                  </a:cubicBezTo>
                  <a:cubicBezTo>
                    <a:pt x="54" y="58"/>
                    <a:pt x="54" y="58"/>
                    <a:pt x="54" y="58"/>
                  </a:cubicBezTo>
                  <a:cubicBezTo>
                    <a:pt x="54" y="58"/>
                    <a:pt x="54" y="58"/>
                    <a:pt x="54" y="58"/>
                  </a:cubicBezTo>
                  <a:cubicBezTo>
                    <a:pt x="53" y="59"/>
                    <a:pt x="53" y="59"/>
                    <a:pt x="53" y="59"/>
                  </a:cubicBezTo>
                  <a:cubicBezTo>
                    <a:pt x="52" y="60"/>
                    <a:pt x="51" y="60"/>
                    <a:pt x="50" y="61"/>
                  </a:cubicBezTo>
                  <a:cubicBezTo>
                    <a:pt x="48" y="63"/>
                    <a:pt x="45" y="66"/>
                    <a:pt x="43" y="69"/>
                  </a:cubicBezTo>
                  <a:cubicBezTo>
                    <a:pt x="40" y="72"/>
                    <a:pt x="38" y="77"/>
                    <a:pt x="38" y="83"/>
                  </a:cubicBezTo>
                  <a:cubicBezTo>
                    <a:pt x="38" y="83"/>
                    <a:pt x="38" y="83"/>
                    <a:pt x="38" y="84"/>
                  </a:cubicBezTo>
                  <a:cubicBezTo>
                    <a:pt x="38" y="85"/>
                    <a:pt x="39" y="86"/>
                    <a:pt x="39" y="87"/>
                  </a:cubicBezTo>
                  <a:cubicBezTo>
                    <a:pt x="39" y="88"/>
                    <a:pt x="39" y="89"/>
                    <a:pt x="40" y="90"/>
                  </a:cubicBezTo>
                  <a:cubicBezTo>
                    <a:pt x="40" y="91"/>
                    <a:pt x="40" y="91"/>
                    <a:pt x="40" y="92"/>
                  </a:cubicBezTo>
                  <a:cubicBezTo>
                    <a:pt x="41" y="93"/>
                    <a:pt x="42" y="94"/>
                    <a:pt x="42" y="95"/>
                  </a:cubicBezTo>
                  <a:cubicBezTo>
                    <a:pt x="43" y="96"/>
                    <a:pt x="44" y="97"/>
                    <a:pt x="44" y="98"/>
                  </a:cubicBezTo>
                  <a:cubicBezTo>
                    <a:pt x="47" y="100"/>
                    <a:pt x="49" y="103"/>
                    <a:pt x="51" y="104"/>
                  </a:cubicBezTo>
                  <a:cubicBezTo>
                    <a:pt x="52" y="105"/>
                    <a:pt x="52" y="105"/>
                    <a:pt x="52" y="105"/>
                  </a:cubicBezTo>
                  <a:cubicBezTo>
                    <a:pt x="52" y="105"/>
                    <a:pt x="52" y="105"/>
                    <a:pt x="52" y="105"/>
                  </a:cubicBezTo>
                  <a:cubicBezTo>
                    <a:pt x="52" y="105"/>
                    <a:pt x="52" y="105"/>
                    <a:pt x="52" y="105"/>
                  </a:cubicBezTo>
                  <a:cubicBezTo>
                    <a:pt x="53" y="106"/>
                    <a:pt x="53" y="106"/>
                    <a:pt x="53" y="106"/>
                  </a:cubicBezTo>
                  <a:cubicBezTo>
                    <a:pt x="54" y="107"/>
                    <a:pt x="54" y="107"/>
                    <a:pt x="54" y="107"/>
                  </a:cubicBezTo>
                  <a:cubicBezTo>
                    <a:pt x="54" y="107"/>
                    <a:pt x="54" y="107"/>
                    <a:pt x="54" y="107"/>
                  </a:cubicBezTo>
                  <a:cubicBezTo>
                    <a:pt x="54" y="107"/>
                    <a:pt x="54" y="108"/>
                    <a:pt x="55" y="108"/>
                  </a:cubicBezTo>
                  <a:cubicBezTo>
                    <a:pt x="55" y="109"/>
                    <a:pt x="55" y="109"/>
                    <a:pt x="55" y="110"/>
                  </a:cubicBezTo>
                  <a:cubicBezTo>
                    <a:pt x="55" y="110"/>
                    <a:pt x="55" y="111"/>
                    <a:pt x="55" y="111"/>
                  </a:cubicBezTo>
                  <a:cubicBezTo>
                    <a:pt x="55" y="112"/>
                    <a:pt x="55" y="113"/>
                    <a:pt x="55" y="113"/>
                  </a:cubicBezTo>
                  <a:cubicBezTo>
                    <a:pt x="55" y="114"/>
                    <a:pt x="55" y="114"/>
                    <a:pt x="55" y="115"/>
                  </a:cubicBezTo>
                  <a:cubicBezTo>
                    <a:pt x="55" y="115"/>
                    <a:pt x="55" y="115"/>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4" y="117"/>
                    <a:pt x="54" y="117"/>
                    <a:pt x="54" y="117"/>
                  </a:cubicBezTo>
                  <a:cubicBezTo>
                    <a:pt x="54" y="117"/>
                    <a:pt x="54" y="118"/>
                    <a:pt x="54" y="117"/>
                  </a:cubicBezTo>
                  <a:cubicBezTo>
                    <a:pt x="54" y="117"/>
                    <a:pt x="54" y="118"/>
                    <a:pt x="54" y="118"/>
                  </a:cubicBezTo>
                  <a:cubicBezTo>
                    <a:pt x="54" y="118"/>
                    <a:pt x="54" y="118"/>
                    <a:pt x="53" y="119"/>
                  </a:cubicBezTo>
                  <a:cubicBezTo>
                    <a:pt x="53" y="119"/>
                    <a:pt x="52" y="120"/>
                    <a:pt x="51" y="1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
            <p:cNvSpPr/>
            <p:nvPr/>
          </p:nvSpPr>
          <p:spPr bwMode="auto">
            <a:xfrm>
              <a:off x="6559" y="3636"/>
              <a:ext cx="2"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lnTo>
                    <a:pt x="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
            <p:cNvSpPr/>
            <p:nvPr/>
          </p:nvSpPr>
          <p:spPr bwMode="auto">
            <a:xfrm>
              <a:off x="4617" y="658"/>
              <a:ext cx="1580" cy="1052"/>
            </a:xfrm>
            <a:custGeom>
              <a:avLst/>
              <a:gdLst>
                <a:gd name="T0" fmla="*/ 888 w 1056"/>
                <a:gd name="T1" fmla="*/ 494 h 703"/>
                <a:gd name="T2" fmla="*/ 895 w 1056"/>
                <a:gd name="T3" fmla="*/ 499 h 703"/>
                <a:gd name="T4" fmla="*/ 942 w 1056"/>
                <a:gd name="T5" fmla="*/ 535 h 703"/>
                <a:gd name="T6" fmla="*/ 1034 w 1056"/>
                <a:gd name="T7" fmla="*/ 650 h 703"/>
                <a:gd name="T8" fmla="*/ 1045 w 1056"/>
                <a:gd name="T9" fmla="*/ 672 h 703"/>
                <a:gd name="T10" fmla="*/ 1056 w 1056"/>
                <a:gd name="T11" fmla="*/ 703 h 703"/>
                <a:gd name="T12" fmla="*/ 1052 w 1056"/>
                <a:gd name="T13" fmla="*/ 669 h 703"/>
                <a:gd name="T14" fmla="*/ 1046 w 1056"/>
                <a:gd name="T15" fmla="*/ 645 h 703"/>
                <a:gd name="T16" fmla="*/ 967 w 1056"/>
                <a:gd name="T17" fmla="*/ 510 h 703"/>
                <a:gd name="T18" fmla="*/ 941 w 1056"/>
                <a:gd name="T19" fmla="*/ 482 h 703"/>
                <a:gd name="T20" fmla="*/ 921 w 1056"/>
                <a:gd name="T21" fmla="*/ 465 h 703"/>
                <a:gd name="T22" fmla="*/ 915 w 1056"/>
                <a:gd name="T23" fmla="*/ 459 h 703"/>
                <a:gd name="T24" fmla="*/ 914 w 1056"/>
                <a:gd name="T25" fmla="*/ 459 h 703"/>
                <a:gd name="T26" fmla="*/ 911 w 1056"/>
                <a:gd name="T27" fmla="*/ 456 h 703"/>
                <a:gd name="T28" fmla="*/ 894 w 1056"/>
                <a:gd name="T29" fmla="*/ 443 h 703"/>
                <a:gd name="T30" fmla="*/ 875 w 1056"/>
                <a:gd name="T31" fmla="*/ 431 h 703"/>
                <a:gd name="T32" fmla="*/ 833 w 1056"/>
                <a:gd name="T33" fmla="*/ 411 h 703"/>
                <a:gd name="T34" fmla="*/ 743 w 1056"/>
                <a:gd name="T35" fmla="*/ 391 h 703"/>
                <a:gd name="T36" fmla="*/ 735 w 1056"/>
                <a:gd name="T37" fmla="*/ 389 h 703"/>
                <a:gd name="T38" fmla="*/ 715 w 1056"/>
                <a:gd name="T39" fmla="*/ 386 h 703"/>
                <a:gd name="T40" fmla="*/ 689 w 1056"/>
                <a:gd name="T41" fmla="*/ 378 h 703"/>
                <a:gd name="T42" fmla="*/ 614 w 1056"/>
                <a:gd name="T43" fmla="*/ 341 h 703"/>
                <a:gd name="T44" fmla="*/ 531 w 1056"/>
                <a:gd name="T45" fmla="*/ 260 h 703"/>
                <a:gd name="T46" fmla="*/ 510 w 1056"/>
                <a:gd name="T47" fmla="*/ 231 h 703"/>
                <a:gd name="T48" fmla="*/ 506 w 1056"/>
                <a:gd name="T49" fmla="*/ 224 h 703"/>
                <a:gd name="T50" fmla="*/ 489 w 1056"/>
                <a:gd name="T51" fmla="*/ 198 h 703"/>
                <a:gd name="T52" fmla="*/ 469 w 1056"/>
                <a:gd name="T53" fmla="*/ 171 h 703"/>
                <a:gd name="T54" fmla="*/ 459 w 1056"/>
                <a:gd name="T55" fmla="*/ 158 h 703"/>
                <a:gd name="T56" fmla="*/ 437 w 1056"/>
                <a:gd name="T57" fmla="*/ 135 h 703"/>
                <a:gd name="T58" fmla="*/ 401 w 1056"/>
                <a:gd name="T59" fmla="*/ 103 h 703"/>
                <a:gd name="T60" fmla="*/ 376 w 1056"/>
                <a:gd name="T61" fmla="*/ 85 h 703"/>
                <a:gd name="T62" fmla="*/ 364 w 1056"/>
                <a:gd name="T63" fmla="*/ 77 h 703"/>
                <a:gd name="T64" fmla="*/ 338 w 1056"/>
                <a:gd name="T65" fmla="*/ 62 h 703"/>
                <a:gd name="T66" fmla="*/ 212 w 1056"/>
                <a:gd name="T67" fmla="*/ 15 h 703"/>
                <a:gd name="T68" fmla="*/ 58 w 1056"/>
                <a:gd name="T69" fmla="*/ 1 h 703"/>
                <a:gd name="T70" fmla="*/ 0 w 1056"/>
                <a:gd name="T71" fmla="*/ 6 h 703"/>
                <a:gd name="T72" fmla="*/ 57 w 1056"/>
                <a:gd name="T73" fmla="*/ 13 h 703"/>
                <a:gd name="T74" fmla="*/ 202 w 1056"/>
                <a:gd name="T75" fmla="*/ 50 h 703"/>
                <a:gd name="T76" fmla="*/ 224 w 1056"/>
                <a:gd name="T77" fmla="*/ 58 h 703"/>
                <a:gd name="T78" fmla="*/ 268 w 1056"/>
                <a:gd name="T79" fmla="*/ 78 h 703"/>
                <a:gd name="T80" fmla="*/ 376 w 1056"/>
                <a:gd name="T81" fmla="*/ 154 h 703"/>
                <a:gd name="T82" fmla="*/ 405 w 1056"/>
                <a:gd name="T83" fmla="*/ 184 h 703"/>
                <a:gd name="T84" fmla="*/ 418 w 1056"/>
                <a:gd name="T85" fmla="*/ 201 h 703"/>
                <a:gd name="T86" fmla="*/ 430 w 1056"/>
                <a:gd name="T87" fmla="*/ 218 h 703"/>
                <a:gd name="T88" fmla="*/ 446 w 1056"/>
                <a:gd name="T89" fmla="*/ 243 h 703"/>
                <a:gd name="T90" fmla="*/ 456 w 1056"/>
                <a:gd name="T91" fmla="*/ 260 h 703"/>
                <a:gd name="T92" fmla="*/ 463 w 1056"/>
                <a:gd name="T93" fmla="*/ 270 h 703"/>
                <a:gd name="T94" fmla="*/ 526 w 1056"/>
                <a:gd name="T95" fmla="*/ 348 h 703"/>
                <a:gd name="T96" fmla="*/ 639 w 1056"/>
                <a:gd name="T97" fmla="*/ 424 h 703"/>
                <a:gd name="T98" fmla="*/ 720 w 1056"/>
                <a:gd name="T99" fmla="*/ 445 h 703"/>
                <a:gd name="T100" fmla="*/ 732 w 1056"/>
                <a:gd name="T101" fmla="*/ 447 h 703"/>
                <a:gd name="T102" fmla="*/ 765 w 1056"/>
                <a:gd name="T103" fmla="*/ 450 h 703"/>
                <a:gd name="T104" fmla="*/ 841 w 1056"/>
                <a:gd name="T105" fmla="*/ 469 h 703"/>
                <a:gd name="T106" fmla="*/ 863 w 1056"/>
                <a:gd name="T107" fmla="*/ 479 h 703"/>
                <a:gd name="T108" fmla="*/ 874 w 1056"/>
                <a:gd name="T109" fmla="*/ 485 h 703"/>
                <a:gd name="T110" fmla="*/ 887 w 1056"/>
                <a:gd name="T111" fmla="*/ 493 h 703"/>
                <a:gd name="T112" fmla="*/ 887 w 1056"/>
                <a:gd name="T113" fmla="*/ 49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6" h="703">
                  <a:moveTo>
                    <a:pt x="887" y="494"/>
                  </a:moveTo>
                  <a:cubicBezTo>
                    <a:pt x="888" y="494"/>
                    <a:pt x="888" y="494"/>
                    <a:pt x="888" y="494"/>
                  </a:cubicBezTo>
                  <a:cubicBezTo>
                    <a:pt x="889" y="495"/>
                    <a:pt x="889" y="495"/>
                    <a:pt x="889" y="495"/>
                  </a:cubicBezTo>
                  <a:cubicBezTo>
                    <a:pt x="891" y="496"/>
                    <a:pt x="893" y="497"/>
                    <a:pt x="895" y="499"/>
                  </a:cubicBezTo>
                  <a:cubicBezTo>
                    <a:pt x="898" y="501"/>
                    <a:pt x="902" y="504"/>
                    <a:pt x="905" y="506"/>
                  </a:cubicBezTo>
                  <a:cubicBezTo>
                    <a:pt x="918" y="515"/>
                    <a:pt x="930" y="526"/>
                    <a:pt x="942" y="535"/>
                  </a:cubicBezTo>
                  <a:cubicBezTo>
                    <a:pt x="964" y="556"/>
                    <a:pt x="984" y="576"/>
                    <a:pt x="999" y="595"/>
                  </a:cubicBezTo>
                  <a:cubicBezTo>
                    <a:pt x="1014" y="615"/>
                    <a:pt x="1026" y="634"/>
                    <a:pt x="1034" y="650"/>
                  </a:cubicBezTo>
                  <a:cubicBezTo>
                    <a:pt x="1036" y="654"/>
                    <a:pt x="1038" y="657"/>
                    <a:pt x="1040" y="661"/>
                  </a:cubicBezTo>
                  <a:cubicBezTo>
                    <a:pt x="1041" y="665"/>
                    <a:pt x="1043" y="668"/>
                    <a:pt x="1045" y="672"/>
                  </a:cubicBezTo>
                  <a:cubicBezTo>
                    <a:pt x="1047" y="678"/>
                    <a:pt x="1050" y="684"/>
                    <a:pt x="1051" y="688"/>
                  </a:cubicBezTo>
                  <a:cubicBezTo>
                    <a:pt x="1054" y="698"/>
                    <a:pt x="1056" y="703"/>
                    <a:pt x="1056" y="703"/>
                  </a:cubicBezTo>
                  <a:cubicBezTo>
                    <a:pt x="1056" y="703"/>
                    <a:pt x="1056" y="697"/>
                    <a:pt x="1055" y="687"/>
                  </a:cubicBezTo>
                  <a:cubicBezTo>
                    <a:pt x="1054" y="682"/>
                    <a:pt x="1053" y="676"/>
                    <a:pt x="1052" y="669"/>
                  </a:cubicBezTo>
                  <a:cubicBezTo>
                    <a:pt x="1051" y="666"/>
                    <a:pt x="1050" y="662"/>
                    <a:pt x="1049" y="658"/>
                  </a:cubicBezTo>
                  <a:cubicBezTo>
                    <a:pt x="1048" y="654"/>
                    <a:pt x="1047" y="649"/>
                    <a:pt x="1046" y="645"/>
                  </a:cubicBezTo>
                  <a:cubicBezTo>
                    <a:pt x="1040" y="627"/>
                    <a:pt x="1032" y="605"/>
                    <a:pt x="1019" y="582"/>
                  </a:cubicBezTo>
                  <a:cubicBezTo>
                    <a:pt x="1006" y="559"/>
                    <a:pt x="989" y="534"/>
                    <a:pt x="967" y="510"/>
                  </a:cubicBezTo>
                  <a:cubicBezTo>
                    <a:pt x="962" y="504"/>
                    <a:pt x="956" y="498"/>
                    <a:pt x="950" y="492"/>
                  </a:cubicBezTo>
                  <a:cubicBezTo>
                    <a:pt x="947" y="489"/>
                    <a:pt x="944" y="486"/>
                    <a:pt x="941" y="482"/>
                  </a:cubicBezTo>
                  <a:cubicBezTo>
                    <a:pt x="938" y="479"/>
                    <a:pt x="934" y="476"/>
                    <a:pt x="931" y="473"/>
                  </a:cubicBezTo>
                  <a:cubicBezTo>
                    <a:pt x="928" y="470"/>
                    <a:pt x="925" y="468"/>
                    <a:pt x="921" y="465"/>
                  </a:cubicBezTo>
                  <a:cubicBezTo>
                    <a:pt x="916" y="460"/>
                    <a:pt x="916" y="460"/>
                    <a:pt x="916" y="460"/>
                  </a:cubicBezTo>
                  <a:cubicBezTo>
                    <a:pt x="915" y="459"/>
                    <a:pt x="915" y="459"/>
                    <a:pt x="915" y="459"/>
                  </a:cubicBezTo>
                  <a:cubicBezTo>
                    <a:pt x="915" y="459"/>
                    <a:pt x="915" y="459"/>
                    <a:pt x="915" y="459"/>
                  </a:cubicBezTo>
                  <a:cubicBezTo>
                    <a:pt x="914" y="459"/>
                    <a:pt x="914" y="459"/>
                    <a:pt x="914" y="459"/>
                  </a:cubicBezTo>
                  <a:cubicBezTo>
                    <a:pt x="914" y="458"/>
                    <a:pt x="914" y="458"/>
                    <a:pt x="914" y="458"/>
                  </a:cubicBezTo>
                  <a:cubicBezTo>
                    <a:pt x="911" y="456"/>
                    <a:pt x="911" y="456"/>
                    <a:pt x="911" y="456"/>
                  </a:cubicBezTo>
                  <a:cubicBezTo>
                    <a:pt x="907" y="453"/>
                    <a:pt x="903" y="450"/>
                    <a:pt x="900" y="447"/>
                  </a:cubicBezTo>
                  <a:cubicBezTo>
                    <a:pt x="898" y="446"/>
                    <a:pt x="896" y="444"/>
                    <a:pt x="894" y="443"/>
                  </a:cubicBezTo>
                  <a:cubicBezTo>
                    <a:pt x="892" y="441"/>
                    <a:pt x="890" y="440"/>
                    <a:pt x="888" y="439"/>
                  </a:cubicBezTo>
                  <a:cubicBezTo>
                    <a:pt x="883" y="436"/>
                    <a:pt x="879" y="433"/>
                    <a:pt x="875" y="431"/>
                  </a:cubicBezTo>
                  <a:cubicBezTo>
                    <a:pt x="871" y="428"/>
                    <a:pt x="866" y="426"/>
                    <a:pt x="862" y="424"/>
                  </a:cubicBezTo>
                  <a:cubicBezTo>
                    <a:pt x="853" y="419"/>
                    <a:pt x="843" y="415"/>
                    <a:pt x="833" y="411"/>
                  </a:cubicBezTo>
                  <a:cubicBezTo>
                    <a:pt x="814" y="404"/>
                    <a:pt x="793" y="399"/>
                    <a:pt x="773" y="396"/>
                  </a:cubicBezTo>
                  <a:cubicBezTo>
                    <a:pt x="762" y="393"/>
                    <a:pt x="753" y="392"/>
                    <a:pt x="743" y="391"/>
                  </a:cubicBezTo>
                  <a:cubicBezTo>
                    <a:pt x="739" y="390"/>
                    <a:pt x="739" y="390"/>
                    <a:pt x="739" y="390"/>
                  </a:cubicBezTo>
                  <a:cubicBezTo>
                    <a:pt x="735" y="389"/>
                    <a:pt x="735" y="389"/>
                    <a:pt x="735" y="389"/>
                  </a:cubicBezTo>
                  <a:cubicBezTo>
                    <a:pt x="729" y="388"/>
                    <a:pt x="729" y="388"/>
                    <a:pt x="729" y="388"/>
                  </a:cubicBezTo>
                  <a:cubicBezTo>
                    <a:pt x="724" y="387"/>
                    <a:pt x="720" y="387"/>
                    <a:pt x="715" y="386"/>
                  </a:cubicBezTo>
                  <a:cubicBezTo>
                    <a:pt x="711" y="384"/>
                    <a:pt x="706" y="383"/>
                    <a:pt x="702" y="382"/>
                  </a:cubicBezTo>
                  <a:cubicBezTo>
                    <a:pt x="697" y="381"/>
                    <a:pt x="693" y="379"/>
                    <a:pt x="689" y="378"/>
                  </a:cubicBezTo>
                  <a:cubicBezTo>
                    <a:pt x="680" y="376"/>
                    <a:pt x="671" y="372"/>
                    <a:pt x="663" y="368"/>
                  </a:cubicBezTo>
                  <a:cubicBezTo>
                    <a:pt x="646" y="361"/>
                    <a:pt x="629" y="351"/>
                    <a:pt x="614" y="341"/>
                  </a:cubicBezTo>
                  <a:cubicBezTo>
                    <a:pt x="598" y="330"/>
                    <a:pt x="584" y="317"/>
                    <a:pt x="570" y="304"/>
                  </a:cubicBezTo>
                  <a:cubicBezTo>
                    <a:pt x="556" y="290"/>
                    <a:pt x="543" y="276"/>
                    <a:pt x="531" y="260"/>
                  </a:cubicBezTo>
                  <a:cubicBezTo>
                    <a:pt x="525" y="252"/>
                    <a:pt x="519" y="244"/>
                    <a:pt x="514" y="236"/>
                  </a:cubicBezTo>
                  <a:cubicBezTo>
                    <a:pt x="510" y="231"/>
                    <a:pt x="510" y="231"/>
                    <a:pt x="510" y="231"/>
                  </a:cubicBezTo>
                  <a:cubicBezTo>
                    <a:pt x="508" y="228"/>
                    <a:pt x="508" y="228"/>
                    <a:pt x="508" y="228"/>
                  </a:cubicBezTo>
                  <a:cubicBezTo>
                    <a:pt x="506" y="224"/>
                    <a:pt x="506" y="224"/>
                    <a:pt x="506" y="224"/>
                  </a:cubicBezTo>
                  <a:cubicBezTo>
                    <a:pt x="503" y="220"/>
                    <a:pt x="500" y="216"/>
                    <a:pt x="497" y="211"/>
                  </a:cubicBezTo>
                  <a:cubicBezTo>
                    <a:pt x="494" y="207"/>
                    <a:pt x="491" y="202"/>
                    <a:pt x="489" y="198"/>
                  </a:cubicBezTo>
                  <a:cubicBezTo>
                    <a:pt x="485" y="193"/>
                    <a:pt x="483" y="188"/>
                    <a:pt x="479" y="184"/>
                  </a:cubicBezTo>
                  <a:cubicBezTo>
                    <a:pt x="476" y="180"/>
                    <a:pt x="473" y="175"/>
                    <a:pt x="469" y="171"/>
                  </a:cubicBezTo>
                  <a:cubicBezTo>
                    <a:pt x="468" y="169"/>
                    <a:pt x="466" y="167"/>
                    <a:pt x="464" y="165"/>
                  </a:cubicBezTo>
                  <a:cubicBezTo>
                    <a:pt x="459" y="158"/>
                    <a:pt x="459" y="158"/>
                    <a:pt x="459" y="158"/>
                  </a:cubicBezTo>
                  <a:cubicBezTo>
                    <a:pt x="455" y="154"/>
                    <a:pt x="452" y="150"/>
                    <a:pt x="448" y="146"/>
                  </a:cubicBezTo>
                  <a:cubicBezTo>
                    <a:pt x="444" y="142"/>
                    <a:pt x="441" y="138"/>
                    <a:pt x="437" y="135"/>
                  </a:cubicBezTo>
                  <a:cubicBezTo>
                    <a:pt x="429" y="127"/>
                    <a:pt x="421" y="120"/>
                    <a:pt x="413" y="113"/>
                  </a:cubicBezTo>
                  <a:cubicBezTo>
                    <a:pt x="410" y="109"/>
                    <a:pt x="405" y="106"/>
                    <a:pt x="401" y="103"/>
                  </a:cubicBezTo>
                  <a:cubicBezTo>
                    <a:pt x="397" y="100"/>
                    <a:pt x="393" y="97"/>
                    <a:pt x="389" y="94"/>
                  </a:cubicBezTo>
                  <a:cubicBezTo>
                    <a:pt x="385" y="91"/>
                    <a:pt x="381" y="88"/>
                    <a:pt x="376" y="85"/>
                  </a:cubicBezTo>
                  <a:cubicBezTo>
                    <a:pt x="370" y="81"/>
                    <a:pt x="370" y="81"/>
                    <a:pt x="370" y="81"/>
                  </a:cubicBezTo>
                  <a:cubicBezTo>
                    <a:pt x="364" y="77"/>
                    <a:pt x="364" y="77"/>
                    <a:pt x="364" y="77"/>
                  </a:cubicBezTo>
                  <a:cubicBezTo>
                    <a:pt x="359" y="74"/>
                    <a:pt x="355" y="71"/>
                    <a:pt x="351" y="69"/>
                  </a:cubicBezTo>
                  <a:cubicBezTo>
                    <a:pt x="347" y="66"/>
                    <a:pt x="342" y="64"/>
                    <a:pt x="338" y="62"/>
                  </a:cubicBezTo>
                  <a:cubicBezTo>
                    <a:pt x="329" y="57"/>
                    <a:pt x="321" y="53"/>
                    <a:pt x="312" y="49"/>
                  </a:cubicBezTo>
                  <a:cubicBezTo>
                    <a:pt x="278" y="33"/>
                    <a:pt x="244" y="23"/>
                    <a:pt x="212" y="15"/>
                  </a:cubicBezTo>
                  <a:cubicBezTo>
                    <a:pt x="180" y="8"/>
                    <a:pt x="151" y="4"/>
                    <a:pt x="125" y="2"/>
                  </a:cubicBezTo>
                  <a:cubicBezTo>
                    <a:pt x="99" y="0"/>
                    <a:pt x="76" y="0"/>
                    <a:pt x="58" y="1"/>
                  </a:cubicBezTo>
                  <a:cubicBezTo>
                    <a:pt x="39" y="1"/>
                    <a:pt x="25" y="3"/>
                    <a:pt x="15" y="4"/>
                  </a:cubicBezTo>
                  <a:cubicBezTo>
                    <a:pt x="5" y="5"/>
                    <a:pt x="0" y="6"/>
                    <a:pt x="0" y="6"/>
                  </a:cubicBezTo>
                  <a:cubicBezTo>
                    <a:pt x="0" y="6"/>
                    <a:pt x="5" y="7"/>
                    <a:pt x="15" y="8"/>
                  </a:cubicBezTo>
                  <a:cubicBezTo>
                    <a:pt x="25" y="9"/>
                    <a:pt x="39" y="10"/>
                    <a:pt x="57" y="13"/>
                  </a:cubicBezTo>
                  <a:cubicBezTo>
                    <a:pt x="75" y="16"/>
                    <a:pt x="97" y="20"/>
                    <a:pt x="121" y="26"/>
                  </a:cubicBezTo>
                  <a:cubicBezTo>
                    <a:pt x="146" y="32"/>
                    <a:pt x="173" y="39"/>
                    <a:pt x="202" y="50"/>
                  </a:cubicBezTo>
                  <a:cubicBezTo>
                    <a:pt x="206" y="51"/>
                    <a:pt x="209" y="52"/>
                    <a:pt x="213" y="54"/>
                  </a:cubicBezTo>
                  <a:cubicBezTo>
                    <a:pt x="216" y="55"/>
                    <a:pt x="220" y="57"/>
                    <a:pt x="224" y="58"/>
                  </a:cubicBezTo>
                  <a:cubicBezTo>
                    <a:pt x="231" y="61"/>
                    <a:pt x="238" y="64"/>
                    <a:pt x="246" y="68"/>
                  </a:cubicBezTo>
                  <a:cubicBezTo>
                    <a:pt x="253" y="71"/>
                    <a:pt x="261" y="75"/>
                    <a:pt x="268" y="78"/>
                  </a:cubicBezTo>
                  <a:cubicBezTo>
                    <a:pt x="276" y="82"/>
                    <a:pt x="283" y="86"/>
                    <a:pt x="291" y="91"/>
                  </a:cubicBezTo>
                  <a:cubicBezTo>
                    <a:pt x="320" y="108"/>
                    <a:pt x="350" y="129"/>
                    <a:pt x="376" y="154"/>
                  </a:cubicBezTo>
                  <a:cubicBezTo>
                    <a:pt x="383" y="161"/>
                    <a:pt x="390" y="167"/>
                    <a:pt x="396" y="174"/>
                  </a:cubicBezTo>
                  <a:cubicBezTo>
                    <a:pt x="399" y="178"/>
                    <a:pt x="402" y="181"/>
                    <a:pt x="405" y="184"/>
                  </a:cubicBezTo>
                  <a:cubicBezTo>
                    <a:pt x="408" y="188"/>
                    <a:pt x="411" y="192"/>
                    <a:pt x="414" y="195"/>
                  </a:cubicBezTo>
                  <a:cubicBezTo>
                    <a:pt x="418" y="201"/>
                    <a:pt x="418" y="201"/>
                    <a:pt x="418" y="201"/>
                  </a:cubicBezTo>
                  <a:cubicBezTo>
                    <a:pt x="420" y="203"/>
                    <a:pt x="421" y="205"/>
                    <a:pt x="422" y="207"/>
                  </a:cubicBezTo>
                  <a:cubicBezTo>
                    <a:pt x="425" y="211"/>
                    <a:pt x="428" y="214"/>
                    <a:pt x="430" y="218"/>
                  </a:cubicBezTo>
                  <a:cubicBezTo>
                    <a:pt x="433" y="222"/>
                    <a:pt x="435" y="226"/>
                    <a:pt x="438" y="230"/>
                  </a:cubicBezTo>
                  <a:cubicBezTo>
                    <a:pt x="441" y="235"/>
                    <a:pt x="443" y="239"/>
                    <a:pt x="446" y="243"/>
                  </a:cubicBezTo>
                  <a:cubicBezTo>
                    <a:pt x="448" y="247"/>
                    <a:pt x="451" y="252"/>
                    <a:pt x="454" y="256"/>
                  </a:cubicBezTo>
                  <a:cubicBezTo>
                    <a:pt x="456" y="260"/>
                    <a:pt x="456" y="260"/>
                    <a:pt x="456" y="260"/>
                  </a:cubicBezTo>
                  <a:cubicBezTo>
                    <a:pt x="458" y="263"/>
                    <a:pt x="458" y="263"/>
                    <a:pt x="458" y="263"/>
                  </a:cubicBezTo>
                  <a:cubicBezTo>
                    <a:pt x="463" y="270"/>
                    <a:pt x="463" y="270"/>
                    <a:pt x="463" y="270"/>
                  </a:cubicBezTo>
                  <a:cubicBezTo>
                    <a:pt x="469" y="280"/>
                    <a:pt x="475" y="289"/>
                    <a:pt x="482" y="298"/>
                  </a:cubicBezTo>
                  <a:cubicBezTo>
                    <a:pt x="495" y="315"/>
                    <a:pt x="510" y="332"/>
                    <a:pt x="526" y="348"/>
                  </a:cubicBezTo>
                  <a:cubicBezTo>
                    <a:pt x="542" y="364"/>
                    <a:pt x="560" y="379"/>
                    <a:pt x="579" y="392"/>
                  </a:cubicBezTo>
                  <a:cubicBezTo>
                    <a:pt x="598" y="405"/>
                    <a:pt x="618" y="415"/>
                    <a:pt x="639" y="424"/>
                  </a:cubicBezTo>
                  <a:cubicBezTo>
                    <a:pt x="660" y="433"/>
                    <a:pt x="682" y="439"/>
                    <a:pt x="704" y="443"/>
                  </a:cubicBezTo>
                  <a:cubicBezTo>
                    <a:pt x="709" y="444"/>
                    <a:pt x="714" y="445"/>
                    <a:pt x="720" y="445"/>
                  </a:cubicBezTo>
                  <a:cubicBezTo>
                    <a:pt x="728" y="446"/>
                    <a:pt x="728" y="446"/>
                    <a:pt x="728" y="446"/>
                  </a:cubicBezTo>
                  <a:cubicBezTo>
                    <a:pt x="732" y="447"/>
                    <a:pt x="732" y="447"/>
                    <a:pt x="732" y="447"/>
                  </a:cubicBezTo>
                  <a:cubicBezTo>
                    <a:pt x="736" y="447"/>
                    <a:pt x="736" y="447"/>
                    <a:pt x="736" y="447"/>
                  </a:cubicBezTo>
                  <a:cubicBezTo>
                    <a:pt x="745" y="448"/>
                    <a:pt x="756" y="449"/>
                    <a:pt x="765" y="450"/>
                  </a:cubicBezTo>
                  <a:cubicBezTo>
                    <a:pt x="783" y="452"/>
                    <a:pt x="801" y="456"/>
                    <a:pt x="817" y="460"/>
                  </a:cubicBezTo>
                  <a:cubicBezTo>
                    <a:pt x="825" y="463"/>
                    <a:pt x="833" y="465"/>
                    <a:pt x="841" y="469"/>
                  </a:cubicBezTo>
                  <a:cubicBezTo>
                    <a:pt x="845" y="470"/>
                    <a:pt x="849" y="472"/>
                    <a:pt x="852" y="474"/>
                  </a:cubicBezTo>
                  <a:cubicBezTo>
                    <a:pt x="856" y="475"/>
                    <a:pt x="860" y="477"/>
                    <a:pt x="863" y="479"/>
                  </a:cubicBezTo>
                  <a:cubicBezTo>
                    <a:pt x="869" y="482"/>
                    <a:pt x="869" y="482"/>
                    <a:pt x="869" y="482"/>
                  </a:cubicBezTo>
                  <a:cubicBezTo>
                    <a:pt x="874" y="485"/>
                    <a:pt x="874" y="485"/>
                    <a:pt x="874" y="485"/>
                  </a:cubicBezTo>
                  <a:cubicBezTo>
                    <a:pt x="877" y="487"/>
                    <a:pt x="881" y="490"/>
                    <a:pt x="884" y="492"/>
                  </a:cubicBezTo>
                  <a:cubicBezTo>
                    <a:pt x="887" y="493"/>
                    <a:pt x="887" y="493"/>
                    <a:pt x="887" y="493"/>
                  </a:cubicBezTo>
                  <a:cubicBezTo>
                    <a:pt x="887" y="494"/>
                    <a:pt x="887" y="493"/>
                    <a:pt x="887" y="493"/>
                  </a:cubicBezTo>
                  <a:lnTo>
                    <a:pt x="887" y="4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4069" y="-19"/>
              <a:ext cx="3679" cy="5374"/>
            </a:xfrm>
            <a:custGeom>
              <a:avLst/>
              <a:gdLst>
                <a:gd name="T0" fmla="*/ 2437 w 2458"/>
                <a:gd name="T1" fmla="*/ 2187 h 3592"/>
                <a:gd name="T2" fmla="*/ 2429 w 2458"/>
                <a:gd name="T3" fmla="*/ 2158 h 3592"/>
                <a:gd name="T4" fmla="*/ 2309 w 2458"/>
                <a:gd name="T5" fmla="*/ 1953 h 3592"/>
                <a:gd name="T6" fmla="*/ 2247 w 2458"/>
                <a:gd name="T7" fmla="*/ 1860 h 3592"/>
                <a:gd name="T8" fmla="*/ 2227 w 2458"/>
                <a:gd name="T9" fmla="*/ 1817 h 3592"/>
                <a:gd name="T10" fmla="*/ 2193 w 2458"/>
                <a:gd name="T11" fmla="*/ 1685 h 3592"/>
                <a:gd name="T12" fmla="*/ 2115 w 2458"/>
                <a:gd name="T13" fmla="*/ 1193 h 3592"/>
                <a:gd name="T14" fmla="*/ 2088 w 2458"/>
                <a:gd name="T15" fmla="*/ 1142 h 3592"/>
                <a:gd name="T16" fmla="*/ 1854 w 2458"/>
                <a:gd name="T17" fmla="*/ 907 h 3592"/>
                <a:gd name="T18" fmla="*/ 1776 w 2458"/>
                <a:gd name="T19" fmla="*/ 800 h 3592"/>
                <a:gd name="T20" fmla="*/ 1744 w 2458"/>
                <a:gd name="T21" fmla="*/ 743 h 3592"/>
                <a:gd name="T22" fmla="*/ 1533 w 2458"/>
                <a:gd name="T23" fmla="*/ 228 h 3592"/>
                <a:gd name="T24" fmla="*/ 1467 w 2458"/>
                <a:gd name="T25" fmla="*/ 162 h 3592"/>
                <a:gd name="T26" fmla="*/ 1437 w 2458"/>
                <a:gd name="T27" fmla="*/ 140 h 3592"/>
                <a:gd name="T28" fmla="*/ 1257 w 2458"/>
                <a:gd name="T29" fmla="*/ 47 h 3592"/>
                <a:gd name="T30" fmla="*/ 944 w 2458"/>
                <a:gd name="T31" fmla="*/ 2 h 3592"/>
                <a:gd name="T32" fmla="*/ 520 w 2458"/>
                <a:gd name="T33" fmla="*/ 120 h 3592"/>
                <a:gd name="T34" fmla="*/ 287 w 2458"/>
                <a:gd name="T35" fmla="*/ 228 h 3592"/>
                <a:gd name="T36" fmla="*/ 94 w 2458"/>
                <a:gd name="T37" fmla="*/ 369 h 3592"/>
                <a:gd name="T38" fmla="*/ 20 w 2458"/>
                <a:gd name="T39" fmla="*/ 482 h 3592"/>
                <a:gd name="T40" fmla="*/ 18 w 2458"/>
                <a:gd name="T41" fmla="*/ 669 h 3592"/>
                <a:gd name="T42" fmla="*/ 106 w 2458"/>
                <a:gd name="T43" fmla="*/ 775 h 3592"/>
                <a:gd name="T44" fmla="*/ 57 w 2458"/>
                <a:gd name="T45" fmla="*/ 643 h 3592"/>
                <a:gd name="T46" fmla="*/ 70 w 2458"/>
                <a:gd name="T47" fmla="*/ 537 h 3592"/>
                <a:gd name="T48" fmla="*/ 93 w 2458"/>
                <a:gd name="T49" fmla="*/ 491 h 3592"/>
                <a:gd name="T50" fmla="*/ 202 w 2458"/>
                <a:gd name="T51" fmla="*/ 366 h 3592"/>
                <a:gd name="T52" fmla="*/ 342 w 2458"/>
                <a:gd name="T53" fmla="*/ 256 h 3592"/>
                <a:gd name="T54" fmla="*/ 473 w 2458"/>
                <a:gd name="T55" fmla="*/ 170 h 3592"/>
                <a:gd name="T56" fmla="*/ 972 w 2458"/>
                <a:gd name="T57" fmla="*/ 81 h 3592"/>
                <a:gd name="T58" fmla="*/ 1348 w 2458"/>
                <a:gd name="T59" fmla="*/ 193 h 3592"/>
                <a:gd name="T60" fmla="*/ 1398 w 2458"/>
                <a:gd name="T61" fmla="*/ 225 h 3592"/>
                <a:gd name="T62" fmla="*/ 1428 w 2458"/>
                <a:gd name="T63" fmla="*/ 248 h 3592"/>
                <a:gd name="T64" fmla="*/ 1534 w 2458"/>
                <a:gd name="T65" fmla="*/ 376 h 3592"/>
                <a:gd name="T66" fmla="*/ 1719 w 2458"/>
                <a:gd name="T67" fmla="*/ 772 h 3592"/>
                <a:gd name="T68" fmla="*/ 1763 w 2458"/>
                <a:gd name="T69" fmla="*/ 840 h 3592"/>
                <a:gd name="T70" fmla="*/ 1903 w 2458"/>
                <a:gd name="T71" fmla="*/ 1010 h 3592"/>
                <a:gd name="T72" fmla="*/ 2050 w 2458"/>
                <a:gd name="T73" fmla="*/ 1171 h 3592"/>
                <a:gd name="T74" fmla="*/ 2071 w 2458"/>
                <a:gd name="T75" fmla="*/ 1225 h 3592"/>
                <a:gd name="T76" fmla="*/ 2126 w 2458"/>
                <a:gd name="T77" fmla="*/ 1824 h 3592"/>
                <a:gd name="T78" fmla="*/ 2154 w 2458"/>
                <a:gd name="T79" fmla="*/ 1898 h 3592"/>
                <a:gd name="T80" fmla="*/ 2200 w 2458"/>
                <a:gd name="T81" fmla="*/ 1980 h 3592"/>
                <a:gd name="T82" fmla="*/ 2323 w 2458"/>
                <a:gd name="T83" fmla="*/ 2193 h 3592"/>
                <a:gd name="T84" fmla="*/ 2330 w 2458"/>
                <a:gd name="T85" fmla="*/ 2218 h 3592"/>
                <a:gd name="T86" fmla="*/ 2347 w 2458"/>
                <a:gd name="T87" fmla="*/ 2356 h 3592"/>
                <a:gd name="T88" fmla="*/ 2320 w 2458"/>
                <a:gd name="T89" fmla="*/ 2574 h 3592"/>
                <a:gd name="T90" fmla="*/ 2281 w 2458"/>
                <a:gd name="T91" fmla="*/ 2692 h 3592"/>
                <a:gd name="T92" fmla="*/ 2083 w 2458"/>
                <a:gd name="T93" fmla="*/ 2948 h 3592"/>
                <a:gd name="T94" fmla="*/ 2066 w 2458"/>
                <a:gd name="T95" fmla="*/ 2958 h 3592"/>
                <a:gd name="T96" fmla="*/ 1804 w 2458"/>
                <a:gd name="T97" fmla="*/ 2999 h 3592"/>
                <a:gd name="T98" fmla="*/ 1718 w 2458"/>
                <a:gd name="T99" fmla="*/ 2949 h 3592"/>
                <a:gd name="T100" fmla="*/ 1698 w 2458"/>
                <a:gd name="T101" fmla="*/ 2952 h 3592"/>
                <a:gd name="T102" fmla="*/ 1672 w 2458"/>
                <a:gd name="T103" fmla="*/ 3062 h 3592"/>
                <a:gd name="T104" fmla="*/ 1555 w 2458"/>
                <a:gd name="T105" fmla="*/ 3312 h 3592"/>
                <a:gd name="T106" fmla="*/ 1505 w 2458"/>
                <a:gd name="T107" fmla="*/ 3511 h 3592"/>
                <a:gd name="T108" fmla="*/ 1502 w 2458"/>
                <a:gd name="T109" fmla="*/ 3592 h 3592"/>
                <a:gd name="T110" fmla="*/ 1513 w 2458"/>
                <a:gd name="T111" fmla="*/ 3512 h 3592"/>
                <a:gd name="T112" fmla="*/ 1584 w 2458"/>
                <a:gd name="T113" fmla="*/ 3325 h 3592"/>
                <a:gd name="T114" fmla="*/ 1724 w 2458"/>
                <a:gd name="T115" fmla="*/ 3095 h 3592"/>
                <a:gd name="T116" fmla="*/ 2219 w 2458"/>
                <a:gd name="T117" fmla="*/ 2940 h 3592"/>
                <a:gd name="T118" fmla="*/ 2436 w 2458"/>
                <a:gd name="T119" fmla="*/ 2543 h 3592"/>
                <a:gd name="T120" fmla="*/ 2450 w 2458"/>
                <a:gd name="T121" fmla="*/ 2249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8" h="3592">
                  <a:moveTo>
                    <a:pt x="2450" y="2249"/>
                  </a:moveTo>
                  <a:cubicBezTo>
                    <a:pt x="2448" y="2236"/>
                    <a:pt x="2448" y="2236"/>
                    <a:pt x="2448" y="2236"/>
                  </a:cubicBezTo>
                  <a:cubicBezTo>
                    <a:pt x="2447" y="2231"/>
                    <a:pt x="2446" y="2227"/>
                    <a:pt x="2446" y="2222"/>
                  </a:cubicBezTo>
                  <a:cubicBezTo>
                    <a:pt x="2445" y="2218"/>
                    <a:pt x="2444" y="2213"/>
                    <a:pt x="2443" y="2209"/>
                  </a:cubicBezTo>
                  <a:cubicBezTo>
                    <a:pt x="2439" y="2194"/>
                    <a:pt x="2439" y="2194"/>
                    <a:pt x="2439" y="2194"/>
                  </a:cubicBezTo>
                  <a:cubicBezTo>
                    <a:pt x="2437" y="2187"/>
                    <a:pt x="2437" y="2187"/>
                    <a:pt x="2437" y="2187"/>
                  </a:cubicBezTo>
                  <a:cubicBezTo>
                    <a:pt x="2436" y="2184"/>
                    <a:pt x="2436" y="2184"/>
                    <a:pt x="2436" y="2184"/>
                  </a:cubicBezTo>
                  <a:cubicBezTo>
                    <a:pt x="2436" y="2181"/>
                    <a:pt x="2436" y="2181"/>
                    <a:pt x="2436" y="2181"/>
                  </a:cubicBezTo>
                  <a:cubicBezTo>
                    <a:pt x="2432" y="2169"/>
                    <a:pt x="2432" y="2169"/>
                    <a:pt x="2432" y="2169"/>
                  </a:cubicBezTo>
                  <a:cubicBezTo>
                    <a:pt x="2430" y="2163"/>
                    <a:pt x="2430" y="2163"/>
                    <a:pt x="2430" y="2163"/>
                  </a:cubicBezTo>
                  <a:cubicBezTo>
                    <a:pt x="2429" y="2160"/>
                    <a:pt x="2430" y="2161"/>
                    <a:pt x="2429" y="2160"/>
                  </a:cubicBezTo>
                  <a:cubicBezTo>
                    <a:pt x="2429" y="2158"/>
                    <a:pt x="2429" y="2158"/>
                    <a:pt x="2429" y="2158"/>
                  </a:cubicBezTo>
                  <a:cubicBezTo>
                    <a:pt x="2427" y="2155"/>
                    <a:pt x="2427" y="2155"/>
                    <a:pt x="2427" y="2155"/>
                  </a:cubicBezTo>
                  <a:cubicBezTo>
                    <a:pt x="2423" y="2141"/>
                    <a:pt x="2423" y="2141"/>
                    <a:pt x="2423" y="2141"/>
                  </a:cubicBezTo>
                  <a:cubicBezTo>
                    <a:pt x="2419" y="2132"/>
                    <a:pt x="2415" y="2123"/>
                    <a:pt x="2412" y="2114"/>
                  </a:cubicBezTo>
                  <a:cubicBezTo>
                    <a:pt x="2407" y="2106"/>
                    <a:pt x="2403" y="2097"/>
                    <a:pt x="2399" y="2089"/>
                  </a:cubicBezTo>
                  <a:cubicBezTo>
                    <a:pt x="2390" y="2072"/>
                    <a:pt x="2380" y="2056"/>
                    <a:pt x="2370" y="2041"/>
                  </a:cubicBezTo>
                  <a:cubicBezTo>
                    <a:pt x="2351" y="2010"/>
                    <a:pt x="2329" y="1981"/>
                    <a:pt x="2309" y="1953"/>
                  </a:cubicBezTo>
                  <a:cubicBezTo>
                    <a:pt x="2304" y="1946"/>
                    <a:pt x="2299" y="1939"/>
                    <a:pt x="2294" y="1933"/>
                  </a:cubicBezTo>
                  <a:cubicBezTo>
                    <a:pt x="2287" y="1922"/>
                    <a:pt x="2287" y="1922"/>
                    <a:pt x="2287" y="1922"/>
                  </a:cubicBezTo>
                  <a:cubicBezTo>
                    <a:pt x="2280" y="1912"/>
                    <a:pt x="2280" y="1912"/>
                    <a:pt x="2280" y="1912"/>
                  </a:cubicBezTo>
                  <a:cubicBezTo>
                    <a:pt x="2275" y="1905"/>
                    <a:pt x="2270" y="1898"/>
                    <a:pt x="2266" y="1891"/>
                  </a:cubicBezTo>
                  <a:cubicBezTo>
                    <a:pt x="2261" y="1884"/>
                    <a:pt x="2258" y="1878"/>
                    <a:pt x="2254" y="1871"/>
                  </a:cubicBezTo>
                  <a:cubicBezTo>
                    <a:pt x="2247" y="1860"/>
                    <a:pt x="2247" y="1860"/>
                    <a:pt x="2247" y="1860"/>
                  </a:cubicBezTo>
                  <a:cubicBezTo>
                    <a:pt x="2244" y="1854"/>
                    <a:pt x="2244" y="1854"/>
                    <a:pt x="2244" y="1854"/>
                  </a:cubicBezTo>
                  <a:cubicBezTo>
                    <a:pt x="2244" y="1854"/>
                    <a:pt x="2244" y="1853"/>
                    <a:pt x="2244" y="1853"/>
                  </a:cubicBezTo>
                  <a:cubicBezTo>
                    <a:pt x="2243" y="1852"/>
                    <a:pt x="2243" y="1852"/>
                    <a:pt x="2243" y="1852"/>
                  </a:cubicBezTo>
                  <a:cubicBezTo>
                    <a:pt x="2242" y="1849"/>
                    <a:pt x="2242" y="1849"/>
                    <a:pt x="2242" y="1849"/>
                  </a:cubicBezTo>
                  <a:cubicBezTo>
                    <a:pt x="2238" y="1842"/>
                    <a:pt x="2235" y="1835"/>
                    <a:pt x="2232" y="1828"/>
                  </a:cubicBezTo>
                  <a:cubicBezTo>
                    <a:pt x="2227" y="1817"/>
                    <a:pt x="2227" y="1817"/>
                    <a:pt x="2227" y="1817"/>
                  </a:cubicBezTo>
                  <a:cubicBezTo>
                    <a:pt x="2225" y="1813"/>
                    <a:pt x="2224" y="1809"/>
                    <a:pt x="2223" y="1805"/>
                  </a:cubicBezTo>
                  <a:cubicBezTo>
                    <a:pt x="2221" y="1802"/>
                    <a:pt x="2220" y="1798"/>
                    <a:pt x="2218" y="1794"/>
                  </a:cubicBezTo>
                  <a:cubicBezTo>
                    <a:pt x="2215" y="1783"/>
                    <a:pt x="2215" y="1783"/>
                    <a:pt x="2215" y="1783"/>
                  </a:cubicBezTo>
                  <a:cubicBezTo>
                    <a:pt x="2212" y="1775"/>
                    <a:pt x="2210" y="1767"/>
                    <a:pt x="2208" y="1759"/>
                  </a:cubicBezTo>
                  <a:cubicBezTo>
                    <a:pt x="2206" y="1751"/>
                    <a:pt x="2204" y="1743"/>
                    <a:pt x="2202" y="1735"/>
                  </a:cubicBezTo>
                  <a:cubicBezTo>
                    <a:pt x="2198" y="1718"/>
                    <a:pt x="2195" y="1702"/>
                    <a:pt x="2193" y="1685"/>
                  </a:cubicBezTo>
                  <a:cubicBezTo>
                    <a:pt x="2183" y="1617"/>
                    <a:pt x="2181" y="1545"/>
                    <a:pt x="2175" y="1472"/>
                  </a:cubicBezTo>
                  <a:cubicBezTo>
                    <a:pt x="2172" y="1435"/>
                    <a:pt x="2169" y="1397"/>
                    <a:pt x="2163" y="1360"/>
                  </a:cubicBezTo>
                  <a:cubicBezTo>
                    <a:pt x="2157" y="1322"/>
                    <a:pt x="2149" y="1284"/>
                    <a:pt x="2137" y="1247"/>
                  </a:cubicBezTo>
                  <a:cubicBezTo>
                    <a:pt x="2134" y="1238"/>
                    <a:pt x="2130" y="1229"/>
                    <a:pt x="2127" y="1220"/>
                  </a:cubicBezTo>
                  <a:cubicBezTo>
                    <a:pt x="2121" y="1207"/>
                    <a:pt x="2121" y="1207"/>
                    <a:pt x="2121" y="1207"/>
                  </a:cubicBezTo>
                  <a:cubicBezTo>
                    <a:pt x="2119" y="1202"/>
                    <a:pt x="2118" y="1198"/>
                    <a:pt x="2115" y="1193"/>
                  </a:cubicBezTo>
                  <a:cubicBezTo>
                    <a:pt x="2111" y="1184"/>
                    <a:pt x="2107" y="1175"/>
                    <a:pt x="2102" y="1167"/>
                  </a:cubicBezTo>
                  <a:cubicBezTo>
                    <a:pt x="2096" y="1155"/>
                    <a:pt x="2096" y="1155"/>
                    <a:pt x="2096" y="1155"/>
                  </a:cubicBezTo>
                  <a:cubicBezTo>
                    <a:pt x="2096" y="1155"/>
                    <a:pt x="2095" y="1153"/>
                    <a:pt x="2095" y="1153"/>
                  </a:cubicBezTo>
                  <a:cubicBezTo>
                    <a:pt x="2094" y="1151"/>
                    <a:pt x="2094" y="1151"/>
                    <a:pt x="2094" y="1151"/>
                  </a:cubicBezTo>
                  <a:cubicBezTo>
                    <a:pt x="2092" y="1148"/>
                    <a:pt x="2092" y="1148"/>
                    <a:pt x="2092" y="1148"/>
                  </a:cubicBezTo>
                  <a:cubicBezTo>
                    <a:pt x="2088" y="1142"/>
                    <a:pt x="2088" y="1142"/>
                    <a:pt x="2088" y="1142"/>
                  </a:cubicBezTo>
                  <a:cubicBezTo>
                    <a:pt x="2077" y="1125"/>
                    <a:pt x="2064" y="1109"/>
                    <a:pt x="2051" y="1095"/>
                  </a:cubicBezTo>
                  <a:cubicBezTo>
                    <a:pt x="2037" y="1081"/>
                    <a:pt x="2023" y="1069"/>
                    <a:pt x="2009" y="1057"/>
                  </a:cubicBezTo>
                  <a:cubicBezTo>
                    <a:pt x="1995" y="1044"/>
                    <a:pt x="1981" y="1033"/>
                    <a:pt x="1967" y="1021"/>
                  </a:cubicBezTo>
                  <a:cubicBezTo>
                    <a:pt x="1960" y="1015"/>
                    <a:pt x="1953" y="1010"/>
                    <a:pt x="1946" y="1004"/>
                  </a:cubicBezTo>
                  <a:cubicBezTo>
                    <a:pt x="1940" y="998"/>
                    <a:pt x="1933" y="992"/>
                    <a:pt x="1926" y="986"/>
                  </a:cubicBezTo>
                  <a:cubicBezTo>
                    <a:pt x="1902" y="960"/>
                    <a:pt x="1876" y="935"/>
                    <a:pt x="1854" y="907"/>
                  </a:cubicBezTo>
                  <a:cubicBezTo>
                    <a:pt x="1848" y="900"/>
                    <a:pt x="1842" y="893"/>
                    <a:pt x="1837" y="887"/>
                  </a:cubicBezTo>
                  <a:cubicBezTo>
                    <a:pt x="1831" y="880"/>
                    <a:pt x="1826" y="872"/>
                    <a:pt x="1821" y="865"/>
                  </a:cubicBezTo>
                  <a:cubicBezTo>
                    <a:pt x="1816" y="858"/>
                    <a:pt x="1811" y="851"/>
                    <a:pt x="1805" y="844"/>
                  </a:cubicBezTo>
                  <a:cubicBezTo>
                    <a:pt x="1803" y="841"/>
                    <a:pt x="1800" y="837"/>
                    <a:pt x="1798" y="833"/>
                  </a:cubicBezTo>
                  <a:cubicBezTo>
                    <a:pt x="1790" y="822"/>
                    <a:pt x="1790" y="822"/>
                    <a:pt x="1790" y="822"/>
                  </a:cubicBezTo>
                  <a:cubicBezTo>
                    <a:pt x="1786" y="815"/>
                    <a:pt x="1781" y="807"/>
                    <a:pt x="1776" y="800"/>
                  </a:cubicBezTo>
                  <a:cubicBezTo>
                    <a:pt x="1769" y="788"/>
                    <a:pt x="1769" y="788"/>
                    <a:pt x="1769" y="788"/>
                  </a:cubicBezTo>
                  <a:cubicBezTo>
                    <a:pt x="1765" y="783"/>
                    <a:pt x="1765" y="783"/>
                    <a:pt x="1765" y="783"/>
                  </a:cubicBezTo>
                  <a:cubicBezTo>
                    <a:pt x="1764" y="780"/>
                    <a:pt x="1764" y="780"/>
                    <a:pt x="1764" y="780"/>
                  </a:cubicBezTo>
                  <a:cubicBezTo>
                    <a:pt x="1762" y="777"/>
                    <a:pt x="1762" y="777"/>
                    <a:pt x="1762" y="777"/>
                  </a:cubicBezTo>
                  <a:cubicBezTo>
                    <a:pt x="1758" y="770"/>
                    <a:pt x="1753" y="762"/>
                    <a:pt x="1750" y="755"/>
                  </a:cubicBezTo>
                  <a:cubicBezTo>
                    <a:pt x="1744" y="743"/>
                    <a:pt x="1744" y="743"/>
                    <a:pt x="1744" y="743"/>
                  </a:cubicBezTo>
                  <a:cubicBezTo>
                    <a:pt x="1738" y="731"/>
                    <a:pt x="1738" y="731"/>
                    <a:pt x="1738" y="731"/>
                  </a:cubicBezTo>
                  <a:cubicBezTo>
                    <a:pt x="1723" y="700"/>
                    <a:pt x="1711" y="668"/>
                    <a:pt x="1701" y="635"/>
                  </a:cubicBezTo>
                  <a:cubicBezTo>
                    <a:pt x="1690" y="602"/>
                    <a:pt x="1680" y="569"/>
                    <a:pt x="1671" y="536"/>
                  </a:cubicBezTo>
                  <a:cubicBezTo>
                    <a:pt x="1652" y="470"/>
                    <a:pt x="1632" y="403"/>
                    <a:pt x="1602" y="339"/>
                  </a:cubicBezTo>
                  <a:cubicBezTo>
                    <a:pt x="1588" y="308"/>
                    <a:pt x="1570" y="277"/>
                    <a:pt x="1549" y="249"/>
                  </a:cubicBezTo>
                  <a:cubicBezTo>
                    <a:pt x="1544" y="242"/>
                    <a:pt x="1539" y="234"/>
                    <a:pt x="1533" y="228"/>
                  </a:cubicBezTo>
                  <a:cubicBezTo>
                    <a:pt x="1527" y="221"/>
                    <a:pt x="1522" y="214"/>
                    <a:pt x="1516" y="208"/>
                  </a:cubicBezTo>
                  <a:cubicBezTo>
                    <a:pt x="1507" y="198"/>
                    <a:pt x="1507" y="198"/>
                    <a:pt x="1507" y="198"/>
                  </a:cubicBezTo>
                  <a:cubicBezTo>
                    <a:pt x="1497" y="189"/>
                    <a:pt x="1497" y="189"/>
                    <a:pt x="1497" y="189"/>
                  </a:cubicBezTo>
                  <a:cubicBezTo>
                    <a:pt x="1488" y="180"/>
                    <a:pt x="1488" y="180"/>
                    <a:pt x="1488" y="180"/>
                  </a:cubicBezTo>
                  <a:cubicBezTo>
                    <a:pt x="1478" y="171"/>
                    <a:pt x="1478" y="171"/>
                    <a:pt x="1478" y="171"/>
                  </a:cubicBezTo>
                  <a:cubicBezTo>
                    <a:pt x="1474" y="168"/>
                    <a:pt x="1470" y="165"/>
                    <a:pt x="1467" y="162"/>
                  </a:cubicBezTo>
                  <a:cubicBezTo>
                    <a:pt x="1458" y="155"/>
                    <a:pt x="1458" y="155"/>
                    <a:pt x="1458" y="155"/>
                  </a:cubicBezTo>
                  <a:cubicBezTo>
                    <a:pt x="1453" y="151"/>
                    <a:pt x="1453" y="151"/>
                    <a:pt x="1453" y="151"/>
                  </a:cubicBezTo>
                  <a:cubicBezTo>
                    <a:pt x="1451" y="149"/>
                    <a:pt x="1451" y="149"/>
                    <a:pt x="1451" y="149"/>
                  </a:cubicBezTo>
                  <a:cubicBezTo>
                    <a:pt x="1449" y="148"/>
                    <a:pt x="1449" y="148"/>
                    <a:pt x="1449" y="148"/>
                  </a:cubicBezTo>
                  <a:cubicBezTo>
                    <a:pt x="1448" y="147"/>
                    <a:pt x="1448" y="147"/>
                    <a:pt x="1448" y="147"/>
                  </a:cubicBezTo>
                  <a:cubicBezTo>
                    <a:pt x="1437" y="140"/>
                    <a:pt x="1437" y="140"/>
                    <a:pt x="1437" y="140"/>
                  </a:cubicBezTo>
                  <a:cubicBezTo>
                    <a:pt x="1431" y="135"/>
                    <a:pt x="1424" y="131"/>
                    <a:pt x="1417" y="126"/>
                  </a:cubicBezTo>
                  <a:cubicBezTo>
                    <a:pt x="1410" y="122"/>
                    <a:pt x="1404" y="117"/>
                    <a:pt x="1396" y="113"/>
                  </a:cubicBezTo>
                  <a:cubicBezTo>
                    <a:pt x="1382" y="105"/>
                    <a:pt x="1369" y="97"/>
                    <a:pt x="1354" y="89"/>
                  </a:cubicBezTo>
                  <a:cubicBezTo>
                    <a:pt x="1340" y="82"/>
                    <a:pt x="1326" y="75"/>
                    <a:pt x="1312" y="68"/>
                  </a:cubicBezTo>
                  <a:cubicBezTo>
                    <a:pt x="1297" y="62"/>
                    <a:pt x="1283" y="57"/>
                    <a:pt x="1268" y="51"/>
                  </a:cubicBezTo>
                  <a:cubicBezTo>
                    <a:pt x="1265" y="49"/>
                    <a:pt x="1261" y="48"/>
                    <a:pt x="1257" y="47"/>
                  </a:cubicBezTo>
                  <a:cubicBezTo>
                    <a:pt x="1254" y="46"/>
                    <a:pt x="1250" y="44"/>
                    <a:pt x="1246" y="43"/>
                  </a:cubicBezTo>
                  <a:cubicBezTo>
                    <a:pt x="1239" y="41"/>
                    <a:pt x="1232" y="38"/>
                    <a:pt x="1225" y="36"/>
                  </a:cubicBezTo>
                  <a:cubicBezTo>
                    <a:pt x="1196" y="27"/>
                    <a:pt x="1167" y="20"/>
                    <a:pt x="1138" y="15"/>
                  </a:cubicBezTo>
                  <a:cubicBezTo>
                    <a:pt x="1081" y="4"/>
                    <a:pt x="1026" y="0"/>
                    <a:pt x="973" y="1"/>
                  </a:cubicBezTo>
                  <a:cubicBezTo>
                    <a:pt x="967" y="1"/>
                    <a:pt x="960" y="1"/>
                    <a:pt x="954" y="1"/>
                  </a:cubicBezTo>
                  <a:cubicBezTo>
                    <a:pt x="950" y="1"/>
                    <a:pt x="947" y="2"/>
                    <a:pt x="944" y="2"/>
                  </a:cubicBezTo>
                  <a:cubicBezTo>
                    <a:pt x="941" y="2"/>
                    <a:pt x="938" y="2"/>
                    <a:pt x="934" y="2"/>
                  </a:cubicBezTo>
                  <a:cubicBezTo>
                    <a:pt x="922" y="3"/>
                    <a:pt x="909" y="4"/>
                    <a:pt x="897" y="5"/>
                  </a:cubicBezTo>
                  <a:cubicBezTo>
                    <a:pt x="885" y="7"/>
                    <a:pt x="873" y="8"/>
                    <a:pt x="861" y="9"/>
                  </a:cubicBezTo>
                  <a:cubicBezTo>
                    <a:pt x="849" y="11"/>
                    <a:pt x="837" y="13"/>
                    <a:pt x="826" y="15"/>
                  </a:cubicBezTo>
                  <a:cubicBezTo>
                    <a:pt x="735" y="31"/>
                    <a:pt x="659" y="57"/>
                    <a:pt x="598" y="83"/>
                  </a:cubicBezTo>
                  <a:cubicBezTo>
                    <a:pt x="568" y="95"/>
                    <a:pt x="542" y="108"/>
                    <a:pt x="520" y="120"/>
                  </a:cubicBezTo>
                  <a:cubicBezTo>
                    <a:pt x="497" y="132"/>
                    <a:pt x="478" y="142"/>
                    <a:pt x="464" y="152"/>
                  </a:cubicBezTo>
                  <a:cubicBezTo>
                    <a:pt x="451" y="159"/>
                    <a:pt x="442" y="165"/>
                    <a:pt x="434" y="170"/>
                  </a:cubicBezTo>
                  <a:cubicBezTo>
                    <a:pt x="430" y="171"/>
                    <a:pt x="426" y="173"/>
                    <a:pt x="422" y="174"/>
                  </a:cubicBezTo>
                  <a:cubicBezTo>
                    <a:pt x="415" y="176"/>
                    <a:pt x="407" y="178"/>
                    <a:pt x="400" y="181"/>
                  </a:cubicBezTo>
                  <a:cubicBezTo>
                    <a:pt x="384" y="187"/>
                    <a:pt x="366" y="193"/>
                    <a:pt x="347" y="201"/>
                  </a:cubicBezTo>
                  <a:cubicBezTo>
                    <a:pt x="328" y="209"/>
                    <a:pt x="308" y="218"/>
                    <a:pt x="287" y="228"/>
                  </a:cubicBezTo>
                  <a:cubicBezTo>
                    <a:pt x="266" y="239"/>
                    <a:pt x="243" y="251"/>
                    <a:pt x="222" y="265"/>
                  </a:cubicBezTo>
                  <a:cubicBezTo>
                    <a:pt x="199" y="278"/>
                    <a:pt x="178" y="294"/>
                    <a:pt x="156" y="311"/>
                  </a:cubicBezTo>
                  <a:cubicBezTo>
                    <a:pt x="145" y="320"/>
                    <a:pt x="134" y="329"/>
                    <a:pt x="124" y="339"/>
                  </a:cubicBezTo>
                  <a:cubicBezTo>
                    <a:pt x="119" y="344"/>
                    <a:pt x="114" y="349"/>
                    <a:pt x="109" y="354"/>
                  </a:cubicBezTo>
                  <a:cubicBezTo>
                    <a:pt x="101" y="361"/>
                    <a:pt x="101" y="361"/>
                    <a:pt x="101" y="361"/>
                  </a:cubicBezTo>
                  <a:cubicBezTo>
                    <a:pt x="99" y="364"/>
                    <a:pt x="96" y="366"/>
                    <a:pt x="94" y="369"/>
                  </a:cubicBezTo>
                  <a:cubicBezTo>
                    <a:pt x="75" y="391"/>
                    <a:pt x="56" y="413"/>
                    <a:pt x="42" y="439"/>
                  </a:cubicBezTo>
                  <a:cubicBezTo>
                    <a:pt x="40" y="442"/>
                    <a:pt x="38" y="445"/>
                    <a:pt x="37" y="448"/>
                  </a:cubicBezTo>
                  <a:cubicBezTo>
                    <a:pt x="34" y="453"/>
                    <a:pt x="34" y="453"/>
                    <a:pt x="34" y="453"/>
                  </a:cubicBezTo>
                  <a:cubicBezTo>
                    <a:pt x="33" y="454"/>
                    <a:pt x="32" y="456"/>
                    <a:pt x="32" y="458"/>
                  </a:cubicBezTo>
                  <a:cubicBezTo>
                    <a:pt x="28" y="464"/>
                    <a:pt x="25" y="471"/>
                    <a:pt x="22" y="477"/>
                  </a:cubicBezTo>
                  <a:cubicBezTo>
                    <a:pt x="22" y="479"/>
                    <a:pt x="21" y="481"/>
                    <a:pt x="20" y="482"/>
                  </a:cubicBezTo>
                  <a:cubicBezTo>
                    <a:pt x="18" y="487"/>
                    <a:pt x="18" y="487"/>
                    <a:pt x="18" y="487"/>
                  </a:cubicBezTo>
                  <a:cubicBezTo>
                    <a:pt x="17" y="491"/>
                    <a:pt x="16" y="494"/>
                    <a:pt x="15" y="498"/>
                  </a:cubicBezTo>
                  <a:cubicBezTo>
                    <a:pt x="14" y="501"/>
                    <a:pt x="13" y="504"/>
                    <a:pt x="11" y="508"/>
                  </a:cubicBezTo>
                  <a:cubicBezTo>
                    <a:pt x="10" y="511"/>
                    <a:pt x="10" y="515"/>
                    <a:pt x="9" y="518"/>
                  </a:cubicBezTo>
                  <a:cubicBezTo>
                    <a:pt x="1" y="545"/>
                    <a:pt x="0" y="573"/>
                    <a:pt x="2" y="599"/>
                  </a:cubicBezTo>
                  <a:cubicBezTo>
                    <a:pt x="4" y="625"/>
                    <a:pt x="10" y="649"/>
                    <a:pt x="18" y="669"/>
                  </a:cubicBezTo>
                  <a:cubicBezTo>
                    <a:pt x="27" y="689"/>
                    <a:pt x="37" y="706"/>
                    <a:pt x="48" y="720"/>
                  </a:cubicBezTo>
                  <a:cubicBezTo>
                    <a:pt x="58" y="734"/>
                    <a:pt x="68" y="745"/>
                    <a:pt x="77" y="753"/>
                  </a:cubicBezTo>
                  <a:cubicBezTo>
                    <a:pt x="80" y="755"/>
                    <a:pt x="82" y="757"/>
                    <a:pt x="84" y="759"/>
                  </a:cubicBezTo>
                  <a:cubicBezTo>
                    <a:pt x="86" y="761"/>
                    <a:pt x="88" y="762"/>
                    <a:pt x="90" y="764"/>
                  </a:cubicBezTo>
                  <a:cubicBezTo>
                    <a:pt x="93" y="767"/>
                    <a:pt x="97" y="769"/>
                    <a:pt x="99" y="771"/>
                  </a:cubicBezTo>
                  <a:cubicBezTo>
                    <a:pt x="102" y="773"/>
                    <a:pt x="104" y="774"/>
                    <a:pt x="106" y="775"/>
                  </a:cubicBezTo>
                  <a:cubicBezTo>
                    <a:pt x="107" y="776"/>
                    <a:pt x="108" y="776"/>
                    <a:pt x="108" y="776"/>
                  </a:cubicBezTo>
                  <a:cubicBezTo>
                    <a:pt x="108" y="776"/>
                    <a:pt x="106" y="773"/>
                    <a:pt x="102" y="768"/>
                  </a:cubicBezTo>
                  <a:cubicBezTo>
                    <a:pt x="99" y="763"/>
                    <a:pt x="94" y="755"/>
                    <a:pt x="89" y="744"/>
                  </a:cubicBezTo>
                  <a:cubicBezTo>
                    <a:pt x="84" y="734"/>
                    <a:pt x="78" y="721"/>
                    <a:pt x="72" y="707"/>
                  </a:cubicBezTo>
                  <a:cubicBezTo>
                    <a:pt x="67" y="692"/>
                    <a:pt x="62" y="675"/>
                    <a:pt x="59" y="657"/>
                  </a:cubicBezTo>
                  <a:cubicBezTo>
                    <a:pt x="58" y="652"/>
                    <a:pt x="57" y="648"/>
                    <a:pt x="57" y="643"/>
                  </a:cubicBezTo>
                  <a:cubicBezTo>
                    <a:pt x="56" y="638"/>
                    <a:pt x="56" y="633"/>
                    <a:pt x="56" y="629"/>
                  </a:cubicBezTo>
                  <a:cubicBezTo>
                    <a:pt x="55" y="626"/>
                    <a:pt x="55" y="624"/>
                    <a:pt x="55" y="621"/>
                  </a:cubicBezTo>
                  <a:cubicBezTo>
                    <a:pt x="55" y="619"/>
                    <a:pt x="55" y="616"/>
                    <a:pt x="55" y="614"/>
                  </a:cubicBezTo>
                  <a:cubicBezTo>
                    <a:pt x="56" y="611"/>
                    <a:pt x="55" y="609"/>
                    <a:pt x="56" y="606"/>
                  </a:cubicBezTo>
                  <a:cubicBezTo>
                    <a:pt x="56" y="604"/>
                    <a:pt x="56" y="601"/>
                    <a:pt x="56" y="599"/>
                  </a:cubicBezTo>
                  <a:cubicBezTo>
                    <a:pt x="58" y="578"/>
                    <a:pt x="62" y="558"/>
                    <a:pt x="70" y="537"/>
                  </a:cubicBezTo>
                  <a:cubicBezTo>
                    <a:pt x="71" y="534"/>
                    <a:pt x="72" y="532"/>
                    <a:pt x="73" y="529"/>
                  </a:cubicBezTo>
                  <a:cubicBezTo>
                    <a:pt x="75" y="527"/>
                    <a:pt x="76" y="524"/>
                    <a:pt x="77" y="522"/>
                  </a:cubicBezTo>
                  <a:cubicBezTo>
                    <a:pt x="78" y="519"/>
                    <a:pt x="79" y="516"/>
                    <a:pt x="80" y="514"/>
                  </a:cubicBezTo>
                  <a:cubicBezTo>
                    <a:pt x="82" y="510"/>
                    <a:pt x="82" y="510"/>
                    <a:pt x="82" y="510"/>
                  </a:cubicBezTo>
                  <a:cubicBezTo>
                    <a:pt x="83" y="509"/>
                    <a:pt x="84" y="507"/>
                    <a:pt x="84" y="506"/>
                  </a:cubicBezTo>
                  <a:cubicBezTo>
                    <a:pt x="87" y="501"/>
                    <a:pt x="90" y="496"/>
                    <a:pt x="93" y="491"/>
                  </a:cubicBezTo>
                  <a:cubicBezTo>
                    <a:pt x="93" y="490"/>
                    <a:pt x="94" y="488"/>
                    <a:pt x="95" y="487"/>
                  </a:cubicBezTo>
                  <a:cubicBezTo>
                    <a:pt x="97" y="483"/>
                    <a:pt x="97" y="483"/>
                    <a:pt x="97" y="483"/>
                  </a:cubicBezTo>
                  <a:cubicBezTo>
                    <a:pt x="102" y="476"/>
                    <a:pt x="102" y="476"/>
                    <a:pt x="102" y="476"/>
                  </a:cubicBezTo>
                  <a:cubicBezTo>
                    <a:pt x="115" y="456"/>
                    <a:pt x="131" y="437"/>
                    <a:pt x="148" y="418"/>
                  </a:cubicBezTo>
                  <a:cubicBezTo>
                    <a:pt x="156" y="409"/>
                    <a:pt x="165" y="400"/>
                    <a:pt x="174" y="391"/>
                  </a:cubicBezTo>
                  <a:cubicBezTo>
                    <a:pt x="183" y="383"/>
                    <a:pt x="192" y="374"/>
                    <a:pt x="202" y="366"/>
                  </a:cubicBezTo>
                  <a:cubicBezTo>
                    <a:pt x="221" y="349"/>
                    <a:pt x="240" y="333"/>
                    <a:pt x="259" y="318"/>
                  </a:cubicBezTo>
                  <a:cubicBezTo>
                    <a:pt x="264" y="314"/>
                    <a:pt x="268" y="310"/>
                    <a:pt x="273" y="307"/>
                  </a:cubicBezTo>
                  <a:cubicBezTo>
                    <a:pt x="275" y="305"/>
                    <a:pt x="278" y="303"/>
                    <a:pt x="280" y="301"/>
                  </a:cubicBezTo>
                  <a:cubicBezTo>
                    <a:pt x="283" y="300"/>
                    <a:pt x="285" y="298"/>
                    <a:pt x="287" y="296"/>
                  </a:cubicBezTo>
                  <a:cubicBezTo>
                    <a:pt x="297" y="289"/>
                    <a:pt x="306" y="282"/>
                    <a:pt x="315" y="275"/>
                  </a:cubicBezTo>
                  <a:cubicBezTo>
                    <a:pt x="324" y="268"/>
                    <a:pt x="334" y="262"/>
                    <a:pt x="342" y="256"/>
                  </a:cubicBezTo>
                  <a:cubicBezTo>
                    <a:pt x="351" y="250"/>
                    <a:pt x="359" y="244"/>
                    <a:pt x="367" y="238"/>
                  </a:cubicBezTo>
                  <a:cubicBezTo>
                    <a:pt x="384" y="226"/>
                    <a:pt x="399" y="216"/>
                    <a:pt x="412" y="206"/>
                  </a:cubicBezTo>
                  <a:cubicBezTo>
                    <a:pt x="419" y="201"/>
                    <a:pt x="425" y="197"/>
                    <a:pt x="431" y="193"/>
                  </a:cubicBezTo>
                  <a:cubicBezTo>
                    <a:pt x="437" y="189"/>
                    <a:pt x="442" y="185"/>
                    <a:pt x="447" y="182"/>
                  </a:cubicBezTo>
                  <a:cubicBezTo>
                    <a:pt x="449" y="181"/>
                    <a:pt x="450" y="180"/>
                    <a:pt x="451" y="179"/>
                  </a:cubicBezTo>
                  <a:cubicBezTo>
                    <a:pt x="458" y="176"/>
                    <a:pt x="465" y="173"/>
                    <a:pt x="473" y="170"/>
                  </a:cubicBezTo>
                  <a:cubicBezTo>
                    <a:pt x="481" y="167"/>
                    <a:pt x="490" y="164"/>
                    <a:pt x="500" y="160"/>
                  </a:cubicBezTo>
                  <a:cubicBezTo>
                    <a:pt x="510" y="157"/>
                    <a:pt x="520" y="153"/>
                    <a:pt x="532" y="149"/>
                  </a:cubicBezTo>
                  <a:cubicBezTo>
                    <a:pt x="544" y="145"/>
                    <a:pt x="556" y="141"/>
                    <a:pt x="570" y="137"/>
                  </a:cubicBezTo>
                  <a:cubicBezTo>
                    <a:pt x="583" y="133"/>
                    <a:pt x="598" y="129"/>
                    <a:pt x="613" y="125"/>
                  </a:cubicBezTo>
                  <a:cubicBezTo>
                    <a:pt x="674" y="108"/>
                    <a:pt x="749" y="92"/>
                    <a:pt x="835" y="84"/>
                  </a:cubicBezTo>
                  <a:cubicBezTo>
                    <a:pt x="878" y="80"/>
                    <a:pt x="924" y="79"/>
                    <a:pt x="972" y="81"/>
                  </a:cubicBezTo>
                  <a:cubicBezTo>
                    <a:pt x="1020" y="84"/>
                    <a:pt x="1070" y="90"/>
                    <a:pt x="1120" y="101"/>
                  </a:cubicBezTo>
                  <a:cubicBezTo>
                    <a:pt x="1146" y="107"/>
                    <a:pt x="1171" y="114"/>
                    <a:pt x="1197" y="123"/>
                  </a:cubicBezTo>
                  <a:cubicBezTo>
                    <a:pt x="1209" y="128"/>
                    <a:pt x="1222" y="132"/>
                    <a:pt x="1235" y="137"/>
                  </a:cubicBezTo>
                  <a:cubicBezTo>
                    <a:pt x="1248" y="142"/>
                    <a:pt x="1260" y="148"/>
                    <a:pt x="1273" y="153"/>
                  </a:cubicBezTo>
                  <a:cubicBezTo>
                    <a:pt x="1286" y="160"/>
                    <a:pt x="1298" y="166"/>
                    <a:pt x="1311" y="172"/>
                  </a:cubicBezTo>
                  <a:cubicBezTo>
                    <a:pt x="1323" y="179"/>
                    <a:pt x="1335" y="186"/>
                    <a:pt x="1348" y="193"/>
                  </a:cubicBezTo>
                  <a:cubicBezTo>
                    <a:pt x="1354" y="197"/>
                    <a:pt x="1360" y="201"/>
                    <a:pt x="1366" y="205"/>
                  </a:cubicBezTo>
                  <a:cubicBezTo>
                    <a:pt x="1372" y="209"/>
                    <a:pt x="1379" y="213"/>
                    <a:pt x="1385" y="217"/>
                  </a:cubicBezTo>
                  <a:cubicBezTo>
                    <a:pt x="1394" y="223"/>
                    <a:pt x="1394" y="223"/>
                    <a:pt x="1394" y="223"/>
                  </a:cubicBezTo>
                  <a:cubicBezTo>
                    <a:pt x="1395" y="223"/>
                    <a:pt x="1395" y="223"/>
                    <a:pt x="1395" y="223"/>
                  </a:cubicBezTo>
                  <a:cubicBezTo>
                    <a:pt x="1394" y="222"/>
                    <a:pt x="1395" y="224"/>
                    <a:pt x="1395" y="224"/>
                  </a:cubicBezTo>
                  <a:cubicBezTo>
                    <a:pt x="1398" y="225"/>
                    <a:pt x="1398" y="225"/>
                    <a:pt x="1398" y="225"/>
                  </a:cubicBezTo>
                  <a:cubicBezTo>
                    <a:pt x="1402" y="229"/>
                    <a:pt x="1402" y="229"/>
                    <a:pt x="1402" y="229"/>
                  </a:cubicBezTo>
                  <a:cubicBezTo>
                    <a:pt x="1412" y="236"/>
                    <a:pt x="1412" y="236"/>
                    <a:pt x="1412" y="236"/>
                  </a:cubicBezTo>
                  <a:cubicBezTo>
                    <a:pt x="1413" y="236"/>
                    <a:pt x="1414" y="237"/>
                    <a:pt x="1414" y="237"/>
                  </a:cubicBezTo>
                  <a:cubicBezTo>
                    <a:pt x="1416" y="239"/>
                    <a:pt x="1416" y="239"/>
                    <a:pt x="1416" y="239"/>
                  </a:cubicBezTo>
                  <a:cubicBezTo>
                    <a:pt x="1420" y="242"/>
                    <a:pt x="1420" y="242"/>
                    <a:pt x="1420" y="242"/>
                  </a:cubicBezTo>
                  <a:cubicBezTo>
                    <a:pt x="1428" y="248"/>
                    <a:pt x="1428" y="248"/>
                    <a:pt x="1428" y="248"/>
                  </a:cubicBezTo>
                  <a:cubicBezTo>
                    <a:pt x="1436" y="255"/>
                    <a:pt x="1436" y="255"/>
                    <a:pt x="1436" y="255"/>
                  </a:cubicBezTo>
                  <a:cubicBezTo>
                    <a:pt x="1444" y="262"/>
                    <a:pt x="1444" y="262"/>
                    <a:pt x="1444" y="262"/>
                  </a:cubicBezTo>
                  <a:cubicBezTo>
                    <a:pt x="1451" y="270"/>
                    <a:pt x="1451" y="270"/>
                    <a:pt x="1451" y="270"/>
                  </a:cubicBezTo>
                  <a:cubicBezTo>
                    <a:pt x="1457" y="275"/>
                    <a:pt x="1462" y="280"/>
                    <a:pt x="1467" y="285"/>
                  </a:cubicBezTo>
                  <a:cubicBezTo>
                    <a:pt x="1472" y="290"/>
                    <a:pt x="1476" y="296"/>
                    <a:pt x="1481" y="302"/>
                  </a:cubicBezTo>
                  <a:cubicBezTo>
                    <a:pt x="1500" y="324"/>
                    <a:pt x="1518" y="349"/>
                    <a:pt x="1534" y="376"/>
                  </a:cubicBezTo>
                  <a:cubicBezTo>
                    <a:pt x="1550" y="403"/>
                    <a:pt x="1565" y="431"/>
                    <a:pt x="1578" y="461"/>
                  </a:cubicBezTo>
                  <a:cubicBezTo>
                    <a:pt x="1592" y="491"/>
                    <a:pt x="1605" y="522"/>
                    <a:pt x="1618" y="554"/>
                  </a:cubicBezTo>
                  <a:cubicBezTo>
                    <a:pt x="1632" y="586"/>
                    <a:pt x="1645" y="618"/>
                    <a:pt x="1659" y="651"/>
                  </a:cubicBezTo>
                  <a:cubicBezTo>
                    <a:pt x="1673" y="683"/>
                    <a:pt x="1688" y="716"/>
                    <a:pt x="1705" y="748"/>
                  </a:cubicBezTo>
                  <a:cubicBezTo>
                    <a:pt x="1712" y="760"/>
                    <a:pt x="1712" y="760"/>
                    <a:pt x="1712" y="760"/>
                  </a:cubicBezTo>
                  <a:cubicBezTo>
                    <a:pt x="1719" y="772"/>
                    <a:pt x="1719" y="772"/>
                    <a:pt x="1719" y="772"/>
                  </a:cubicBezTo>
                  <a:cubicBezTo>
                    <a:pt x="1723" y="780"/>
                    <a:pt x="1728" y="787"/>
                    <a:pt x="1733" y="795"/>
                  </a:cubicBezTo>
                  <a:cubicBezTo>
                    <a:pt x="1735" y="798"/>
                    <a:pt x="1735" y="798"/>
                    <a:pt x="1735" y="798"/>
                  </a:cubicBezTo>
                  <a:cubicBezTo>
                    <a:pt x="1737" y="801"/>
                    <a:pt x="1737" y="801"/>
                    <a:pt x="1737" y="801"/>
                  </a:cubicBezTo>
                  <a:cubicBezTo>
                    <a:pt x="1741" y="807"/>
                    <a:pt x="1741" y="807"/>
                    <a:pt x="1741" y="807"/>
                  </a:cubicBezTo>
                  <a:cubicBezTo>
                    <a:pt x="1748" y="818"/>
                    <a:pt x="1748" y="818"/>
                    <a:pt x="1748" y="818"/>
                  </a:cubicBezTo>
                  <a:cubicBezTo>
                    <a:pt x="1753" y="825"/>
                    <a:pt x="1758" y="833"/>
                    <a:pt x="1763" y="840"/>
                  </a:cubicBezTo>
                  <a:cubicBezTo>
                    <a:pt x="1771" y="851"/>
                    <a:pt x="1771" y="851"/>
                    <a:pt x="1771" y="851"/>
                  </a:cubicBezTo>
                  <a:cubicBezTo>
                    <a:pt x="1774" y="855"/>
                    <a:pt x="1776" y="858"/>
                    <a:pt x="1779" y="862"/>
                  </a:cubicBezTo>
                  <a:cubicBezTo>
                    <a:pt x="1785" y="869"/>
                    <a:pt x="1790" y="877"/>
                    <a:pt x="1796" y="884"/>
                  </a:cubicBezTo>
                  <a:cubicBezTo>
                    <a:pt x="1801" y="891"/>
                    <a:pt x="1807" y="899"/>
                    <a:pt x="1812" y="906"/>
                  </a:cubicBezTo>
                  <a:cubicBezTo>
                    <a:pt x="1818" y="913"/>
                    <a:pt x="1824" y="920"/>
                    <a:pt x="1830" y="927"/>
                  </a:cubicBezTo>
                  <a:cubicBezTo>
                    <a:pt x="1853" y="956"/>
                    <a:pt x="1878" y="982"/>
                    <a:pt x="1903" y="1010"/>
                  </a:cubicBezTo>
                  <a:cubicBezTo>
                    <a:pt x="1909" y="1016"/>
                    <a:pt x="1916" y="1023"/>
                    <a:pt x="1923" y="1029"/>
                  </a:cubicBezTo>
                  <a:cubicBezTo>
                    <a:pt x="1930" y="1036"/>
                    <a:pt x="1936" y="1042"/>
                    <a:pt x="1943" y="1048"/>
                  </a:cubicBezTo>
                  <a:cubicBezTo>
                    <a:pt x="1957" y="1061"/>
                    <a:pt x="1970" y="1073"/>
                    <a:pt x="1983" y="1085"/>
                  </a:cubicBezTo>
                  <a:cubicBezTo>
                    <a:pt x="1996" y="1098"/>
                    <a:pt x="2008" y="1110"/>
                    <a:pt x="2019" y="1124"/>
                  </a:cubicBezTo>
                  <a:cubicBezTo>
                    <a:pt x="2030" y="1137"/>
                    <a:pt x="2040" y="1151"/>
                    <a:pt x="2047" y="1166"/>
                  </a:cubicBezTo>
                  <a:cubicBezTo>
                    <a:pt x="2050" y="1171"/>
                    <a:pt x="2050" y="1171"/>
                    <a:pt x="2050" y="1171"/>
                  </a:cubicBezTo>
                  <a:cubicBezTo>
                    <a:pt x="2051" y="1174"/>
                    <a:pt x="2051" y="1174"/>
                    <a:pt x="2051" y="1174"/>
                  </a:cubicBezTo>
                  <a:cubicBezTo>
                    <a:pt x="2052" y="1175"/>
                    <a:pt x="2052" y="1175"/>
                    <a:pt x="2052" y="1175"/>
                  </a:cubicBezTo>
                  <a:cubicBezTo>
                    <a:pt x="2053" y="1176"/>
                    <a:pt x="2052" y="1176"/>
                    <a:pt x="2053" y="1176"/>
                  </a:cubicBezTo>
                  <a:cubicBezTo>
                    <a:pt x="2058" y="1189"/>
                    <a:pt x="2058" y="1189"/>
                    <a:pt x="2058" y="1189"/>
                  </a:cubicBezTo>
                  <a:cubicBezTo>
                    <a:pt x="2062" y="1197"/>
                    <a:pt x="2064" y="1205"/>
                    <a:pt x="2067" y="1213"/>
                  </a:cubicBezTo>
                  <a:cubicBezTo>
                    <a:pt x="2069" y="1217"/>
                    <a:pt x="2070" y="1221"/>
                    <a:pt x="2071" y="1225"/>
                  </a:cubicBezTo>
                  <a:cubicBezTo>
                    <a:pt x="2075" y="1238"/>
                    <a:pt x="2075" y="1238"/>
                    <a:pt x="2075" y="1238"/>
                  </a:cubicBezTo>
                  <a:cubicBezTo>
                    <a:pt x="2077" y="1246"/>
                    <a:pt x="2080" y="1254"/>
                    <a:pt x="2082" y="1263"/>
                  </a:cubicBezTo>
                  <a:cubicBezTo>
                    <a:pt x="2097" y="1331"/>
                    <a:pt x="2098" y="1402"/>
                    <a:pt x="2097" y="1474"/>
                  </a:cubicBezTo>
                  <a:cubicBezTo>
                    <a:pt x="2096" y="1546"/>
                    <a:pt x="2094" y="1620"/>
                    <a:pt x="2101" y="1696"/>
                  </a:cubicBezTo>
                  <a:cubicBezTo>
                    <a:pt x="2105" y="1734"/>
                    <a:pt x="2111" y="1772"/>
                    <a:pt x="2122" y="1810"/>
                  </a:cubicBezTo>
                  <a:cubicBezTo>
                    <a:pt x="2126" y="1824"/>
                    <a:pt x="2126" y="1824"/>
                    <a:pt x="2126" y="1824"/>
                  </a:cubicBezTo>
                  <a:cubicBezTo>
                    <a:pt x="2127" y="1829"/>
                    <a:pt x="2129" y="1833"/>
                    <a:pt x="2130" y="1838"/>
                  </a:cubicBezTo>
                  <a:cubicBezTo>
                    <a:pt x="2132" y="1843"/>
                    <a:pt x="2133" y="1847"/>
                    <a:pt x="2135" y="1852"/>
                  </a:cubicBezTo>
                  <a:cubicBezTo>
                    <a:pt x="2140" y="1866"/>
                    <a:pt x="2140" y="1866"/>
                    <a:pt x="2140" y="1866"/>
                  </a:cubicBezTo>
                  <a:cubicBezTo>
                    <a:pt x="2143" y="1875"/>
                    <a:pt x="2148" y="1884"/>
                    <a:pt x="2152" y="1893"/>
                  </a:cubicBezTo>
                  <a:cubicBezTo>
                    <a:pt x="2153" y="1896"/>
                    <a:pt x="2153" y="1896"/>
                    <a:pt x="2153" y="1896"/>
                  </a:cubicBezTo>
                  <a:cubicBezTo>
                    <a:pt x="2154" y="1898"/>
                    <a:pt x="2154" y="1898"/>
                    <a:pt x="2154" y="1898"/>
                  </a:cubicBezTo>
                  <a:cubicBezTo>
                    <a:pt x="2155" y="1900"/>
                    <a:pt x="2155" y="1900"/>
                    <a:pt x="2155" y="1900"/>
                  </a:cubicBezTo>
                  <a:cubicBezTo>
                    <a:pt x="2158" y="1906"/>
                    <a:pt x="2158" y="1906"/>
                    <a:pt x="2158" y="1906"/>
                  </a:cubicBezTo>
                  <a:cubicBezTo>
                    <a:pt x="2164" y="1918"/>
                    <a:pt x="2164" y="1918"/>
                    <a:pt x="2164" y="1918"/>
                  </a:cubicBezTo>
                  <a:cubicBezTo>
                    <a:pt x="2169" y="1927"/>
                    <a:pt x="2174" y="1936"/>
                    <a:pt x="2178" y="1944"/>
                  </a:cubicBezTo>
                  <a:cubicBezTo>
                    <a:pt x="2183" y="1952"/>
                    <a:pt x="2188" y="1960"/>
                    <a:pt x="2193" y="1968"/>
                  </a:cubicBezTo>
                  <a:cubicBezTo>
                    <a:pt x="2200" y="1980"/>
                    <a:pt x="2200" y="1980"/>
                    <a:pt x="2200" y="1980"/>
                  </a:cubicBezTo>
                  <a:cubicBezTo>
                    <a:pt x="2208" y="1991"/>
                    <a:pt x="2208" y="1991"/>
                    <a:pt x="2208" y="1991"/>
                  </a:cubicBezTo>
                  <a:cubicBezTo>
                    <a:pt x="2213" y="1999"/>
                    <a:pt x="2218" y="2006"/>
                    <a:pt x="2223" y="2014"/>
                  </a:cubicBezTo>
                  <a:cubicBezTo>
                    <a:pt x="2243" y="2043"/>
                    <a:pt x="2262" y="2071"/>
                    <a:pt x="2278" y="2098"/>
                  </a:cubicBezTo>
                  <a:cubicBezTo>
                    <a:pt x="2295" y="2126"/>
                    <a:pt x="2309" y="2153"/>
                    <a:pt x="2318" y="2180"/>
                  </a:cubicBezTo>
                  <a:cubicBezTo>
                    <a:pt x="2322" y="2190"/>
                    <a:pt x="2322" y="2190"/>
                    <a:pt x="2322" y="2190"/>
                  </a:cubicBezTo>
                  <a:cubicBezTo>
                    <a:pt x="2323" y="2193"/>
                    <a:pt x="2323" y="2193"/>
                    <a:pt x="2323" y="2193"/>
                  </a:cubicBezTo>
                  <a:cubicBezTo>
                    <a:pt x="2323" y="2194"/>
                    <a:pt x="2323" y="2194"/>
                    <a:pt x="2323" y="2194"/>
                  </a:cubicBezTo>
                  <a:cubicBezTo>
                    <a:pt x="2323" y="2194"/>
                    <a:pt x="2323" y="2194"/>
                    <a:pt x="2323" y="2195"/>
                  </a:cubicBezTo>
                  <a:cubicBezTo>
                    <a:pt x="2325" y="2200"/>
                    <a:pt x="2325" y="2200"/>
                    <a:pt x="2325" y="2200"/>
                  </a:cubicBezTo>
                  <a:cubicBezTo>
                    <a:pt x="2328" y="2212"/>
                    <a:pt x="2328" y="2212"/>
                    <a:pt x="2328" y="2212"/>
                  </a:cubicBezTo>
                  <a:cubicBezTo>
                    <a:pt x="2329" y="2215"/>
                    <a:pt x="2329" y="2215"/>
                    <a:pt x="2329" y="2215"/>
                  </a:cubicBezTo>
                  <a:cubicBezTo>
                    <a:pt x="2330" y="2216"/>
                    <a:pt x="2330" y="2217"/>
                    <a:pt x="2330" y="2218"/>
                  </a:cubicBezTo>
                  <a:cubicBezTo>
                    <a:pt x="2331" y="2223"/>
                    <a:pt x="2331" y="2223"/>
                    <a:pt x="2331" y="2223"/>
                  </a:cubicBezTo>
                  <a:cubicBezTo>
                    <a:pt x="2334" y="2233"/>
                    <a:pt x="2334" y="2233"/>
                    <a:pt x="2334" y="2233"/>
                  </a:cubicBezTo>
                  <a:cubicBezTo>
                    <a:pt x="2334" y="2237"/>
                    <a:pt x="2335" y="2241"/>
                    <a:pt x="2336" y="2244"/>
                  </a:cubicBezTo>
                  <a:cubicBezTo>
                    <a:pt x="2338" y="2255"/>
                    <a:pt x="2338" y="2255"/>
                    <a:pt x="2338" y="2255"/>
                  </a:cubicBezTo>
                  <a:cubicBezTo>
                    <a:pt x="2340" y="2266"/>
                    <a:pt x="2340" y="2266"/>
                    <a:pt x="2340" y="2266"/>
                  </a:cubicBezTo>
                  <a:cubicBezTo>
                    <a:pt x="2344" y="2296"/>
                    <a:pt x="2346" y="2326"/>
                    <a:pt x="2347" y="2356"/>
                  </a:cubicBezTo>
                  <a:cubicBezTo>
                    <a:pt x="2347" y="2385"/>
                    <a:pt x="2346" y="2415"/>
                    <a:pt x="2343" y="2445"/>
                  </a:cubicBezTo>
                  <a:cubicBezTo>
                    <a:pt x="2342" y="2452"/>
                    <a:pt x="2341" y="2459"/>
                    <a:pt x="2340" y="2467"/>
                  </a:cubicBezTo>
                  <a:cubicBezTo>
                    <a:pt x="2339" y="2474"/>
                    <a:pt x="2338" y="2481"/>
                    <a:pt x="2337" y="2488"/>
                  </a:cubicBezTo>
                  <a:cubicBezTo>
                    <a:pt x="2336" y="2496"/>
                    <a:pt x="2335" y="2503"/>
                    <a:pt x="2333" y="2510"/>
                  </a:cubicBezTo>
                  <a:cubicBezTo>
                    <a:pt x="2332" y="2517"/>
                    <a:pt x="2331" y="2524"/>
                    <a:pt x="2329" y="2531"/>
                  </a:cubicBezTo>
                  <a:cubicBezTo>
                    <a:pt x="2326" y="2545"/>
                    <a:pt x="2323" y="2561"/>
                    <a:pt x="2320" y="2574"/>
                  </a:cubicBezTo>
                  <a:cubicBezTo>
                    <a:pt x="2319" y="2577"/>
                    <a:pt x="2318" y="2581"/>
                    <a:pt x="2317" y="2584"/>
                  </a:cubicBezTo>
                  <a:cubicBezTo>
                    <a:pt x="2316" y="2587"/>
                    <a:pt x="2315" y="2591"/>
                    <a:pt x="2314" y="2594"/>
                  </a:cubicBezTo>
                  <a:cubicBezTo>
                    <a:pt x="2312" y="2601"/>
                    <a:pt x="2311" y="2608"/>
                    <a:pt x="2309" y="2614"/>
                  </a:cubicBezTo>
                  <a:cubicBezTo>
                    <a:pt x="2307" y="2621"/>
                    <a:pt x="2304" y="2628"/>
                    <a:pt x="2302" y="2634"/>
                  </a:cubicBezTo>
                  <a:cubicBezTo>
                    <a:pt x="2300" y="2641"/>
                    <a:pt x="2298" y="2648"/>
                    <a:pt x="2296" y="2654"/>
                  </a:cubicBezTo>
                  <a:cubicBezTo>
                    <a:pt x="2291" y="2667"/>
                    <a:pt x="2287" y="2680"/>
                    <a:pt x="2281" y="2692"/>
                  </a:cubicBezTo>
                  <a:cubicBezTo>
                    <a:pt x="2272" y="2717"/>
                    <a:pt x="2260" y="2740"/>
                    <a:pt x="2248" y="2763"/>
                  </a:cubicBezTo>
                  <a:cubicBezTo>
                    <a:pt x="2223" y="2808"/>
                    <a:pt x="2194" y="2848"/>
                    <a:pt x="2163" y="2881"/>
                  </a:cubicBezTo>
                  <a:cubicBezTo>
                    <a:pt x="2147" y="2898"/>
                    <a:pt x="2130" y="2913"/>
                    <a:pt x="2113" y="2926"/>
                  </a:cubicBezTo>
                  <a:cubicBezTo>
                    <a:pt x="2109" y="2930"/>
                    <a:pt x="2104" y="2933"/>
                    <a:pt x="2100" y="2936"/>
                  </a:cubicBezTo>
                  <a:cubicBezTo>
                    <a:pt x="2095" y="2939"/>
                    <a:pt x="2091" y="2942"/>
                    <a:pt x="2086" y="2945"/>
                  </a:cubicBezTo>
                  <a:cubicBezTo>
                    <a:pt x="2083" y="2948"/>
                    <a:pt x="2083" y="2948"/>
                    <a:pt x="2083" y="2948"/>
                  </a:cubicBezTo>
                  <a:cubicBezTo>
                    <a:pt x="2082" y="2948"/>
                    <a:pt x="2082" y="2948"/>
                    <a:pt x="2082" y="2948"/>
                  </a:cubicBezTo>
                  <a:cubicBezTo>
                    <a:pt x="2082" y="2949"/>
                    <a:pt x="2083" y="2948"/>
                    <a:pt x="2082" y="2949"/>
                  </a:cubicBezTo>
                  <a:cubicBezTo>
                    <a:pt x="2080" y="2950"/>
                    <a:pt x="2080" y="2950"/>
                    <a:pt x="2080" y="2950"/>
                  </a:cubicBezTo>
                  <a:cubicBezTo>
                    <a:pt x="2078" y="2951"/>
                    <a:pt x="2075" y="2953"/>
                    <a:pt x="2073" y="2954"/>
                  </a:cubicBezTo>
                  <a:cubicBezTo>
                    <a:pt x="2069" y="2956"/>
                    <a:pt x="2069" y="2956"/>
                    <a:pt x="2069" y="2956"/>
                  </a:cubicBezTo>
                  <a:cubicBezTo>
                    <a:pt x="2066" y="2958"/>
                    <a:pt x="2066" y="2958"/>
                    <a:pt x="2066" y="2958"/>
                  </a:cubicBezTo>
                  <a:cubicBezTo>
                    <a:pt x="2064" y="2960"/>
                    <a:pt x="2062" y="2961"/>
                    <a:pt x="2060" y="2962"/>
                  </a:cubicBezTo>
                  <a:cubicBezTo>
                    <a:pt x="2042" y="2972"/>
                    <a:pt x="2024" y="2981"/>
                    <a:pt x="2006" y="2988"/>
                  </a:cubicBezTo>
                  <a:cubicBezTo>
                    <a:pt x="1988" y="2995"/>
                    <a:pt x="1970" y="3000"/>
                    <a:pt x="1952" y="3004"/>
                  </a:cubicBezTo>
                  <a:cubicBezTo>
                    <a:pt x="1917" y="3012"/>
                    <a:pt x="1884" y="3013"/>
                    <a:pt x="1854" y="3010"/>
                  </a:cubicBezTo>
                  <a:cubicBezTo>
                    <a:pt x="1840" y="3008"/>
                    <a:pt x="1826" y="3005"/>
                    <a:pt x="1813" y="3002"/>
                  </a:cubicBezTo>
                  <a:cubicBezTo>
                    <a:pt x="1810" y="3001"/>
                    <a:pt x="1807" y="3000"/>
                    <a:pt x="1804" y="2999"/>
                  </a:cubicBezTo>
                  <a:cubicBezTo>
                    <a:pt x="1801" y="2998"/>
                    <a:pt x="1798" y="2997"/>
                    <a:pt x="1795" y="2996"/>
                  </a:cubicBezTo>
                  <a:cubicBezTo>
                    <a:pt x="1792" y="2995"/>
                    <a:pt x="1789" y="2993"/>
                    <a:pt x="1786" y="2992"/>
                  </a:cubicBezTo>
                  <a:cubicBezTo>
                    <a:pt x="1783" y="2991"/>
                    <a:pt x="1780" y="2990"/>
                    <a:pt x="1778" y="2988"/>
                  </a:cubicBezTo>
                  <a:cubicBezTo>
                    <a:pt x="1757" y="2978"/>
                    <a:pt x="1740" y="2967"/>
                    <a:pt x="1727" y="2956"/>
                  </a:cubicBezTo>
                  <a:cubicBezTo>
                    <a:pt x="1725" y="2955"/>
                    <a:pt x="1724" y="2954"/>
                    <a:pt x="1722" y="2952"/>
                  </a:cubicBezTo>
                  <a:cubicBezTo>
                    <a:pt x="1721" y="2951"/>
                    <a:pt x="1719" y="2950"/>
                    <a:pt x="1718" y="2949"/>
                  </a:cubicBezTo>
                  <a:cubicBezTo>
                    <a:pt x="1715" y="2946"/>
                    <a:pt x="1713" y="2944"/>
                    <a:pt x="1710" y="2942"/>
                  </a:cubicBezTo>
                  <a:cubicBezTo>
                    <a:pt x="1706" y="2937"/>
                    <a:pt x="1702" y="2933"/>
                    <a:pt x="1699" y="2930"/>
                  </a:cubicBezTo>
                  <a:cubicBezTo>
                    <a:pt x="1693" y="2924"/>
                    <a:pt x="1690" y="2920"/>
                    <a:pt x="1690" y="2920"/>
                  </a:cubicBezTo>
                  <a:cubicBezTo>
                    <a:pt x="1682" y="2926"/>
                    <a:pt x="1682" y="2926"/>
                    <a:pt x="1682" y="2926"/>
                  </a:cubicBezTo>
                  <a:cubicBezTo>
                    <a:pt x="1682" y="2926"/>
                    <a:pt x="1684" y="2930"/>
                    <a:pt x="1689" y="2938"/>
                  </a:cubicBezTo>
                  <a:cubicBezTo>
                    <a:pt x="1691" y="2942"/>
                    <a:pt x="1695" y="2947"/>
                    <a:pt x="1698" y="2952"/>
                  </a:cubicBezTo>
                  <a:cubicBezTo>
                    <a:pt x="1700" y="2955"/>
                    <a:pt x="1703" y="2958"/>
                    <a:pt x="1705" y="2961"/>
                  </a:cubicBezTo>
                  <a:cubicBezTo>
                    <a:pt x="1706" y="2962"/>
                    <a:pt x="1708" y="2964"/>
                    <a:pt x="1709" y="2966"/>
                  </a:cubicBezTo>
                  <a:cubicBezTo>
                    <a:pt x="1710" y="2967"/>
                    <a:pt x="1712" y="2969"/>
                    <a:pt x="1713" y="2971"/>
                  </a:cubicBezTo>
                  <a:cubicBezTo>
                    <a:pt x="1716" y="2973"/>
                    <a:pt x="1718" y="2976"/>
                    <a:pt x="1721" y="2979"/>
                  </a:cubicBezTo>
                  <a:cubicBezTo>
                    <a:pt x="1718" y="2983"/>
                    <a:pt x="1715" y="2989"/>
                    <a:pt x="1711" y="2996"/>
                  </a:cubicBezTo>
                  <a:cubicBezTo>
                    <a:pt x="1701" y="3012"/>
                    <a:pt x="1688" y="3034"/>
                    <a:pt x="1672" y="3062"/>
                  </a:cubicBezTo>
                  <a:cubicBezTo>
                    <a:pt x="1665" y="3075"/>
                    <a:pt x="1657" y="3090"/>
                    <a:pt x="1648" y="3106"/>
                  </a:cubicBezTo>
                  <a:cubicBezTo>
                    <a:pt x="1640" y="3122"/>
                    <a:pt x="1631" y="3139"/>
                    <a:pt x="1623" y="3157"/>
                  </a:cubicBezTo>
                  <a:cubicBezTo>
                    <a:pt x="1614" y="3174"/>
                    <a:pt x="1605" y="3193"/>
                    <a:pt x="1597" y="3211"/>
                  </a:cubicBezTo>
                  <a:cubicBezTo>
                    <a:pt x="1588" y="3230"/>
                    <a:pt x="1580" y="3249"/>
                    <a:pt x="1572" y="3269"/>
                  </a:cubicBezTo>
                  <a:cubicBezTo>
                    <a:pt x="1568" y="3278"/>
                    <a:pt x="1564" y="3288"/>
                    <a:pt x="1561" y="3298"/>
                  </a:cubicBezTo>
                  <a:cubicBezTo>
                    <a:pt x="1559" y="3303"/>
                    <a:pt x="1557" y="3308"/>
                    <a:pt x="1555" y="3312"/>
                  </a:cubicBezTo>
                  <a:cubicBezTo>
                    <a:pt x="1553" y="3317"/>
                    <a:pt x="1552" y="3322"/>
                    <a:pt x="1550" y="3327"/>
                  </a:cubicBezTo>
                  <a:cubicBezTo>
                    <a:pt x="1543" y="3346"/>
                    <a:pt x="1537" y="3366"/>
                    <a:pt x="1531" y="3385"/>
                  </a:cubicBezTo>
                  <a:cubicBezTo>
                    <a:pt x="1526" y="3403"/>
                    <a:pt x="1521" y="3422"/>
                    <a:pt x="1517" y="3439"/>
                  </a:cubicBezTo>
                  <a:cubicBezTo>
                    <a:pt x="1515" y="3448"/>
                    <a:pt x="1513" y="3456"/>
                    <a:pt x="1512" y="3465"/>
                  </a:cubicBezTo>
                  <a:cubicBezTo>
                    <a:pt x="1510" y="3473"/>
                    <a:pt x="1509" y="3481"/>
                    <a:pt x="1508" y="3489"/>
                  </a:cubicBezTo>
                  <a:cubicBezTo>
                    <a:pt x="1506" y="3496"/>
                    <a:pt x="1506" y="3504"/>
                    <a:pt x="1505" y="3511"/>
                  </a:cubicBezTo>
                  <a:cubicBezTo>
                    <a:pt x="1504" y="3515"/>
                    <a:pt x="1504" y="3518"/>
                    <a:pt x="1503" y="3521"/>
                  </a:cubicBezTo>
                  <a:cubicBezTo>
                    <a:pt x="1503" y="3525"/>
                    <a:pt x="1503" y="3528"/>
                    <a:pt x="1503" y="3531"/>
                  </a:cubicBezTo>
                  <a:cubicBezTo>
                    <a:pt x="1502" y="3544"/>
                    <a:pt x="1502" y="3555"/>
                    <a:pt x="1501" y="3564"/>
                  </a:cubicBezTo>
                  <a:cubicBezTo>
                    <a:pt x="1501" y="3568"/>
                    <a:pt x="1502" y="3572"/>
                    <a:pt x="1502" y="3576"/>
                  </a:cubicBezTo>
                  <a:cubicBezTo>
                    <a:pt x="1502" y="3579"/>
                    <a:pt x="1502" y="3582"/>
                    <a:pt x="1502" y="3585"/>
                  </a:cubicBezTo>
                  <a:cubicBezTo>
                    <a:pt x="1502" y="3590"/>
                    <a:pt x="1502" y="3592"/>
                    <a:pt x="1502" y="3592"/>
                  </a:cubicBezTo>
                  <a:cubicBezTo>
                    <a:pt x="1502" y="3592"/>
                    <a:pt x="1503" y="3590"/>
                    <a:pt x="1503" y="3585"/>
                  </a:cubicBezTo>
                  <a:cubicBezTo>
                    <a:pt x="1503" y="3582"/>
                    <a:pt x="1503" y="3579"/>
                    <a:pt x="1503" y="3576"/>
                  </a:cubicBezTo>
                  <a:cubicBezTo>
                    <a:pt x="1504" y="3572"/>
                    <a:pt x="1504" y="3568"/>
                    <a:pt x="1505" y="3564"/>
                  </a:cubicBezTo>
                  <a:cubicBezTo>
                    <a:pt x="1506" y="3555"/>
                    <a:pt x="1507" y="3544"/>
                    <a:pt x="1509" y="3532"/>
                  </a:cubicBezTo>
                  <a:cubicBezTo>
                    <a:pt x="1510" y="3529"/>
                    <a:pt x="1511" y="3526"/>
                    <a:pt x="1511" y="3522"/>
                  </a:cubicBezTo>
                  <a:cubicBezTo>
                    <a:pt x="1512" y="3519"/>
                    <a:pt x="1513" y="3516"/>
                    <a:pt x="1513" y="3512"/>
                  </a:cubicBezTo>
                  <a:cubicBezTo>
                    <a:pt x="1515" y="3506"/>
                    <a:pt x="1517" y="3498"/>
                    <a:pt x="1519" y="3491"/>
                  </a:cubicBezTo>
                  <a:cubicBezTo>
                    <a:pt x="1521" y="3484"/>
                    <a:pt x="1523" y="3476"/>
                    <a:pt x="1525" y="3468"/>
                  </a:cubicBezTo>
                  <a:cubicBezTo>
                    <a:pt x="1528" y="3460"/>
                    <a:pt x="1530" y="3452"/>
                    <a:pt x="1533" y="3444"/>
                  </a:cubicBezTo>
                  <a:cubicBezTo>
                    <a:pt x="1539" y="3427"/>
                    <a:pt x="1546" y="3410"/>
                    <a:pt x="1553" y="3392"/>
                  </a:cubicBezTo>
                  <a:cubicBezTo>
                    <a:pt x="1561" y="3375"/>
                    <a:pt x="1569" y="3357"/>
                    <a:pt x="1577" y="3338"/>
                  </a:cubicBezTo>
                  <a:cubicBezTo>
                    <a:pt x="1580" y="3334"/>
                    <a:pt x="1582" y="3329"/>
                    <a:pt x="1584" y="3325"/>
                  </a:cubicBezTo>
                  <a:cubicBezTo>
                    <a:pt x="1586" y="3320"/>
                    <a:pt x="1589" y="3316"/>
                    <a:pt x="1591" y="3311"/>
                  </a:cubicBezTo>
                  <a:cubicBezTo>
                    <a:pt x="1595" y="3302"/>
                    <a:pt x="1600" y="3293"/>
                    <a:pt x="1605" y="3284"/>
                  </a:cubicBezTo>
                  <a:cubicBezTo>
                    <a:pt x="1615" y="3266"/>
                    <a:pt x="1625" y="3249"/>
                    <a:pt x="1635" y="3231"/>
                  </a:cubicBezTo>
                  <a:cubicBezTo>
                    <a:pt x="1646" y="3214"/>
                    <a:pt x="1656" y="3197"/>
                    <a:pt x="1666" y="3181"/>
                  </a:cubicBezTo>
                  <a:cubicBezTo>
                    <a:pt x="1676" y="3165"/>
                    <a:pt x="1687" y="3150"/>
                    <a:pt x="1696" y="3135"/>
                  </a:cubicBezTo>
                  <a:cubicBezTo>
                    <a:pt x="1706" y="3121"/>
                    <a:pt x="1716" y="3107"/>
                    <a:pt x="1724" y="3095"/>
                  </a:cubicBezTo>
                  <a:cubicBezTo>
                    <a:pt x="1742" y="3070"/>
                    <a:pt x="1757" y="3049"/>
                    <a:pt x="1768" y="3035"/>
                  </a:cubicBezTo>
                  <a:cubicBezTo>
                    <a:pt x="1772" y="3031"/>
                    <a:pt x="1775" y="3027"/>
                    <a:pt x="1778" y="3023"/>
                  </a:cubicBezTo>
                  <a:cubicBezTo>
                    <a:pt x="1797" y="3035"/>
                    <a:pt x="1820" y="3044"/>
                    <a:pt x="1847" y="3051"/>
                  </a:cubicBezTo>
                  <a:cubicBezTo>
                    <a:pt x="1880" y="3060"/>
                    <a:pt x="1919" y="3063"/>
                    <a:pt x="1961" y="3059"/>
                  </a:cubicBezTo>
                  <a:cubicBezTo>
                    <a:pt x="2002" y="3054"/>
                    <a:pt x="2046" y="3043"/>
                    <a:pt x="2090" y="3024"/>
                  </a:cubicBezTo>
                  <a:cubicBezTo>
                    <a:pt x="2134" y="3004"/>
                    <a:pt x="2178" y="2976"/>
                    <a:pt x="2219" y="2940"/>
                  </a:cubicBezTo>
                  <a:cubicBezTo>
                    <a:pt x="2259" y="2904"/>
                    <a:pt x="2296" y="2860"/>
                    <a:pt x="2328" y="2810"/>
                  </a:cubicBezTo>
                  <a:cubicBezTo>
                    <a:pt x="2359" y="2761"/>
                    <a:pt x="2386" y="2705"/>
                    <a:pt x="2406" y="2646"/>
                  </a:cubicBezTo>
                  <a:cubicBezTo>
                    <a:pt x="2416" y="2617"/>
                    <a:pt x="2426" y="2584"/>
                    <a:pt x="2433" y="2555"/>
                  </a:cubicBezTo>
                  <a:cubicBezTo>
                    <a:pt x="2434" y="2552"/>
                    <a:pt x="2434" y="2552"/>
                    <a:pt x="2434" y="2552"/>
                  </a:cubicBezTo>
                  <a:cubicBezTo>
                    <a:pt x="2434" y="2549"/>
                    <a:pt x="2434" y="2549"/>
                    <a:pt x="2434" y="2549"/>
                  </a:cubicBezTo>
                  <a:cubicBezTo>
                    <a:pt x="2436" y="2543"/>
                    <a:pt x="2436" y="2543"/>
                    <a:pt x="2436" y="2543"/>
                  </a:cubicBezTo>
                  <a:cubicBezTo>
                    <a:pt x="2437" y="2539"/>
                    <a:pt x="2438" y="2535"/>
                    <a:pt x="2439" y="2531"/>
                  </a:cubicBezTo>
                  <a:cubicBezTo>
                    <a:pt x="2440" y="2523"/>
                    <a:pt x="2442" y="2515"/>
                    <a:pt x="2443" y="2507"/>
                  </a:cubicBezTo>
                  <a:cubicBezTo>
                    <a:pt x="2445" y="2499"/>
                    <a:pt x="2446" y="2490"/>
                    <a:pt x="2448" y="2482"/>
                  </a:cubicBezTo>
                  <a:cubicBezTo>
                    <a:pt x="2449" y="2474"/>
                    <a:pt x="2450" y="2466"/>
                    <a:pt x="2451" y="2458"/>
                  </a:cubicBezTo>
                  <a:cubicBezTo>
                    <a:pt x="2456" y="2424"/>
                    <a:pt x="2458" y="2390"/>
                    <a:pt x="2458" y="2355"/>
                  </a:cubicBezTo>
                  <a:cubicBezTo>
                    <a:pt x="2458" y="2320"/>
                    <a:pt x="2456" y="2285"/>
                    <a:pt x="2450" y="22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
            <p:cNvSpPr>
              <a:spLocks noEditPoints="1"/>
            </p:cNvSpPr>
            <p:nvPr/>
          </p:nvSpPr>
          <p:spPr bwMode="auto">
            <a:xfrm>
              <a:off x="4111" y="1013"/>
              <a:ext cx="2912" cy="4447"/>
            </a:xfrm>
            <a:custGeom>
              <a:avLst/>
              <a:gdLst>
                <a:gd name="T0" fmla="*/ 1793 w 1946"/>
                <a:gd name="T1" fmla="*/ 1240 h 2972"/>
                <a:gd name="T2" fmla="*/ 1537 w 1946"/>
                <a:gd name="T3" fmla="*/ 992 h 2972"/>
                <a:gd name="T4" fmla="*/ 1177 w 1946"/>
                <a:gd name="T5" fmla="*/ 738 h 2972"/>
                <a:gd name="T6" fmla="*/ 156 w 1946"/>
                <a:gd name="T7" fmla="*/ 39 h 2972"/>
                <a:gd name="T8" fmla="*/ 983 w 1946"/>
                <a:gd name="T9" fmla="*/ 828 h 2972"/>
                <a:gd name="T10" fmla="*/ 616 w 1946"/>
                <a:gd name="T11" fmla="*/ 922 h 2972"/>
                <a:gd name="T12" fmla="*/ 521 w 1946"/>
                <a:gd name="T13" fmla="*/ 836 h 2972"/>
                <a:gd name="T14" fmla="*/ 411 w 1946"/>
                <a:gd name="T15" fmla="*/ 760 h 2972"/>
                <a:gd name="T16" fmla="*/ 294 w 1946"/>
                <a:gd name="T17" fmla="*/ 612 h 2972"/>
                <a:gd name="T18" fmla="*/ 72 w 1946"/>
                <a:gd name="T19" fmla="*/ 215 h 2972"/>
                <a:gd name="T20" fmla="*/ 145 w 1946"/>
                <a:gd name="T21" fmla="*/ 569 h 2972"/>
                <a:gd name="T22" fmla="*/ 308 w 1946"/>
                <a:gd name="T23" fmla="*/ 801 h 2972"/>
                <a:gd name="T24" fmla="*/ 443 w 1946"/>
                <a:gd name="T25" fmla="*/ 850 h 2972"/>
                <a:gd name="T26" fmla="*/ 536 w 1946"/>
                <a:gd name="T27" fmla="*/ 943 h 2972"/>
                <a:gd name="T28" fmla="*/ 813 w 1946"/>
                <a:gd name="T29" fmla="*/ 1016 h 2972"/>
                <a:gd name="T30" fmla="*/ 734 w 1946"/>
                <a:gd name="T31" fmla="*/ 1066 h 2972"/>
                <a:gd name="T32" fmla="*/ 513 w 1946"/>
                <a:gd name="T33" fmla="*/ 1638 h 2972"/>
                <a:gd name="T34" fmla="*/ 704 w 1946"/>
                <a:gd name="T35" fmla="*/ 1111 h 2972"/>
                <a:gd name="T36" fmla="*/ 1178 w 1946"/>
                <a:gd name="T37" fmla="*/ 1496 h 2972"/>
                <a:gd name="T38" fmla="*/ 1144 w 1946"/>
                <a:gd name="T39" fmla="*/ 1757 h 2972"/>
                <a:gd name="T40" fmla="*/ 1057 w 1946"/>
                <a:gd name="T41" fmla="*/ 1849 h 2972"/>
                <a:gd name="T42" fmla="*/ 532 w 1946"/>
                <a:gd name="T43" fmla="*/ 1772 h 2972"/>
                <a:gd name="T44" fmla="*/ 1066 w 1946"/>
                <a:gd name="T45" fmla="*/ 2030 h 2972"/>
                <a:gd name="T46" fmla="*/ 1449 w 1946"/>
                <a:gd name="T47" fmla="*/ 1803 h 2972"/>
                <a:gd name="T48" fmla="*/ 1515 w 1946"/>
                <a:gd name="T49" fmla="*/ 1776 h 2972"/>
                <a:gd name="T50" fmla="*/ 1615 w 1946"/>
                <a:gd name="T51" fmla="*/ 1809 h 2972"/>
                <a:gd name="T52" fmla="*/ 1610 w 1946"/>
                <a:gd name="T53" fmla="*/ 1890 h 2972"/>
                <a:gd name="T54" fmla="*/ 1661 w 1946"/>
                <a:gd name="T55" fmla="*/ 1884 h 2972"/>
                <a:gd name="T56" fmla="*/ 1610 w 1946"/>
                <a:gd name="T57" fmla="*/ 1802 h 2972"/>
                <a:gd name="T58" fmla="*/ 1532 w 1946"/>
                <a:gd name="T59" fmla="*/ 1756 h 2972"/>
                <a:gd name="T60" fmla="*/ 1494 w 1946"/>
                <a:gd name="T61" fmla="*/ 1716 h 2972"/>
                <a:gd name="T62" fmla="*/ 1322 w 1946"/>
                <a:gd name="T63" fmla="*/ 1855 h 2972"/>
                <a:gd name="T64" fmla="*/ 1031 w 1946"/>
                <a:gd name="T65" fmla="*/ 2026 h 2972"/>
                <a:gd name="T66" fmla="*/ 1082 w 1946"/>
                <a:gd name="T67" fmla="*/ 1838 h 2972"/>
                <a:gd name="T68" fmla="*/ 1143 w 1946"/>
                <a:gd name="T69" fmla="*/ 1730 h 2972"/>
                <a:gd name="T70" fmla="*/ 1210 w 1946"/>
                <a:gd name="T71" fmla="*/ 1575 h 2972"/>
                <a:gd name="T72" fmla="*/ 1115 w 1946"/>
                <a:gd name="T73" fmla="*/ 1220 h 2972"/>
                <a:gd name="T74" fmla="*/ 1144 w 1946"/>
                <a:gd name="T75" fmla="*/ 750 h 2972"/>
                <a:gd name="T76" fmla="*/ 1474 w 1946"/>
                <a:gd name="T77" fmla="*/ 1026 h 2972"/>
                <a:gd name="T78" fmla="*/ 1906 w 1946"/>
                <a:gd name="T79" fmla="*/ 1638 h 2972"/>
                <a:gd name="T80" fmla="*/ 1393 w 1946"/>
                <a:gd name="T81" fmla="*/ 2389 h 2972"/>
                <a:gd name="T82" fmla="*/ 527 w 1946"/>
                <a:gd name="T83" fmla="*/ 2825 h 2972"/>
                <a:gd name="T84" fmla="*/ 136 w 1946"/>
                <a:gd name="T85" fmla="*/ 2631 h 2972"/>
                <a:gd name="T86" fmla="*/ 316 w 1946"/>
                <a:gd name="T87" fmla="*/ 2618 h 2972"/>
                <a:gd name="T88" fmla="*/ 74 w 1946"/>
                <a:gd name="T89" fmla="*/ 2366 h 2972"/>
                <a:gd name="T90" fmla="*/ 151 w 1946"/>
                <a:gd name="T91" fmla="*/ 2210 h 2972"/>
                <a:gd name="T92" fmla="*/ 299 w 1946"/>
                <a:gd name="T93" fmla="*/ 2266 h 2972"/>
                <a:gd name="T94" fmla="*/ 213 w 1946"/>
                <a:gd name="T95" fmla="*/ 2321 h 2972"/>
                <a:gd name="T96" fmla="*/ 498 w 1946"/>
                <a:gd name="T97" fmla="*/ 2499 h 2972"/>
                <a:gd name="T98" fmla="*/ 135 w 1946"/>
                <a:gd name="T99" fmla="*/ 2402 h 2972"/>
                <a:gd name="T100" fmla="*/ 106 w 1946"/>
                <a:gd name="T101" fmla="*/ 2493 h 2972"/>
                <a:gd name="T102" fmla="*/ 510 w 1946"/>
                <a:gd name="T103" fmla="*/ 2509 h 2972"/>
                <a:gd name="T104" fmla="*/ 907 w 1946"/>
                <a:gd name="T105" fmla="*/ 2250 h 2972"/>
                <a:gd name="T106" fmla="*/ 1372 w 1946"/>
                <a:gd name="T107" fmla="*/ 2148 h 2972"/>
                <a:gd name="T108" fmla="*/ 959 w 1946"/>
                <a:gd name="T109" fmla="*/ 2233 h 2972"/>
                <a:gd name="T110" fmla="*/ 519 w 1946"/>
                <a:gd name="T111" fmla="*/ 2346 h 2972"/>
                <a:gd name="T112" fmla="*/ 408 w 1946"/>
                <a:gd name="T113" fmla="*/ 1856 h 2972"/>
                <a:gd name="T114" fmla="*/ 185 w 1946"/>
                <a:gd name="T115" fmla="*/ 2143 h 2972"/>
                <a:gd name="T116" fmla="*/ 96 w 1946"/>
                <a:gd name="T117" fmla="*/ 2273 h 2972"/>
                <a:gd name="T118" fmla="*/ 15 w 1946"/>
                <a:gd name="T119" fmla="*/ 2530 h 2972"/>
                <a:gd name="T120" fmla="*/ 209 w 1946"/>
                <a:gd name="T121" fmla="*/ 2957 h 2972"/>
                <a:gd name="T122" fmla="*/ 1199 w 1946"/>
                <a:gd name="T123" fmla="*/ 2558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6" h="2972">
                  <a:moveTo>
                    <a:pt x="1509" y="2331"/>
                  </a:moveTo>
                  <a:cubicBezTo>
                    <a:pt x="1527" y="2319"/>
                    <a:pt x="1527" y="2319"/>
                    <a:pt x="1527" y="2319"/>
                  </a:cubicBezTo>
                  <a:cubicBezTo>
                    <a:pt x="1544" y="2306"/>
                    <a:pt x="1544" y="2306"/>
                    <a:pt x="1544" y="2306"/>
                  </a:cubicBezTo>
                  <a:cubicBezTo>
                    <a:pt x="1567" y="2290"/>
                    <a:pt x="1590" y="2273"/>
                    <a:pt x="1613" y="2257"/>
                  </a:cubicBezTo>
                  <a:cubicBezTo>
                    <a:pt x="1649" y="2233"/>
                    <a:pt x="1649" y="2233"/>
                    <a:pt x="1649" y="2233"/>
                  </a:cubicBezTo>
                  <a:cubicBezTo>
                    <a:pt x="1683" y="2208"/>
                    <a:pt x="1683" y="2208"/>
                    <a:pt x="1683" y="2208"/>
                  </a:cubicBezTo>
                  <a:cubicBezTo>
                    <a:pt x="1730" y="2176"/>
                    <a:pt x="1777" y="2142"/>
                    <a:pt x="1819" y="2100"/>
                  </a:cubicBezTo>
                  <a:cubicBezTo>
                    <a:pt x="1830" y="2089"/>
                    <a:pt x="1840" y="2078"/>
                    <a:pt x="1850" y="2067"/>
                  </a:cubicBezTo>
                  <a:cubicBezTo>
                    <a:pt x="1860" y="2055"/>
                    <a:pt x="1869" y="2043"/>
                    <a:pt x="1877" y="2030"/>
                  </a:cubicBezTo>
                  <a:cubicBezTo>
                    <a:pt x="1894" y="2005"/>
                    <a:pt x="1908" y="1977"/>
                    <a:pt x="1919" y="1947"/>
                  </a:cubicBezTo>
                  <a:cubicBezTo>
                    <a:pt x="1923" y="1932"/>
                    <a:pt x="1927" y="1917"/>
                    <a:pt x="1930" y="1901"/>
                  </a:cubicBezTo>
                  <a:cubicBezTo>
                    <a:pt x="1931" y="1897"/>
                    <a:pt x="1931" y="1893"/>
                    <a:pt x="1932" y="1889"/>
                  </a:cubicBezTo>
                  <a:cubicBezTo>
                    <a:pt x="1933" y="1883"/>
                    <a:pt x="1933" y="1883"/>
                    <a:pt x="1933" y="1883"/>
                  </a:cubicBezTo>
                  <a:cubicBezTo>
                    <a:pt x="1933" y="1877"/>
                    <a:pt x="1933" y="1877"/>
                    <a:pt x="1933" y="1877"/>
                  </a:cubicBezTo>
                  <a:cubicBezTo>
                    <a:pt x="1934" y="1866"/>
                    <a:pt x="1934" y="1866"/>
                    <a:pt x="1934" y="1866"/>
                  </a:cubicBezTo>
                  <a:cubicBezTo>
                    <a:pt x="1934" y="1854"/>
                    <a:pt x="1934" y="1854"/>
                    <a:pt x="1934" y="1854"/>
                  </a:cubicBezTo>
                  <a:cubicBezTo>
                    <a:pt x="1935" y="1842"/>
                    <a:pt x="1934" y="1830"/>
                    <a:pt x="1933" y="1819"/>
                  </a:cubicBezTo>
                  <a:cubicBezTo>
                    <a:pt x="1938" y="1819"/>
                    <a:pt x="1938" y="1819"/>
                    <a:pt x="1938" y="1819"/>
                  </a:cubicBezTo>
                  <a:cubicBezTo>
                    <a:pt x="1938" y="1819"/>
                    <a:pt x="1939" y="1808"/>
                    <a:pt x="1941" y="1787"/>
                  </a:cubicBezTo>
                  <a:cubicBezTo>
                    <a:pt x="1942" y="1777"/>
                    <a:pt x="1943" y="1764"/>
                    <a:pt x="1944" y="1749"/>
                  </a:cubicBezTo>
                  <a:cubicBezTo>
                    <a:pt x="1945" y="1734"/>
                    <a:pt x="1945" y="1717"/>
                    <a:pt x="1946" y="1698"/>
                  </a:cubicBezTo>
                  <a:cubicBezTo>
                    <a:pt x="1946" y="1688"/>
                    <a:pt x="1946" y="1678"/>
                    <a:pt x="1946" y="1667"/>
                  </a:cubicBezTo>
                  <a:cubicBezTo>
                    <a:pt x="1946" y="1662"/>
                    <a:pt x="1946" y="1657"/>
                    <a:pt x="1945" y="1651"/>
                  </a:cubicBezTo>
                  <a:cubicBezTo>
                    <a:pt x="1945" y="1650"/>
                    <a:pt x="1945" y="1648"/>
                    <a:pt x="1945" y="1647"/>
                  </a:cubicBezTo>
                  <a:cubicBezTo>
                    <a:pt x="1945" y="1645"/>
                    <a:pt x="1945" y="1644"/>
                    <a:pt x="1945" y="1642"/>
                  </a:cubicBezTo>
                  <a:cubicBezTo>
                    <a:pt x="1945" y="1639"/>
                    <a:pt x="1945" y="1637"/>
                    <a:pt x="1945" y="1634"/>
                  </a:cubicBezTo>
                  <a:cubicBezTo>
                    <a:pt x="1943" y="1610"/>
                    <a:pt x="1941" y="1585"/>
                    <a:pt x="1938" y="1558"/>
                  </a:cubicBezTo>
                  <a:cubicBezTo>
                    <a:pt x="1936" y="1545"/>
                    <a:pt x="1934" y="1531"/>
                    <a:pt x="1931" y="1516"/>
                  </a:cubicBezTo>
                  <a:cubicBezTo>
                    <a:pt x="1929" y="1502"/>
                    <a:pt x="1926" y="1487"/>
                    <a:pt x="1922" y="1472"/>
                  </a:cubicBezTo>
                  <a:cubicBezTo>
                    <a:pt x="1915" y="1442"/>
                    <a:pt x="1905" y="1411"/>
                    <a:pt x="1891" y="1379"/>
                  </a:cubicBezTo>
                  <a:cubicBezTo>
                    <a:pt x="1877" y="1347"/>
                    <a:pt x="1859" y="1314"/>
                    <a:pt x="1835" y="1284"/>
                  </a:cubicBezTo>
                  <a:cubicBezTo>
                    <a:pt x="1823" y="1268"/>
                    <a:pt x="1809" y="1254"/>
                    <a:pt x="1793" y="1240"/>
                  </a:cubicBezTo>
                  <a:cubicBezTo>
                    <a:pt x="1789" y="1237"/>
                    <a:pt x="1785" y="1233"/>
                    <a:pt x="1781" y="1230"/>
                  </a:cubicBezTo>
                  <a:cubicBezTo>
                    <a:pt x="1777" y="1227"/>
                    <a:pt x="1773" y="1224"/>
                    <a:pt x="1770" y="1222"/>
                  </a:cubicBezTo>
                  <a:cubicBezTo>
                    <a:pt x="1769" y="1221"/>
                    <a:pt x="1769" y="1221"/>
                    <a:pt x="1769" y="1221"/>
                  </a:cubicBezTo>
                  <a:cubicBezTo>
                    <a:pt x="1768" y="1220"/>
                    <a:pt x="1768" y="1220"/>
                    <a:pt x="1768" y="1220"/>
                  </a:cubicBezTo>
                  <a:cubicBezTo>
                    <a:pt x="1766" y="1219"/>
                    <a:pt x="1766" y="1219"/>
                    <a:pt x="1766" y="1219"/>
                  </a:cubicBezTo>
                  <a:cubicBezTo>
                    <a:pt x="1763" y="1217"/>
                    <a:pt x="1763" y="1217"/>
                    <a:pt x="1763" y="1217"/>
                  </a:cubicBezTo>
                  <a:cubicBezTo>
                    <a:pt x="1756" y="1212"/>
                    <a:pt x="1756" y="1212"/>
                    <a:pt x="1756" y="1212"/>
                  </a:cubicBezTo>
                  <a:cubicBezTo>
                    <a:pt x="1752" y="1210"/>
                    <a:pt x="1748" y="1207"/>
                    <a:pt x="1744" y="1204"/>
                  </a:cubicBezTo>
                  <a:cubicBezTo>
                    <a:pt x="1726" y="1194"/>
                    <a:pt x="1709" y="1185"/>
                    <a:pt x="1692" y="1176"/>
                  </a:cubicBezTo>
                  <a:cubicBezTo>
                    <a:pt x="1675" y="1167"/>
                    <a:pt x="1658" y="1158"/>
                    <a:pt x="1643" y="1149"/>
                  </a:cubicBezTo>
                  <a:cubicBezTo>
                    <a:pt x="1637" y="1146"/>
                    <a:pt x="1637" y="1146"/>
                    <a:pt x="1637" y="1146"/>
                  </a:cubicBezTo>
                  <a:cubicBezTo>
                    <a:pt x="1631" y="1142"/>
                    <a:pt x="1631" y="1142"/>
                    <a:pt x="1631" y="1142"/>
                  </a:cubicBezTo>
                  <a:cubicBezTo>
                    <a:pt x="1627" y="1140"/>
                    <a:pt x="1624" y="1137"/>
                    <a:pt x="1620" y="1135"/>
                  </a:cubicBezTo>
                  <a:cubicBezTo>
                    <a:pt x="1617" y="1132"/>
                    <a:pt x="1613" y="1130"/>
                    <a:pt x="1610" y="1127"/>
                  </a:cubicBezTo>
                  <a:cubicBezTo>
                    <a:pt x="1608" y="1126"/>
                    <a:pt x="1607" y="1125"/>
                    <a:pt x="1605" y="1124"/>
                  </a:cubicBezTo>
                  <a:cubicBezTo>
                    <a:pt x="1601" y="1120"/>
                    <a:pt x="1601" y="1120"/>
                    <a:pt x="1601" y="1120"/>
                  </a:cubicBezTo>
                  <a:cubicBezTo>
                    <a:pt x="1600" y="1119"/>
                    <a:pt x="1599" y="1119"/>
                    <a:pt x="1599" y="1118"/>
                  </a:cubicBezTo>
                  <a:cubicBezTo>
                    <a:pt x="1596" y="1115"/>
                    <a:pt x="1596" y="1115"/>
                    <a:pt x="1596" y="1115"/>
                  </a:cubicBezTo>
                  <a:cubicBezTo>
                    <a:pt x="1591" y="1111"/>
                    <a:pt x="1591" y="1111"/>
                    <a:pt x="1591" y="1111"/>
                  </a:cubicBezTo>
                  <a:cubicBezTo>
                    <a:pt x="1590" y="1110"/>
                    <a:pt x="1589" y="1108"/>
                    <a:pt x="1588" y="1107"/>
                  </a:cubicBezTo>
                  <a:cubicBezTo>
                    <a:pt x="1587" y="1106"/>
                    <a:pt x="1586" y="1105"/>
                    <a:pt x="1585" y="1103"/>
                  </a:cubicBezTo>
                  <a:cubicBezTo>
                    <a:pt x="1581" y="1098"/>
                    <a:pt x="1577" y="1092"/>
                    <a:pt x="1574" y="1084"/>
                  </a:cubicBezTo>
                  <a:cubicBezTo>
                    <a:pt x="1567" y="1070"/>
                    <a:pt x="1561" y="1051"/>
                    <a:pt x="1554" y="1029"/>
                  </a:cubicBezTo>
                  <a:cubicBezTo>
                    <a:pt x="1551" y="1021"/>
                    <a:pt x="1551" y="1021"/>
                    <a:pt x="1551" y="1021"/>
                  </a:cubicBezTo>
                  <a:cubicBezTo>
                    <a:pt x="1547" y="1013"/>
                    <a:pt x="1547" y="1013"/>
                    <a:pt x="1547" y="1013"/>
                  </a:cubicBezTo>
                  <a:cubicBezTo>
                    <a:pt x="1546" y="1010"/>
                    <a:pt x="1545" y="1007"/>
                    <a:pt x="1543" y="1004"/>
                  </a:cubicBezTo>
                  <a:cubicBezTo>
                    <a:pt x="1542" y="1001"/>
                    <a:pt x="1542" y="1001"/>
                    <a:pt x="1542" y="1001"/>
                  </a:cubicBezTo>
                  <a:cubicBezTo>
                    <a:pt x="1541" y="1000"/>
                    <a:pt x="1541" y="1000"/>
                    <a:pt x="1541" y="1000"/>
                  </a:cubicBezTo>
                  <a:cubicBezTo>
                    <a:pt x="1539" y="996"/>
                    <a:pt x="1539" y="996"/>
                    <a:pt x="1539" y="996"/>
                  </a:cubicBezTo>
                  <a:cubicBezTo>
                    <a:pt x="1538" y="994"/>
                    <a:pt x="1538" y="994"/>
                    <a:pt x="1538" y="994"/>
                  </a:cubicBezTo>
                  <a:cubicBezTo>
                    <a:pt x="1538" y="994"/>
                    <a:pt x="1538" y="994"/>
                    <a:pt x="1538" y="994"/>
                  </a:cubicBezTo>
                  <a:cubicBezTo>
                    <a:pt x="1537" y="991"/>
                    <a:pt x="1537" y="992"/>
                    <a:pt x="1537" y="992"/>
                  </a:cubicBezTo>
                  <a:cubicBezTo>
                    <a:pt x="1534" y="988"/>
                    <a:pt x="1534" y="988"/>
                    <a:pt x="1534" y="988"/>
                  </a:cubicBezTo>
                  <a:cubicBezTo>
                    <a:pt x="1529" y="980"/>
                    <a:pt x="1529" y="980"/>
                    <a:pt x="1529" y="980"/>
                  </a:cubicBezTo>
                  <a:cubicBezTo>
                    <a:pt x="1527" y="976"/>
                    <a:pt x="1527" y="976"/>
                    <a:pt x="1527" y="976"/>
                  </a:cubicBezTo>
                  <a:cubicBezTo>
                    <a:pt x="1524" y="972"/>
                    <a:pt x="1524" y="972"/>
                    <a:pt x="1524" y="972"/>
                  </a:cubicBezTo>
                  <a:cubicBezTo>
                    <a:pt x="1518" y="964"/>
                    <a:pt x="1518" y="964"/>
                    <a:pt x="1518" y="964"/>
                  </a:cubicBezTo>
                  <a:cubicBezTo>
                    <a:pt x="1502" y="945"/>
                    <a:pt x="1483" y="928"/>
                    <a:pt x="1462" y="915"/>
                  </a:cubicBezTo>
                  <a:cubicBezTo>
                    <a:pt x="1453" y="910"/>
                    <a:pt x="1453" y="910"/>
                    <a:pt x="1453" y="910"/>
                  </a:cubicBezTo>
                  <a:cubicBezTo>
                    <a:pt x="1444" y="906"/>
                    <a:pt x="1444" y="906"/>
                    <a:pt x="1444" y="906"/>
                  </a:cubicBezTo>
                  <a:cubicBezTo>
                    <a:pt x="1435" y="901"/>
                    <a:pt x="1435" y="901"/>
                    <a:pt x="1435" y="901"/>
                  </a:cubicBezTo>
                  <a:cubicBezTo>
                    <a:pt x="1433" y="900"/>
                    <a:pt x="1430" y="899"/>
                    <a:pt x="1428" y="898"/>
                  </a:cubicBezTo>
                  <a:cubicBezTo>
                    <a:pt x="1420" y="895"/>
                    <a:pt x="1420" y="895"/>
                    <a:pt x="1420" y="895"/>
                  </a:cubicBezTo>
                  <a:cubicBezTo>
                    <a:pt x="1417" y="894"/>
                    <a:pt x="1417" y="894"/>
                    <a:pt x="1417" y="894"/>
                  </a:cubicBezTo>
                  <a:cubicBezTo>
                    <a:pt x="1415" y="893"/>
                    <a:pt x="1415" y="893"/>
                    <a:pt x="1415" y="893"/>
                  </a:cubicBezTo>
                  <a:cubicBezTo>
                    <a:pt x="1410" y="892"/>
                    <a:pt x="1410" y="892"/>
                    <a:pt x="1410" y="892"/>
                  </a:cubicBezTo>
                  <a:cubicBezTo>
                    <a:pt x="1404" y="890"/>
                    <a:pt x="1398" y="889"/>
                    <a:pt x="1393" y="887"/>
                  </a:cubicBezTo>
                  <a:cubicBezTo>
                    <a:pt x="1369" y="882"/>
                    <a:pt x="1347" y="880"/>
                    <a:pt x="1327" y="877"/>
                  </a:cubicBezTo>
                  <a:cubicBezTo>
                    <a:pt x="1306" y="875"/>
                    <a:pt x="1287" y="871"/>
                    <a:pt x="1270" y="865"/>
                  </a:cubicBezTo>
                  <a:cubicBezTo>
                    <a:pt x="1264" y="862"/>
                    <a:pt x="1264" y="862"/>
                    <a:pt x="1264" y="862"/>
                  </a:cubicBezTo>
                  <a:cubicBezTo>
                    <a:pt x="1263" y="862"/>
                    <a:pt x="1262" y="861"/>
                    <a:pt x="1261" y="861"/>
                  </a:cubicBezTo>
                  <a:cubicBezTo>
                    <a:pt x="1258" y="860"/>
                    <a:pt x="1258" y="860"/>
                    <a:pt x="1258" y="860"/>
                  </a:cubicBezTo>
                  <a:cubicBezTo>
                    <a:pt x="1255" y="859"/>
                    <a:pt x="1250" y="855"/>
                    <a:pt x="1246" y="852"/>
                  </a:cubicBezTo>
                  <a:cubicBezTo>
                    <a:pt x="1245" y="852"/>
                    <a:pt x="1246" y="853"/>
                    <a:pt x="1246" y="853"/>
                  </a:cubicBezTo>
                  <a:cubicBezTo>
                    <a:pt x="1245" y="852"/>
                    <a:pt x="1245" y="852"/>
                    <a:pt x="1245" y="852"/>
                  </a:cubicBezTo>
                  <a:cubicBezTo>
                    <a:pt x="1244" y="851"/>
                    <a:pt x="1244" y="851"/>
                    <a:pt x="1244" y="851"/>
                  </a:cubicBezTo>
                  <a:cubicBezTo>
                    <a:pt x="1241" y="849"/>
                    <a:pt x="1241" y="849"/>
                    <a:pt x="1241" y="849"/>
                  </a:cubicBezTo>
                  <a:cubicBezTo>
                    <a:pt x="1239" y="847"/>
                    <a:pt x="1237" y="846"/>
                    <a:pt x="1235" y="844"/>
                  </a:cubicBezTo>
                  <a:cubicBezTo>
                    <a:pt x="1231" y="842"/>
                    <a:pt x="1227" y="838"/>
                    <a:pt x="1224" y="835"/>
                  </a:cubicBezTo>
                  <a:cubicBezTo>
                    <a:pt x="1210" y="822"/>
                    <a:pt x="1198" y="807"/>
                    <a:pt x="1190" y="790"/>
                  </a:cubicBezTo>
                  <a:cubicBezTo>
                    <a:pt x="1186" y="781"/>
                    <a:pt x="1183" y="772"/>
                    <a:pt x="1181" y="762"/>
                  </a:cubicBezTo>
                  <a:cubicBezTo>
                    <a:pt x="1180" y="757"/>
                    <a:pt x="1179" y="753"/>
                    <a:pt x="1178" y="748"/>
                  </a:cubicBezTo>
                  <a:cubicBezTo>
                    <a:pt x="1177" y="740"/>
                    <a:pt x="1177" y="740"/>
                    <a:pt x="1177" y="740"/>
                  </a:cubicBezTo>
                  <a:cubicBezTo>
                    <a:pt x="1177" y="738"/>
                    <a:pt x="1177" y="738"/>
                    <a:pt x="1177" y="738"/>
                  </a:cubicBezTo>
                  <a:cubicBezTo>
                    <a:pt x="1177" y="739"/>
                    <a:pt x="1177" y="738"/>
                    <a:pt x="1177" y="737"/>
                  </a:cubicBezTo>
                  <a:cubicBezTo>
                    <a:pt x="1177" y="736"/>
                    <a:pt x="1177" y="736"/>
                    <a:pt x="1177" y="736"/>
                  </a:cubicBezTo>
                  <a:cubicBezTo>
                    <a:pt x="1176" y="732"/>
                    <a:pt x="1176" y="732"/>
                    <a:pt x="1176" y="732"/>
                  </a:cubicBezTo>
                  <a:cubicBezTo>
                    <a:pt x="1174" y="708"/>
                    <a:pt x="1166" y="685"/>
                    <a:pt x="1154" y="664"/>
                  </a:cubicBezTo>
                  <a:cubicBezTo>
                    <a:pt x="1143" y="644"/>
                    <a:pt x="1128" y="626"/>
                    <a:pt x="1112" y="610"/>
                  </a:cubicBezTo>
                  <a:cubicBezTo>
                    <a:pt x="1096" y="595"/>
                    <a:pt x="1078" y="581"/>
                    <a:pt x="1060" y="569"/>
                  </a:cubicBezTo>
                  <a:cubicBezTo>
                    <a:pt x="1023" y="545"/>
                    <a:pt x="984" y="526"/>
                    <a:pt x="944" y="510"/>
                  </a:cubicBezTo>
                  <a:cubicBezTo>
                    <a:pt x="934" y="506"/>
                    <a:pt x="924" y="502"/>
                    <a:pt x="914" y="499"/>
                  </a:cubicBezTo>
                  <a:cubicBezTo>
                    <a:pt x="904" y="496"/>
                    <a:pt x="894" y="492"/>
                    <a:pt x="884" y="489"/>
                  </a:cubicBezTo>
                  <a:cubicBezTo>
                    <a:pt x="874" y="486"/>
                    <a:pt x="864" y="483"/>
                    <a:pt x="855" y="479"/>
                  </a:cubicBezTo>
                  <a:cubicBezTo>
                    <a:pt x="845" y="475"/>
                    <a:pt x="836" y="472"/>
                    <a:pt x="827" y="468"/>
                  </a:cubicBezTo>
                  <a:cubicBezTo>
                    <a:pt x="789" y="453"/>
                    <a:pt x="754" y="436"/>
                    <a:pt x="721" y="417"/>
                  </a:cubicBezTo>
                  <a:cubicBezTo>
                    <a:pt x="689" y="398"/>
                    <a:pt x="659" y="377"/>
                    <a:pt x="632" y="355"/>
                  </a:cubicBezTo>
                  <a:cubicBezTo>
                    <a:pt x="625" y="349"/>
                    <a:pt x="619" y="343"/>
                    <a:pt x="612" y="338"/>
                  </a:cubicBezTo>
                  <a:cubicBezTo>
                    <a:pt x="609" y="335"/>
                    <a:pt x="606" y="332"/>
                    <a:pt x="603" y="329"/>
                  </a:cubicBezTo>
                  <a:cubicBezTo>
                    <a:pt x="600" y="326"/>
                    <a:pt x="597" y="323"/>
                    <a:pt x="594" y="320"/>
                  </a:cubicBezTo>
                  <a:cubicBezTo>
                    <a:pt x="582" y="308"/>
                    <a:pt x="572" y="295"/>
                    <a:pt x="562" y="282"/>
                  </a:cubicBezTo>
                  <a:cubicBezTo>
                    <a:pt x="552" y="270"/>
                    <a:pt x="543" y="256"/>
                    <a:pt x="534" y="243"/>
                  </a:cubicBezTo>
                  <a:cubicBezTo>
                    <a:pt x="526" y="229"/>
                    <a:pt x="518" y="215"/>
                    <a:pt x="511" y="201"/>
                  </a:cubicBezTo>
                  <a:cubicBezTo>
                    <a:pt x="497" y="174"/>
                    <a:pt x="484" y="145"/>
                    <a:pt x="471" y="118"/>
                  </a:cubicBezTo>
                  <a:cubicBezTo>
                    <a:pt x="468" y="111"/>
                    <a:pt x="464" y="104"/>
                    <a:pt x="461" y="98"/>
                  </a:cubicBezTo>
                  <a:cubicBezTo>
                    <a:pt x="458" y="93"/>
                    <a:pt x="458" y="93"/>
                    <a:pt x="458" y="93"/>
                  </a:cubicBezTo>
                  <a:cubicBezTo>
                    <a:pt x="457" y="91"/>
                    <a:pt x="457" y="91"/>
                    <a:pt x="457" y="91"/>
                  </a:cubicBezTo>
                  <a:cubicBezTo>
                    <a:pt x="457" y="89"/>
                    <a:pt x="456" y="89"/>
                    <a:pt x="456" y="88"/>
                  </a:cubicBezTo>
                  <a:cubicBezTo>
                    <a:pt x="454" y="84"/>
                    <a:pt x="451" y="80"/>
                    <a:pt x="449" y="77"/>
                  </a:cubicBezTo>
                  <a:cubicBezTo>
                    <a:pt x="440" y="63"/>
                    <a:pt x="429" y="50"/>
                    <a:pt x="417" y="40"/>
                  </a:cubicBezTo>
                  <a:cubicBezTo>
                    <a:pt x="393" y="20"/>
                    <a:pt x="365" y="10"/>
                    <a:pt x="340" y="5"/>
                  </a:cubicBezTo>
                  <a:cubicBezTo>
                    <a:pt x="315" y="0"/>
                    <a:pt x="293" y="0"/>
                    <a:pt x="273" y="2"/>
                  </a:cubicBezTo>
                  <a:cubicBezTo>
                    <a:pt x="253" y="3"/>
                    <a:pt x="236" y="7"/>
                    <a:pt x="221" y="10"/>
                  </a:cubicBezTo>
                  <a:cubicBezTo>
                    <a:pt x="206" y="14"/>
                    <a:pt x="193" y="17"/>
                    <a:pt x="184" y="21"/>
                  </a:cubicBezTo>
                  <a:cubicBezTo>
                    <a:pt x="164" y="27"/>
                    <a:pt x="154" y="32"/>
                    <a:pt x="154" y="32"/>
                  </a:cubicBezTo>
                  <a:cubicBezTo>
                    <a:pt x="156" y="39"/>
                    <a:pt x="156" y="39"/>
                    <a:pt x="156" y="39"/>
                  </a:cubicBezTo>
                  <a:cubicBezTo>
                    <a:pt x="156" y="39"/>
                    <a:pt x="159" y="39"/>
                    <a:pt x="164" y="38"/>
                  </a:cubicBezTo>
                  <a:cubicBezTo>
                    <a:pt x="169" y="37"/>
                    <a:pt x="177" y="36"/>
                    <a:pt x="187" y="35"/>
                  </a:cubicBezTo>
                  <a:cubicBezTo>
                    <a:pt x="207" y="33"/>
                    <a:pt x="236" y="30"/>
                    <a:pt x="273" y="33"/>
                  </a:cubicBezTo>
                  <a:cubicBezTo>
                    <a:pt x="291" y="35"/>
                    <a:pt x="311" y="38"/>
                    <a:pt x="330" y="44"/>
                  </a:cubicBezTo>
                  <a:cubicBezTo>
                    <a:pt x="340" y="47"/>
                    <a:pt x="350" y="52"/>
                    <a:pt x="359" y="57"/>
                  </a:cubicBezTo>
                  <a:cubicBezTo>
                    <a:pt x="368" y="62"/>
                    <a:pt x="377" y="69"/>
                    <a:pt x="384" y="77"/>
                  </a:cubicBezTo>
                  <a:cubicBezTo>
                    <a:pt x="392" y="84"/>
                    <a:pt x="398" y="93"/>
                    <a:pt x="404" y="103"/>
                  </a:cubicBezTo>
                  <a:cubicBezTo>
                    <a:pt x="405" y="106"/>
                    <a:pt x="406" y="109"/>
                    <a:pt x="407" y="111"/>
                  </a:cubicBezTo>
                  <a:cubicBezTo>
                    <a:pt x="408" y="112"/>
                    <a:pt x="408" y="113"/>
                    <a:pt x="408" y="113"/>
                  </a:cubicBezTo>
                  <a:cubicBezTo>
                    <a:pt x="409" y="116"/>
                    <a:pt x="409" y="116"/>
                    <a:pt x="409" y="116"/>
                  </a:cubicBezTo>
                  <a:cubicBezTo>
                    <a:pt x="411" y="121"/>
                    <a:pt x="411" y="121"/>
                    <a:pt x="411" y="121"/>
                  </a:cubicBezTo>
                  <a:cubicBezTo>
                    <a:pt x="414" y="128"/>
                    <a:pt x="417" y="134"/>
                    <a:pt x="419" y="141"/>
                  </a:cubicBezTo>
                  <a:cubicBezTo>
                    <a:pt x="430" y="168"/>
                    <a:pt x="441" y="198"/>
                    <a:pt x="455" y="229"/>
                  </a:cubicBezTo>
                  <a:cubicBezTo>
                    <a:pt x="469" y="260"/>
                    <a:pt x="487" y="292"/>
                    <a:pt x="510" y="322"/>
                  </a:cubicBezTo>
                  <a:cubicBezTo>
                    <a:pt x="532" y="352"/>
                    <a:pt x="560" y="381"/>
                    <a:pt x="592" y="405"/>
                  </a:cubicBezTo>
                  <a:cubicBezTo>
                    <a:pt x="624" y="429"/>
                    <a:pt x="660" y="449"/>
                    <a:pt x="697" y="465"/>
                  </a:cubicBezTo>
                  <a:cubicBezTo>
                    <a:pt x="735" y="481"/>
                    <a:pt x="774" y="494"/>
                    <a:pt x="814" y="505"/>
                  </a:cubicBezTo>
                  <a:cubicBezTo>
                    <a:pt x="835" y="510"/>
                    <a:pt x="855" y="515"/>
                    <a:pt x="875" y="519"/>
                  </a:cubicBezTo>
                  <a:cubicBezTo>
                    <a:pt x="881" y="520"/>
                    <a:pt x="886" y="522"/>
                    <a:pt x="891" y="523"/>
                  </a:cubicBezTo>
                  <a:cubicBezTo>
                    <a:pt x="896" y="524"/>
                    <a:pt x="901" y="525"/>
                    <a:pt x="906" y="526"/>
                  </a:cubicBezTo>
                  <a:cubicBezTo>
                    <a:pt x="915" y="529"/>
                    <a:pt x="925" y="531"/>
                    <a:pt x="935" y="535"/>
                  </a:cubicBezTo>
                  <a:cubicBezTo>
                    <a:pt x="974" y="547"/>
                    <a:pt x="1013" y="564"/>
                    <a:pt x="1048" y="588"/>
                  </a:cubicBezTo>
                  <a:cubicBezTo>
                    <a:pt x="1065" y="599"/>
                    <a:pt x="1081" y="612"/>
                    <a:pt x="1095" y="627"/>
                  </a:cubicBezTo>
                  <a:cubicBezTo>
                    <a:pt x="1097" y="629"/>
                    <a:pt x="1099" y="631"/>
                    <a:pt x="1101" y="633"/>
                  </a:cubicBezTo>
                  <a:cubicBezTo>
                    <a:pt x="1098" y="641"/>
                    <a:pt x="1096" y="649"/>
                    <a:pt x="1093" y="657"/>
                  </a:cubicBezTo>
                  <a:cubicBezTo>
                    <a:pt x="1091" y="663"/>
                    <a:pt x="1088" y="670"/>
                    <a:pt x="1086" y="676"/>
                  </a:cubicBezTo>
                  <a:cubicBezTo>
                    <a:pt x="1083" y="682"/>
                    <a:pt x="1080" y="689"/>
                    <a:pt x="1077" y="695"/>
                  </a:cubicBezTo>
                  <a:cubicBezTo>
                    <a:pt x="1071" y="707"/>
                    <a:pt x="1064" y="719"/>
                    <a:pt x="1057" y="730"/>
                  </a:cubicBezTo>
                  <a:cubicBezTo>
                    <a:pt x="1050" y="742"/>
                    <a:pt x="1042" y="753"/>
                    <a:pt x="1034" y="764"/>
                  </a:cubicBezTo>
                  <a:cubicBezTo>
                    <a:pt x="1026" y="775"/>
                    <a:pt x="1018" y="786"/>
                    <a:pt x="1010" y="796"/>
                  </a:cubicBezTo>
                  <a:cubicBezTo>
                    <a:pt x="1005" y="802"/>
                    <a:pt x="1001" y="807"/>
                    <a:pt x="997" y="812"/>
                  </a:cubicBezTo>
                  <a:cubicBezTo>
                    <a:pt x="992" y="818"/>
                    <a:pt x="988" y="823"/>
                    <a:pt x="983" y="828"/>
                  </a:cubicBezTo>
                  <a:cubicBezTo>
                    <a:pt x="975" y="838"/>
                    <a:pt x="965" y="849"/>
                    <a:pt x="956" y="859"/>
                  </a:cubicBezTo>
                  <a:cubicBezTo>
                    <a:pt x="947" y="869"/>
                    <a:pt x="938" y="879"/>
                    <a:pt x="928" y="889"/>
                  </a:cubicBezTo>
                  <a:cubicBezTo>
                    <a:pt x="918" y="899"/>
                    <a:pt x="908" y="909"/>
                    <a:pt x="898" y="919"/>
                  </a:cubicBezTo>
                  <a:cubicBezTo>
                    <a:pt x="868" y="948"/>
                    <a:pt x="868" y="948"/>
                    <a:pt x="868" y="948"/>
                  </a:cubicBezTo>
                  <a:cubicBezTo>
                    <a:pt x="858" y="957"/>
                    <a:pt x="848" y="967"/>
                    <a:pt x="837" y="976"/>
                  </a:cubicBezTo>
                  <a:cubicBezTo>
                    <a:pt x="821" y="990"/>
                    <a:pt x="821" y="990"/>
                    <a:pt x="821" y="990"/>
                  </a:cubicBezTo>
                  <a:cubicBezTo>
                    <a:pt x="816" y="995"/>
                    <a:pt x="810" y="999"/>
                    <a:pt x="805" y="1003"/>
                  </a:cubicBezTo>
                  <a:cubicBezTo>
                    <a:pt x="794" y="1012"/>
                    <a:pt x="782" y="1019"/>
                    <a:pt x="770" y="1025"/>
                  </a:cubicBezTo>
                  <a:cubicBezTo>
                    <a:pt x="757" y="1032"/>
                    <a:pt x="745" y="1037"/>
                    <a:pt x="731" y="1040"/>
                  </a:cubicBezTo>
                  <a:cubicBezTo>
                    <a:pt x="718" y="1043"/>
                    <a:pt x="705" y="1044"/>
                    <a:pt x="693" y="1041"/>
                  </a:cubicBezTo>
                  <a:cubicBezTo>
                    <a:pt x="687" y="1040"/>
                    <a:pt x="681" y="1038"/>
                    <a:pt x="677" y="1035"/>
                  </a:cubicBezTo>
                  <a:cubicBezTo>
                    <a:pt x="675" y="1033"/>
                    <a:pt x="673" y="1031"/>
                    <a:pt x="671" y="1030"/>
                  </a:cubicBezTo>
                  <a:cubicBezTo>
                    <a:pt x="670" y="1029"/>
                    <a:pt x="670" y="1028"/>
                    <a:pt x="669" y="1027"/>
                  </a:cubicBezTo>
                  <a:cubicBezTo>
                    <a:pt x="669" y="1026"/>
                    <a:pt x="668" y="1026"/>
                    <a:pt x="668" y="1025"/>
                  </a:cubicBezTo>
                  <a:cubicBezTo>
                    <a:pt x="668" y="1025"/>
                    <a:pt x="668" y="1025"/>
                    <a:pt x="668" y="1025"/>
                  </a:cubicBezTo>
                  <a:cubicBezTo>
                    <a:pt x="668" y="1025"/>
                    <a:pt x="668" y="1025"/>
                    <a:pt x="668" y="1025"/>
                  </a:cubicBezTo>
                  <a:cubicBezTo>
                    <a:pt x="668" y="1025"/>
                    <a:pt x="668" y="1024"/>
                    <a:pt x="668" y="1025"/>
                  </a:cubicBezTo>
                  <a:cubicBezTo>
                    <a:pt x="669" y="1027"/>
                    <a:pt x="669" y="1027"/>
                    <a:pt x="669" y="1027"/>
                  </a:cubicBezTo>
                  <a:cubicBezTo>
                    <a:pt x="665" y="1013"/>
                    <a:pt x="665" y="1013"/>
                    <a:pt x="665" y="1013"/>
                  </a:cubicBezTo>
                  <a:cubicBezTo>
                    <a:pt x="662" y="1007"/>
                    <a:pt x="662" y="1007"/>
                    <a:pt x="662" y="1007"/>
                  </a:cubicBezTo>
                  <a:cubicBezTo>
                    <a:pt x="662" y="1005"/>
                    <a:pt x="661" y="1002"/>
                    <a:pt x="660" y="1000"/>
                  </a:cubicBezTo>
                  <a:cubicBezTo>
                    <a:pt x="658" y="996"/>
                    <a:pt x="657" y="991"/>
                    <a:pt x="655" y="987"/>
                  </a:cubicBezTo>
                  <a:cubicBezTo>
                    <a:pt x="653" y="983"/>
                    <a:pt x="651" y="978"/>
                    <a:pt x="649" y="974"/>
                  </a:cubicBezTo>
                  <a:cubicBezTo>
                    <a:pt x="647" y="970"/>
                    <a:pt x="645" y="966"/>
                    <a:pt x="643" y="962"/>
                  </a:cubicBezTo>
                  <a:cubicBezTo>
                    <a:pt x="640" y="957"/>
                    <a:pt x="638" y="953"/>
                    <a:pt x="636" y="949"/>
                  </a:cubicBezTo>
                  <a:cubicBezTo>
                    <a:pt x="632" y="943"/>
                    <a:pt x="632" y="943"/>
                    <a:pt x="632" y="943"/>
                  </a:cubicBezTo>
                  <a:cubicBezTo>
                    <a:pt x="630" y="941"/>
                    <a:pt x="629" y="939"/>
                    <a:pt x="628" y="937"/>
                  </a:cubicBezTo>
                  <a:cubicBezTo>
                    <a:pt x="624" y="931"/>
                    <a:pt x="624" y="931"/>
                    <a:pt x="624" y="931"/>
                  </a:cubicBezTo>
                  <a:cubicBezTo>
                    <a:pt x="621" y="928"/>
                    <a:pt x="621" y="928"/>
                    <a:pt x="621" y="928"/>
                  </a:cubicBezTo>
                  <a:cubicBezTo>
                    <a:pt x="620" y="926"/>
                    <a:pt x="620" y="926"/>
                    <a:pt x="620" y="926"/>
                  </a:cubicBezTo>
                  <a:cubicBezTo>
                    <a:pt x="618" y="924"/>
                    <a:pt x="618" y="924"/>
                    <a:pt x="618" y="924"/>
                  </a:cubicBezTo>
                  <a:cubicBezTo>
                    <a:pt x="616" y="922"/>
                    <a:pt x="616" y="922"/>
                    <a:pt x="616" y="922"/>
                  </a:cubicBezTo>
                  <a:cubicBezTo>
                    <a:pt x="614" y="920"/>
                    <a:pt x="614" y="920"/>
                    <a:pt x="614" y="920"/>
                  </a:cubicBezTo>
                  <a:cubicBezTo>
                    <a:pt x="607" y="917"/>
                    <a:pt x="601" y="915"/>
                    <a:pt x="595" y="913"/>
                  </a:cubicBezTo>
                  <a:cubicBezTo>
                    <a:pt x="589" y="912"/>
                    <a:pt x="583" y="911"/>
                    <a:pt x="577" y="911"/>
                  </a:cubicBezTo>
                  <a:cubicBezTo>
                    <a:pt x="571" y="911"/>
                    <a:pt x="565" y="911"/>
                    <a:pt x="559" y="912"/>
                  </a:cubicBezTo>
                  <a:cubicBezTo>
                    <a:pt x="557" y="912"/>
                    <a:pt x="554" y="913"/>
                    <a:pt x="551" y="913"/>
                  </a:cubicBezTo>
                  <a:cubicBezTo>
                    <a:pt x="547" y="914"/>
                    <a:pt x="547" y="914"/>
                    <a:pt x="547" y="914"/>
                  </a:cubicBezTo>
                  <a:cubicBezTo>
                    <a:pt x="544" y="914"/>
                    <a:pt x="544" y="914"/>
                    <a:pt x="544" y="914"/>
                  </a:cubicBezTo>
                  <a:cubicBezTo>
                    <a:pt x="543" y="914"/>
                    <a:pt x="543" y="914"/>
                    <a:pt x="543" y="914"/>
                  </a:cubicBezTo>
                  <a:cubicBezTo>
                    <a:pt x="541" y="914"/>
                    <a:pt x="540" y="914"/>
                    <a:pt x="538" y="914"/>
                  </a:cubicBezTo>
                  <a:cubicBezTo>
                    <a:pt x="537" y="913"/>
                    <a:pt x="535" y="913"/>
                    <a:pt x="534" y="913"/>
                  </a:cubicBezTo>
                  <a:cubicBezTo>
                    <a:pt x="533" y="912"/>
                    <a:pt x="532" y="912"/>
                    <a:pt x="532" y="912"/>
                  </a:cubicBezTo>
                  <a:cubicBezTo>
                    <a:pt x="531" y="912"/>
                    <a:pt x="530" y="912"/>
                    <a:pt x="530" y="911"/>
                  </a:cubicBezTo>
                  <a:cubicBezTo>
                    <a:pt x="529" y="911"/>
                    <a:pt x="528" y="911"/>
                    <a:pt x="528" y="911"/>
                  </a:cubicBezTo>
                  <a:cubicBezTo>
                    <a:pt x="527" y="910"/>
                    <a:pt x="527" y="910"/>
                    <a:pt x="526" y="910"/>
                  </a:cubicBezTo>
                  <a:cubicBezTo>
                    <a:pt x="526" y="910"/>
                    <a:pt x="525" y="909"/>
                    <a:pt x="525" y="909"/>
                  </a:cubicBezTo>
                  <a:cubicBezTo>
                    <a:pt x="524" y="909"/>
                    <a:pt x="524" y="909"/>
                    <a:pt x="524" y="908"/>
                  </a:cubicBezTo>
                  <a:cubicBezTo>
                    <a:pt x="523" y="908"/>
                    <a:pt x="522" y="907"/>
                    <a:pt x="522" y="907"/>
                  </a:cubicBezTo>
                  <a:cubicBezTo>
                    <a:pt x="521" y="906"/>
                    <a:pt x="521" y="906"/>
                    <a:pt x="521" y="906"/>
                  </a:cubicBezTo>
                  <a:cubicBezTo>
                    <a:pt x="521" y="906"/>
                    <a:pt x="521" y="906"/>
                    <a:pt x="521" y="906"/>
                  </a:cubicBezTo>
                  <a:cubicBezTo>
                    <a:pt x="521" y="906"/>
                    <a:pt x="521" y="906"/>
                    <a:pt x="521" y="907"/>
                  </a:cubicBezTo>
                  <a:cubicBezTo>
                    <a:pt x="521" y="905"/>
                    <a:pt x="521" y="905"/>
                    <a:pt x="521" y="905"/>
                  </a:cubicBezTo>
                  <a:cubicBezTo>
                    <a:pt x="520" y="901"/>
                    <a:pt x="520" y="896"/>
                    <a:pt x="521" y="892"/>
                  </a:cubicBezTo>
                  <a:cubicBezTo>
                    <a:pt x="521" y="887"/>
                    <a:pt x="522" y="881"/>
                    <a:pt x="523" y="876"/>
                  </a:cubicBezTo>
                  <a:cubicBezTo>
                    <a:pt x="524" y="871"/>
                    <a:pt x="526" y="866"/>
                    <a:pt x="527" y="861"/>
                  </a:cubicBezTo>
                  <a:cubicBezTo>
                    <a:pt x="528" y="857"/>
                    <a:pt x="530" y="853"/>
                    <a:pt x="531" y="848"/>
                  </a:cubicBezTo>
                  <a:cubicBezTo>
                    <a:pt x="533" y="846"/>
                    <a:pt x="535" y="843"/>
                    <a:pt x="538" y="840"/>
                  </a:cubicBezTo>
                  <a:cubicBezTo>
                    <a:pt x="541" y="835"/>
                    <a:pt x="545" y="830"/>
                    <a:pt x="548" y="825"/>
                  </a:cubicBezTo>
                  <a:cubicBezTo>
                    <a:pt x="550" y="820"/>
                    <a:pt x="553" y="814"/>
                    <a:pt x="555" y="808"/>
                  </a:cubicBezTo>
                  <a:cubicBezTo>
                    <a:pt x="550" y="812"/>
                    <a:pt x="546" y="816"/>
                    <a:pt x="541" y="820"/>
                  </a:cubicBezTo>
                  <a:cubicBezTo>
                    <a:pt x="539" y="822"/>
                    <a:pt x="537" y="823"/>
                    <a:pt x="534" y="825"/>
                  </a:cubicBezTo>
                  <a:cubicBezTo>
                    <a:pt x="532" y="827"/>
                    <a:pt x="530" y="829"/>
                    <a:pt x="528" y="831"/>
                  </a:cubicBezTo>
                  <a:cubicBezTo>
                    <a:pt x="525" y="832"/>
                    <a:pt x="523" y="834"/>
                    <a:pt x="521" y="836"/>
                  </a:cubicBezTo>
                  <a:cubicBezTo>
                    <a:pt x="519" y="837"/>
                    <a:pt x="516" y="839"/>
                    <a:pt x="514" y="840"/>
                  </a:cubicBezTo>
                  <a:cubicBezTo>
                    <a:pt x="512" y="842"/>
                    <a:pt x="509" y="843"/>
                    <a:pt x="507" y="845"/>
                  </a:cubicBezTo>
                  <a:cubicBezTo>
                    <a:pt x="505" y="846"/>
                    <a:pt x="502" y="848"/>
                    <a:pt x="500" y="849"/>
                  </a:cubicBezTo>
                  <a:cubicBezTo>
                    <a:pt x="493" y="853"/>
                    <a:pt x="493" y="853"/>
                    <a:pt x="493" y="853"/>
                  </a:cubicBezTo>
                  <a:cubicBezTo>
                    <a:pt x="485" y="856"/>
                    <a:pt x="485" y="856"/>
                    <a:pt x="485" y="856"/>
                  </a:cubicBezTo>
                  <a:cubicBezTo>
                    <a:pt x="483" y="857"/>
                    <a:pt x="481" y="858"/>
                    <a:pt x="478" y="859"/>
                  </a:cubicBezTo>
                  <a:cubicBezTo>
                    <a:pt x="476" y="859"/>
                    <a:pt x="473" y="860"/>
                    <a:pt x="471" y="860"/>
                  </a:cubicBezTo>
                  <a:cubicBezTo>
                    <a:pt x="470" y="861"/>
                    <a:pt x="470" y="861"/>
                    <a:pt x="470" y="861"/>
                  </a:cubicBezTo>
                  <a:cubicBezTo>
                    <a:pt x="468" y="861"/>
                    <a:pt x="468" y="861"/>
                    <a:pt x="468" y="861"/>
                  </a:cubicBezTo>
                  <a:cubicBezTo>
                    <a:pt x="467" y="861"/>
                    <a:pt x="467" y="861"/>
                    <a:pt x="467" y="861"/>
                  </a:cubicBezTo>
                  <a:cubicBezTo>
                    <a:pt x="466" y="861"/>
                    <a:pt x="466" y="861"/>
                    <a:pt x="466" y="861"/>
                  </a:cubicBezTo>
                  <a:cubicBezTo>
                    <a:pt x="465" y="861"/>
                    <a:pt x="465" y="861"/>
                    <a:pt x="465" y="861"/>
                  </a:cubicBezTo>
                  <a:cubicBezTo>
                    <a:pt x="464" y="860"/>
                    <a:pt x="464" y="860"/>
                    <a:pt x="464" y="860"/>
                  </a:cubicBezTo>
                  <a:cubicBezTo>
                    <a:pt x="463" y="860"/>
                    <a:pt x="463" y="860"/>
                    <a:pt x="463" y="860"/>
                  </a:cubicBezTo>
                  <a:cubicBezTo>
                    <a:pt x="463" y="860"/>
                    <a:pt x="463" y="860"/>
                    <a:pt x="462" y="860"/>
                  </a:cubicBezTo>
                  <a:cubicBezTo>
                    <a:pt x="462" y="859"/>
                    <a:pt x="461" y="858"/>
                    <a:pt x="460" y="857"/>
                  </a:cubicBezTo>
                  <a:cubicBezTo>
                    <a:pt x="460" y="856"/>
                    <a:pt x="459" y="855"/>
                    <a:pt x="459" y="854"/>
                  </a:cubicBezTo>
                  <a:cubicBezTo>
                    <a:pt x="459" y="853"/>
                    <a:pt x="459" y="852"/>
                    <a:pt x="458" y="851"/>
                  </a:cubicBezTo>
                  <a:cubicBezTo>
                    <a:pt x="458" y="852"/>
                    <a:pt x="458" y="852"/>
                    <a:pt x="458" y="852"/>
                  </a:cubicBezTo>
                  <a:cubicBezTo>
                    <a:pt x="458" y="850"/>
                    <a:pt x="458" y="847"/>
                    <a:pt x="458" y="845"/>
                  </a:cubicBezTo>
                  <a:cubicBezTo>
                    <a:pt x="458" y="844"/>
                    <a:pt x="458" y="843"/>
                    <a:pt x="458" y="842"/>
                  </a:cubicBezTo>
                  <a:cubicBezTo>
                    <a:pt x="457" y="839"/>
                    <a:pt x="457" y="839"/>
                    <a:pt x="457" y="839"/>
                  </a:cubicBezTo>
                  <a:cubicBezTo>
                    <a:pt x="457" y="837"/>
                    <a:pt x="456" y="835"/>
                    <a:pt x="456" y="833"/>
                  </a:cubicBezTo>
                  <a:cubicBezTo>
                    <a:pt x="455" y="832"/>
                    <a:pt x="455" y="830"/>
                    <a:pt x="454" y="828"/>
                  </a:cubicBezTo>
                  <a:cubicBezTo>
                    <a:pt x="453" y="826"/>
                    <a:pt x="453" y="824"/>
                    <a:pt x="452" y="823"/>
                  </a:cubicBezTo>
                  <a:cubicBezTo>
                    <a:pt x="452" y="818"/>
                    <a:pt x="452" y="813"/>
                    <a:pt x="451" y="807"/>
                  </a:cubicBezTo>
                  <a:cubicBezTo>
                    <a:pt x="450" y="804"/>
                    <a:pt x="449" y="800"/>
                    <a:pt x="448" y="797"/>
                  </a:cubicBezTo>
                  <a:cubicBezTo>
                    <a:pt x="447" y="793"/>
                    <a:pt x="445" y="790"/>
                    <a:pt x="443" y="787"/>
                  </a:cubicBezTo>
                  <a:cubicBezTo>
                    <a:pt x="439" y="781"/>
                    <a:pt x="434" y="775"/>
                    <a:pt x="428" y="770"/>
                  </a:cubicBezTo>
                  <a:cubicBezTo>
                    <a:pt x="425" y="768"/>
                    <a:pt x="422" y="766"/>
                    <a:pt x="418" y="764"/>
                  </a:cubicBezTo>
                  <a:cubicBezTo>
                    <a:pt x="417" y="763"/>
                    <a:pt x="415" y="762"/>
                    <a:pt x="413" y="761"/>
                  </a:cubicBezTo>
                  <a:cubicBezTo>
                    <a:pt x="412" y="761"/>
                    <a:pt x="411" y="760"/>
                    <a:pt x="411" y="760"/>
                  </a:cubicBezTo>
                  <a:cubicBezTo>
                    <a:pt x="410" y="759"/>
                    <a:pt x="409" y="759"/>
                    <a:pt x="407" y="759"/>
                  </a:cubicBezTo>
                  <a:cubicBezTo>
                    <a:pt x="407" y="759"/>
                    <a:pt x="407" y="759"/>
                    <a:pt x="407" y="759"/>
                  </a:cubicBezTo>
                  <a:cubicBezTo>
                    <a:pt x="406" y="758"/>
                    <a:pt x="406" y="758"/>
                    <a:pt x="406" y="758"/>
                  </a:cubicBezTo>
                  <a:cubicBezTo>
                    <a:pt x="404" y="758"/>
                    <a:pt x="402" y="758"/>
                    <a:pt x="400" y="757"/>
                  </a:cubicBezTo>
                  <a:cubicBezTo>
                    <a:pt x="398" y="757"/>
                    <a:pt x="396" y="757"/>
                    <a:pt x="395" y="757"/>
                  </a:cubicBezTo>
                  <a:cubicBezTo>
                    <a:pt x="391" y="756"/>
                    <a:pt x="387" y="756"/>
                    <a:pt x="384" y="756"/>
                  </a:cubicBezTo>
                  <a:cubicBezTo>
                    <a:pt x="376" y="756"/>
                    <a:pt x="369" y="757"/>
                    <a:pt x="361" y="758"/>
                  </a:cubicBezTo>
                  <a:cubicBezTo>
                    <a:pt x="360" y="758"/>
                    <a:pt x="358" y="759"/>
                    <a:pt x="356" y="759"/>
                  </a:cubicBezTo>
                  <a:cubicBezTo>
                    <a:pt x="353" y="760"/>
                    <a:pt x="353" y="760"/>
                    <a:pt x="353" y="760"/>
                  </a:cubicBezTo>
                  <a:cubicBezTo>
                    <a:pt x="350" y="761"/>
                    <a:pt x="350" y="761"/>
                    <a:pt x="350" y="761"/>
                  </a:cubicBezTo>
                  <a:cubicBezTo>
                    <a:pt x="341" y="763"/>
                    <a:pt x="341" y="763"/>
                    <a:pt x="341" y="763"/>
                  </a:cubicBezTo>
                  <a:cubicBezTo>
                    <a:pt x="339" y="764"/>
                    <a:pt x="336" y="764"/>
                    <a:pt x="333" y="765"/>
                  </a:cubicBezTo>
                  <a:cubicBezTo>
                    <a:pt x="330" y="765"/>
                    <a:pt x="328" y="765"/>
                    <a:pt x="326" y="765"/>
                  </a:cubicBezTo>
                  <a:cubicBezTo>
                    <a:pt x="323" y="765"/>
                    <a:pt x="321" y="765"/>
                    <a:pt x="319" y="765"/>
                  </a:cubicBezTo>
                  <a:cubicBezTo>
                    <a:pt x="318" y="765"/>
                    <a:pt x="317" y="764"/>
                    <a:pt x="316" y="764"/>
                  </a:cubicBezTo>
                  <a:cubicBezTo>
                    <a:pt x="315" y="764"/>
                    <a:pt x="315" y="764"/>
                    <a:pt x="315" y="764"/>
                  </a:cubicBezTo>
                  <a:cubicBezTo>
                    <a:pt x="315" y="764"/>
                    <a:pt x="314" y="763"/>
                    <a:pt x="314" y="763"/>
                  </a:cubicBezTo>
                  <a:cubicBezTo>
                    <a:pt x="313" y="763"/>
                    <a:pt x="312" y="762"/>
                    <a:pt x="311" y="761"/>
                  </a:cubicBezTo>
                  <a:cubicBezTo>
                    <a:pt x="310" y="760"/>
                    <a:pt x="309" y="759"/>
                    <a:pt x="308" y="758"/>
                  </a:cubicBezTo>
                  <a:cubicBezTo>
                    <a:pt x="306" y="755"/>
                    <a:pt x="305" y="751"/>
                    <a:pt x="304" y="747"/>
                  </a:cubicBezTo>
                  <a:cubicBezTo>
                    <a:pt x="304" y="744"/>
                    <a:pt x="303" y="742"/>
                    <a:pt x="303" y="740"/>
                  </a:cubicBezTo>
                  <a:cubicBezTo>
                    <a:pt x="303" y="738"/>
                    <a:pt x="303" y="737"/>
                    <a:pt x="303" y="736"/>
                  </a:cubicBezTo>
                  <a:cubicBezTo>
                    <a:pt x="303" y="734"/>
                    <a:pt x="303" y="734"/>
                    <a:pt x="303" y="734"/>
                  </a:cubicBezTo>
                  <a:cubicBezTo>
                    <a:pt x="303" y="734"/>
                    <a:pt x="303" y="734"/>
                    <a:pt x="303" y="734"/>
                  </a:cubicBezTo>
                  <a:cubicBezTo>
                    <a:pt x="303" y="733"/>
                    <a:pt x="303" y="733"/>
                    <a:pt x="303" y="733"/>
                  </a:cubicBezTo>
                  <a:cubicBezTo>
                    <a:pt x="303" y="730"/>
                    <a:pt x="303" y="730"/>
                    <a:pt x="303" y="730"/>
                  </a:cubicBezTo>
                  <a:cubicBezTo>
                    <a:pt x="302" y="715"/>
                    <a:pt x="301" y="701"/>
                    <a:pt x="300" y="686"/>
                  </a:cubicBezTo>
                  <a:cubicBezTo>
                    <a:pt x="299" y="679"/>
                    <a:pt x="298" y="672"/>
                    <a:pt x="298" y="665"/>
                  </a:cubicBezTo>
                  <a:cubicBezTo>
                    <a:pt x="297" y="654"/>
                    <a:pt x="297" y="654"/>
                    <a:pt x="297" y="654"/>
                  </a:cubicBezTo>
                  <a:cubicBezTo>
                    <a:pt x="296" y="643"/>
                    <a:pt x="296" y="643"/>
                    <a:pt x="296" y="643"/>
                  </a:cubicBezTo>
                  <a:cubicBezTo>
                    <a:pt x="295" y="636"/>
                    <a:pt x="295" y="630"/>
                    <a:pt x="295" y="623"/>
                  </a:cubicBezTo>
                  <a:cubicBezTo>
                    <a:pt x="294" y="612"/>
                    <a:pt x="294" y="612"/>
                    <a:pt x="294" y="612"/>
                  </a:cubicBezTo>
                  <a:cubicBezTo>
                    <a:pt x="294" y="607"/>
                    <a:pt x="294" y="607"/>
                    <a:pt x="294" y="607"/>
                  </a:cubicBezTo>
                  <a:cubicBezTo>
                    <a:pt x="294" y="601"/>
                    <a:pt x="294" y="601"/>
                    <a:pt x="294" y="601"/>
                  </a:cubicBezTo>
                  <a:cubicBezTo>
                    <a:pt x="295" y="587"/>
                    <a:pt x="295" y="571"/>
                    <a:pt x="292" y="553"/>
                  </a:cubicBezTo>
                  <a:cubicBezTo>
                    <a:pt x="291" y="549"/>
                    <a:pt x="290" y="545"/>
                    <a:pt x="289" y="541"/>
                  </a:cubicBezTo>
                  <a:cubicBezTo>
                    <a:pt x="288" y="538"/>
                    <a:pt x="287" y="536"/>
                    <a:pt x="286" y="534"/>
                  </a:cubicBezTo>
                  <a:cubicBezTo>
                    <a:pt x="285" y="532"/>
                    <a:pt x="284" y="530"/>
                    <a:pt x="283" y="527"/>
                  </a:cubicBezTo>
                  <a:cubicBezTo>
                    <a:pt x="282" y="525"/>
                    <a:pt x="281" y="524"/>
                    <a:pt x="280" y="522"/>
                  </a:cubicBezTo>
                  <a:cubicBezTo>
                    <a:pt x="280" y="523"/>
                    <a:pt x="279" y="521"/>
                    <a:pt x="280" y="522"/>
                  </a:cubicBezTo>
                  <a:cubicBezTo>
                    <a:pt x="279" y="521"/>
                    <a:pt x="279" y="521"/>
                    <a:pt x="279" y="521"/>
                  </a:cubicBezTo>
                  <a:cubicBezTo>
                    <a:pt x="279" y="521"/>
                    <a:pt x="279" y="521"/>
                    <a:pt x="279" y="521"/>
                  </a:cubicBezTo>
                  <a:cubicBezTo>
                    <a:pt x="279" y="520"/>
                    <a:pt x="279" y="520"/>
                    <a:pt x="279" y="520"/>
                  </a:cubicBezTo>
                  <a:cubicBezTo>
                    <a:pt x="278" y="519"/>
                    <a:pt x="278" y="519"/>
                    <a:pt x="278" y="519"/>
                  </a:cubicBezTo>
                  <a:cubicBezTo>
                    <a:pt x="277" y="518"/>
                    <a:pt x="276" y="517"/>
                    <a:pt x="276" y="516"/>
                  </a:cubicBezTo>
                  <a:cubicBezTo>
                    <a:pt x="273" y="513"/>
                    <a:pt x="270" y="510"/>
                    <a:pt x="266" y="507"/>
                  </a:cubicBezTo>
                  <a:cubicBezTo>
                    <a:pt x="253" y="495"/>
                    <a:pt x="239" y="487"/>
                    <a:pt x="225" y="481"/>
                  </a:cubicBezTo>
                  <a:cubicBezTo>
                    <a:pt x="218" y="478"/>
                    <a:pt x="211" y="475"/>
                    <a:pt x="205" y="472"/>
                  </a:cubicBezTo>
                  <a:cubicBezTo>
                    <a:pt x="199" y="469"/>
                    <a:pt x="193" y="466"/>
                    <a:pt x="187" y="462"/>
                  </a:cubicBezTo>
                  <a:cubicBezTo>
                    <a:pt x="176" y="455"/>
                    <a:pt x="166" y="446"/>
                    <a:pt x="157" y="436"/>
                  </a:cubicBezTo>
                  <a:cubicBezTo>
                    <a:pt x="153" y="431"/>
                    <a:pt x="148" y="425"/>
                    <a:pt x="145" y="419"/>
                  </a:cubicBezTo>
                  <a:cubicBezTo>
                    <a:pt x="141" y="413"/>
                    <a:pt x="138" y="408"/>
                    <a:pt x="134" y="401"/>
                  </a:cubicBezTo>
                  <a:cubicBezTo>
                    <a:pt x="127" y="389"/>
                    <a:pt x="122" y="376"/>
                    <a:pt x="117" y="363"/>
                  </a:cubicBezTo>
                  <a:cubicBezTo>
                    <a:pt x="107" y="336"/>
                    <a:pt x="100" y="307"/>
                    <a:pt x="94" y="279"/>
                  </a:cubicBezTo>
                  <a:cubicBezTo>
                    <a:pt x="92" y="265"/>
                    <a:pt x="89" y="250"/>
                    <a:pt x="86" y="236"/>
                  </a:cubicBezTo>
                  <a:cubicBezTo>
                    <a:pt x="85" y="228"/>
                    <a:pt x="83" y="221"/>
                    <a:pt x="82" y="214"/>
                  </a:cubicBezTo>
                  <a:cubicBezTo>
                    <a:pt x="81" y="207"/>
                    <a:pt x="80" y="200"/>
                    <a:pt x="79" y="193"/>
                  </a:cubicBezTo>
                  <a:cubicBezTo>
                    <a:pt x="78" y="178"/>
                    <a:pt x="77" y="163"/>
                    <a:pt x="76" y="149"/>
                  </a:cubicBezTo>
                  <a:cubicBezTo>
                    <a:pt x="75" y="134"/>
                    <a:pt x="74" y="119"/>
                    <a:pt x="72" y="105"/>
                  </a:cubicBezTo>
                  <a:cubicBezTo>
                    <a:pt x="68" y="105"/>
                    <a:pt x="68" y="105"/>
                    <a:pt x="68" y="105"/>
                  </a:cubicBezTo>
                  <a:cubicBezTo>
                    <a:pt x="69" y="120"/>
                    <a:pt x="69" y="134"/>
                    <a:pt x="70" y="149"/>
                  </a:cubicBezTo>
                  <a:cubicBezTo>
                    <a:pt x="70" y="164"/>
                    <a:pt x="70" y="178"/>
                    <a:pt x="71" y="193"/>
                  </a:cubicBezTo>
                  <a:cubicBezTo>
                    <a:pt x="71" y="197"/>
                    <a:pt x="71" y="200"/>
                    <a:pt x="71" y="204"/>
                  </a:cubicBezTo>
                  <a:cubicBezTo>
                    <a:pt x="72" y="208"/>
                    <a:pt x="72" y="212"/>
                    <a:pt x="72" y="215"/>
                  </a:cubicBezTo>
                  <a:cubicBezTo>
                    <a:pt x="73" y="223"/>
                    <a:pt x="74" y="230"/>
                    <a:pt x="75" y="237"/>
                  </a:cubicBezTo>
                  <a:cubicBezTo>
                    <a:pt x="77" y="252"/>
                    <a:pt x="78" y="267"/>
                    <a:pt x="80" y="281"/>
                  </a:cubicBezTo>
                  <a:cubicBezTo>
                    <a:pt x="84" y="310"/>
                    <a:pt x="89" y="340"/>
                    <a:pt x="97" y="369"/>
                  </a:cubicBezTo>
                  <a:cubicBezTo>
                    <a:pt x="102" y="384"/>
                    <a:pt x="107" y="398"/>
                    <a:pt x="113" y="412"/>
                  </a:cubicBezTo>
                  <a:cubicBezTo>
                    <a:pt x="118" y="422"/>
                    <a:pt x="118" y="422"/>
                    <a:pt x="118" y="422"/>
                  </a:cubicBezTo>
                  <a:cubicBezTo>
                    <a:pt x="119" y="423"/>
                    <a:pt x="119" y="424"/>
                    <a:pt x="120" y="425"/>
                  </a:cubicBezTo>
                  <a:cubicBezTo>
                    <a:pt x="121" y="427"/>
                    <a:pt x="121" y="427"/>
                    <a:pt x="121" y="427"/>
                  </a:cubicBezTo>
                  <a:cubicBezTo>
                    <a:pt x="122" y="429"/>
                    <a:pt x="123" y="430"/>
                    <a:pt x="124" y="432"/>
                  </a:cubicBezTo>
                  <a:cubicBezTo>
                    <a:pt x="128" y="439"/>
                    <a:pt x="133" y="445"/>
                    <a:pt x="138" y="452"/>
                  </a:cubicBezTo>
                  <a:cubicBezTo>
                    <a:pt x="147" y="464"/>
                    <a:pt x="160" y="475"/>
                    <a:pt x="173" y="484"/>
                  </a:cubicBezTo>
                  <a:cubicBezTo>
                    <a:pt x="179" y="489"/>
                    <a:pt x="186" y="493"/>
                    <a:pt x="193" y="496"/>
                  </a:cubicBezTo>
                  <a:cubicBezTo>
                    <a:pt x="199" y="500"/>
                    <a:pt x="207" y="503"/>
                    <a:pt x="213" y="506"/>
                  </a:cubicBezTo>
                  <a:cubicBezTo>
                    <a:pt x="220" y="510"/>
                    <a:pt x="227" y="515"/>
                    <a:pt x="234" y="519"/>
                  </a:cubicBezTo>
                  <a:cubicBezTo>
                    <a:pt x="232" y="521"/>
                    <a:pt x="230" y="522"/>
                    <a:pt x="228" y="523"/>
                  </a:cubicBezTo>
                  <a:cubicBezTo>
                    <a:pt x="225" y="525"/>
                    <a:pt x="222" y="527"/>
                    <a:pt x="219" y="529"/>
                  </a:cubicBezTo>
                  <a:cubicBezTo>
                    <a:pt x="215" y="531"/>
                    <a:pt x="212" y="533"/>
                    <a:pt x="208" y="535"/>
                  </a:cubicBezTo>
                  <a:cubicBezTo>
                    <a:pt x="204" y="536"/>
                    <a:pt x="200" y="539"/>
                    <a:pt x="196" y="540"/>
                  </a:cubicBezTo>
                  <a:cubicBezTo>
                    <a:pt x="192" y="542"/>
                    <a:pt x="187" y="544"/>
                    <a:pt x="183" y="546"/>
                  </a:cubicBezTo>
                  <a:cubicBezTo>
                    <a:pt x="177" y="548"/>
                    <a:pt x="177" y="548"/>
                    <a:pt x="177" y="548"/>
                  </a:cubicBezTo>
                  <a:cubicBezTo>
                    <a:pt x="174" y="549"/>
                    <a:pt x="172" y="549"/>
                    <a:pt x="170" y="550"/>
                  </a:cubicBezTo>
                  <a:cubicBezTo>
                    <a:pt x="168" y="551"/>
                    <a:pt x="166" y="551"/>
                    <a:pt x="163" y="552"/>
                  </a:cubicBezTo>
                  <a:cubicBezTo>
                    <a:pt x="161" y="553"/>
                    <a:pt x="159" y="553"/>
                    <a:pt x="157" y="554"/>
                  </a:cubicBezTo>
                  <a:cubicBezTo>
                    <a:pt x="155" y="554"/>
                    <a:pt x="153" y="555"/>
                    <a:pt x="151" y="555"/>
                  </a:cubicBezTo>
                  <a:cubicBezTo>
                    <a:pt x="149" y="556"/>
                    <a:pt x="147" y="556"/>
                    <a:pt x="145" y="556"/>
                  </a:cubicBezTo>
                  <a:cubicBezTo>
                    <a:pt x="141" y="557"/>
                    <a:pt x="137" y="558"/>
                    <a:pt x="133" y="558"/>
                  </a:cubicBezTo>
                  <a:cubicBezTo>
                    <a:pt x="130" y="558"/>
                    <a:pt x="126" y="559"/>
                    <a:pt x="123" y="559"/>
                  </a:cubicBezTo>
                  <a:cubicBezTo>
                    <a:pt x="120" y="559"/>
                    <a:pt x="118" y="559"/>
                    <a:pt x="116" y="559"/>
                  </a:cubicBezTo>
                  <a:cubicBezTo>
                    <a:pt x="112" y="559"/>
                    <a:pt x="109" y="559"/>
                    <a:pt x="109" y="559"/>
                  </a:cubicBezTo>
                  <a:cubicBezTo>
                    <a:pt x="109" y="559"/>
                    <a:pt x="111" y="560"/>
                    <a:pt x="115" y="562"/>
                  </a:cubicBezTo>
                  <a:cubicBezTo>
                    <a:pt x="117" y="562"/>
                    <a:pt x="120" y="563"/>
                    <a:pt x="123" y="564"/>
                  </a:cubicBezTo>
                  <a:cubicBezTo>
                    <a:pt x="126" y="565"/>
                    <a:pt x="129" y="565"/>
                    <a:pt x="133" y="566"/>
                  </a:cubicBezTo>
                  <a:cubicBezTo>
                    <a:pt x="136" y="567"/>
                    <a:pt x="140" y="568"/>
                    <a:pt x="145" y="569"/>
                  </a:cubicBezTo>
                  <a:cubicBezTo>
                    <a:pt x="147" y="569"/>
                    <a:pt x="149" y="569"/>
                    <a:pt x="151" y="570"/>
                  </a:cubicBezTo>
                  <a:cubicBezTo>
                    <a:pt x="153" y="570"/>
                    <a:pt x="156" y="570"/>
                    <a:pt x="158" y="570"/>
                  </a:cubicBezTo>
                  <a:cubicBezTo>
                    <a:pt x="160" y="571"/>
                    <a:pt x="163" y="571"/>
                    <a:pt x="165" y="571"/>
                  </a:cubicBezTo>
                  <a:cubicBezTo>
                    <a:pt x="168" y="571"/>
                    <a:pt x="170" y="571"/>
                    <a:pt x="173" y="571"/>
                  </a:cubicBezTo>
                  <a:cubicBezTo>
                    <a:pt x="175" y="571"/>
                    <a:pt x="178" y="572"/>
                    <a:pt x="180" y="572"/>
                  </a:cubicBezTo>
                  <a:cubicBezTo>
                    <a:pt x="188" y="571"/>
                    <a:pt x="188" y="571"/>
                    <a:pt x="188" y="571"/>
                  </a:cubicBezTo>
                  <a:cubicBezTo>
                    <a:pt x="193" y="571"/>
                    <a:pt x="198" y="571"/>
                    <a:pt x="203" y="571"/>
                  </a:cubicBezTo>
                  <a:cubicBezTo>
                    <a:pt x="208" y="570"/>
                    <a:pt x="213" y="570"/>
                    <a:pt x="218" y="569"/>
                  </a:cubicBezTo>
                  <a:cubicBezTo>
                    <a:pt x="223" y="568"/>
                    <a:pt x="228" y="568"/>
                    <a:pt x="232" y="567"/>
                  </a:cubicBezTo>
                  <a:cubicBezTo>
                    <a:pt x="236" y="566"/>
                    <a:pt x="241" y="565"/>
                    <a:pt x="244" y="564"/>
                  </a:cubicBezTo>
                  <a:cubicBezTo>
                    <a:pt x="250" y="563"/>
                    <a:pt x="255" y="562"/>
                    <a:pt x="259" y="561"/>
                  </a:cubicBezTo>
                  <a:cubicBezTo>
                    <a:pt x="260" y="572"/>
                    <a:pt x="258" y="585"/>
                    <a:pt x="256" y="599"/>
                  </a:cubicBezTo>
                  <a:cubicBezTo>
                    <a:pt x="256" y="605"/>
                    <a:pt x="256" y="605"/>
                    <a:pt x="256" y="605"/>
                  </a:cubicBezTo>
                  <a:cubicBezTo>
                    <a:pt x="256" y="607"/>
                    <a:pt x="256" y="607"/>
                    <a:pt x="256" y="607"/>
                  </a:cubicBezTo>
                  <a:cubicBezTo>
                    <a:pt x="255" y="608"/>
                    <a:pt x="255" y="608"/>
                    <a:pt x="255" y="608"/>
                  </a:cubicBezTo>
                  <a:cubicBezTo>
                    <a:pt x="255" y="609"/>
                    <a:pt x="255" y="609"/>
                    <a:pt x="255" y="609"/>
                  </a:cubicBezTo>
                  <a:cubicBezTo>
                    <a:pt x="255" y="609"/>
                    <a:pt x="255" y="609"/>
                    <a:pt x="255" y="609"/>
                  </a:cubicBezTo>
                  <a:cubicBezTo>
                    <a:pt x="255" y="611"/>
                    <a:pt x="255" y="611"/>
                    <a:pt x="255" y="611"/>
                  </a:cubicBezTo>
                  <a:cubicBezTo>
                    <a:pt x="255" y="622"/>
                    <a:pt x="255" y="622"/>
                    <a:pt x="255" y="622"/>
                  </a:cubicBezTo>
                  <a:cubicBezTo>
                    <a:pt x="254" y="625"/>
                    <a:pt x="254" y="629"/>
                    <a:pt x="254" y="633"/>
                  </a:cubicBezTo>
                  <a:cubicBezTo>
                    <a:pt x="254" y="637"/>
                    <a:pt x="254" y="641"/>
                    <a:pt x="254" y="645"/>
                  </a:cubicBezTo>
                  <a:cubicBezTo>
                    <a:pt x="254" y="660"/>
                    <a:pt x="255" y="675"/>
                    <a:pt x="256" y="690"/>
                  </a:cubicBezTo>
                  <a:cubicBezTo>
                    <a:pt x="258" y="705"/>
                    <a:pt x="259" y="719"/>
                    <a:pt x="261" y="733"/>
                  </a:cubicBezTo>
                  <a:cubicBezTo>
                    <a:pt x="261" y="735"/>
                    <a:pt x="261" y="735"/>
                    <a:pt x="261" y="735"/>
                  </a:cubicBezTo>
                  <a:cubicBezTo>
                    <a:pt x="261" y="738"/>
                    <a:pt x="261" y="738"/>
                    <a:pt x="261" y="738"/>
                  </a:cubicBezTo>
                  <a:cubicBezTo>
                    <a:pt x="261" y="740"/>
                    <a:pt x="261" y="742"/>
                    <a:pt x="262" y="744"/>
                  </a:cubicBezTo>
                  <a:cubicBezTo>
                    <a:pt x="262" y="748"/>
                    <a:pt x="263" y="752"/>
                    <a:pt x="264" y="756"/>
                  </a:cubicBezTo>
                  <a:cubicBezTo>
                    <a:pt x="266" y="765"/>
                    <a:pt x="270" y="773"/>
                    <a:pt x="276" y="781"/>
                  </a:cubicBezTo>
                  <a:cubicBezTo>
                    <a:pt x="279" y="785"/>
                    <a:pt x="283" y="789"/>
                    <a:pt x="287" y="792"/>
                  </a:cubicBezTo>
                  <a:cubicBezTo>
                    <a:pt x="292" y="795"/>
                    <a:pt x="296" y="797"/>
                    <a:pt x="301" y="799"/>
                  </a:cubicBezTo>
                  <a:cubicBezTo>
                    <a:pt x="305" y="800"/>
                    <a:pt x="305" y="800"/>
                    <a:pt x="305" y="800"/>
                  </a:cubicBezTo>
                  <a:cubicBezTo>
                    <a:pt x="308" y="801"/>
                    <a:pt x="308" y="801"/>
                    <a:pt x="308" y="801"/>
                  </a:cubicBezTo>
                  <a:cubicBezTo>
                    <a:pt x="311" y="801"/>
                    <a:pt x="313" y="801"/>
                    <a:pt x="316" y="802"/>
                  </a:cubicBezTo>
                  <a:cubicBezTo>
                    <a:pt x="320" y="802"/>
                    <a:pt x="325" y="801"/>
                    <a:pt x="329" y="801"/>
                  </a:cubicBezTo>
                  <a:cubicBezTo>
                    <a:pt x="333" y="800"/>
                    <a:pt x="337" y="800"/>
                    <a:pt x="341" y="798"/>
                  </a:cubicBezTo>
                  <a:cubicBezTo>
                    <a:pt x="344" y="798"/>
                    <a:pt x="348" y="796"/>
                    <a:pt x="352" y="795"/>
                  </a:cubicBezTo>
                  <a:cubicBezTo>
                    <a:pt x="361" y="791"/>
                    <a:pt x="361" y="791"/>
                    <a:pt x="361" y="791"/>
                  </a:cubicBezTo>
                  <a:cubicBezTo>
                    <a:pt x="363" y="790"/>
                    <a:pt x="363" y="790"/>
                    <a:pt x="363" y="790"/>
                  </a:cubicBezTo>
                  <a:cubicBezTo>
                    <a:pt x="365" y="789"/>
                    <a:pt x="365" y="789"/>
                    <a:pt x="365" y="789"/>
                  </a:cubicBezTo>
                  <a:cubicBezTo>
                    <a:pt x="366" y="789"/>
                    <a:pt x="367" y="788"/>
                    <a:pt x="369" y="788"/>
                  </a:cubicBezTo>
                  <a:cubicBezTo>
                    <a:pt x="371" y="787"/>
                    <a:pt x="374" y="786"/>
                    <a:pt x="377" y="785"/>
                  </a:cubicBezTo>
                  <a:cubicBezTo>
                    <a:pt x="380" y="785"/>
                    <a:pt x="383" y="784"/>
                    <a:pt x="386" y="783"/>
                  </a:cubicBezTo>
                  <a:cubicBezTo>
                    <a:pt x="389" y="783"/>
                    <a:pt x="391" y="783"/>
                    <a:pt x="394" y="782"/>
                  </a:cubicBezTo>
                  <a:cubicBezTo>
                    <a:pt x="399" y="782"/>
                    <a:pt x="399" y="782"/>
                    <a:pt x="399" y="782"/>
                  </a:cubicBezTo>
                  <a:cubicBezTo>
                    <a:pt x="403" y="782"/>
                    <a:pt x="403" y="782"/>
                    <a:pt x="403" y="782"/>
                  </a:cubicBezTo>
                  <a:cubicBezTo>
                    <a:pt x="401" y="782"/>
                    <a:pt x="401" y="782"/>
                    <a:pt x="401" y="782"/>
                  </a:cubicBezTo>
                  <a:cubicBezTo>
                    <a:pt x="401" y="781"/>
                    <a:pt x="402" y="782"/>
                    <a:pt x="403" y="782"/>
                  </a:cubicBezTo>
                  <a:cubicBezTo>
                    <a:pt x="405" y="782"/>
                    <a:pt x="405" y="782"/>
                    <a:pt x="405" y="782"/>
                  </a:cubicBezTo>
                  <a:cubicBezTo>
                    <a:pt x="406" y="783"/>
                    <a:pt x="407" y="783"/>
                    <a:pt x="409" y="783"/>
                  </a:cubicBezTo>
                  <a:cubicBezTo>
                    <a:pt x="412" y="784"/>
                    <a:pt x="414" y="786"/>
                    <a:pt x="417" y="787"/>
                  </a:cubicBezTo>
                  <a:cubicBezTo>
                    <a:pt x="422" y="789"/>
                    <a:pt x="427" y="793"/>
                    <a:pt x="431" y="797"/>
                  </a:cubicBezTo>
                  <a:cubicBezTo>
                    <a:pt x="435" y="801"/>
                    <a:pt x="439" y="805"/>
                    <a:pt x="441" y="811"/>
                  </a:cubicBezTo>
                  <a:cubicBezTo>
                    <a:pt x="442" y="812"/>
                    <a:pt x="443" y="813"/>
                    <a:pt x="443" y="815"/>
                  </a:cubicBezTo>
                  <a:cubicBezTo>
                    <a:pt x="444" y="816"/>
                    <a:pt x="444" y="817"/>
                    <a:pt x="444" y="817"/>
                  </a:cubicBezTo>
                  <a:cubicBezTo>
                    <a:pt x="444" y="818"/>
                    <a:pt x="444" y="818"/>
                    <a:pt x="444" y="819"/>
                  </a:cubicBezTo>
                  <a:cubicBezTo>
                    <a:pt x="444" y="821"/>
                    <a:pt x="444" y="823"/>
                    <a:pt x="444" y="824"/>
                  </a:cubicBezTo>
                  <a:cubicBezTo>
                    <a:pt x="445" y="830"/>
                    <a:pt x="445" y="830"/>
                    <a:pt x="445" y="830"/>
                  </a:cubicBezTo>
                  <a:cubicBezTo>
                    <a:pt x="445" y="831"/>
                    <a:pt x="445" y="833"/>
                    <a:pt x="444" y="835"/>
                  </a:cubicBezTo>
                  <a:cubicBezTo>
                    <a:pt x="444" y="837"/>
                    <a:pt x="444" y="838"/>
                    <a:pt x="444" y="840"/>
                  </a:cubicBezTo>
                  <a:cubicBezTo>
                    <a:pt x="444" y="843"/>
                    <a:pt x="444" y="843"/>
                    <a:pt x="444" y="843"/>
                  </a:cubicBezTo>
                  <a:cubicBezTo>
                    <a:pt x="444" y="843"/>
                    <a:pt x="444" y="844"/>
                    <a:pt x="444" y="845"/>
                  </a:cubicBezTo>
                  <a:cubicBezTo>
                    <a:pt x="443" y="846"/>
                    <a:pt x="443" y="848"/>
                    <a:pt x="443" y="849"/>
                  </a:cubicBezTo>
                  <a:cubicBezTo>
                    <a:pt x="443" y="849"/>
                    <a:pt x="443" y="849"/>
                    <a:pt x="443" y="849"/>
                  </a:cubicBezTo>
                  <a:cubicBezTo>
                    <a:pt x="443" y="850"/>
                    <a:pt x="443" y="850"/>
                    <a:pt x="443" y="850"/>
                  </a:cubicBezTo>
                  <a:cubicBezTo>
                    <a:pt x="442" y="852"/>
                    <a:pt x="442" y="854"/>
                    <a:pt x="442" y="856"/>
                  </a:cubicBezTo>
                  <a:cubicBezTo>
                    <a:pt x="442" y="858"/>
                    <a:pt x="443" y="860"/>
                    <a:pt x="443" y="862"/>
                  </a:cubicBezTo>
                  <a:cubicBezTo>
                    <a:pt x="444" y="866"/>
                    <a:pt x="446" y="870"/>
                    <a:pt x="450" y="874"/>
                  </a:cubicBezTo>
                  <a:cubicBezTo>
                    <a:pt x="450" y="874"/>
                    <a:pt x="451" y="875"/>
                    <a:pt x="452" y="876"/>
                  </a:cubicBezTo>
                  <a:cubicBezTo>
                    <a:pt x="453" y="877"/>
                    <a:pt x="454" y="877"/>
                    <a:pt x="456" y="878"/>
                  </a:cubicBezTo>
                  <a:cubicBezTo>
                    <a:pt x="457" y="878"/>
                    <a:pt x="458" y="879"/>
                    <a:pt x="459" y="879"/>
                  </a:cubicBezTo>
                  <a:cubicBezTo>
                    <a:pt x="460" y="880"/>
                    <a:pt x="461" y="880"/>
                    <a:pt x="462" y="880"/>
                  </a:cubicBezTo>
                  <a:cubicBezTo>
                    <a:pt x="463" y="880"/>
                    <a:pt x="464" y="881"/>
                    <a:pt x="465" y="881"/>
                  </a:cubicBezTo>
                  <a:cubicBezTo>
                    <a:pt x="468" y="881"/>
                    <a:pt x="468" y="881"/>
                    <a:pt x="468" y="881"/>
                  </a:cubicBezTo>
                  <a:cubicBezTo>
                    <a:pt x="469" y="881"/>
                    <a:pt x="470" y="881"/>
                    <a:pt x="471" y="881"/>
                  </a:cubicBezTo>
                  <a:cubicBezTo>
                    <a:pt x="474" y="881"/>
                    <a:pt x="474" y="881"/>
                    <a:pt x="474" y="881"/>
                  </a:cubicBezTo>
                  <a:cubicBezTo>
                    <a:pt x="478" y="880"/>
                    <a:pt x="481" y="879"/>
                    <a:pt x="484" y="878"/>
                  </a:cubicBezTo>
                  <a:cubicBezTo>
                    <a:pt x="488" y="878"/>
                    <a:pt x="490" y="876"/>
                    <a:pt x="494" y="875"/>
                  </a:cubicBezTo>
                  <a:cubicBezTo>
                    <a:pt x="498" y="873"/>
                    <a:pt x="498" y="873"/>
                    <a:pt x="498" y="873"/>
                  </a:cubicBezTo>
                  <a:cubicBezTo>
                    <a:pt x="499" y="872"/>
                    <a:pt x="501" y="872"/>
                    <a:pt x="502" y="871"/>
                  </a:cubicBezTo>
                  <a:cubicBezTo>
                    <a:pt x="505" y="869"/>
                    <a:pt x="508" y="868"/>
                    <a:pt x="510" y="866"/>
                  </a:cubicBezTo>
                  <a:cubicBezTo>
                    <a:pt x="512" y="865"/>
                    <a:pt x="514" y="863"/>
                    <a:pt x="516" y="862"/>
                  </a:cubicBezTo>
                  <a:cubicBezTo>
                    <a:pt x="514" y="865"/>
                    <a:pt x="512" y="868"/>
                    <a:pt x="510" y="872"/>
                  </a:cubicBezTo>
                  <a:cubicBezTo>
                    <a:pt x="508" y="877"/>
                    <a:pt x="506" y="882"/>
                    <a:pt x="504" y="888"/>
                  </a:cubicBezTo>
                  <a:cubicBezTo>
                    <a:pt x="502" y="893"/>
                    <a:pt x="500" y="899"/>
                    <a:pt x="500" y="906"/>
                  </a:cubicBezTo>
                  <a:cubicBezTo>
                    <a:pt x="500" y="904"/>
                    <a:pt x="500" y="904"/>
                    <a:pt x="500" y="904"/>
                  </a:cubicBezTo>
                  <a:cubicBezTo>
                    <a:pt x="500" y="906"/>
                    <a:pt x="500" y="907"/>
                    <a:pt x="500" y="908"/>
                  </a:cubicBezTo>
                  <a:cubicBezTo>
                    <a:pt x="500" y="909"/>
                    <a:pt x="500" y="910"/>
                    <a:pt x="500" y="911"/>
                  </a:cubicBezTo>
                  <a:cubicBezTo>
                    <a:pt x="500" y="912"/>
                    <a:pt x="501" y="914"/>
                    <a:pt x="501" y="916"/>
                  </a:cubicBezTo>
                  <a:cubicBezTo>
                    <a:pt x="502" y="919"/>
                    <a:pt x="504" y="921"/>
                    <a:pt x="506" y="924"/>
                  </a:cubicBezTo>
                  <a:cubicBezTo>
                    <a:pt x="507" y="925"/>
                    <a:pt x="507" y="926"/>
                    <a:pt x="508" y="927"/>
                  </a:cubicBezTo>
                  <a:cubicBezTo>
                    <a:pt x="509" y="928"/>
                    <a:pt x="510" y="929"/>
                    <a:pt x="511" y="930"/>
                  </a:cubicBezTo>
                  <a:cubicBezTo>
                    <a:pt x="513" y="932"/>
                    <a:pt x="515" y="933"/>
                    <a:pt x="518" y="934"/>
                  </a:cubicBezTo>
                  <a:cubicBezTo>
                    <a:pt x="519" y="935"/>
                    <a:pt x="520" y="936"/>
                    <a:pt x="521" y="936"/>
                  </a:cubicBezTo>
                  <a:cubicBezTo>
                    <a:pt x="522" y="937"/>
                    <a:pt x="523" y="937"/>
                    <a:pt x="524" y="938"/>
                  </a:cubicBezTo>
                  <a:cubicBezTo>
                    <a:pt x="526" y="939"/>
                    <a:pt x="528" y="940"/>
                    <a:pt x="530" y="941"/>
                  </a:cubicBezTo>
                  <a:cubicBezTo>
                    <a:pt x="532" y="941"/>
                    <a:pt x="534" y="942"/>
                    <a:pt x="536" y="943"/>
                  </a:cubicBezTo>
                  <a:cubicBezTo>
                    <a:pt x="543" y="944"/>
                    <a:pt x="543" y="944"/>
                    <a:pt x="543" y="944"/>
                  </a:cubicBezTo>
                  <a:cubicBezTo>
                    <a:pt x="544" y="945"/>
                    <a:pt x="544" y="945"/>
                    <a:pt x="544" y="945"/>
                  </a:cubicBezTo>
                  <a:cubicBezTo>
                    <a:pt x="548" y="944"/>
                    <a:pt x="548" y="944"/>
                    <a:pt x="548" y="944"/>
                  </a:cubicBezTo>
                  <a:cubicBezTo>
                    <a:pt x="551" y="944"/>
                    <a:pt x="551" y="944"/>
                    <a:pt x="551" y="944"/>
                  </a:cubicBezTo>
                  <a:cubicBezTo>
                    <a:pt x="555" y="944"/>
                    <a:pt x="555" y="944"/>
                    <a:pt x="555" y="944"/>
                  </a:cubicBezTo>
                  <a:cubicBezTo>
                    <a:pt x="557" y="944"/>
                    <a:pt x="559" y="944"/>
                    <a:pt x="561" y="944"/>
                  </a:cubicBezTo>
                  <a:cubicBezTo>
                    <a:pt x="566" y="944"/>
                    <a:pt x="570" y="944"/>
                    <a:pt x="574" y="945"/>
                  </a:cubicBezTo>
                  <a:cubicBezTo>
                    <a:pt x="578" y="946"/>
                    <a:pt x="582" y="946"/>
                    <a:pt x="586" y="948"/>
                  </a:cubicBezTo>
                  <a:cubicBezTo>
                    <a:pt x="588" y="948"/>
                    <a:pt x="590" y="949"/>
                    <a:pt x="592" y="950"/>
                  </a:cubicBezTo>
                  <a:cubicBezTo>
                    <a:pt x="594" y="952"/>
                    <a:pt x="594" y="952"/>
                    <a:pt x="594" y="952"/>
                  </a:cubicBezTo>
                  <a:cubicBezTo>
                    <a:pt x="597" y="957"/>
                    <a:pt x="597" y="957"/>
                    <a:pt x="597" y="957"/>
                  </a:cubicBezTo>
                  <a:cubicBezTo>
                    <a:pt x="598" y="959"/>
                    <a:pt x="599" y="961"/>
                    <a:pt x="600" y="963"/>
                  </a:cubicBezTo>
                  <a:cubicBezTo>
                    <a:pt x="603" y="968"/>
                    <a:pt x="603" y="968"/>
                    <a:pt x="603" y="968"/>
                  </a:cubicBezTo>
                  <a:cubicBezTo>
                    <a:pt x="606" y="972"/>
                    <a:pt x="608" y="976"/>
                    <a:pt x="610" y="980"/>
                  </a:cubicBezTo>
                  <a:cubicBezTo>
                    <a:pt x="616" y="991"/>
                    <a:pt x="616" y="991"/>
                    <a:pt x="616" y="991"/>
                  </a:cubicBezTo>
                  <a:cubicBezTo>
                    <a:pt x="618" y="995"/>
                    <a:pt x="620" y="999"/>
                    <a:pt x="622" y="1003"/>
                  </a:cubicBezTo>
                  <a:cubicBezTo>
                    <a:pt x="624" y="1007"/>
                    <a:pt x="627" y="1010"/>
                    <a:pt x="629" y="1014"/>
                  </a:cubicBezTo>
                  <a:cubicBezTo>
                    <a:pt x="631" y="1018"/>
                    <a:pt x="633" y="1022"/>
                    <a:pt x="635" y="1026"/>
                  </a:cubicBezTo>
                  <a:cubicBezTo>
                    <a:pt x="641" y="1038"/>
                    <a:pt x="641" y="1038"/>
                    <a:pt x="641" y="1038"/>
                  </a:cubicBezTo>
                  <a:cubicBezTo>
                    <a:pt x="642" y="1040"/>
                    <a:pt x="642" y="1040"/>
                    <a:pt x="642" y="1040"/>
                  </a:cubicBezTo>
                  <a:cubicBezTo>
                    <a:pt x="643" y="1040"/>
                    <a:pt x="643" y="1041"/>
                    <a:pt x="643" y="1041"/>
                  </a:cubicBezTo>
                  <a:cubicBezTo>
                    <a:pt x="644" y="1042"/>
                    <a:pt x="644" y="1042"/>
                    <a:pt x="644" y="1042"/>
                  </a:cubicBezTo>
                  <a:cubicBezTo>
                    <a:pt x="644" y="1042"/>
                    <a:pt x="645" y="1043"/>
                    <a:pt x="645" y="1043"/>
                  </a:cubicBezTo>
                  <a:cubicBezTo>
                    <a:pt x="646" y="1044"/>
                    <a:pt x="647" y="1045"/>
                    <a:pt x="648" y="1046"/>
                  </a:cubicBezTo>
                  <a:cubicBezTo>
                    <a:pt x="650" y="1048"/>
                    <a:pt x="652" y="1049"/>
                    <a:pt x="654" y="1051"/>
                  </a:cubicBezTo>
                  <a:cubicBezTo>
                    <a:pt x="657" y="1053"/>
                    <a:pt x="661" y="1056"/>
                    <a:pt x="665" y="1057"/>
                  </a:cubicBezTo>
                  <a:cubicBezTo>
                    <a:pt x="674" y="1061"/>
                    <a:pt x="682" y="1062"/>
                    <a:pt x="690" y="1062"/>
                  </a:cubicBezTo>
                  <a:cubicBezTo>
                    <a:pt x="698" y="1063"/>
                    <a:pt x="706" y="1062"/>
                    <a:pt x="714" y="1060"/>
                  </a:cubicBezTo>
                  <a:cubicBezTo>
                    <a:pt x="717" y="1059"/>
                    <a:pt x="721" y="1058"/>
                    <a:pt x="725" y="1058"/>
                  </a:cubicBezTo>
                  <a:cubicBezTo>
                    <a:pt x="728" y="1056"/>
                    <a:pt x="732" y="1055"/>
                    <a:pt x="735" y="1054"/>
                  </a:cubicBezTo>
                  <a:cubicBezTo>
                    <a:pt x="749" y="1049"/>
                    <a:pt x="763" y="1043"/>
                    <a:pt x="775" y="1037"/>
                  </a:cubicBezTo>
                  <a:cubicBezTo>
                    <a:pt x="788" y="1030"/>
                    <a:pt x="801" y="1023"/>
                    <a:pt x="813" y="1016"/>
                  </a:cubicBezTo>
                  <a:cubicBezTo>
                    <a:pt x="819" y="1012"/>
                    <a:pt x="825" y="1008"/>
                    <a:pt x="831" y="1004"/>
                  </a:cubicBezTo>
                  <a:cubicBezTo>
                    <a:pt x="841" y="998"/>
                    <a:pt x="841" y="998"/>
                    <a:pt x="841" y="998"/>
                  </a:cubicBezTo>
                  <a:cubicBezTo>
                    <a:pt x="843" y="997"/>
                    <a:pt x="843" y="997"/>
                    <a:pt x="843" y="997"/>
                  </a:cubicBezTo>
                  <a:cubicBezTo>
                    <a:pt x="843" y="997"/>
                    <a:pt x="843" y="997"/>
                    <a:pt x="843" y="997"/>
                  </a:cubicBezTo>
                  <a:cubicBezTo>
                    <a:pt x="844" y="997"/>
                    <a:pt x="844" y="997"/>
                    <a:pt x="844" y="997"/>
                  </a:cubicBezTo>
                  <a:cubicBezTo>
                    <a:pt x="844" y="996"/>
                    <a:pt x="843" y="997"/>
                    <a:pt x="843" y="997"/>
                  </a:cubicBezTo>
                  <a:cubicBezTo>
                    <a:pt x="844" y="997"/>
                    <a:pt x="844" y="997"/>
                    <a:pt x="844" y="997"/>
                  </a:cubicBezTo>
                  <a:cubicBezTo>
                    <a:pt x="845" y="996"/>
                    <a:pt x="845" y="996"/>
                    <a:pt x="845" y="996"/>
                  </a:cubicBezTo>
                  <a:cubicBezTo>
                    <a:pt x="850" y="993"/>
                    <a:pt x="850" y="993"/>
                    <a:pt x="850" y="993"/>
                  </a:cubicBezTo>
                  <a:cubicBezTo>
                    <a:pt x="862" y="986"/>
                    <a:pt x="874" y="979"/>
                    <a:pt x="886" y="971"/>
                  </a:cubicBezTo>
                  <a:cubicBezTo>
                    <a:pt x="887" y="970"/>
                    <a:pt x="887" y="970"/>
                    <a:pt x="887" y="970"/>
                  </a:cubicBezTo>
                  <a:cubicBezTo>
                    <a:pt x="889" y="971"/>
                    <a:pt x="890" y="972"/>
                    <a:pt x="892" y="973"/>
                  </a:cubicBezTo>
                  <a:cubicBezTo>
                    <a:pt x="900" y="979"/>
                    <a:pt x="911" y="987"/>
                    <a:pt x="925" y="998"/>
                  </a:cubicBezTo>
                  <a:cubicBezTo>
                    <a:pt x="938" y="1008"/>
                    <a:pt x="954" y="1021"/>
                    <a:pt x="970" y="1035"/>
                  </a:cubicBezTo>
                  <a:cubicBezTo>
                    <a:pt x="978" y="1042"/>
                    <a:pt x="986" y="1050"/>
                    <a:pt x="994" y="1057"/>
                  </a:cubicBezTo>
                  <a:cubicBezTo>
                    <a:pt x="1002" y="1065"/>
                    <a:pt x="1010" y="1073"/>
                    <a:pt x="1018" y="1082"/>
                  </a:cubicBezTo>
                  <a:cubicBezTo>
                    <a:pt x="1026" y="1090"/>
                    <a:pt x="1034" y="1099"/>
                    <a:pt x="1041" y="1107"/>
                  </a:cubicBezTo>
                  <a:cubicBezTo>
                    <a:pt x="1048" y="1116"/>
                    <a:pt x="1055" y="1124"/>
                    <a:pt x="1062" y="1133"/>
                  </a:cubicBezTo>
                  <a:cubicBezTo>
                    <a:pt x="1065" y="1137"/>
                    <a:pt x="1068" y="1142"/>
                    <a:pt x="1071" y="1146"/>
                  </a:cubicBezTo>
                  <a:cubicBezTo>
                    <a:pt x="1074" y="1150"/>
                    <a:pt x="1077" y="1154"/>
                    <a:pt x="1079" y="1158"/>
                  </a:cubicBezTo>
                  <a:cubicBezTo>
                    <a:pt x="1085" y="1167"/>
                    <a:pt x="1090" y="1175"/>
                    <a:pt x="1094" y="1182"/>
                  </a:cubicBezTo>
                  <a:cubicBezTo>
                    <a:pt x="1096" y="1186"/>
                    <a:pt x="1098" y="1190"/>
                    <a:pt x="1100" y="1193"/>
                  </a:cubicBezTo>
                  <a:cubicBezTo>
                    <a:pt x="1102" y="1197"/>
                    <a:pt x="1103" y="1200"/>
                    <a:pt x="1105" y="1203"/>
                  </a:cubicBezTo>
                  <a:cubicBezTo>
                    <a:pt x="1107" y="1208"/>
                    <a:pt x="1109" y="1212"/>
                    <a:pt x="1110" y="1216"/>
                  </a:cubicBezTo>
                  <a:cubicBezTo>
                    <a:pt x="1107" y="1212"/>
                    <a:pt x="1103" y="1209"/>
                    <a:pt x="1099" y="1205"/>
                  </a:cubicBezTo>
                  <a:cubicBezTo>
                    <a:pt x="1094" y="1200"/>
                    <a:pt x="1088" y="1195"/>
                    <a:pt x="1082" y="1190"/>
                  </a:cubicBezTo>
                  <a:cubicBezTo>
                    <a:pt x="1080" y="1189"/>
                    <a:pt x="1079" y="1187"/>
                    <a:pt x="1077" y="1186"/>
                  </a:cubicBezTo>
                  <a:cubicBezTo>
                    <a:pt x="1076" y="1185"/>
                    <a:pt x="1074" y="1184"/>
                    <a:pt x="1073" y="1182"/>
                  </a:cubicBezTo>
                  <a:cubicBezTo>
                    <a:pt x="1070" y="1180"/>
                    <a:pt x="1067" y="1177"/>
                    <a:pt x="1063" y="1175"/>
                  </a:cubicBezTo>
                  <a:cubicBezTo>
                    <a:pt x="1038" y="1155"/>
                    <a:pt x="1008" y="1135"/>
                    <a:pt x="975" y="1117"/>
                  </a:cubicBezTo>
                  <a:cubicBezTo>
                    <a:pt x="941" y="1099"/>
                    <a:pt x="904" y="1084"/>
                    <a:pt x="863" y="1075"/>
                  </a:cubicBezTo>
                  <a:cubicBezTo>
                    <a:pt x="822" y="1065"/>
                    <a:pt x="778" y="1062"/>
                    <a:pt x="734" y="1066"/>
                  </a:cubicBezTo>
                  <a:cubicBezTo>
                    <a:pt x="723" y="1067"/>
                    <a:pt x="712" y="1069"/>
                    <a:pt x="701" y="1070"/>
                  </a:cubicBezTo>
                  <a:cubicBezTo>
                    <a:pt x="697" y="1071"/>
                    <a:pt x="697" y="1071"/>
                    <a:pt x="697" y="1071"/>
                  </a:cubicBezTo>
                  <a:cubicBezTo>
                    <a:pt x="696" y="1071"/>
                    <a:pt x="696" y="1071"/>
                    <a:pt x="696" y="1071"/>
                  </a:cubicBezTo>
                  <a:cubicBezTo>
                    <a:pt x="696" y="1071"/>
                    <a:pt x="695" y="1071"/>
                    <a:pt x="695" y="1071"/>
                  </a:cubicBezTo>
                  <a:cubicBezTo>
                    <a:pt x="694" y="1071"/>
                    <a:pt x="694" y="1071"/>
                    <a:pt x="694" y="1071"/>
                  </a:cubicBezTo>
                  <a:cubicBezTo>
                    <a:pt x="692" y="1072"/>
                    <a:pt x="692" y="1072"/>
                    <a:pt x="692" y="1072"/>
                  </a:cubicBezTo>
                  <a:cubicBezTo>
                    <a:pt x="684" y="1073"/>
                    <a:pt x="684" y="1073"/>
                    <a:pt x="684" y="1073"/>
                  </a:cubicBezTo>
                  <a:cubicBezTo>
                    <a:pt x="679" y="1075"/>
                    <a:pt x="674" y="1076"/>
                    <a:pt x="668" y="1077"/>
                  </a:cubicBezTo>
                  <a:cubicBezTo>
                    <a:pt x="663" y="1079"/>
                    <a:pt x="657" y="1080"/>
                    <a:pt x="652" y="1082"/>
                  </a:cubicBezTo>
                  <a:cubicBezTo>
                    <a:pt x="636" y="1088"/>
                    <a:pt x="636" y="1088"/>
                    <a:pt x="636" y="1088"/>
                  </a:cubicBezTo>
                  <a:cubicBezTo>
                    <a:pt x="630" y="1090"/>
                    <a:pt x="625" y="1092"/>
                    <a:pt x="620" y="1094"/>
                  </a:cubicBezTo>
                  <a:cubicBezTo>
                    <a:pt x="615" y="1096"/>
                    <a:pt x="609" y="1099"/>
                    <a:pt x="604" y="1101"/>
                  </a:cubicBezTo>
                  <a:cubicBezTo>
                    <a:pt x="564" y="1121"/>
                    <a:pt x="527" y="1148"/>
                    <a:pt x="496" y="1180"/>
                  </a:cubicBezTo>
                  <a:cubicBezTo>
                    <a:pt x="465" y="1213"/>
                    <a:pt x="441" y="1252"/>
                    <a:pt x="430" y="1295"/>
                  </a:cubicBezTo>
                  <a:cubicBezTo>
                    <a:pt x="429" y="1299"/>
                    <a:pt x="427" y="1304"/>
                    <a:pt x="426" y="1309"/>
                  </a:cubicBezTo>
                  <a:cubicBezTo>
                    <a:pt x="425" y="1314"/>
                    <a:pt x="424" y="1319"/>
                    <a:pt x="423" y="1325"/>
                  </a:cubicBezTo>
                  <a:cubicBezTo>
                    <a:pt x="421" y="1335"/>
                    <a:pt x="420" y="1345"/>
                    <a:pt x="419" y="1355"/>
                  </a:cubicBezTo>
                  <a:cubicBezTo>
                    <a:pt x="417" y="1375"/>
                    <a:pt x="416" y="1395"/>
                    <a:pt x="417" y="1414"/>
                  </a:cubicBezTo>
                  <a:cubicBezTo>
                    <a:pt x="419" y="1452"/>
                    <a:pt x="426" y="1488"/>
                    <a:pt x="436" y="1519"/>
                  </a:cubicBezTo>
                  <a:cubicBezTo>
                    <a:pt x="446" y="1551"/>
                    <a:pt x="460" y="1578"/>
                    <a:pt x="473" y="1601"/>
                  </a:cubicBezTo>
                  <a:cubicBezTo>
                    <a:pt x="477" y="1606"/>
                    <a:pt x="480" y="1612"/>
                    <a:pt x="484" y="1617"/>
                  </a:cubicBezTo>
                  <a:cubicBezTo>
                    <a:pt x="487" y="1622"/>
                    <a:pt x="491" y="1627"/>
                    <a:pt x="494" y="1632"/>
                  </a:cubicBezTo>
                  <a:cubicBezTo>
                    <a:pt x="496" y="1634"/>
                    <a:pt x="498" y="1636"/>
                    <a:pt x="499" y="1638"/>
                  </a:cubicBezTo>
                  <a:cubicBezTo>
                    <a:pt x="501" y="1641"/>
                    <a:pt x="503" y="1643"/>
                    <a:pt x="505" y="1645"/>
                  </a:cubicBezTo>
                  <a:cubicBezTo>
                    <a:pt x="508" y="1648"/>
                    <a:pt x="511" y="1652"/>
                    <a:pt x="515" y="1656"/>
                  </a:cubicBezTo>
                  <a:cubicBezTo>
                    <a:pt x="522" y="1662"/>
                    <a:pt x="528" y="1669"/>
                    <a:pt x="533" y="1673"/>
                  </a:cubicBezTo>
                  <a:cubicBezTo>
                    <a:pt x="539" y="1678"/>
                    <a:pt x="544" y="1682"/>
                    <a:pt x="548" y="1684"/>
                  </a:cubicBezTo>
                  <a:cubicBezTo>
                    <a:pt x="557" y="1690"/>
                    <a:pt x="561" y="1693"/>
                    <a:pt x="561" y="1693"/>
                  </a:cubicBezTo>
                  <a:cubicBezTo>
                    <a:pt x="561" y="1693"/>
                    <a:pt x="557" y="1689"/>
                    <a:pt x="550" y="1683"/>
                  </a:cubicBezTo>
                  <a:cubicBezTo>
                    <a:pt x="546" y="1679"/>
                    <a:pt x="542" y="1675"/>
                    <a:pt x="537" y="1669"/>
                  </a:cubicBezTo>
                  <a:cubicBezTo>
                    <a:pt x="532" y="1664"/>
                    <a:pt x="527" y="1658"/>
                    <a:pt x="521" y="1651"/>
                  </a:cubicBezTo>
                  <a:cubicBezTo>
                    <a:pt x="518" y="1647"/>
                    <a:pt x="516" y="1643"/>
                    <a:pt x="513" y="1638"/>
                  </a:cubicBezTo>
                  <a:cubicBezTo>
                    <a:pt x="511" y="1636"/>
                    <a:pt x="510" y="1634"/>
                    <a:pt x="509" y="1632"/>
                  </a:cubicBezTo>
                  <a:cubicBezTo>
                    <a:pt x="507" y="1630"/>
                    <a:pt x="506" y="1627"/>
                    <a:pt x="504" y="1625"/>
                  </a:cubicBezTo>
                  <a:cubicBezTo>
                    <a:pt x="503" y="1623"/>
                    <a:pt x="502" y="1620"/>
                    <a:pt x="500" y="1618"/>
                  </a:cubicBezTo>
                  <a:cubicBezTo>
                    <a:pt x="499" y="1615"/>
                    <a:pt x="497" y="1613"/>
                    <a:pt x="496" y="1610"/>
                  </a:cubicBezTo>
                  <a:cubicBezTo>
                    <a:pt x="493" y="1605"/>
                    <a:pt x="490" y="1599"/>
                    <a:pt x="487" y="1593"/>
                  </a:cubicBezTo>
                  <a:cubicBezTo>
                    <a:pt x="477" y="1570"/>
                    <a:pt x="467" y="1543"/>
                    <a:pt x="459" y="1513"/>
                  </a:cubicBezTo>
                  <a:cubicBezTo>
                    <a:pt x="452" y="1482"/>
                    <a:pt x="448" y="1449"/>
                    <a:pt x="449" y="1413"/>
                  </a:cubicBezTo>
                  <a:cubicBezTo>
                    <a:pt x="449" y="1405"/>
                    <a:pt x="449" y="1396"/>
                    <a:pt x="450" y="1387"/>
                  </a:cubicBezTo>
                  <a:cubicBezTo>
                    <a:pt x="450" y="1382"/>
                    <a:pt x="451" y="1378"/>
                    <a:pt x="451" y="1373"/>
                  </a:cubicBezTo>
                  <a:cubicBezTo>
                    <a:pt x="452" y="1368"/>
                    <a:pt x="452" y="1364"/>
                    <a:pt x="453" y="1359"/>
                  </a:cubicBezTo>
                  <a:cubicBezTo>
                    <a:pt x="455" y="1350"/>
                    <a:pt x="456" y="1341"/>
                    <a:pt x="458" y="1332"/>
                  </a:cubicBezTo>
                  <a:cubicBezTo>
                    <a:pt x="459" y="1328"/>
                    <a:pt x="460" y="1323"/>
                    <a:pt x="461" y="1319"/>
                  </a:cubicBezTo>
                  <a:cubicBezTo>
                    <a:pt x="463" y="1314"/>
                    <a:pt x="464" y="1309"/>
                    <a:pt x="466" y="1304"/>
                  </a:cubicBezTo>
                  <a:cubicBezTo>
                    <a:pt x="471" y="1287"/>
                    <a:pt x="478" y="1270"/>
                    <a:pt x="489" y="1254"/>
                  </a:cubicBezTo>
                  <a:cubicBezTo>
                    <a:pt x="491" y="1251"/>
                    <a:pt x="491" y="1251"/>
                    <a:pt x="491" y="1251"/>
                  </a:cubicBezTo>
                  <a:cubicBezTo>
                    <a:pt x="493" y="1248"/>
                    <a:pt x="493" y="1248"/>
                    <a:pt x="493" y="1248"/>
                  </a:cubicBezTo>
                  <a:cubicBezTo>
                    <a:pt x="497" y="1242"/>
                    <a:pt x="497" y="1242"/>
                    <a:pt x="497" y="1242"/>
                  </a:cubicBezTo>
                  <a:cubicBezTo>
                    <a:pt x="501" y="1236"/>
                    <a:pt x="501" y="1236"/>
                    <a:pt x="501" y="1236"/>
                  </a:cubicBezTo>
                  <a:cubicBezTo>
                    <a:pt x="502" y="1234"/>
                    <a:pt x="504" y="1232"/>
                    <a:pt x="506" y="1230"/>
                  </a:cubicBezTo>
                  <a:cubicBezTo>
                    <a:pt x="509" y="1226"/>
                    <a:pt x="512" y="1223"/>
                    <a:pt x="515" y="1219"/>
                  </a:cubicBezTo>
                  <a:cubicBezTo>
                    <a:pt x="518" y="1215"/>
                    <a:pt x="522" y="1212"/>
                    <a:pt x="525" y="1208"/>
                  </a:cubicBezTo>
                  <a:cubicBezTo>
                    <a:pt x="553" y="1180"/>
                    <a:pt x="586" y="1156"/>
                    <a:pt x="623" y="1139"/>
                  </a:cubicBezTo>
                  <a:cubicBezTo>
                    <a:pt x="627" y="1136"/>
                    <a:pt x="632" y="1134"/>
                    <a:pt x="636" y="1132"/>
                  </a:cubicBezTo>
                  <a:cubicBezTo>
                    <a:pt x="641" y="1131"/>
                    <a:pt x="645" y="1128"/>
                    <a:pt x="650" y="1127"/>
                  </a:cubicBezTo>
                  <a:cubicBezTo>
                    <a:pt x="664" y="1122"/>
                    <a:pt x="664" y="1122"/>
                    <a:pt x="664" y="1122"/>
                  </a:cubicBezTo>
                  <a:cubicBezTo>
                    <a:pt x="669" y="1120"/>
                    <a:pt x="674" y="1119"/>
                    <a:pt x="678" y="1117"/>
                  </a:cubicBezTo>
                  <a:cubicBezTo>
                    <a:pt x="683" y="1116"/>
                    <a:pt x="688" y="1115"/>
                    <a:pt x="693" y="1114"/>
                  </a:cubicBezTo>
                  <a:cubicBezTo>
                    <a:pt x="701" y="1112"/>
                    <a:pt x="701" y="1112"/>
                    <a:pt x="701" y="1112"/>
                  </a:cubicBezTo>
                  <a:cubicBezTo>
                    <a:pt x="703" y="1111"/>
                    <a:pt x="703" y="1111"/>
                    <a:pt x="703" y="1111"/>
                  </a:cubicBezTo>
                  <a:cubicBezTo>
                    <a:pt x="703" y="1111"/>
                    <a:pt x="703" y="1111"/>
                    <a:pt x="703" y="1111"/>
                  </a:cubicBezTo>
                  <a:cubicBezTo>
                    <a:pt x="703" y="1111"/>
                    <a:pt x="703" y="1111"/>
                    <a:pt x="703" y="1111"/>
                  </a:cubicBezTo>
                  <a:cubicBezTo>
                    <a:pt x="704" y="1111"/>
                    <a:pt x="704" y="1111"/>
                    <a:pt x="704" y="1111"/>
                  </a:cubicBezTo>
                  <a:cubicBezTo>
                    <a:pt x="708" y="1111"/>
                    <a:pt x="708" y="1111"/>
                    <a:pt x="708" y="1111"/>
                  </a:cubicBezTo>
                  <a:cubicBezTo>
                    <a:pt x="718" y="1109"/>
                    <a:pt x="728" y="1107"/>
                    <a:pt x="738" y="1106"/>
                  </a:cubicBezTo>
                  <a:cubicBezTo>
                    <a:pt x="743" y="1106"/>
                    <a:pt x="748" y="1105"/>
                    <a:pt x="753" y="1105"/>
                  </a:cubicBezTo>
                  <a:cubicBezTo>
                    <a:pt x="758" y="1105"/>
                    <a:pt x="763" y="1105"/>
                    <a:pt x="768" y="1104"/>
                  </a:cubicBezTo>
                  <a:cubicBezTo>
                    <a:pt x="775" y="1104"/>
                    <a:pt x="775" y="1104"/>
                    <a:pt x="775" y="1104"/>
                  </a:cubicBezTo>
                  <a:cubicBezTo>
                    <a:pt x="778" y="1104"/>
                    <a:pt x="780" y="1104"/>
                    <a:pt x="783" y="1104"/>
                  </a:cubicBezTo>
                  <a:cubicBezTo>
                    <a:pt x="788" y="1104"/>
                    <a:pt x="792" y="1104"/>
                    <a:pt x="797" y="1104"/>
                  </a:cubicBezTo>
                  <a:cubicBezTo>
                    <a:pt x="802" y="1104"/>
                    <a:pt x="807" y="1105"/>
                    <a:pt x="812" y="1105"/>
                  </a:cubicBezTo>
                  <a:cubicBezTo>
                    <a:pt x="817" y="1106"/>
                    <a:pt x="822" y="1106"/>
                    <a:pt x="827" y="1107"/>
                  </a:cubicBezTo>
                  <a:cubicBezTo>
                    <a:pt x="836" y="1108"/>
                    <a:pt x="846" y="1109"/>
                    <a:pt x="855" y="1111"/>
                  </a:cubicBezTo>
                  <a:cubicBezTo>
                    <a:pt x="893" y="1118"/>
                    <a:pt x="929" y="1130"/>
                    <a:pt x="961" y="1145"/>
                  </a:cubicBezTo>
                  <a:cubicBezTo>
                    <a:pt x="977" y="1152"/>
                    <a:pt x="993" y="1160"/>
                    <a:pt x="1007" y="1169"/>
                  </a:cubicBezTo>
                  <a:cubicBezTo>
                    <a:pt x="1015" y="1173"/>
                    <a:pt x="1022" y="1177"/>
                    <a:pt x="1029" y="1181"/>
                  </a:cubicBezTo>
                  <a:cubicBezTo>
                    <a:pt x="1036" y="1186"/>
                    <a:pt x="1043" y="1190"/>
                    <a:pt x="1049" y="1194"/>
                  </a:cubicBezTo>
                  <a:cubicBezTo>
                    <a:pt x="1053" y="1197"/>
                    <a:pt x="1056" y="1199"/>
                    <a:pt x="1059" y="1201"/>
                  </a:cubicBezTo>
                  <a:cubicBezTo>
                    <a:pt x="1061" y="1202"/>
                    <a:pt x="1062" y="1203"/>
                    <a:pt x="1064" y="1204"/>
                  </a:cubicBezTo>
                  <a:cubicBezTo>
                    <a:pt x="1066" y="1205"/>
                    <a:pt x="1067" y="1206"/>
                    <a:pt x="1069" y="1208"/>
                  </a:cubicBezTo>
                  <a:cubicBezTo>
                    <a:pt x="1075" y="1212"/>
                    <a:pt x="1081" y="1216"/>
                    <a:pt x="1086" y="1221"/>
                  </a:cubicBezTo>
                  <a:cubicBezTo>
                    <a:pt x="1092" y="1225"/>
                    <a:pt x="1098" y="1229"/>
                    <a:pt x="1103" y="1234"/>
                  </a:cubicBezTo>
                  <a:cubicBezTo>
                    <a:pt x="1108" y="1238"/>
                    <a:pt x="1113" y="1242"/>
                    <a:pt x="1118" y="1246"/>
                  </a:cubicBezTo>
                  <a:cubicBezTo>
                    <a:pt x="1128" y="1255"/>
                    <a:pt x="1137" y="1263"/>
                    <a:pt x="1145" y="1271"/>
                  </a:cubicBezTo>
                  <a:cubicBezTo>
                    <a:pt x="1153" y="1278"/>
                    <a:pt x="1160" y="1286"/>
                    <a:pt x="1167" y="1292"/>
                  </a:cubicBezTo>
                  <a:cubicBezTo>
                    <a:pt x="1169" y="1294"/>
                    <a:pt x="1170" y="1295"/>
                    <a:pt x="1172" y="1297"/>
                  </a:cubicBezTo>
                  <a:cubicBezTo>
                    <a:pt x="1174" y="1299"/>
                    <a:pt x="1175" y="1300"/>
                    <a:pt x="1177" y="1302"/>
                  </a:cubicBezTo>
                  <a:cubicBezTo>
                    <a:pt x="1179" y="1305"/>
                    <a:pt x="1182" y="1307"/>
                    <a:pt x="1185" y="1310"/>
                  </a:cubicBezTo>
                  <a:cubicBezTo>
                    <a:pt x="1185" y="1310"/>
                    <a:pt x="1185" y="1310"/>
                    <a:pt x="1185" y="1310"/>
                  </a:cubicBezTo>
                  <a:cubicBezTo>
                    <a:pt x="1190" y="1318"/>
                    <a:pt x="1195" y="1327"/>
                    <a:pt x="1198" y="1337"/>
                  </a:cubicBezTo>
                  <a:cubicBezTo>
                    <a:pt x="1202" y="1347"/>
                    <a:pt x="1205" y="1358"/>
                    <a:pt x="1206" y="1368"/>
                  </a:cubicBezTo>
                  <a:cubicBezTo>
                    <a:pt x="1207" y="1379"/>
                    <a:pt x="1207" y="1390"/>
                    <a:pt x="1205" y="1401"/>
                  </a:cubicBezTo>
                  <a:cubicBezTo>
                    <a:pt x="1202" y="1412"/>
                    <a:pt x="1200" y="1423"/>
                    <a:pt x="1198" y="1434"/>
                  </a:cubicBezTo>
                  <a:cubicBezTo>
                    <a:pt x="1195" y="1445"/>
                    <a:pt x="1193" y="1455"/>
                    <a:pt x="1189" y="1466"/>
                  </a:cubicBezTo>
                  <a:cubicBezTo>
                    <a:pt x="1186" y="1476"/>
                    <a:pt x="1183" y="1487"/>
                    <a:pt x="1178" y="1496"/>
                  </a:cubicBezTo>
                  <a:cubicBezTo>
                    <a:pt x="1175" y="1504"/>
                    <a:pt x="1175" y="1504"/>
                    <a:pt x="1175" y="1504"/>
                  </a:cubicBezTo>
                  <a:cubicBezTo>
                    <a:pt x="1171" y="1511"/>
                    <a:pt x="1171" y="1511"/>
                    <a:pt x="1171" y="1511"/>
                  </a:cubicBezTo>
                  <a:cubicBezTo>
                    <a:pt x="1168" y="1516"/>
                    <a:pt x="1166" y="1521"/>
                    <a:pt x="1163" y="1525"/>
                  </a:cubicBezTo>
                  <a:cubicBezTo>
                    <a:pt x="1158" y="1535"/>
                    <a:pt x="1152" y="1544"/>
                    <a:pt x="1146" y="1554"/>
                  </a:cubicBezTo>
                  <a:cubicBezTo>
                    <a:pt x="1142" y="1561"/>
                    <a:pt x="1142" y="1561"/>
                    <a:pt x="1142" y="1561"/>
                  </a:cubicBezTo>
                  <a:cubicBezTo>
                    <a:pt x="1140" y="1564"/>
                    <a:pt x="1138" y="1567"/>
                    <a:pt x="1137" y="1570"/>
                  </a:cubicBezTo>
                  <a:cubicBezTo>
                    <a:pt x="1135" y="1576"/>
                    <a:pt x="1133" y="1582"/>
                    <a:pt x="1132" y="1589"/>
                  </a:cubicBezTo>
                  <a:cubicBezTo>
                    <a:pt x="1132" y="1593"/>
                    <a:pt x="1131" y="1596"/>
                    <a:pt x="1132" y="1600"/>
                  </a:cubicBezTo>
                  <a:cubicBezTo>
                    <a:pt x="1132" y="1601"/>
                    <a:pt x="1132" y="1603"/>
                    <a:pt x="1133" y="1605"/>
                  </a:cubicBezTo>
                  <a:cubicBezTo>
                    <a:pt x="1133" y="1606"/>
                    <a:pt x="1133" y="1607"/>
                    <a:pt x="1133" y="1608"/>
                  </a:cubicBezTo>
                  <a:cubicBezTo>
                    <a:pt x="1134" y="1610"/>
                    <a:pt x="1134" y="1610"/>
                    <a:pt x="1134" y="1610"/>
                  </a:cubicBezTo>
                  <a:cubicBezTo>
                    <a:pt x="1135" y="1614"/>
                    <a:pt x="1137" y="1616"/>
                    <a:pt x="1138" y="1619"/>
                  </a:cubicBezTo>
                  <a:cubicBezTo>
                    <a:pt x="1140" y="1622"/>
                    <a:pt x="1142" y="1625"/>
                    <a:pt x="1144" y="1628"/>
                  </a:cubicBezTo>
                  <a:cubicBezTo>
                    <a:pt x="1147" y="1633"/>
                    <a:pt x="1151" y="1637"/>
                    <a:pt x="1155" y="1641"/>
                  </a:cubicBezTo>
                  <a:cubicBezTo>
                    <a:pt x="1166" y="1654"/>
                    <a:pt x="1166" y="1654"/>
                    <a:pt x="1166" y="1654"/>
                  </a:cubicBezTo>
                  <a:cubicBezTo>
                    <a:pt x="1170" y="1658"/>
                    <a:pt x="1174" y="1662"/>
                    <a:pt x="1178" y="1666"/>
                  </a:cubicBezTo>
                  <a:cubicBezTo>
                    <a:pt x="1180" y="1668"/>
                    <a:pt x="1181" y="1670"/>
                    <a:pt x="1182" y="1671"/>
                  </a:cubicBezTo>
                  <a:cubicBezTo>
                    <a:pt x="1183" y="1672"/>
                    <a:pt x="1183" y="1673"/>
                    <a:pt x="1183" y="1673"/>
                  </a:cubicBezTo>
                  <a:cubicBezTo>
                    <a:pt x="1183" y="1674"/>
                    <a:pt x="1182" y="1674"/>
                    <a:pt x="1182" y="1674"/>
                  </a:cubicBezTo>
                  <a:cubicBezTo>
                    <a:pt x="1180" y="1675"/>
                    <a:pt x="1178" y="1676"/>
                    <a:pt x="1175" y="1677"/>
                  </a:cubicBezTo>
                  <a:cubicBezTo>
                    <a:pt x="1170" y="1679"/>
                    <a:pt x="1164" y="1682"/>
                    <a:pt x="1159" y="1684"/>
                  </a:cubicBezTo>
                  <a:cubicBezTo>
                    <a:pt x="1149" y="1689"/>
                    <a:pt x="1139" y="1694"/>
                    <a:pt x="1129" y="1697"/>
                  </a:cubicBezTo>
                  <a:cubicBezTo>
                    <a:pt x="1128" y="1698"/>
                    <a:pt x="1128" y="1698"/>
                    <a:pt x="1128" y="1698"/>
                  </a:cubicBezTo>
                  <a:cubicBezTo>
                    <a:pt x="1128" y="1698"/>
                    <a:pt x="1128" y="1698"/>
                    <a:pt x="1128" y="1698"/>
                  </a:cubicBezTo>
                  <a:cubicBezTo>
                    <a:pt x="1126" y="1698"/>
                    <a:pt x="1125" y="1701"/>
                    <a:pt x="1126" y="1703"/>
                  </a:cubicBezTo>
                  <a:cubicBezTo>
                    <a:pt x="1127" y="1707"/>
                    <a:pt x="1129" y="1710"/>
                    <a:pt x="1130" y="1714"/>
                  </a:cubicBezTo>
                  <a:cubicBezTo>
                    <a:pt x="1132" y="1718"/>
                    <a:pt x="1134" y="1722"/>
                    <a:pt x="1136" y="1725"/>
                  </a:cubicBezTo>
                  <a:cubicBezTo>
                    <a:pt x="1138" y="1729"/>
                    <a:pt x="1140" y="1733"/>
                    <a:pt x="1142" y="1736"/>
                  </a:cubicBezTo>
                  <a:cubicBezTo>
                    <a:pt x="1143" y="1737"/>
                    <a:pt x="1143" y="1737"/>
                    <a:pt x="1144" y="1738"/>
                  </a:cubicBezTo>
                  <a:cubicBezTo>
                    <a:pt x="1144" y="1739"/>
                    <a:pt x="1144" y="1740"/>
                    <a:pt x="1145" y="1741"/>
                  </a:cubicBezTo>
                  <a:cubicBezTo>
                    <a:pt x="1146" y="1745"/>
                    <a:pt x="1147" y="1749"/>
                    <a:pt x="1146" y="1753"/>
                  </a:cubicBezTo>
                  <a:cubicBezTo>
                    <a:pt x="1146" y="1754"/>
                    <a:pt x="1145" y="1755"/>
                    <a:pt x="1144" y="1757"/>
                  </a:cubicBezTo>
                  <a:cubicBezTo>
                    <a:pt x="1144" y="1757"/>
                    <a:pt x="1142" y="1758"/>
                    <a:pt x="1141" y="1759"/>
                  </a:cubicBezTo>
                  <a:cubicBezTo>
                    <a:pt x="1140" y="1759"/>
                    <a:pt x="1140" y="1759"/>
                    <a:pt x="1140" y="1759"/>
                  </a:cubicBezTo>
                  <a:cubicBezTo>
                    <a:pt x="1138" y="1760"/>
                    <a:pt x="1138" y="1760"/>
                    <a:pt x="1138" y="1760"/>
                  </a:cubicBezTo>
                  <a:cubicBezTo>
                    <a:pt x="1136" y="1761"/>
                    <a:pt x="1134" y="1762"/>
                    <a:pt x="1131" y="1763"/>
                  </a:cubicBezTo>
                  <a:cubicBezTo>
                    <a:pt x="1129" y="1763"/>
                    <a:pt x="1126" y="1764"/>
                    <a:pt x="1124" y="1764"/>
                  </a:cubicBezTo>
                  <a:cubicBezTo>
                    <a:pt x="1119" y="1765"/>
                    <a:pt x="1114" y="1766"/>
                    <a:pt x="1110" y="1767"/>
                  </a:cubicBezTo>
                  <a:cubicBezTo>
                    <a:pt x="1106" y="1768"/>
                    <a:pt x="1102" y="1769"/>
                    <a:pt x="1100" y="1770"/>
                  </a:cubicBezTo>
                  <a:cubicBezTo>
                    <a:pt x="1097" y="1770"/>
                    <a:pt x="1096" y="1771"/>
                    <a:pt x="1096" y="1771"/>
                  </a:cubicBezTo>
                  <a:cubicBezTo>
                    <a:pt x="1096" y="1771"/>
                    <a:pt x="1097" y="1771"/>
                    <a:pt x="1100" y="1772"/>
                  </a:cubicBezTo>
                  <a:cubicBezTo>
                    <a:pt x="1101" y="1772"/>
                    <a:pt x="1103" y="1772"/>
                    <a:pt x="1104" y="1772"/>
                  </a:cubicBezTo>
                  <a:cubicBezTo>
                    <a:pt x="1108" y="1775"/>
                    <a:pt x="1112" y="1778"/>
                    <a:pt x="1115" y="1781"/>
                  </a:cubicBezTo>
                  <a:cubicBezTo>
                    <a:pt x="1118" y="1785"/>
                    <a:pt x="1121" y="1788"/>
                    <a:pt x="1122" y="1791"/>
                  </a:cubicBezTo>
                  <a:cubicBezTo>
                    <a:pt x="1122" y="1791"/>
                    <a:pt x="1122" y="1792"/>
                    <a:pt x="1122" y="1792"/>
                  </a:cubicBezTo>
                  <a:cubicBezTo>
                    <a:pt x="1122" y="1792"/>
                    <a:pt x="1122" y="1792"/>
                    <a:pt x="1122" y="1792"/>
                  </a:cubicBezTo>
                  <a:cubicBezTo>
                    <a:pt x="1122" y="1792"/>
                    <a:pt x="1122" y="1792"/>
                    <a:pt x="1122" y="1793"/>
                  </a:cubicBezTo>
                  <a:cubicBezTo>
                    <a:pt x="1122" y="1793"/>
                    <a:pt x="1121" y="1793"/>
                    <a:pt x="1121" y="1793"/>
                  </a:cubicBezTo>
                  <a:cubicBezTo>
                    <a:pt x="1121" y="1794"/>
                    <a:pt x="1120" y="1794"/>
                    <a:pt x="1120" y="1794"/>
                  </a:cubicBezTo>
                  <a:cubicBezTo>
                    <a:pt x="1120" y="1794"/>
                    <a:pt x="1119" y="1794"/>
                    <a:pt x="1119" y="1794"/>
                  </a:cubicBezTo>
                  <a:cubicBezTo>
                    <a:pt x="1119" y="1795"/>
                    <a:pt x="1118" y="1795"/>
                    <a:pt x="1118" y="1795"/>
                  </a:cubicBezTo>
                  <a:cubicBezTo>
                    <a:pt x="1117" y="1795"/>
                    <a:pt x="1117" y="1795"/>
                    <a:pt x="1116" y="1795"/>
                  </a:cubicBezTo>
                  <a:cubicBezTo>
                    <a:pt x="1115" y="1796"/>
                    <a:pt x="1114" y="1796"/>
                    <a:pt x="1114" y="1796"/>
                  </a:cubicBezTo>
                  <a:cubicBezTo>
                    <a:pt x="1112" y="1796"/>
                    <a:pt x="1112" y="1796"/>
                    <a:pt x="1112" y="1796"/>
                  </a:cubicBezTo>
                  <a:cubicBezTo>
                    <a:pt x="1110" y="1796"/>
                    <a:pt x="1108" y="1797"/>
                    <a:pt x="1107" y="1797"/>
                  </a:cubicBezTo>
                  <a:cubicBezTo>
                    <a:pt x="1105" y="1797"/>
                    <a:pt x="1103" y="1798"/>
                    <a:pt x="1102" y="1798"/>
                  </a:cubicBezTo>
                  <a:cubicBezTo>
                    <a:pt x="1099" y="1799"/>
                    <a:pt x="1096" y="1800"/>
                    <a:pt x="1093" y="1802"/>
                  </a:cubicBezTo>
                  <a:cubicBezTo>
                    <a:pt x="1087" y="1805"/>
                    <a:pt x="1082" y="1809"/>
                    <a:pt x="1077" y="1813"/>
                  </a:cubicBezTo>
                  <a:cubicBezTo>
                    <a:pt x="1075" y="1816"/>
                    <a:pt x="1073" y="1818"/>
                    <a:pt x="1071" y="1821"/>
                  </a:cubicBezTo>
                  <a:cubicBezTo>
                    <a:pt x="1069" y="1823"/>
                    <a:pt x="1067" y="1826"/>
                    <a:pt x="1066" y="1829"/>
                  </a:cubicBezTo>
                  <a:cubicBezTo>
                    <a:pt x="1065" y="1830"/>
                    <a:pt x="1064" y="1832"/>
                    <a:pt x="1064" y="1833"/>
                  </a:cubicBezTo>
                  <a:cubicBezTo>
                    <a:pt x="1063" y="1835"/>
                    <a:pt x="1063" y="1836"/>
                    <a:pt x="1062" y="1837"/>
                  </a:cubicBezTo>
                  <a:cubicBezTo>
                    <a:pt x="1061" y="1840"/>
                    <a:pt x="1060" y="1843"/>
                    <a:pt x="1059" y="1846"/>
                  </a:cubicBezTo>
                  <a:cubicBezTo>
                    <a:pt x="1059" y="1847"/>
                    <a:pt x="1058" y="1848"/>
                    <a:pt x="1057" y="1849"/>
                  </a:cubicBezTo>
                  <a:cubicBezTo>
                    <a:pt x="1057" y="1851"/>
                    <a:pt x="1056" y="1852"/>
                    <a:pt x="1055" y="1854"/>
                  </a:cubicBezTo>
                  <a:cubicBezTo>
                    <a:pt x="1053" y="1857"/>
                    <a:pt x="1050" y="1860"/>
                    <a:pt x="1048" y="1863"/>
                  </a:cubicBezTo>
                  <a:cubicBezTo>
                    <a:pt x="1043" y="1869"/>
                    <a:pt x="1038" y="1874"/>
                    <a:pt x="1032" y="1879"/>
                  </a:cubicBezTo>
                  <a:cubicBezTo>
                    <a:pt x="1028" y="1881"/>
                    <a:pt x="1025" y="1883"/>
                    <a:pt x="1022" y="1884"/>
                  </a:cubicBezTo>
                  <a:cubicBezTo>
                    <a:pt x="1020" y="1885"/>
                    <a:pt x="1018" y="1886"/>
                    <a:pt x="1016" y="1886"/>
                  </a:cubicBezTo>
                  <a:cubicBezTo>
                    <a:pt x="1014" y="1887"/>
                    <a:pt x="1012" y="1887"/>
                    <a:pt x="1010" y="1888"/>
                  </a:cubicBezTo>
                  <a:cubicBezTo>
                    <a:pt x="1009" y="1888"/>
                    <a:pt x="1007" y="1889"/>
                    <a:pt x="1005" y="1889"/>
                  </a:cubicBezTo>
                  <a:cubicBezTo>
                    <a:pt x="1003" y="1889"/>
                    <a:pt x="1001" y="1889"/>
                    <a:pt x="999" y="1889"/>
                  </a:cubicBezTo>
                  <a:cubicBezTo>
                    <a:pt x="995" y="1889"/>
                    <a:pt x="992" y="1889"/>
                    <a:pt x="988" y="1889"/>
                  </a:cubicBezTo>
                  <a:cubicBezTo>
                    <a:pt x="982" y="1887"/>
                    <a:pt x="976" y="1885"/>
                    <a:pt x="970" y="1884"/>
                  </a:cubicBezTo>
                  <a:cubicBezTo>
                    <a:pt x="964" y="1882"/>
                    <a:pt x="958" y="1880"/>
                    <a:pt x="953" y="1878"/>
                  </a:cubicBezTo>
                  <a:cubicBezTo>
                    <a:pt x="918" y="1865"/>
                    <a:pt x="918" y="1865"/>
                    <a:pt x="918" y="1865"/>
                  </a:cubicBezTo>
                  <a:cubicBezTo>
                    <a:pt x="906" y="1860"/>
                    <a:pt x="895" y="1856"/>
                    <a:pt x="884" y="1851"/>
                  </a:cubicBezTo>
                  <a:cubicBezTo>
                    <a:pt x="872" y="1846"/>
                    <a:pt x="861" y="1841"/>
                    <a:pt x="850" y="1836"/>
                  </a:cubicBezTo>
                  <a:cubicBezTo>
                    <a:pt x="839" y="1831"/>
                    <a:pt x="828" y="1826"/>
                    <a:pt x="817" y="1821"/>
                  </a:cubicBezTo>
                  <a:cubicBezTo>
                    <a:pt x="811" y="1818"/>
                    <a:pt x="806" y="1816"/>
                    <a:pt x="800" y="1813"/>
                  </a:cubicBezTo>
                  <a:cubicBezTo>
                    <a:pt x="783" y="1805"/>
                    <a:pt x="783" y="1805"/>
                    <a:pt x="783" y="1805"/>
                  </a:cubicBezTo>
                  <a:cubicBezTo>
                    <a:pt x="767" y="1797"/>
                    <a:pt x="767" y="1797"/>
                    <a:pt x="767" y="1797"/>
                  </a:cubicBezTo>
                  <a:cubicBezTo>
                    <a:pt x="751" y="1788"/>
                    <a:pt x="751" y="1788"/>
                    <a:pt x="751" y="1788"/>
                  </a:cubicBezTo>
                  <a:cubicBezTo>
                    <a:pt x="741" y="1783"/>
                    <a:pt x="741" y="1783"/>
                    <a:pt x="741" y="1783"/>
                  </a:cubicBezTo>
                  <a:cubicBezTo>
                    <a:pt x="736" y="1780"/>
                    <a:pt x="736" y="1780"/>
                    <a:pt x="736" y="1780"/>
                  </a:cubicBezTo>
                  <a:cubicBezTo>
                    <a:pt x="734" y="1777"/>
                    <a:pt x="731" y="1776"/>
                    <a:pt x="728" y="1774"/>
                  </a:cubicBezTo>
                  <a:cubicBezTo>
                    <a:pt x="725" y="1772"/>
                    <a:pt x="722" y="1770"/>
                    <a:pt x="720" y="1768"/>
                  </a:cubicBezTo>
                  <a:cubicBezTo>
                    <a:pt x="714" y="1765"/>
                    <a:pt x="708" y="1761"/>
                    <a:pt x="702" y="1759"/>
                  </a:cubicBezTo>
                  <a:cubicBezTo>
                    <a:pt x="696" y="1755"/>
                    <a:pt x="690" y="1753"/>
                    <a:pt x="683" y="1750"/>
                  </a:cubicBezTo>
                  <a:cubicBezTo>
                    <a:pt x="677" y="1748"/>
                    <a:pt x="671" y="1746"/>
                    <a:pt x="664" y="1744"/>
                  </a:cubicBezTo>
                  <a:cubicBezTo>
                    <a:pt x="651" y="1741"/>
                    <a:pt x="637" y="1739"/>
                    <a:pt x="624" y="1738"/>
                  </a:cubicBezTo>
                  <a:cubicBezTo>
                    <a:pt x="610" y="1738"/>
                    <a:pt x="597" y="1740"/>
                    <a:pt x="584" y="1743"/>
                  </a:cubicBezTo>
                  <a:cubicBezTo>
                    <a:pt x="571" y="1746"/>
                    <a:pt x="558" y="1751"/>
                    <a:pt x="547" y="1758"/>
                  </a:cubicBezTo>
                  <a:cubicBezTo>
                    <a:pt x="535" y="1764"/>
                    <a:pt x="524" y="1772"/>
                    <a:pt x="515" y="1781"/>
                  </a:cubicBezTo>
                  <a:cubicBezTo>
                    <a:pt x="517" y="1783"/>
                    <a:pt x="517" y="1783"/>
                    <a:pt x="517" y="1783"/>
                  </a:cubicBezTo>
                  <a:cubicBezTo>
                    <a:pt x="521" y="1779"/>
                    <a:pt x="527" y="1775"/>
                    <a:pt x="532" y="1772"/>
                  </a:cubicBezTo>
                  <a:cubicBezTo>
                    <a:pt x="538" y="1768"/>
                    <a:pt x="544" y="1765"/>
                    <a:pt x="549" y="1763"/>
                  </a:cubicBezTo>
                  <a:cubicBezTo>
                    <a:pt x="561" y="1758"/>
                    <a:pt x="573" y="1754"/>
                    <a:pt x="586" y="1752"/>
                  </a:cubicBezTo>
                  <a:cubicBezTo>
                    <a:pt x="598" y="1750"/>
                    <a:pt x="611" y="1749"/>
                    <a:pt x="623" y="1750"/>
                  </a:cubicBezTo>
                  <a:cubicBezTo>
                    <a:pt x="636" y="1751"/>
                    <a:pt x="648" y="1754"/>
                    <a:pt x="660" y="1758"/>
                  </a:cubicBezTo>
                  <a:cubicBezTo>
                    <a:pt x="672" y="1762"/>
                    <a:pt x="683" y="1767"/>
                    <a:pt x="694" y="1773"/>
                  </a:cubicBezTo>
                  <a:cubicBezTo>
                    <a:pt x="700" y="1776"/>
                    <a:pt x="705" y="1780"/>
                    <a:pt x="710" y="1783"/>
                  </a:cubicBezTo>
                  <a:cubicBezTo>
                    <a:pt x="713" y="1785"/>
                    <a:pt x="715" y="1787"/>
                    <a:pt x="718" y="1788"/>
                  </a:cubicBezTo>
                  <a:cubicBezTo>
                    <a:pt x="720" y="1790"/>
                    <a:pt x="723" y="1792"/>
                    <a:pt x="725" y="1794"/>
                  </a:cubicBezTo>
                  <a:cubicBezTo>
                    <a:pt x="733" y="1800"/>
                    <a:pt x="733" y="1800"/>
                    <a:pt x="733" y="1800"/>
                  </a:cubicBezTo>
                  <a:cubicBezTo>
                    <a:pt x="735" y="1802"/>
                    <a:pt x="738" y="1804"/>
                    <a:pt x="740" y="1806"/>
                  </a:cubicBezTo>
                  <a:cubicBezTo>
                    <a:pt x="744" y="1809"/>
                    <a:pt x="744" y="1809"/>
                    <a:pt x="744" y="1809"/>
                  </a:cubicBezTo>
                  <a:cubicBezTo>
                    <a:pt x="746" y="1811"/>
                    <a:pt x="746" y="1811"/>
                    <a:pt x="746" y="1811"/>
                  </a:cubicBezTo>
                  <a:cubicBezTo>
                    <a:pt x="746" y="1812"/>
                    <a:pt x="746" y="1812"/>
                    <a:pt x="746" y="1812"/>
                  </a:cubicBezTo>
                  <a:cubicBezTo>
                    <a:pt x="746" y="1812"/>
                    <a:pt x="746" y="1812"/>
                    <a:pt x="746" y="1812"/>
                  </a:cubicBezTo>
                  <a:cubicBezTo>
                    <a:pt x="747" y="1812"/>
                    <a:pt x="747" y="1812"/>
                    <a:pt x="747" y="1812"/>
                  </a:cubicBezTo>
                  <a:cubicBezTo>
                    <a:pt x="754" y="1819"/>
                    <a:pt x="754" y="1819"/>
                    <a:pt x="754" y="1819"/>
                  </a:cubicBezTo>
                  <a:cubicBezTo>
                    <a:pt x="782" y="1846"/>
                    <a:pt x="782" y="1846"/>
                    <a:pt x="782" y="1846"/>
                  </a:cubicBezTo>
                  <a:cubicBezTo>
                    <a:pt x="801" y="1864"/>
                    <a:pt x="820" y="1882"/>
                    <a:pt x="839" y="1900"/>
                  </a:cubicBezTo>
                  <a:cubicBezTo>
                    <a:pt x="848" y="1909"/>
                    <a:pt x="858" y="1918"/>
                    <a:pt x="868" y="1926"/>
                  </a:cubicBezTo>
                  <a:cubicBezTo>
                    <a:pt x="897" y="1952"/>
                    <a:pt x="897" y="1952"/>
                    <a:pt x="897" y="1952"/>
                  </a:cubicBezTo>
                  <a:cubicBezTo>
                    <a:pt x="917" y="1969"/>
                    <a:pt x="937" y="1986"/>
                    <a:pt x="958" y="2002"/>
                  </a:cubicBezTo>
                  <a:cubicBezTo>
                    <a:pt x="968" y="2010"/>
                    <a:pt x="978" y="2018"/>
                    <a:pt x="989" y="2026"/>
                  </a:cubicBezTo>
                  <a:cubicBezTo>
                    <a:pt x="1000" y="2034"/>
                    <a:pt x="1010" y="2042"/>
                    <a:pt x="1022" y="2048"/>
                  </a:cubicBezTo>
                  <a:cubicBezTo>
                    <a:pt x="1034" y="2046"/>
                    <a:pt x="1034" y="2046"/>
                    <a:pt x="1034" y="2046"/>
                  </a:cubicBezTo>
                  <a:cubicBezTo>
                    <a:pt x="1034" y="2046"/>
                    <a:pt x="1034" y="2046"/>
                    <a:pt x="1034" y="2046"/>
                  </a:cubicBezTo>
                  <a:cubicBezTo>
                    <a:pt x="1034" y="2046"/>
                    <a:pt x="1034" y="2046"/>
                    <a:pt x="1034" y="2046"/>
                  </a:cubicBezTo>
                  <a:cubicBezTo>
                    <a:pt x="1035" y="2046"/>
                    <a:pt x="1035" y="2046"/>
                    <a:pt x="1035" y="2046"/>
                  </a:cubicBezTo>
                  <a:cubicBezTo>
                    <a:pt x="1036" y="2045"/>
                    <a:pt x="1036" y="2045"/>
                    <a:pt x="1036" y="2045"/>
                  </a:cubicBezTo>
                  <a:cubicBezTo>
                    <a:pt x="1037" y="2044"/>
                    <a:pt x="1039" y="2043"/>
                    <a:pt x="1040" y="2042"/>
                  </a:cubicBezTo>
                  <a:cubicBezTo>
                    <a:pt x="1042" y="2041"/>
                    <a:pt x="1045" y="2039"/>
                    <a:pt x="1048" y="2038"/>
                  </a:cubicBezTo>
                  <a:cubicBezTo>
                    <a:pt x="1051" y="2036"/>
                    <a:pt x="1054" y="2035"/>
                    <a:pt x="1057" y="2034"/>
                  </a:cubicBezTo>
                  <a:cubicBezTo>
                    <a:pt x="1066" y="2030"/>
                    <a:pt x="1066" y="2030"/>
                    <a:pt x="1066" y="2030"/>
                  </a:cubicBezTo>
                  <a:cubicBezTo>
                    <a:pt x="1073" y="2028"/>
                    <a:pt x="1079" y="2026"/>
                    <a:pt x="1085" y="2024"/>
                  </a:cubicBezTo>
                  <a:cubicBezTo>
                    <a:pt x="1092" y="2022"/>
                    <a:pt x="1098" y="2020"/>
                    <a:pt x="1105" y="2018"/>
                  </a:cubicBezTo>
                  <a:cubicBezTo>
                    <a:pt x="1111" y="2016"/>
                    <a:pt x="1118" y="2014"/>
                    <a:pt x="1124" y="2013"/>
                  </a:cubicBezTo>
                  <a:cubicBezTo>
                    <a:pt x="1144" y="2008"/>
                    <a:pt x="1144" y="2008"/>
                    <a:pt x="1144" y="2008"/>
                  </a:cubicBezTo>
                  <a:cubicBezTo>
                    <a:pt x="1151" y="2007"/>
                    <a:pt x="1157" y="2006"/>
                    <a:pt x="1164" y="2004"/>
                  </a:cubicBezTo>
                  <a:cubicBezTo>
                    <a:pt x="1171" y="2003"/>
                    <a:pt x="1177" y="2002"/>
                    <a:pt x="1184" y="2000"/>
                  </a:cubicBezTo>
                  <a:cubicBezTo>
                    <a:pt x="1204" y="1997"/>
                    <a:pt x="1204" y="1997"/>
                    <a:pt x="1204" y="1997"/>
                  </a:cubicBezTo>
                  <a:cubicBezTo>
                    <a:pt x="1211" y="1996"/>
                    <a:pt x="1218" y="1995"/>
                    <a:pt x="1224" y="1994"/>
                  </a:cubicBezTo>
                  <a:cubicBezTo>
                    <a:pt x="1245" y="1992"/>
                    <a:pt x="1245" y="1992"/>
                    <a:pt x="1245" y="1992"/>
                  </a:cubicBezTo>
                  <a:cubicBezTo>
                    <a:pt x="1252" y="1991"/>
                    <a:pt x="1258" y="1990"/>
                    <a:pt x="1265" y="1989"/>
                  </a:cubicBezTo>
                  <a:cubicBezTo>
                    <a:pt x="1272" y="1989"/>
                    <a:pt x="1279" y="1988"/>
                    <a:pt x="1285" y="1987"/>
                  </a:cubicBezTo>
                  <a:cubicBezTo>
                    <a:pt x="1292" y="1987"/>
                    <a:pt x="1299" y="1986"/>
                    <a:pt x="1306" y="1986"/>
                  </a:cubicBezTo>
                  <a:cubicBezTo>
                    <a:pt x="1319" y="1985"/>
                    <a:pt x="1333" y="1984"/>
                    <a:pt x="1347" y="1984"/>
                  </a:cubicBezTo>
                  <a:cubicBezTo>
                    <a:pt x="1347" y="1984"/>
                    <a:pt x="1347" y="1984"/>
                    <a:pt x="1348" y="1984"/>
                  </a:cubicBezTo>
                  <a:cubicBezTo>
                    <a:pt x="1348" y="1983"/>
                    <a:pt x="1348" y="1983"/>
                    <a:pt x="1348" y="1983"/>
                  </a:cubicBezTo>
                  <a:cubicBezTo>
                    <a:pt x="1369" y="1976"/>
                    <a:pt x="1369" y="1976"/>
                    <a:pt x="1369" y="1976"/>
                  </a:cubicBezTo>
                  <a:cubicBezTo>
                    <a:pt x="1370" y="1976"/>
                    <a:pt x="1370" y="1975"/>
                    <a:pt x="1371" y="1975"/>
                  </a:cubicBezTo>
                  <a:cubicBezTo>
                    <a:pt x="1371" y="1975"/>
                    <a:pt x="1371" y="1975"/>
                    <a:pt x="1371" y="1975"/>
                  </a:cubicBezTo>
                  <a:cubicBezTo>
                    <a:pt x="1383" y="1964"/>
                    <a:pt x="1395" y="1952"/>
                    <a:pt x="1406" y="1939"/>
                  </a:cubicBezTo>
                  <a:cubicBezTo>
                    <a:pt x="1411" y="1933"/>
                    <a:pt x="1416" y="1926"/>
                    <a:pt x="1421" y="1919"/>
                  </a:cubicBezTo>
                  <a:cubicBezTo>
                    <a:pt x="1422" y="1917"/>
                    <a:pt x="1423" y="1915"/>
                    <a:pt x="1424" y="1913"/>
                  </a:cubicBezTo>
                  <a:cubicBezTo>
                    <a:pt x="1425" y="1911"/>
                    <a:pt x="1426" y="1909"/>
                    <a:pt x="1427" y="1907"/>
                  </a:cubicBezTo>
                  <a:cubicBezTo>
                    <a:pt x="1427" y="1906"/>
                    <a:pt x="1427" y="1906"/>
                    <a:pt x="1427" y="1906"/>
                  </a:cubicBezTo>
                  <a:cubicBezTo>
                    <a:pt x="1428" y="1905"/>
                    <a:pt x="1428" y="1905"/>
                    <a:pt x="1428" y="1905"/>
                  </a:cubicBezTo>
                  <a:cubicBezTo>
                    <a:pt x="1428" y="1905"/>
                    <a:pt x="1428" y="1905"/>
                    <a:pt x="1428" y="1905"/>
                  </a:cubicBezTo>
                  <a:cubicBezTo>
                    <a:pt x="1428" y="1904"/>
                    <a:pt x="1428" y="1904"/>
                    <a:pt x="1428" y="1904"/>
                  </a:cubicBezTo>
                  <a:cubicBezTo>
                    <a:pt x="1429" y="1901"/>
                    <a:pt x="1429" y="1901"/>
                    <a:pt x="1429" y="1901"/>
                  </a:cubicBezTo>
                  <a:cubicBezTo>
                    <a:pt x="1430" y="1899"/>
                    <a:pt x="1431" y="1896"/>
                    <a:pt x="1431" y="1894"/>
                  </a:cubicBezTo>
                  <a:cubicBezTo>
                    <a:pt x="1433" y="1885"/>
                    <a:pt x="1433" y="1876"/>
                    <a:pt x="1433" y="1868"/>
                  </a:cubicBezTo>
                  <a:cubicBezTo>
                    <a:pt x="1433" y="1860"/>
                    <a:pt x="1433" y="1852"/>
                    <a:pt x="1434" y="1845"/>
                  </a:cubicBezTo>
                  <a:cubicBezTo>
                    <a:pt x="1435" y="1837"/>
                    <a:pt x="1437" y="1830"/>
                    <a:pt x="1439" y="1823"/>
                  </a:cubicBezTo>
                  <a:cubicBezTo>
                    <a:pt x="1442" y="1816"/>
                    <a:pt x="1445" y="1809"/>
                    <a:pt x="1449" y="1803"/>
                  </a:cubicBezTo>
                  <a:cubicBezTo>
                    <a:pt x="1453" y="1796"/>
                    <a:pt x="1457" y="1790"/>
                    <a:pt x="1461" y="1783"/>
                  </a:cubicBezTo>
                  <a:cubicBezTo>
                    <a:pt x="1463" y="1782"/>
                    <a:pt x="1464" y="1780"/>
                    <a:pt x="1465" y="1779"/>
                  </a:cubicBezTo>
                  <a:cubicBezTo>
                    <a:pt x="1469" y="1774"/>
                    <a:pt x="1469" y="1774"/>
                    <a:pt x="1469" y="1774"/>
                  </a:cubicBezTo>
                  <a:cubicBezTo>
                    <a:pt x="1476" y="1765"/>
                    <a:pt x="1476" y="1765"/>
                    <a:pt x="1476" y="1765"/>
                  </a:cubicBezTo>
                  <a:cubicBezTo>
                    <a:pt x="1492" y="1746"/>
                    <a:pt x="1492" y="1746"/>
                    <a:pt x="1492" y="1746"/>
                  </a:cubicBezTo>
                  <a:cubicBezTo>
                    <a:pt x="1495" y="1743"/>
                    <a:pt x="1498" y="1739"/>
                    <a:pt x="1500" y="1736"/>
                  </a:cubicBezTo>
                  <a:cubicBezTo>
                    <a:pt x="1503" y="1733"/>
                    <a:pt x="1505" y="1729"/>
                    <a:pt x="1507" y="1726"/>
                  </a:cubicBezTo>
                  <a:cubicBezTo>
                    <a:pt x="1509" y="1723"/>
                    <a:pt x="1512" y="1720"/>
                    <a:pt x="1514" y="1718"/>
                  </a:cubicBezTo>
                  <a:cubicBezTo>
                    <a:pt x="1514" y="1718"/>
                    <a:pt x="1515" y="1717"/>
                    <a:pt x="1516" y="1717"/>
                  </a:cubicBezTo>
                  <a:cubicBezTo>
                    <a:pt x="1516" y="1716"/>
                    <a:pt x="1516" y="1716"/>
                    <a:pt x="1516" y="1716"/>
                  </a:cubicBezTo>
                  <a:cubicBezTo>
                    <a:pt x="1517" y="1716"/>
                    <a:pt x="1517" y="1716"/>
                    <a:pt x="1517" y="1716"/>
                  </a:cubicBezTo>
                  <a:cubicBezTo>
                    <a:pt x="1517" y="1716"/>
                    <a:pt x="1517" y="1716"/>
                    <a:pt x="1517" y="1716"/>
                  </a:cubicBezTo>
                  <a:cubicBezTo>
                    <a:pt x="1519" y="1715"/>
                    <a:pt x="1519" y="1715"/>
                    <a:pt x="1519" y="1715"/>
                  </a:cubicBezTo>
                  <a:cubicBezTo>
                    <a:pt x="1519" y="1715"/>
                    <a:pt x="1519" y="1715"/>
                    <a:pt x="1519" y="1715"/>
                  </a:cubicBezTo>
                  <a:cubicBezTo>
                    <a:pt x="1519" y="1715"/>
                    <a:pt x="1519" y="1715"/>
                    <a:pt x="1519" y="1715"/>
                  </a:cubicBezTo>
                  <a:cubicBezTo>
                    <a:pt x="1519" y="1715"/>
                    <a:pt x="1519" y="1715"/>
                    <a:pt x="1519" y="1715"/>
                  </a:cubicBezTo>
                  <a:cubicBezTo>
                    <a:pt x="1520" y="1714"/>
                    <a:pt x="1521" y="1714"/>
                    <a:pt x="1522" y="1714"/>
                  </a:cubicBezTo>
                  <a:cubicBezTo>
                    <a:pt x="1529" y="1711"/>
                    <a:pt x="1536" y="1709"/>
                    <a:pt x="1544" y="1708"/>
                  </a:cubicBezTo>
                  <a:cubicBezTo>
                    <a:pt x="1559" y="1706"/>
                    <a:pt x="1574" y="1705"/>
                    <a:pt x="1589" y="1707"/>
                  </a:cubicBezTo>
                  <a:cubicBezTo>
                    <a:pt x="1590" y="1707"/>
                    <a:pt x="1590" y="1707"/>
                    <a:pt x="1590" y="1707"/>
                  </a:cubicBezTo>
                  <a:cubicBezTo>
                    <a:pt x="1590" y="1708"/>
                    <a:pt x="1591" y="1708"/>
                    <a:pt x="1592" y="1709"/>
                  </a:cubicBezTo>
                  <a:cubicBezTo>
                    <a:pt x="1593" y="1710"/>
                    <a:pt x="1594" y="1711"/>
                    <a:pt x="1595" y="1712"/>
                  </a:cubicBezTo>
                  <a:cubicBezTo>
                    <a:pt x="1595" y="1713"/>
                    <a:pt x="1596" y="1714"/>
                    <a:pt x="1596" y="1715"/>
                  </a:cubicBezTo>
                  <a:cubicBezTo>
                    <a:pt x="1596" y="1715"/>
                    <a:pt x="1596" y="1716"/>
                    <a:pt x="1595" y="1716"/>
                  </a:cubicBezTo>
                  <a:cubicBezTo>
                    <a:pt x="1581" y="1722"/>
                    <a:pt x="1567" y="1728"/>
                    <a:pt x="1553" y="1736"/>
                  </a:cubicBezTo>
                  <a:cubicBezTo>
                    <a:pt x="1550" y="1737"/>
                    <a:pt x="1546" y="1739"/>
                    <a:pt x="1543" y="1742"/>
                  </a:cubicBezTo>
                  <a:cubicBezTo>
                    <a:pt x="1541" y="1743"/>
                    <a:pt x="1539" y="1744"/>
                    <a:pt x="1538" y="1745"/>
                  </a:cubicBezTo>
                  <a:cubicBezTo>
                    <a:pt x="1536" y="1746"/>
                    <a:pt x="1534" y="1747"/>
                    <a:pt x="1533" y="1749"/>
                  </a:cubicBezTo>
                  <a:cubicBezTo>
                    <a:pt x="1531" y="1750"/>
                    <a:pt x="1530" y="1752"/>
                    <a:pt x="1528" y="1754"/>
                  </a:cubicBezTo>
                  <a:cubicBezTo>
                    <a:pt x="1527" y="1755"/>
                    <a:pt x="1526" y="1757"/>
                    <a:pt x="1525" y="1759"/>
                  </a:cubicBezTo>
                  <a:cubicBezTo>
                    <a:pt x="1524" y="1763"/>
                    <a:pt x="1524" y="1767"/>
                    <a:pt x="1526" y="1771"/>
                  </a:cubicBezTo>
                  <a:cubicBezTo>
                    <a:pt x="1522" y="1772"/>
                    <a:pt x="1518" y="1774"/>
                    <a:pt x="1515" y="1776"/>
                  </a:cubicBezTo>
                  <a:cubicBezTo>
                    <a:pt x="1525" y="1774"/>
                    <a:pt x="1535" y="1771"/>
                    <a:pt x="1545" y="1769"/>
                  </a:cubicBezTo>
                  <a:cubicBezTo>
                    <a:pt x="1555" y="1766"/>
                    <a:pt x="1566" y="1763"/>
                    <a:pt x="1576" y="1760"/>
                  </a:cubicBezTo>
                  <a:cubicBezTo>
                    <a:pt x="1581" y="1759"/>
                    <a:pt x="1586" y="1757"/>
                    <a:pt x="1591" y="1756"/>
                  </a:cubicBezTo>
                  <a:cubicBezTo>
                    <a:pt x="1598" y="1754"/>
                    <a:pt x="1598" y="1754"/>
                    <a:pt x="1598" y="1754"/>
                  </a:cubicBezTo>
                  <a:cubicBezTo>
                    <a:pt x="1600" y="1753"/>
                    <a:pt x="1603" y="1752"/>
                    <a:pt x="1605" y="1752"/>
                  </a:cubicBezTo>
                  <a:cubicBezTo>
                    <a:pt x="1610" y="1751"/>
                    <a:pt x="1615" y="1751"/>
                    <a:pt x="1619" y="1752"/>
                  </a:cubicBezTo>
                  <a:cubicBezTo>
                    <a:pt x="1621" y="1753"/>
                    <a:pt x="1623" y="1753"/>
                    <a:pt x="1624" y="1754"/>
                  </a:cubicBezTo>
                  <a:cubicBezTo>
                    <a:pt x="1626" y="1755"/>
                    <a:pt x="1627" y="1757"/>
                    <a:pt x="1628" y="1758"/>
                  </a:cubicBezTo>
                  <a:cubicBezTo>
                    <a:pt x="1628" y="1759"/>
                    <a:pt x="1628" y="1759"/>
                    <a:pt x="1628" y="1759"/>
                  </a:cubicBezTo>
                  <a:cubicBezTo>
                    <a:pt x="1628" y="1759"/>
                    <a:pt x="1628" y="1759"/>
                    <a:pt x="1628" y="1759"/>
                  </a:cubicBezTo>
                  <a:cubicBezTo>
                    <a:pt x="1628" y="1759"/>
                    <a:pt x="1628" y="1760"/>
                    <a:pt x="1629" y="1760"/>
                  </a:cubicBezTo>
                  <a:cubicBezTo>
                    <a:pt x="1629" y="1760"/>
                    <a:pt x="1629" y="1761"/>
                    <a:pt x="1629" y="1761"/>
                  </a:cubicBezTo>
                  <a:cubicBezTo>
                    <a:pt x="1629" y="1762"/>
                    <a:pt x="1629" y="1762"/>
                    <a:pt x="1629" y="1763"/>
                  </a:cubicBezTo>
                  <a:cubicBezTo>
                    <a:pt x="1629" y="1763"/>
                    <a:pt x="1629" y="1764"/>
                    <a:pt x="1629" y="1764"/>
                  </a:cubicBezTo>
                  <a:cubicBezTo>
                    <a:pt x="1629" y="1766"/>
                    <a:pt x="1629" y="1766"/>
                    <a:pt x="1629" y="1766"/>
                  </a:cubicBezTo>
                  <a:cubicBezTo>
                    <a:pt x="1629" y="1766"/>
                    <a:pt x="1629" y="1767"/>
                    <a:pt x="1628" y="1767"/>
                  </a:cubicBezTo>
                  <a:cubicBezTo>
                    <a:pt x="1628" y="1768"/>
                    <a:pt x="1627" y="1769"/>
                    <a:pt x="1627" y="1770"/>
                  </a:cubicBezTo>
                  <a:cubicBezTo>
                    <a:pt x="1626" y="1771"/>
                    <a:pt x="1625" y="1772"/>
                    <a:pt x="1624" y="1773"/>
                  </a:cubicBezTo>
                  <a:cubicBezTo>
                    <a:pt x="1623" y="1774"/>
                    <a:pt x="1622" y="1775"/>
                    <a:pt x="1621" y="1776"/>
                  </a:cubicBezTo>
                  <a:cubicBezTo>
                    <a:pt x="1620" y="1777"/>
                    <a:pt x="1619" y="1777"/>
                    <a:pt x="1618" y="1778"/>
                  </a:cubicBezTo>
                  <a:cubicBezTo>
                    <a:pt x="1614" y="1780"/>
                    <a:pt x="1614" y="1780"/>
                    <a:pt x="1614" y="1780"/>
                  </a:cubicBezTo>
                  <a:cubicBezTo>
                    <a:pt x="1614" y="1780"/>
                    <a:pt x="1614" y="1780"/>
                    <a:pt x="1614" y="1780"/>
                  </a:cubicBezTo>
                  <a:cubicBezTo>
                    <a:pt x="1609" y="1783"/>
                    <a:pt x="1604" y="1785"/>
                    <a:pt x="1599" y="1788"/>
                  </a:cubicBezTo>
                  <a:cubicBezTo>
                    <a:pt x="1594" y="1790"/>
                    <a:pt x="1589" y="1793"/>
                    <a:pt x="1584" y="1795"/>
                  </a:cubicBezTo>
                  <a:cubicBezTo>
                    <a:pt x="1581" y="1796"/>
                    <a:pt x="1579" y="1798"/>
                    <a:pt x="1576" y="1799"/>
                  </a:cubicBezTo>
                  <a:cubicBezTo>
                    <a:pt x="1574" y="1801"/>
                    <a:pt x="1571" y="1802"/>
                    <a:pt x="1569" y="1803"/>
                  </a:cubicBezTo>
                  <a:cubicBezTo>
                    <a:pt x="1564" y="1806"/>
                    <a:pt x="1559" y="1809"/>
                    <a:pt x="1554" y="1812"/>
                  </a:cubicBezTo>
                  <a:cubicBezTo>
                    <a:pt x="1558" y="1811"/>
                    <a:pt x="1563" y="1809"/>
                    <a:pt x="1567" y="1807"/>
                  </a:cubicBezTo>
                  <a:cubicBezTo>
                    <a:pt x="1569" y="1808"/>
                    <a:pt x="1571" y="1808"/>
                    <a:pt x="1573" y="1808"/>
                  </a:cubicBezTo>
                  <a:cubicBezTo>
                    <a:pt x="1579" y="1809"/>
                    <a:pt x="1586" y="1810"/>
                    <a:pt x="1596" y="1810"/>
                  </a:cubicBezTo>
                  <a:cubicBezTo>
                    <a:pt x="1600" y="1810"/>
                    <a:pt x="1606" y="1810"/>
                    <a:pt x="1611" y="1809"/>
                  </a:cubicBezTo>
                  <a:cubicBezTo>
                    <a:pt x="1612" y="1809"/>
                    <a:pt x="1614" y="1809"/>
                    <a:pt x="1615" y="1809"/>
                  </a:cubicBezTo>
                  <a:cubicBezTo>
                    <a:pt x="1617" y="1809"/>
                    <a:pt x="1618" y="1808"/>
                    <a:pt x="1620" y="1808"/>
                  </a:cubicBezTo>
                  <a:cubicBezTo>
                    <a:pt x="1621" y="1808"/>
                    <a:pt x="1624" y="1808"/>
                    <a:pt x="1627" y="1808"/>
                  </a:cubicBezTo>
                  <a:cubicBezTo>
                    <a:pt x="1629" y="1808"/>
                    <a:pt x="1632" y="1809"/>
                    <a:pt x="1635" y="1810"/>
                  </a:cubicBezTo>
                  <a:cubicBezTo>
                    <a:pt x="1636" y="1810"/>
                    <a:pt x="1637" y="1810"/>
                    <a:pt x="1637" y="1810"/>
                  </a:cubicBezTo>
                  <a:cubicBezTo>
                    <a:pt x="1637" y="1811"/>
                    <a:pt x="1638" y="1811"/>
                    <a:pt x="1638" y="1812"/>
                  </a:cubicBezTo>
                  <a:cubicBezTo>
                    <a:pt x="1639" y="1812"/>
                    <a:pt x="1639" y="1813"/>
                    <a:pt x="1640" y="1813"/>
                  </a:cubicBezTo>
                  <a:cubicBezTo>
                    <a:pt x="1643" y="1817"/>
                    <a:pt x="1644" y="1822"/>
                    <a:pt x="1643" y="1826"/>
                  </a:cubicBezTo>
                  <a:cubicBezTo>
                    <a:pt x="1642" y="1830"/>
                    <a:pt x="1639" y="1834"/>
                    <a:pt x="1635" y="1836"/>
                  </a:cubicBezTo>
                  <a:cubicBezTo>
                    <a:pt x="1630" y="1839"/>
                    <a:pt x="1624" y="1840"/>
                    <a:pt x="1619" y="1841"/>
                  </a:cubicBezTo>
                  <a:cubicBezTo>
                    <a:pt x="1616" y="1841"/>
                    <a:pt x="1613" y="1841"/>
                    <a:pt x="1610" y="1842"/>
                  </a:cubicBezTo>
                  <a:cubicBezTo>
                    <a:pt x="1608" y="1842"/>
                    <a:pt x="1605" y="1842"/>
                    <a:pt x="1602" y="1843"/>
                  </a:cubicBezTo>
                  <a:cubicBezTo>
                    <a:pt x="1597" y="1844"/>
                    <a:pt x="1592" y="1845"/>
                    <a:pt x="1588" y="1845"/>
                  </a:cubicBezTo>
                  <a:cubicBezTo>
                    <a:pt x="1583" y="1846"/>
                    <a:pt x="1579" y="1847"/>
                    <a:pt x="1575" y="1848"/>
                  </a:cubicBezTo>
                  <a:cubicBezTo>
                    <a:pt x="1571" y="1849"/>
                    <a:pt x="1568" y="1850"/>
                    <a:pt x="1565" y="1851"/>
                  </a:cubicBezTo>
                  <a:cubicBezTo>
                    <a:pt x="1563" y="1852"/>
                    <a:pt x="1561" y="1853"/>
                    <a:pt x="1560" y="1853"/>
                  </a:cubicBezTo>
                  <a:cubicBezTo>
                    <a:pt x="1558" y="1854"/>
                    <a:pt x="1558" y="1855"/>
                    <a:pt x="1558" y="1855"/>
                  </a:cubicBezTo>
                  <a:cubicBezTo>
                    <a:pt x="1558" y="1855"/>
                    <a:pt x="1558" y="1854"/>
                    <a:pt x="1560" y="1854"/>
                  </a:cubicBezTo>
                  <a:cubicBezTo>
                    <a:pt x="1561" y="1853"/>
                    <a:pt x="1563" y="1853"/>
                    <a:pt x="1566" y="1853"/>
                  </a:cubicBezTo>
                  <a:cubicBezTo>
                    <a:pt x="1567" y="1853"/>
                    <a:pt x="1569" y="1853"/>
                    <a:pt x="1571" y="1853"/>
                  </a:cubicBezTo>
                  <a:cubicBezTo>
                    <a:pt x="1571" y="1853"/>
                    <a:pt x="1572" y="1853"/>
                    <a:pt x="1572" y="1853"/>
                  </a:cubicBezTo>
                  <a:cubicBezTo>
                    <a:pt x="1575" y="1854"/>
                    <a:pt x="1579" y="1856"/>
                    <a:pt x="1584" y="1858"/>
                  </a:cubicBezTo>
                  <a:cubicBezTo>
                    <a:pt x="1588" y="1861"/>
                    <a:pt x="1596" y="1863"/>
                    <a:pt x="1604" y="1862"/>
                  </a:cubicBezTo>
                  <a:cubicBezTo>
                    <a:pt x="1612" y="1861"/>
                    <a:pt x="1620" y="1860"/>
                    <a:pt x="1629" y="1861"/>
                  </a:cubicBezTo>
                  <a:cubicBezTo>
                    <a:pt x="1633" y="1861"/>
                    <a:pt x="1638" y="1861"/>
                    <a:pt x="1642" y="1862"/>
                  </a:cubicBezTo>
                  <a:cubicBezTo>
                    <a:pt x="1646" y="1863"/>
                    <a:pt x="1650" y="1865"/>
                    <a:pt x="1651" y="1867"/>
                  </a:cubicBezTo>
                  <a:cubicBezTo>
                    <a:pt x="1651" y="1869"/>
                    <a:pt x="1652" y="1871"/>
                    <a:pt x="1652" y="1873"/>
                  </a:cubicBezTo>
                  <a:cubicBezTo>
                    <a:pt x="1652" y="1875"/>
                    <a:pt x="1651" y="1876"/>
                    <a:pt x="1650" y="1877"/>
                  </a:cubicBezTo>
                  <a:cubicBezTo>
                    <a:pt x="1649" y="1878"/>
                    <a:pt x="1648" y="1880"/>
                    <a:pt x="1646" y="1881"/>
                  </a:cubicBezTo>
                  <a:cubicBezTo>
                    <a:pt x="1644" y="1882"/>
                    <a:pt x="1642" y="1883"/>
                    <a:pt x="1639" y="1884"/>
                  </a:cubicBezTo>
                  <a:cubicBezTo>
                    <a:pt x="1636" y="1886"/>
                    <a:pt x="1630" y="1887"/>
                    <a:pt x="1624" y="1887"/>
                  </a:cubicBezTo>
                  <a:cubicBezTo>
                    <a:pt x="1621" y="1888"/>
                    <a:pt x="1618" y="1888"/>
                    <a:pt x="1615" y="1888"/>
                  </a:cubicBezTo>
                  <a:cubicBezTo>
                    <a:pt x="1613" y="1889"/>
                    <a:pt x="1611" y="1889"/>
                    <a:pt x="1610" y="1890"/>
                  </a:cubicBezTo>
                  <a:cubicBezTo>
                    <a:pt x="1608" y="1890"/>
                    <a:pt x="1607" y="1891"/>
                    <a:pt x="1605" y="1891"/>
                  </a:cubicBezTo>
                  <a:cubicBezTo>
                    <a:pt x="1592" y="1896"/>
                    <a:pt x="1580" y="1904"/>
                    <a:pt x="1572" y="1918"/>
                  </a:cubicBezTo>
                  <a:cubicBezTo>
                    <a:pt x="1569" y="1925"/>
                    <a:pt x="1568" y="1932"/>
                    <a:pt x="1568" y="1939"/>
                  </a:cubicBezTo>
                  <a:cubicBezTo>
                    <a:pt x="1567" y="1945"/>
                    <a:pt x="1567" y="1952"/>
                    <a:pt x="1568" y="1958"/>
                  </a:cubicBezTo>
                  <a:cubicBezTo>
                    <a:pt x="1568" y="1964"/>
                    <a:pt x="1569" y="1971"/>
                    <a:pt x="1570" y="1976"/>
                  </a:cubicBezTo>
                  <a:cubicBezTo>
                    <a:pt x="1571" y="1982"/>
                    <a:pt x="1571" y="1987"/>
                    <a:pt x="1570" y="1992"/>
                  </a:cubicBezTo>
                  <a:cubicBezTo>
                    <a:pt x="1568" y="2002"/>
                    <a:pt x="1563" y="2010"/>
                    <a:pt x="1555" y="2017"/>
                  </a:cubicBezTo>
                  <a:cubicBezTo>
                    <a:pt x="1548" y="2024"/>
                    <a:pt x="1540" y="2029"/>
                    <a:pt x="1532" y="2033"/>
                  </a:cubicBezTo>
                  <a:cubicBezTo>
                    <a:pt x="1516" y="2041"/>
                    <a:pt x="1501" y="2046"/>
                    <a:pt x="1491" y="2049"/>
                  </a:cubicBezTo>
                  <a:cubicBezTo>
                    <a:pt x="1480" y="2052"/>
                    <a:pt x="1474" y="2053"/>
                    <a:pt x="1474" y="2053"/>
                  </a:cubicBezTo>
                  <a:cubicBezTo>
                    <a:pt x="1474" y="2053"/>
                    <a:pt x="1476" y="2053"/>
                    <a:pt x="1479" y="2053"/>
                  </a:cubicBezTo>
                  <a:cubicBezTo>
                    <a:pt x="1482" y="2053"/>
                    <a:pt x="1486" y="2053"/>
                    <a:pt x="1492" y="2052"/>
                  </a:cubicBezTo>
                  <a:cubicBezTo>
                    <a:pt x="1497" y="2052"/>
                    <a:pt x="1504" y="2051"/>
                    <a:pt x="1511" y="2049"/>
                  </a:cubicBezTo>
                  <a:cubicBezTo>
                    <a:pt x="1519" y="2047"/>
                    <a:pt x="1527" y="2045"/>
                    <a:pt x="1536" y="2041"/>
                  </a:cubicBezTo>
                  <a:cubicBezTo>
                    <a:pt x="1545" y="2038"/>
                    <a:pt x="1554" y="2033"/>
                    <a:pt x="1563" y="2026"/>
                  </a:cubicBezTo>
                  <a:cubicBezTo>
                    <a:pt x="1568" y="2022"/>
                    <a:pt x="1572" y="2018"/>
                    <a:pt x="1576" y="2012"/>
                  </a:cubicBezTo>
                  <a:cubicBezTo>
                    <a:pt x="1579" y="2007"/>
                    <a:pt x="1582" y="2001"/>
                    <a:pt x="1583" y="1995"/>
                  </a:cubicBezTo>
                  <a:cubicBezTo>
                    <a:pt x="1585" y="1988"/>
                    <a:pt x="1585" y="1981"/>
                    <a:pt x="1585" y="1975"/>
                  </a:cubicBezTo>
                  <a:cubicBezTo>
                    <a:pt x="1584" y="1969"/>
                    <a:pt x="1583" y="1963"/>
                    <a:pt x="1583" y="1957"/>
                  </a:cubicBezTo>
                  <a:cubicBezTo>
                    <a:pt x="1583" y="1951"/>
                    <a:pt x="1582" y="1945"/>
                    <a:pt x="1583" y="1940"/>
                  </a:cubicBezTo>
                  <a:cubicBezTo>
                    <a:pt x="1583" y="1934"/>
                    <a:pt x="1584" y="1928"/>
                    <a:pt x="1586" y="1925"/>
                  </a:cubicBezTo>
                  <a:cubicBezTo>
                    <a:pt x="1586" y="1924"/>
                    <a:pt x="1587" y="1924"/>
                    <a:pt x="1587" y="1923"/>
                  </a:cubicBezTo>
                  <a:cubicBezTo>
                    <a:pt x="1588" y="1922"/>
                    <a:pt x="1588" y="1922"/>
                    <a:pt x="1588" y="1922"/>
                  </a:cubicBezTo>
                  <a:cubicBezTo>
                    <a:pt x="1589" y="1921"/>
                    <a:pt x="1590" y="1920"/>
                    <a:pt x="1591" y="1919"/>
                  </a:cubicBezTo>
                  <a:cubicBezTo>
                    <a:pt x="1592" y="1917"/>
                    <a:pt x="1594" y="1915"/>
                    <a:pt x="1596" y="1913"/>
                  </a:cubicBezTo>
                  <a:cubicBezTo>
                    <a:pt x="1600" y="1910"/>
                    <a:pt x="1605" y="1907"/>
                    <a:pt x="1610" y="1905"/>
                  </a:cubicBezTo>
                  <a:cubicBezTo>
                    <a:pt x="1611" y="1905"/>
                    <a:pt x="1613" y="1905"/>
                    <a:pt x="1614" y="1904"/>
                  </a:cubicBezTo>
                  <a:cubicBezTo>
                    <a:pt x="1615" y="1904"/>
                    <a:pt x="1616" y="1904"/>
                    <a:pt x="1618" y="1903"/>
                  </a:cubicBezTo>
                  <a:cubicBezTo>
                    <a:pt x="1620" y="1903"/>
                    <a:pt x="1623" y="1902"/>
                    <a:pt x="1626" y="1902"/>
                  </a:cubicBezTo>
                  <a:cubicBezTo>
                    <a:pt x="1632" y="1901"/>
                    <a:pt x="1638" y="1900"/>
                    <a:pt x="1645" y="1897"/>
                  </a:cubicBezTo>
                  <a:cubicBezTo>
                    <a:pt x="1648" y="1896"/>
                    <a:pt x="1651" y="1894"/>
                    <a:pt x="1654" y="1892"/>
                  </a:cubicBezTo>
                  <a:cubicBezTo>
                    <a:pt x="1657" y="1890"/>
                    <a:pt x="1659" y="1887"/>
                    <a:pt x="1661" y="1884"/>
                  </a:cubicBezTo>
                  <a:cubicBezTo>
                    <a:pt x="1663" y="1881"/>
                    <a:pt x="1664" y="1876"/>
                    <a:pt x="1664" y="1872"/>
                  </a:cubicBezTo>
                  <a:cubicBezTo>
                    <a:pt x="1664" y="1869"/>
                    <a:pt x="1663" y="1865"/>
                    <a:pt x="1661" y="1863"/>
                  </a:cubicBezTo>
                  <a:cubicBezTo>
                    <a:pt x="1661" y="1862"/>
                    <a:pt x="1661" y="1862"/>
                    <a:pt x="1661" y="1862"/>
                  </a:cubicBezTo>
                  <a:cubicBezTo>
                    <a:pt x="1661" y="1862"/>
                    <a:pt x="1661" y="1862"/>
                    <a:pt x="1661" y="1862"/>
                  </a:cubicBezTo>
                  <a:cubicBezTo>
                    <a:pt x="1661" y="1862"/>
                    <a:pt x="1661" y="1862"/>
                    <a:pt x="1661" y="1862"/>
                  </a:cubicBezTo>
                  <a:cubicBezTo>
                    <a:pt x="1661" y="1861"/>
                    <a:pt x="1661" y="1861"/>
                    <a:pt x="1661" y="1861"/>
                  </a:cubicBezTo>
                  <a:cubicBezTo>
                    <a:pt x="1661" y="1861"/>
                    <a:pt x="1660" y="1860"/>
                    <a:pt x="1660" y="1860"/>
                  </a:cubicBezTo>
                  <a:cubicBezTo>
                    <a:pt x="1659" y="1859"/>
                    <a:pt x="1658" y="1858"/>
                    <a:pt x="1658" y="1857"/>
                  </a:cubicBezTo>
                  <a:cubicBezTo>
                    <a:pt x="1656" y="1856"/>
                    <a:pt x="1655" y="1855"/>
                    <a:pt x="1653" y="1854"/>
                  </a:cubicBezTo>
                  <a:cubicBezTo>
                    <a:pt x="1650" y="1853"/>
                    <a:pt x="1647" y="1852"/>
                    <a:pt x="1644" y="1852"/>
                  </a:cubicBezTo>
                  <a:cubicBezTo>
                    <a:pt x="1639" y="1851"/>
                    <a:pt x="1634" y="1851"/>
                    <a:pt x="1629" y="1851"/>
                  </a:cubicBezTo>
                  <a:cubicBezTo>
                    <a:pt x="1619" y="1851"/>
                    <a:pt x="1610" y="1853"/>
                    <a:pt x="1603" y="1854"/>
                  </a:cubicBezTo>
                  <a:cubicBezTo>
                    <a:pt x="1596" y="1856"/>
                    <a:pt x="1590" y="1856"/>
                    <a:pt x="1585" y="1855"/>
                  </a:cubicBezTo>
                  <a:cubicBezTo>
                    <a:pt x="1581" y="1854"/>
                    <a:pt x="1577" y="1853"/>
                    <a:pt x="1575" y="1852"/>
                  </a:cubicBezTo>
                  <a:cubicBezTo>
                    <a:pt x="1575" y="1852"/>
                    <a:pt x="1575" y="1852"/>
                    <a:pt x="1576" y="1852"/>
                  </a:cubicBezTo>
                  <a:cubicBezTo>
                    <a:pt x="1579" y="1852"/>
                    <a:pt x="1584" y="1852"/>
                    <a:pt x="1588" y="1851"/>
                  </a:cubicBezTo>
                  <a:cubicBezTo>
                    <a:pt x="1593" y="1851"/>
                    <a:pt x="1598" y="1851"/>
                    <a:pt x="1603" y="1851"/>
                  </a:cubicBezTo>
                  <a:cubicBezTo>
                    <a:pt x="1609" y="1850"/>
                    <a:pt x="1614" y="1850"/>
                    <a:pt x="1620" y="1850"/>
                  </a:cubicBezTo>
                  <a:cubicBezTo>
                    <a:pt x="1626" y="1849"/>
                    <a:pt x="1632" y="1848"/>
                    <a:pt x="1639" y="1845"/>
                  </a:cubicBezTo>
                  <a:cubicBezTo>
                    <a:pt x="1641" y="1844"/>
                    <a:pt x="1642" y="1844"/>
                    <a:pt x="1644" y="1842"/>
                  </a:cubicBezTo>
                  <a:cubicBezTo>
                    <a:pt x="1644" y="1842"/>
                    <a:pt x="1645" y="1841"/>
                    <a:pt x="1646" y="1840"/>
                  </a:cubicBezTo>
                  <a:cubicBezTo>
                    <a:pt x="1647" y="1840"/>
                    <a:pt x="1647" y="1839"/>
                    <a:pt x="1648" y="1839"/>
                  </a:cubicBezTo>
                  <a:cubicBezTo>
                    <a:pt x="1650" y="1835"/>
                    <a:pt x="1652" y="1832"/>
                    <a:pt x="1653" y="1828"/>
                  </a:cubicBezTo>
                  <a:cubicBezTo>
                    <a:pt x="1654" y="1824"/>
                    <a:pt x="1654" y="1820"/>
                    <a:pt x="1653" y="1816"/>
                  </a:cubicBezTo>
                  <a:cubicBezTo>
                    <a:pt x="1651" y="1813"/>
                    <a:pt x="1649" y="1809"/>
                    <a:pt x="1647" y="1807"/>
                  </a:cubicBezTo>
                  <a:cubicBezTo>
                    <a:pt x="1646" y="1806"/>
                    <a:pt x="1646" y="1805"/>
                    <a:pt x="1645" y="1805"/>
                  </a:cubicBezTo>
                  <a:cubicBezTo>
                    <a:pt x="1644" y="1804"/>
                    <a:pt x="1644" y="1804"/>
                    <a:pt x="1643" y="1803"/>
                  </a:cubicBezTo>
                  <a:cubicBezTo>
                    <a:pt x="1641" y="1801"/>
                    <a:pt x="1639" y="1801"/>
                    <a:pt x="1637" y="1800"/>
                  </a:cubicBezTo>
                  <a:cubicBezTo>
                    <a:pt x="1634" y="1800"/>
                    <a:pt x="1631" y="1799"/>
                    <a:pt x="1627" y="1799"/>
                  </a:cubicBezTo>
                  <a:cubicBezTo>
                    <a:pt x="1624" y="1799"/>
                    <a:pt x="1621" y="1799"/>
                    <a:pt x="1618" y="1800"/>
                  </a:cubicBezTo>
                  <a:cubicBezTo>
                    <a:pt x="1616" y="1800"/>
                    <a:pt x="1615" y="1801"/>
                    <a:pt x="1614" y="1801"/>
                  </a:cubicBezTo>
                  <a:cubicBezTo>
                    <a:pt x="1613" y="1801"/>
                    <a:pt x="1611" y="1801"/>
                    <a:pt x="1610" y="1802"/>
                  </a:cubicBezTo>
                  <a:cubicBezTo>
                    <a:pt x="1605" y="1803"/>
                    <a:pt x="1600" y="1803"/>
                    <a:pt x="1595" y="1804"/>
                  </a:cubicBezTo>
                  <a:cubicBezTo>
                    <a:pt x="1586" y="1805"/>
                    <a:pt x="1579" y="1806"/>
                    <a:pt x="1573" y="1806"/>
                  </a:cubicBezTo>
                  <a:cubicBezTo>
                    <a:pt x="1572" y="1806"/>
                    <a:pt x="1571" y="1806"/>
                    <a:pt x="1569" y="1806"/>
                  </a:cubicBezTo>
                  <a:cubicBezTo>
                    <a:pt x="1570" y="1806"/>
                    <a:pt x="1570" y="1806"/>
                    <a:pt x="1570" y="1806"/>
                  </a:cubicBezTo>
                  <a:cubicBezTo>
                    <a:pt x="1575" y="1804"/>
                    <a:pt x="1581" y="1802"/>
                    <a:pt x="1586" y="1800"/>
                  </a:cubicBezTo>
                  <a:cubicBezTo>
                    <a:pt x="1618" y="1788"/>
                    <a:pt x="1618" y="1788"/>
                    <a:pt x="1618" y="1788"/>
                  </a:cubicBezTo>
                  <a:cubicBezTo>
                    <a:pt x="1618" y="1788"/>
                    <a:pt x="1618" y="1788"/>
                    <a:pt x="1618" y="1788"/>
                  </a:cubicBezTo>
                  <a:cubicBezTo>
                    <a:pt x="1618" y="1788"/>
                    <a:pt x="1618" y="1788"/>
                    <a:pt x="1618" y="1788"/>
                  </a:cubicBezTo>
                  <a:cubicBezTo>
                    <a:pt x="1622" y="1786"/>
                    <a:pt x="1622" y="1786"/>
                    <a:pt x="1622" y="1786"/>
                  </a:cubicBezTo>
                  <a:cubicBezTo>
                    <a:pt x="1624" y="1785"/>
                    <a:pt x="1625" y="1784"/>
                    <a:pt x="1627" y="1783"/>
                  </a:cubicBezTo>
                  <a:cubicBezTo>
                    <a:pt x="1628" y="1782"/>
                    <a:pt x="1629" y="1781"/>
                    <a:pt x="1631" y="1780"/>
                  </a:cubicBezTo>
                  <a:cubicBezTo>
                    <a:pt x="1632" y="1779"/>
                    <a:pt x="1633" y="1778"/>
                    <a:pt x="1634" y="1776"/>
                  </a:cubicBezTo>
                  <a:cubicBezTo>
                    <a:pt x="1635" y="1775"/>
                    <a:pt x="1636" y="1775"/>
                    <a:pt x="1636" y="1774"/>
                  </a:cubicBezTo>
                  <a:cubicBezTo>
                    <a:pt x="1637" y="1771"/>
                    <a:pt x="1637" y="1771"/>
                    <a:pt x="1637" y="1771"/>
                  </a:cubicBezTo>
                  <a:cubicBezTo>
                    <a:pt x="1638" y="1769"/>
                    <a:pt x="1638" y="1769"/>
                    <a:pt x="1638" y="1769"/>
                  </a:cubicBezTo>
                  <a:cubicBezTo>
                    <a:pt x="1639" y="1768"/>
                    <a:pt x="1639" y="1767"/>
                    <a:pt x="1639" y="1766"/>
                  </a:cubicBezTo>
                  <a:cubicBezTo>
                    <a:pt x="1639" y="1764"/>
                    <a:pt x="1639" y="1763"/>
                    <a:pt x="1639" y="1762"/>
                  </a:cubicBezTo>
                  <a:cubicBezTo>
                    <a:pt x="1639" y="1761"/>
                    <a:pt x="1639" y="1760"/>
                    <a:pt x="1639" y="1759"/>
                  </a:cubicBezTo>
                  <a:cubicBezTo>
                    <a:pt x="1639" y="1758"/>
                    <a:pt x="1638" y="1757"/>
                    <a:pt x="1638" y="1756"/>
                  </a:cubicBezTo>
                  <a:cubicBezTo>
                    <a:pt x="1638" y="1755"/>
                    <a:pt x="1637" y="1754"/>
                    <a:pt x="1636" y="1753"/>
                  </a:cubicBezTo>
                  <a:cubicBezTo>
                    <a:pt x="1636" y="1752"/>
                    <a:pt x="1635" y="1751"/>
                    <a:pt x="1634" y="1749"/>
                  </a:cubicBezTo>
                  <a:cubicBezTo>
                    <a:pt x="1633" y="1748"/>
                    <a:pt x="1631" y="1747"/>
                    <a:pt x="1630" y="1746"/>
                  </a:cubicBezTo>
                  <a:cubicBezTo>
                    <a:pt x="1627" y="1744"/>
                    <a:pt x="1624" y="1743"/>
                    <a:pt x="1621" y="1742"/>
                  </a:cubicBezTo>
                  <a:cubicBezTo>
                    <a:pt x="1615" y="1741"/>
                    <a:pt x="1609" y="1741"/>
                    <a:pt x="1603" y="1742"/>
                  </a:cubicBezTo>
                  <a:cubicBezTo>
                    <a:pt x="1601" y="1743"/>
                    <a:pt x="1598" y="1743"/>
                    <a:pt x="1595" y="1744"/>
                  </a:cubicBezTo>
                  <a:cubicBezTo>
                    <a:pt x="1588" y="1747"/>
                    <a:pt x="1588" y="1747"/>
                    <a:pt x="1588" y="1747"/>
                  </a:cubicBezTo>
                  <a:cubicBezTo>
                    <a:pt x="1583" y="1749"/>
                    <a:pt x="1578" y="1750"/>
                    <a:pt x="1573" y="1752"/>
                  </a:cubicBezTo>
                  <a:cubicBezTo>
                    <a:pt x="1563" y="1756"/>
                    <a:pt x="1553" y="1760"/>
                    <a:pt x="1544" y="1763"/>
                  </a:cubicBezTo>
                  <a:cubicBezTo>
                    <a:pt x="1538" y="1766"/>
                    <a:pt x="1533" y="1768"/>
                    <a:pt x="1528" y="1770"/>
                  </a:cubicBezTo>
                  <a:cubicBezTo>
                    <a:pt x="1527" y="1769"/>
                    <a:pt x="1527" y="1767"/>
                    <a:pt x="1527" y="1766"/>
                  </a:cubicBezTo>
                  <a:cubicBezTo>
                    <a:pt x="1527" y="1764"/>
                    <a:pt x="1528" y="1762"/>
                    <a:pt x="1528" y="1761"/>
                  </a:cubicBezTo>
                  <a:cubicBezTo>
                    <a:pt x="1529" y="1759"/>
                    <a:pt x="1530" y="1758"/>
                    <a:pt x="1532" y="1756"/>
                  </a:cubicBezTo>
                  <a:cubicBezTo>
                    <a:pt x="1533" y="1755"/>
                    <a:pt x="1534" y="1754"/>
                    <a:pt x="1536" y="1753"/>
                  </a:cubicBezTo>
                  <a:cubicBezTo>
                    <a:pt x="1537" y="1752"/>
                    <a:pt x="1539" y="1751"/>
                    <a:pt x="1541" y="1750"/>
                  </a:cubicBezTo>
                  <a:cubicBezTo>
                    <a:pt x="1542" y="1749"/>
                    <a:pt x="1544" y="1748"/>
                    <a:pt x="1546" y="1747"/>
                  </a:cubicBezTo>
                  <a:cubicBezTo>
                    <a:pt x="1549" y="1745"/>
                    <a:pt x="1553" y="1744"/>
                    <a:pt x="1556" y="1742"/>
                  </a:cubicBezTo>
                  <a:cubicBezTo>
                    <a:pt x="1564" y="1739"/>
                    <a:pt x="1571" y="1736"/>
                    <a:pt x="1579" y="1733"/>
                  </a:cubicBezTo>
                  <a:cubicBezTo>
                    <a:pt x="1586" y="1731"/>
                    <a:pt x="1594" y="1728"/>
                    <a:pt x="1601" y="1726"/>
                  </a:cubicBezTo>
                  <a:cubicBezTo>
                    <a:pt x="1602" y="1725"/>
                    <a:pt x="1602" y="1725"/>
                    <a:pt x="1603" y="1724"/>
                  </a:cubicBezTo>
                  <a:cubicBezTo>
                    <a:pt x="1603" y="1724"/>
                    <a:pt x="1603" y="1724"/>
                    <a:pt x="1603" y="1724"/>
                  </a:cubicBezTo>
                  <a:cubicBezTo>
                    <a:pt x="1604" y="1723"/>
                    <a:pt x="1605" y="1722"/>
                    <a:pt x="1606" y="1720"/>
                  </a:cubicBezTo>
                  <a:cubicBezTo>
                    <a:pt x="1607" y="1719"/>
                    <a:pt x="1607" y="1717"/>
                    <a:pt x="1607" y="1715"/>
                  </a:cubicBezTo>
                  <a:cubicBezTo>
                    <a:pt x="1607" y="1712"/>
                    <a:pt x="1606" y="1709"/>
                    <a:pt x="1605" y="1706"/>
                  </a:cubicBezTo>
                  <a:cubicBezTo>
                    <a:pt x="1604" y="1704"/>
                    <a:pt x="1602" y="1702"/>
                    <a:pt x="1600" y="1700"/>
                  </a:cubicBezTo>
                  <a:cubicBezTo>
                    <a:pt x="1600" y="1699"/>
                    <a:pt x="1599" y="1699"/>
                    <a:pt x="1598" y="1698"/>
                  </a:cubicBezTo>
                  <a:cubicBezTo>
                    <a:pt x="1597" y="1697"/>
                    <a:pt x="1597" y="1697"/>
                    <a:pt x="1597" y="1697"/>
                  </a:cubicBezTo>
                  <a:cubicBezTo>
                    <a:pt x="1596" y="1696"/>
                    <a:pt x="1596" y="1696"/>
                    <a:pt x="1595" y="1695"/>
                  </a:cubicBezTo>
                  <a:cubicBezTo>
                    <a:pt x="1594" y="1695"/>
                    <a:pt x="1594" y="1694"/>
                    <a:pt x="1593" y="1694"/>
                  </a:cubicBezTo>
                  <a:cubicBezTo>
                    <a:pt x="1593" y="1694"/>
                    <a:pt x="1593" y="1694"/>
                    <a:pt x="1593" y="1694"/>
                  </a:cubicBezTo>
                  <a:cubicBezTo>
                    <a:pt x="1584" y="1693"/>
                    <a:pt x="1576" y="1692"/>
                    <a:pt x="1567" y="1692"/>
                  </a:cubicBezTo>
                  <a:cubicBezTo>
                    <a:pt x="1559" y="1692"/>
                    <a:pt x="1550" y="1692"/>
                    <a:pt x="1542" y="1693"/>
                  </a:cubicBezTo>
                  <a:cubicBezTo>
                    <a:pt x="1533" y="1694"/>
                    <a:pt x="1525" y="1696"/>
                    <a:pt x="1516" y="1699"/>
                  </a:cubicBezTo>
                  <a:cubicBezTo>
                    <a:pt x="1515" y="1699"/>
                    <a:pt x="1514" y="1699"/>
                    <a:pt x="1513" y="1700"/>
                  </a:cubicBezTo>
                  <a:cubicBezTo>
                    <a:pt x="1512" y="1700"/>
                    <a:pt x="1512" y="1700"/>
                    <a:pt x="1512" y="1700"/>
                  </a:cubicBezTo>
                  <a:cubicBezTo>
                    <a:pt x="1512" y="1700"/>
                    <a:pt x="1512" y="1700"/>
                    <a:pt x="1512" y="1700"/>
                  </a:cubicBezTo>
                  <a:cubicBezTo>
                    <a:pt x="1512" y="1700"/>
                    <a:pt x="1512" y="1700"/>
                    <a:pt x="1512" y="1700"/>
                  </a:cubicBezTo>
                  <a:cubicBezTo>
                    <a:pt x="1512" y="1700"/>
                    <a:pt x="1512" y="1700"/>
                    <a:pt x="1512" y="1700"/>
                  </a:cubicBezTo>
                  <a:cubicBezTo>
                    <a:pt x="1511" y="1701"/>
                    <a:pt x="1511" y="1701"/>
                    <a:pt x="1511" y="1701"/>
                  </a:cubicBezTo>
                  <a:cubicBezTo>
                    <a:pt x="1510" y="1701"/>
                    <a:pt x="1510" y="1701"/>
                    <a:pt x="1510" y="1701"/>
                  </a:cubicBezTo>
                  <a:cubicBezTo>
                    <a:pt x="1509" y="1702"/>
                    <a:pt x="1509" y="1702"/>
                    <a:pt x="1509" y="1702"/>
                  </a:cubicBezTo>
                  <a:cubicBezTo>
                    <a:pt x="1508" y="1702"/>
                    <a:pt x="1508" y="1702"/>
                    <a:pt x="1508" y="1702"/>
                  </a:cubicBezTo>
                  <a:cubicBezTo>
                    <a:pt x="1506" y="1703"/>
                    <a:pt x="1506" y="1703"/>
                    <a:pt x="1506" y="1703"/>
                  </a:cubicBezTo>
                  <a:cubicBezTo>
                    <a:pt x="1505" y="1704"/>
                    <a:pt x="1504" y="1705"/>
                    <a:pt x="1503" y="1706"/>
                  </a:cubicBezTo>
                  <a:cubicBezTo>
                    <a:pt x="1499" y="1709"/>
                    <a:pt x="1496" y="1712"/>
                    <a:pt x="1494" y="1716"/>
                  </a:cubicBezTo>
                  <a:cubicBezTo>
                    <a:pt x="1491" y="1719"/>
                    <a:pt x="1488" y="1723"/>
                    <a:pt x="1486" y="1726"/>
                  </a:cubicBezTo>
                  <a:cubicBezTo>
                    <a:pt x="1484" y="1729"/>
                    <a:pt x="1482" y="1731"/>
                    <a:pt x="1479" y="1735"/>
                  </a:cubicBezTo>
                  <a:cubicBezTo>
                    <a:pt x="1463" y="1753"/>
                    <a:pt x="1463" y="1753"/>
                    <a:pt x="1463" y="1753"/>
                  </a:cubicBezTo>
                  <a:cubicBezTo>
                    <a:pt x="1455" y="1762"/>
                    <a:pt x="1455" y="1762"/>
                    <a:pt x="1455" y="1762"/>
                  </a:cubicBezTo>
                  <a:cubicBezTo>
                    <a:pt x="1451" y="1767"/>
                    <a:pt x="1451" y="1767"/>
                    <a:pt x="1451" y="1767"/>
                  </a:cubicBezTo>
                  <a:cubicBezTo>
                    <a:pt x="1449" y="1769"/>
                    <a:pt x="1448" y="1770"/>
                    <a:pt x="1447" y="1772"/>
                  </a:cubicBezTo>
                  <a:cubicBezTo>
                    <a:pt x="1442" y="1779"/>
                    <a:pt x="1437" y="1786"/>
                    <a:pt x="1432" y="1793"/>
                  </a:cubicBezTo>
                  <a:cubicBezTo>
                    <a:pt x="1428" y="1801"/>
                    <a:pt x="1424" y="1809"/>
                    <a:pt x="1422" y="1817"/>
                  </a:cubicBezTo>
                  <a:cubicBezTo>
                    <a:pt x="1419" y="1825"/>
                    <a:pt x="1417" y="1834"/>
                    <a:pt x="1416" y="1843"/>
                  </a:cubicBezTo>
                  <a:cubicBezTo>
                    <a:pt x="1415" y="1852"/>
                    <a:pt x="1416" y="1860"/>
                    <a:pt x="1416" y="1868"/>
                  </a:cubicBezTo>
                  <a:cubicBezTo>
                    <a:pt x="1416" y="1876"/>
                    <a:pt x="1417" y="1884"/>
                    <a:pt x="1415" y="1891"/>
                  </a:cubicBezTo>
                  <a:cubicBezTo>
                    <a:pt x="1415" y="1894"/>
                    <a:pt x="1414" y="1898"/>
                    <a:pt x="1413" y="1901"/>
                  </a:cubicBezTo>
                  <a:cubicBezTo>
                    <a:pt x="1412" y="1903"/>
                    <a:pt x="1411" y="1905"/>
                    <a:pt x="1410" y="1906"/>
                  </a:cubicBezTo>
                  <a:cubicBezTo>
                    <a:pt x="1410" y="1908"/>
                    <a:pt x="1409" y="1910"/>
                    <a:pt x="1408" y="1911"/>
                  </a:cubicBezTo>
                  <a:cubicBezTo>
                    <a:pt x="1404" y="1918"/>
                    <a:pt x="1400" y="1925"/>
                    <a:pt x="1395" y="1931"/>
                  </a:cubicBezTo>
                  <a:cubicBezTo>
                    <a:pt x="1386" y="1944"/>
                    <a:pt x="1376" y="1956"/>
                    <a:pt x="1365" y="1967"/>
                  </a:cubicBezTo>
                  <a:cubicBezTo>
                    <a:pt x="1345" y="1975"/>
                    <a:pt x="1345" y="1975"/>
                    <a:pt x="1345" y="1975"/>
                  </a:cubicBezTo>
                  <a:cubicBezTo>
                    <a:pt x="1332" y="1977"/>
                    <a:pt x="1319" y="1978"/>
                    <a:pt x="1305" y="1979"/>
                  </a:cubicBezTo>
                  <a:cubicBezTo>
                    <a:pt x="1299" y="1980"/>
                    <a:pt x="1292" y="1980"/>
                    <a:pt x="1285" y="1981"/>
                  </a:cubicBezTo>
                  <a:cubicBezTo>
                    <a:pt x="1278" y="1982"/>
                    <a:pt x="1271" y="1982"/>
                    <a:pt x="1264" y="1983"/>
                  </a:cubicBezTo>
                  <a:cubicBezTo>
                    <a:pt x="1258" y="1984"/>
                    <a:pt x="1251" y="1984"/>
                    <a:pt x="1244" y="1985"/>
                  </a:cubicBezTo>
                  <a:cubicBezTo>
                    <a:pt x="1224" y="1987"/>
                    <a:pt x="1224" y="1987"/>
                    <a:pt x="1224" y="1987"/>
                  </a:cubicBezTo>
                  <a:cubicBezTo>
                    <a:pt x="1210" y="1988"/>
                    <a:pt x="1196" y="1990"/>
                    <a:pt x="1183" y="1991"/>
                  </a:cubicBezTo>
                  <a:cubicBezTo>
                    <a:pt x="1176" y="1992"/>
                    <a:pt x="1169" y="1993"/>
                    <a:pt x="1162" y="1994"/>
                  </a:cubicBezTo>
                  <a:cubicBezTo>
                    <a:pt x="1161" y="1994"/>
                    <a:pt x="1160" y="1994"/>
                    <a:pt x="1158" y="1994"/>
                  </a:cubicBezTo>
                  <a:cubicBezTo>
                    <a:pt x="1166" y="1989"/>
                    <a:pt x="1176" y="1982"/>
                    <a:pt x="1187" y="1974"/>
                  </a:cubicBezTo>
                  <a:cubicBezTo>
                    <a:pt x="1200" y="1965"/>
                    <a:pt x="1215" y="1953"/>
                    <a:pt x="1230" y="1941"/>
                  </a:cubicBezTo>
                  <a:cubicBezTo>
                    <a:pt x="1238" y="1934"/>
                    <a:pt x="1246" y="1928"/>
                    <a:pt x="1254" y="1921"/>
                  </a:cubicBezTo>
                  <a:cubicBezTo>
                    <a:pt x="1262" y="1914"/>
                    <a:pt x="1269" y="1907"/>
                    <a:pt x="1277" y="1899"/>
                  </a:cubicBezTo>
                  <a:cubicBezTo>
                    <a:pt x="1285" y="1892"/>
                    <a:pt x="1293" y="1885"/>
                    <a:pt x="1301" y="1877"/>
                  </a:cubicBezTo>
                  <a:cubicBezTo>
                    <a:pt x="1305" y="1874"/>
                    <a:pt x="1309" y="1870"/>
                    <a:pt x="1312" y="1866"/>
                  </a:cubicBezTo>
                  <a:cubicBezTo>
                    <a:pt x="1316" y="1862"/>
                    <a:pt x="1319" y="1859"/>
                    <a:pt x="1322" y="1855"/>
                  </a:cubicBezTo>
                  <a:cubicBezTo>
                    <a:pt x="1329" y="1847"/>
                    <a:pt x="1334" y="1838"/>
                    <a:pt x="1339" y="1830"/>
                  </a:cubicBezTo>
                  <a:cubicBezTo>
                    <a:pt x="1344" y="1822"/>
                    <a:pt x="1348" y="1814"/>
                    <a:pt x="1351" y="1806"/>
                  </a:cubicBezTo>
                  <a:cubicBezTo>
                    <a:pt x="1352" y="1802"/>
                    <a:pt x="1354" y="1798"/>
                    <a:pt x="1355" y="1795"/>
                  </a:cubicBezTo>
                  <a:cubicBezTo>
                    <a:pt x="1356" y="1791"/>
                    <a:pt x="1357" y="1788"/>
                    <a:pt x="1358" y="1784"/>
                  </a:cubicBezTo>
                  <a:cubicBezTo>
                    <a:pt x="1359" y="1781"/>
                    <a:pt x="1360" y="1778"/>
                    <a:pt x="1360" y="1775"/>
                  </a:cubicBezTo>
                  <a:cubicBezTo>
                    <a:pt x="1361" y="1772"/>
                    <a:pt x="1361" y="1769"/>
                    <a:pt x="1362" y="1767"/>
                  </a:cubicBezTo>
                  <a:cubicBezTo>
                    <a:pt x="1362" y="1764"/>
                    <a:pt x="1362" y="1762"/>
                    <a:pt x="1362" y="1760"/>
                  </a:cubicBezTo>
                  <a:cubicBezTo>
                    <a:pt x="1362" y="1758"/>
                    <a:pt x="1362" y="1756"/>
                    <a:pt x="1362" y="1755"/>
                  </a:cubicBezTo>
                  <a:cubicBezTo>
                    <a:pt x="1362" y="1752"/>
                    <a:pt x="1362" y="1751"/>
                    <a:pt x="1362" y="1751"/>
                  </a:cubicBezTo>
                  <a:cubicBezTo>
                    <a:pt x="1358" y="1749"/>
                    <a:pt x="1358" y="1749"/>
                    <a:pt x="1358" y="1749"/>
                  </a:cubicBezTo>
                  <a:cubicBezTo>
                    <a:pt x="1358" y="1749"/>
                    <a:pt x="1357" y="1750"/>
                    <a:pt x="1355" y="1752"/>
                  </a:cubicBezTo>
                  <a:cubicBezTo>
                    <a:pt x="1353" y="1754"/>
                    <a:pt x="1351" y="1757"/>
                    <a:pt x="1348" y="1760"/>
                  </a:cubicBezTo>
                  <a:cubicBezTo>
                    <a:pt x="1342" y="1767"/>
                    <a:pt x="1333" y="1777"/>
                    <a:pt x="1322" y="1788"/>
                  </a:cubicBezTo>
                  <a:cubicBezTo>
                    <a:pt x="1320" y="1791"/>
                    <a:pt x="1317" y="1794"/>
                    <a:pt x="1314" y="1797"/>
                  </a:cubicBezTo>
                  <a:cubicBezTo>
                    <a:pt x="1312" y="1800"/>
                    <a:pt x="1309" y="1803"/>
                    <a:pt x="1306" y="1807"/>
                  </a:cubicBezTo>
                  <a:cubicBezTo>
                    <a:pt x="1300" y="1813"/>
                    <a:pt x="1294" y="1820"/>
                    <a:pt x="1288" y="1828"/>
                  </a:cubicBezTo>
                  <a:cubicBezTo>
                    <a:pt x="1283" y="1835"/>
                    <a:pt x="1277" y="1843"/>
                    <a:pt x="1271" y="1852"/>
                  </a:cubicBezTo>
                  <a:cubicBezTo>
                    <a:pt x="1265" y="1860"/>
                    <a:pt x="1259" y="1868"/>
                    <a:pt x="1253" y="1877"/>
                  </a:cubicBezTo>
                  <a:cubicBezTo>
                    <a:pt x="1246" y="1885"/>
                    <a:pt x="1240" y="1893"/>
                    <a:pt x="1233" y="1900"/>
                  </a:cubicBezTo>
                  <a:cubicBezTo>
                    <a:pt x="1226" y="1908"/>
                    <a:pt x="1220" y="1916"/>
                    <a:pt x="1213" y="1923"/>
                  </a:cubicBezTo>
                  <a:cubicBezTo>
                    <a:pt x="1207" y="1930"/>
                    <a:pt x="1200" y="1937"/>
                    <a:pt x="1194" y="1944"/>
                  </a:cubicBezTo>
                  <a:cubicBezTo>
                    <a:pt x="1188" y="1951"/>
                    <a:pt x="1182" y="1957"/>
                    <a:pt x="1177" y="1963"/>
                  </a:cubicBezTo>
                  <a:cubicBezTo>
                    <a:pt x="1166" y="1974"/>
                    <a:pt x="1157" y="1984"/>
                    <a:pt x="1151" y="1991"/>
                  </a:cubicBezTo>
                  <a:cubicBezTo>
                    <a:pt x="1149" y="1993"/>
                    <a:pt x="1147" y="1995"/>
                    <a:pt x="1145" y="1996"/>
                  </a:cubicBezTo>
                  <a:cubicBezTo>
                    <a:pt x="1144" y="1996"/>
                    <a:pt x="1143" y="1996"/>
                    <a:pt x="1142" y="1997"/>
                  </a:cubicBezTo>
                  <a:cubicBezTo>
                    <a:pt x="1121" y="2000"/>
                    <a:pt x="1121" y="2000"/>
                    <a:pt x="1121" y="2000"/>
                  </a:cubicBezTo>
                  <a:cubicBezTo>
                    <a:pt x="1115" y="2001"/>
                    <a:pt x="1108" y="2002"/>
                    <a:pt x="1101" y="2004"/>
                  </a:cubicBezTo>
                  <a:cubicBezTo>
                    <a:pt x="1094" y="2005"/>
                    <a:pt x="1088" y="2007"/>
                    <a:pt x="1081" y="2008"/>
                  </a:cubicBezTo>
                  <a:cubicBezTo>
                    <a:pt x="1074" y="2010"/>
                    <a:pt x="1067" y="2012"/>
                    <a:pt x="1061" y="2014"/>
                  </a:cubicBezTo>
                  <a:cubicBezTo>
                    <a:pt x="1051" y="2017"/>
                    <a:pt x="1051" y="2017"/>
                    <a:pt x="1051" y="2017"/>
                  </a:cubicBezTo>
                  <a:cubicBezTo>
                    <a:pt x="1047" y="2019"/>
                    <a:pt x="1044" y="2020"/>
                    <a:pt x="1041" y="2021"/>
                  </a:cubicBezTo>
                  <a:cubicBezTo>
                    <a:pt x="1037" y="2023"/>
                    <a:pt x="1034" y="2024"/>
                    <a:pt x="1031" y="2026"/>
                  </a:cubicBezTo>
                  <a:cubicBezTo>
                    <a:pt x="1029" y="2027"/>
                    <a:pt x="1028" y="2028"/>
                    <a:pt x="1027" y="2029"/>
                  </a:cubicBezTo>
                  <a:cubicBezTo>
                    <a:pt x="1018" y="2023"/>
                    <a:pt x="1009" y="2017"/>
                    <a:pt x="1001" y="2010"/>
                  </a:cubicBezTo>
                  <a:cubicBezTo>
                    <a:pt x="990" y="2003"/>
                    <a:pt x="980" y="1995"/>
                    <a:pt x="970" y="1986"/>
                  </a:cubicBezTo>
                  <a:cubicBezTo>
                    <a:pt x="951" y="1970"/>
                    <a:pt x="931" y="1953"/>
                    <a:pt x="912" y="1935"/>
                  </a:cubicBezTo>
                  <a:cubicBezTo>
                    <a:pt x="883" y="1910"/>
                    <a:pt x="883" y="1910"/>
                    <a:pt x="883" y="1910"/>
                  </a:cubicBezTo>
                  <a:cubicBezTo>
                    <a:pt x="854" y="1884"/>
                    <a:pt x="854" y="1884"/>
                    <a:pt x="854" y="1884"/>
                  </a:cubicBezTo>
                  <a:cubicBezTo>
                    <a:pt x="836" y="1868"/>
                    <a:pt x="819" y="1852"/>
                    <a:pt x="802" y="1837"/>
                  </a:cubicBezTo>
                  <a:cubicBezTo>
                    <a:pt x="804" y="1838"/>
                    <a:pt x="805" y="1839"/>
                    <a:pt x="807" y="1840"/>
                  </a:cubicBezTo>
                  <a:cubicBezTo>
                    <a:pt x="813" y="1843"/>
                    <a:pt x="818" y="1846"/>
                    <a:pt x="824" y="1849"/>
                  </a:cubicBezTo>
                  <a:cubicBezTo>
                    <a:pt x="832" y="1853"/>
                    <a:pt x="832" y="1853"/>
                    <a:pt x="832" y="1853"/>
                  </a:cubicBezTo>
                  <a:cubicBezTo>
                    <a:pt x="841" y="1857"/>
                    <a:pt x="841" y="1857"/>
                    <a:pt x="841" y="1857"/>
                  </a:cubicBezTo>
                  <a:cubicBezTo>
                    <a:pt x="847" y="1859"/>
                    <a:pt x="853" y="1862"/>
                    <a:pt x="858" y="1864"/>
                  </a:cubicBezTo>
                  <a:cubicBezTo>
                    <a:pt x="864" y="1866"/>
                    <a:pt x="870" y="1869"/>
                    <a:pt x="876" y="1871"/>
                  </a:cubicBezTo>
                  <a:cubicBezTo>
                    <a:pt x="882" y="1873"/>
                    <a:pt x="888" y="1875"/>
                    <a:pt x="894" y="1877"/>
                  </a:cubicBezTo>
                  <a:cubicBezTo>
                    <a:pt x="900" y="1879"/>
                    <a:pt x="906" y="1881"/>
                    <a:pt x="912" y="1882"/>
                  </a:cubicBezTo>
                  <a:cubicBezTo>
                    <a:pt x="918" y="1884"/>
                    <a:pt x="924" y="1886"/>
                    <a:pt x="930" y="1887"/>
                  </a:cubicBezTo>
                  <a:cubicBezTo>
                    <a:pt x="937" y="1888"/>
                    <a:pt x="943" y="1890"/>
                    <a:pt x="949" y="1891"/>
                  </a:cubicBezTo>
                  <a:cubicBezTo>
                    <a:pt x="955" y="1892"/>
                    <a:pt x="961" y="1893"/>
                    <a:pt x="968" y="1894"/>
                  </a:cubicBezTo>
                  <a:cubicBezTo>
                    <a:pt x="974" y="1895"/>
                    <a:pt x="980" y="1896"/>
                    <a:pt x="987" y="1896"/>
                  </a:cubicBezTo>
                  <a:cubicBezTo>
                    <a:pt x="987" y="1897"/>
                    <a:pt x="987" y="1897"/>
                    <a:pt x="987" y="1897"/>
                  </a:cubicBezTo>
                  <a:cubicBezTo>
                    <a:pt x="989" y="1896"/>
                    <a:pt x="991" y="1897"/>
                    <a:pt x="993" y="1896"/>
                  </a:cubicBezTo>
                  <a:cubicBezTo>
                    <a:pt x="995" y="1896"/>
                    <a:pt x="997" y="1896"/>
                    <a:pt x="999" y="1896"/>
                  </a:cubicBezTo>
                  <a:cubicBezTo>
                    <a:pt x="1004" y="1896"/>
                    <a:pt x="1008" y="1895"/>
                    <a:pt x="1012" y="1894"/>
                  </a:cubicBezTo>
                  <a:cubicBezTo>
                    <a:pt x="1020" y="1892"/>
                    <a:pt x="1028" y="1889"/>
                    <a:pt x="1036" y="1886"/>
                  </a:cubicBezTo>
                  <a:cubicBezTo>
                    <a:pt x="1043" y="1882"/>
                    <a:pt x="1051" y="1878"/>
                    <a:pt x="1058" y="1873"/>
                  </a:cubicBezTo>
                  <a:cubicBezTo>
                    <a:pt x="1061" y="1870"/>
                    <a:pt x="1064" y="1867"/>
                    <a:pt x="1067" y="1864"/>
                  </a:cubicBezTo>
                  <a:cubicBezTo>
                    <a:pt x="1069" y="1862"/>
                    <a:pt x="1070" y="1861"/>
                    <a:pt x="1072" y="1859"/>
                  </a:cubicBezTo>
                  <a:cubicBezTo>
                    <a:pt x="1073" y="1857"/>
                    <a:pt x="1074" y="1856"/>
                    <a:pt x="1076" y="1853"/>
                  </a:cubicBezTo>
                  <a:cubicBezTo>
                    <a:pt x="1076" y="1853"/>
                    <a:pt x="1076" y="1853"/>
                    <a:pt x="1076" y="1852"/>
                  </a:cubicBezTo>
                  <a:cubicBezTo>
                    <a:pt x="1076" y="1852"/>
                    <a:pt x="1076" y="1852"/>
                    <a:pt x="1076" y="1852"/>
                  </a:cubicBezTo>
                  <a:cubicBezTo>
                    <a:pt x="1077" y="1849"/>
                    <a:pt x="1078" y="1847"/>
                    <a:pt x="1079" y="1844"/>
                  </a:cubicBezTo>
                  <a:cubicBezTo>
                    <a:pt x="1080" y="1842"/>
                    <a:pt x="1081" y="1840"/>
                    <a:pt x="1082" y="1838"/>
                  </a:cubicBezTo>
                  <a:cubicBezTo>
                    <a:pt x="1085" y="1833"/>
                    <a:pt x="1087" y="1829"/>
                    <a:pt x="1090" y="1826"/>
                  </a:cubicBezTo>
                  <a:cubicBezTo>
                    <a:pt x="1093" y="1822"/>
                    <a:pt x="1097" y="1819"/>
                    <a:pt x="1101" y="1816"/>
                  </a:cubicBezTo>
                  <a:cubicBezTo>
                    <a:pt x="1103" y="1815"/>
                    <a:pt x="1105" y="1814"/>
                    <a:pt x="1107" y="1813"/>
                  </a:cubicBezTo>
                  <a:cubicBezTo>
                    <a:pt x="1108" y="1812"/>
                    <a:pt x="1109" y="1812"/>
                    <a:pt x="1110" y="1811"/>
                  </a:cubicBezTo>
                  <a:cubicBezTo>
                    <a:pt x="1111" y="1811"/>
                    <a:pt x="1113" y="1811"/>
                    <a:pt x="1113" y="1811"/>
                  </a:cubicBezTo>
                  <a:cubicBezTo>
                    <a:pt x="1114" y="1810"/>
                    <a:pt x="1114" y="1810"/>
                    <a:pt x="1114" y="1810"/>
                  </a:cubicBezTo>
                  <a:cubicBezTo>
                    <a:pt x="1117" y="1810"/>
                    <a:pt x="1117" y="1810"/>
                    <a:pt x="1117" y="1810"/>
                  </a:cubicBezTo>
                  <a:cubicBezTo>
                    <a:pt x="1118" y="1809"/>
                    <a:pt x="1119" y="1809"/>
                    <a:pt x="1120" y="1808"/>
                  </a:cubicBezTo>
                  <a:cubicBezTo>
                    <a:pt x="1121" y="1808"/>
                    <a:pt x="1123" y="1807"/>
                    <a:pt x="1124" y="1807"/>
                  </a:cubicBezTo>
                  <a:cubicBezTo>
                    <a:pt x="1124" y="1807"/>
                    <a:pt x="1125" y="1806"/>
                    <a:pt x="1125" y="1806"/>
                  </a:cubicBezTo>
                  <a:cubicBezTo>
                    <a:pt x="1126" y="1805"/>
                    <a:pt x="1126" y="1805"/>
                    <a:pt x="1127" y="1805"/>
                  </a:cubicBezTo>
                  <a:cubicBezTo>
                    <a:pt x="1128" y="1804"/>
                    <a:pt x="1129" y="1803"/>
                    <a:pt x="1130" y="1802"/>
                  </a:cubicBezTo>
                  <a:cubicBezTo>
                    <a:pt x="1131" y="1801"/>
                    <a:pt x="1132" y="1799"/>
                    <a:pt x="1133" y="1798"/>
                  </a:cubicBezTo>
                  <a:cubicBezTo>
                    <a:pt x="1133" y="1796"/>
                    <a:pt x="1134" y="1794"/>
                    <a:pt x="1134" y="1793"/>
                  </a:cubicBezTo>
                  <a:cubicBezTo>
                    <a:pt x="1134" y="1792"/>
                    <a:pt x="1134" y="1791"/>
                    <a:pt x="1133" y="1790"/>
                  </a:cubicBezTo>
                  <a:cubicBezTo>
                    <a:pt x="1133" y="1789"/>
                    <a:pt x="1133" y="1789"/>
                    <a:pt x="1133" y="1787"/>
                  </a:cubicBezTo>
                  <a:cubicBezTo>
                    <a:pt x="1132" y="1787"/>
                    <a:pt x="1132" y="1787"/>
                    <a:pt x="1132" y="1787"/>
                  </a:cubicBezTo>
                  <a:cubicBezTo>
                    <a:pt x="1132" y="1787"/>
                    <a:pt x="1132" y="1787"/>
                    <a:pt x="1132" y="1787"/>
                  </a:cubicBezTo>
                  <a:cubicBezTo>
                    <a:pt x="1131" y="1785"/>
                    <a:pt x="1130" y="1784"/>
                    <a:pt x="1129" y="1783"/>
                  </a:cubicBezTo>
                  <a:cubicBezTo>
                    <a:pt x="1128" y="1782"/>
                    <a:pt x="1127" y="1781"/>
                    <a:pt x="1126" y="1780"/>
                  </a:cubicBezTo>
                  <a:cubicBezTo>
                    <a:pt x="1124" y="1779"/>
                    <a:pt x="1121" y="1777"/>
                    <a:pt x="1119" y="1776"/>
                  </a:cubicBezTo>
                  <a:cubicBezTo>
                    <a:pt x="1118" y="1775"/>
                    <a:pt x="1116" y="1774"/>
                    <a:pt x="1115" y="1774"/>
                  </a:cubicBezTo>
                  <a:cubicBezTo>
                    <a:pt x="1118" y="1774"/>
                    <a:pt x="1121" y="1774"/>
                    <a:pt x="1125" y="1774"/>
                  </a:cubicBezTo>
                  <a:cubicBezTo>
                    <a:pt x="1128" y="1773"/>
                    <a:pt x="1131" y="1773"/>
                    <a:pt x="1134" y="1773"/>
                  </a:cubicBezTo>
                  <a:cubicBezTo>
                    <a:pt x="1137" y="1772"/>
                    <a:pt x="1140" y="1771"/>
                    <a:pt x="1143" y="1770"/>
                  </a:cubicBezTo>
                  <a:cubicBezTo>
                    <a:pt x="1145" y="1769"/>
                    <a:pt x="1145" y="1769"/>
                    <a:pt x="1145" y="1769"/>
                  </a:cubicBezTo>
                  <a:cubicBezTo>
                    <a:pt x="1147" y="1767"/>
                    <a:pt x="1147" y="1767"/>
                    <a:pt x="1147" y="1767"/>
                  </a:cubicBezTo>
                  <a:cubicBezTo>
                    <a:pt x="1149" y="1766"/>
                    <a:pt x="1149" y="1765"/>
                    <a:pt x="1151" y="1764"/>
                  </a:cubicBezTo>
                  <a:cubicBezTo>
                    <a:pt x="1154" y="1761"/>
                    <a:pt x="1155" y="1757"/>
                    <a:pt x="1156" y="1754"/>
                  </a:cubicBezTo>
                  <a:cubicBezTo>
                    <a:pt x="1156" y="1750"/>
                    <a:pt x="1155" y="1747"/>
                    <a:pt x="1154" y="1744"/>
                  </a:cubicBezTo>
                  <a:cubicBezTo>
                    <a:pt x="1153" y="1742"/>
                    <a:pt x="1151" y="1740"/>
                    <a:pt x="1150" y="1738"/>
                  </a:cubicBezTo>
                  <a:cubicBezTo>
                    <a:pt x="1147" y="1734"/>
                    <a:pt x="1145" y="1732"/>
                    <a:pt x="1143" y="1730"/>
                  </a:cubicBezTo>
                  <a:cubicBezTo>
                    <a:pt x="1142" y="1728"/>
                    <a:pt x="1141" y="1726"/>
                    <a:pt x="1140" y="1723"/>
                  </a:cubicBezTo>
                  <a:cubicBezTo>
                    <a:pt x="1139" y="1720"/>
                    <a:pt x="1138" y="1716"/>
                    <a:pt x="1137" y="1712"/>
                  </a:cubicBezTo>
                  <a:cubicBezTo>
                    <a:pt x="1136" y="1710"/>
                    <a:pt x="1136" y="1707"/>
                    <a:pt x="1135" y="1705"/>
                  </a:cubicBezTo>
                  <a:cubicBezTo>
                    <a:pt x="1145" y="1703"/>
                    <a:pt x="1155" y="1699"/>
                    <a:pt x="1164" y="1696"/>
                  </a:cubicBezTo>
                  <a:cubicBezTo>
                    <a:pt x="1169" y="1694"/>
                    <a:pt x="1174" y="1693"/>
                    <a:pt x="1180" y="1691"/>
                  </a:cubicBezTo>
                  <a:cubicBezTo>
                    <a:pt x="1182" y="1691"/>
                    <a:pt x="1186" y="1690"/>
                    <a:pt x="1189" y="1688"/>
                  </a:cubicBezTo>
                  <a:cubicBezTo>
                    <a:pt x="1192" y="1686"/>
                    <a:pt x="1197" y="1683"/>
                    <a:pt x="1199" y="1677"/>
                  </a:cubicBezTo>
                  <a:cubicBezTo>
                    <a:pt x="1199" y="1676"/>
                    <a:pt x="1199" y="1676"/>
                    <a:pt x="1199" y="1676"/>
                  </a:cubicBezTo>
                  <a:cubicBezTo>
                    <a:pt x="1199" y="1675"/>
                    <a:pt x="1199" y="1675"/>
                    <a:pt x="1199" y="1675"/>
                  </a:cubicBezTo>
                  <a:cubicBezTo>
                    <a:pt x="1199" y="1675"/>
                    <a:pt x="1199" y="1675"/>
                    <a:pt x="1199" y="1675"/>
                  </a:cubicBezTo>
                  <a:cubicBezTo>
                    <a:pt x="1199" y="1674"/>
                    <a:pt x="1199" y="1674"/>
                    <a:pt x="1199" y="1674"/>
                  </a:cubicBezTo>
                  <a:cubicBezTo>
                    <a:pt x="1199" y="1674"/>
                    <a:pt x="1199" y="1674"/>
                    <a:pt x="1199" y="1674"/>
                  </a:cubicBezTo>
                  <a:cubicBezTo>
                    <a:pt x="1199" y="1673"/>
                    <a:pt x="1199" y="1673"/>
                    <a:pt x="1199" y="1673"/>
                  </a:cubicBezTo>
                  <a:cubicBezTo>
                    <a:pt x="1199" y="1672"/>
                    <a:pt x="1199" y="1671"/>
                    <a:pt x="1199" y="1670"/>
                  </a:cubicBezTo>
                  <a:cubicBezTo>
                    <a:pt x="1199" y="1667"/>
                    <a:pt x="1198" y="1665"/>
                    <a:pt x="1197" y="1663"/>
                  </a:cubicBezTo>
                  <a:cubicBezTo>
                    <a:pt x="1195" y="1659"/>
                    <a:pt x="1193" y="1657"/>
                    <a:pt x="1191" y="1655"/>
                  </a:cubicBezTo>
                  <a:cubicBezTo>
                    <a:pt x="1187" y="1650"/>
                    <a:pt x="1184" y="1646"/>
                    <a:pt x="1180" y="1642"/>
                  </a:cubicBezTo>
                  <a:cubicBezTo>
                    <a:pt x="1170" y="1629"/>
                    <a:pt x="1170" y="1629"/>
                    <a:pt x="1170" y="1629"/>
                  </a:cubicBezTo>
                  <a:cubicBezTo>
                    <a:pt x="1166" y="1624"/>
                    <a:pt x="1163" y="1620"/>
                    <a:pt x="1160" y="1616"/>
                  </a:cubicBezTo>
                  <a:cubicBezTo>
                    <a:pt x="1158" y="1614"/>
                    <a:pt x="1157" y="1612"/>
                    <a:pt x="1156" y="1610"/>
                  </a:cubicBezTo>
                  <a:cubicBezTo>
                    <a:pt x="1155" y="1608"/>
                    <a:pt x="1154" y="1606"/>
                    <a:pt x="1154" y="1604"/>
                  </a:cubicBezTo>
                  <a:cubicBezTo>
                    <a:pt x="1153" y="1602"/>
                    <a:pt x="1153" y="1602"/>
                    <a:pt x="1153" y="1602"/>
                  </a:cubicBezTo>
                  <a:cubicBezTo>
                    <a:pt x="1153" y="1602"/>
                    <a:pt x="1153" y="1601"/>
                    <a:pt x="1153" y="1601"/>
                  </a:cubicBezTo>
                  <a:cubicBezTo>
                    <a:pt x="1153" y="1600"/>
                    <a:pt x="1152" y="1599"/>
                    <a:pt x="1152" y="1598"/>
                  </a:cubicBezTo>
                  <a:cubicBezTo>
                    <a:pt x="1152" y="1596"/>
                    <a:pt x="1152" y="1594"/>
                    <a:pt x="1152" y="1591"/>
                  </a:cubicBezTo>
                  <a:cubicBezTo>
                    <a:pt x="1153" y="1590"/>
                    <a:pt x="1153" y="1590"/>
                    <a:pt x="1153" y="1589"/>
                  </a:cubicBezTo>
                  <a:cubicBezTo>
                    <a:pt x="1155" y="1589"/>
                    <a:pt x="1157" y="1588"/>
                    <a:pt x="1159" y="1588"/>
                  </a:cubicBezTo>
                  <a:cubicBezTo>
                    <a:pt x="1163" y="1588"/>
                    <a:pt x="1168" y="1588"/>
                    <a:pt x="1173" y="1587"/>
                  </a:cubicBezTo>
                  <a:cubicBezTo>
                    <a:pt x="1178" y="1586"/>
                    <a:pt x="1184" y="1585"/>
                    <a:pt x="1189" y="1583"/>
                  </a:cubicBezTo>
                  <a:cubicBezTo>
                    <a:pt x="1191" y="1583"/>
                    <a:pt x="1194" y="1582"/>
                    <a:pt x="1196" y="1581"/>
                  </a:cubicBezTo>
                  <a:cubicBezTo>
                    <a:pt x="1199" y="1580"/>
                    <a:pt x="1201" y="1579"/>
                    <a:pt x="1204" y="1578"/>
                  </a:cubicBezTo>
                  <a:cubicBezTo>
                    <a:pt x="1206" y="1577"/>
                    <a:pt x="1208" y="1576"/>
                    <a:pt x="1210" y="1575"/>
                  </a:cubicBezTo>
                  <a:cubicBezTo>
                    <a:pt x="1212" y="1574"/>
                    <a:pt x="1214" y="1573"/>
                    <a:pt x="1216" y="1572"/>
                  </a:cubicBezTo>
                  <a:cubicBezTo>
                    <a:pt x="1217" y="1571"/>
                    <a:pt x="1219" y="1570"/>
                    <a:pt x="1220" y="1569"/>
                  </a:cubicBezTo>
                  <a:cubicBezTo>
                    <a:pt x="1221" y="1568"/>
                    <a:pt x="1222" y="1567"/>
                    <a:pt x="1223" y="1566"/>
                  </a:cubicBezTo>
                  <a:cubicBezTo>
                    <a:pt x="1225" y="1565"/>
                    <a:pt x="1226" y="1564"/>
                    <a:pt x="1226" y="1564"/>
                  </a:cubicBezTo>
                  <a:cubicBezTo>
                    <a:pt x="1226" y="1564"/>
                    <a:pt x="1225" y="1564"/>
                    <a:pt x="1223" y="1565"/>
                  </a:cubicBezTo>
                  <a:cubicBezTo>
                    <a:pt x="1222" y="1566"/>
                    <a:pt x="1220" y="1566"/>
                    <a:pt x="1219" y="1567"/>
                  </a:cubicBezTo>
                  <a:cubicBezTo>
                    <a:pt x="1218" y="1567"/>
                    <a:pt x="1216" y="1568"/>
                    <a:pt x="1214" y="1568"/>
                  </a:cubicBezTo>
                  <a:cubicBezTo>
                    <a:pt x="1212" y="1569"/>
                    <a:pt x="1210" y="1569"/>
                    <a:pt x="1208" y="1569"/>
                  </a:cubicBezTo>
                  <a:cubicBezTo>
                    <a:pt x="1206" y="1570"/>
                    <a:pt x="1204" y="1570"/>
                    <a:pt x="1202" y="1570"/>
                  </a:cubicBezTo>
                  <a:cubicBezTo>
                    <a:pt x="1199" y="1571"/>
                    <a:pt x="1197" y="1571"/>
                    <a:pt x="1194" y="1571"/>
                  </a:cubicBezTo>
                  <a:cubicBezTo>
                    <a:pt x="1192" y="1571"/>
                    <a:pt x="1190" y="1571"/>
                    <a:pt x="1187" y="1571"/>
                  </a:cubicBezTo>
                  <a:cubicBezTo>
                    <a:pt x="1182" y="1571"/>
                    <a:pt x="1178" y="1570"/>
                    <a:pt x="1173" y="1569"/>
                  </a:cubicBezTo>
                  <a:cubicBezTo>
                    <a:pt x="1169" y="1569"/>
                    <a:pt x="1166" y="1568"/>
                    <a:pt x="1162" y="1567"/>
                  </a:cubicBezTo>
                  <a:cubicBezTo>
                    <a:pt x="1164" y="1565"/>
                    <a:pt x="1164" y="1565"/>
                    <a:pt x="1164" y="1565"/>
                  </a:cubicBezTo>
                  <a:cubicBezTo>
                    <a:pt x="1170" y="1555"/>
                    <a:pt x="1175" y="1545"/>
                    <a:pt x="1181" y="1535"/>
                  </a:cubicBezTo>
                  <a:cubicBezTo>
                    <a:pt x="1184" y="1530"/>
                    <a:pt x="1186" y="1525"/>
                    <a:pt x="1188" y="1520"/>
                  </a:cubicBezTo>
                  <a:cubicBezTo>
                    <a:pt x="1190" y="1517"/>
                    <a:pt x="1191" y="1515"/>
                    <a:pt x="1192" y="1512"/>
                  </a:cubicBezTo>
                  <a:cubicBezTo>
                    <a:pt x="1193" y="1509"/>
                    <a:pt x="1195" y="1506"/>
                    <a:pt x="1196" y="1504"/>
                  </a:cubicBezTo>
                  <a:cubicBezTo>
                    <a:pt x="1200" y="1493"/>
                    <a:pt x="1203" y="1481"/>
                    <a:pt x="1206" y="1470"/>
                  </a:cubicBezTo>
                  <a:cubicBezTo>
                    <a:pt x="1208" y="1459"/>
                    <a:pt x="1210" y="1448"/>
                    <a:pt x="1211" y="1436"/>
                  </a:cubicBezTo>
                  <a:cubicBezTo>
                    <a:pt x="1212" y="1425"/>
                    <a:pt x="1213" y="1414"/>
                    <a:pt x="1214" y="1402"/>
                  </a:cubicBezTo>
                  <a:cubicBezTo>
                    <a:pt x="1214" y="1397"/>
                    <a:pt x="1215" y="1391"/>
                    <a:pt x="1215" y="1385"/>
                  </a:cubicBezTo>
                  <a:cubicBezTo>
                    <a:pt x="1215" y="1379"/>
                    <a:pt x="1214" y="1373"/>
                    <a:pt x="1213" y="1368"/>
                  </a:cubicBezTo>
                  <a:cubicBezTo>
                    <a:pt x="1212" y="1357"/>
                    <a:pt x="1209" y="1346"/>
                    <a:pt x="1205" y="1337"/>
                  </a:cubicBezTo>
                  <a:cubicBezTo>
                    <a:pt x="1205" y="1337"/>
                    <a:pt x="1205" y="1337"/>
                    <a:pt x="1205" y="1337"/>
                  </a:cubicBezTo>
                  <a:cubicBezTo>
                    <a:pt x="1205" y="1337"/>
                    <a:pt x="1204" y="1336"/>
                    <a:pt x="1203" y="1333"/>
                  </a:cubicBezTo>
                  <a:cubicBezTo>
                    <a:pt x="1203" y="1332"/>
                    <a:pt x="1203" y="1330"/>
                    <a:pt x="1202" y="1329"/>
                  </a:cubicBezTo>
                  <a:cubicBezTo>
                    <a:pt x="1201" y="1327"/>
                    <a:pt x="1200" y="1325"/>
                    <a:pt x="1199" y="1323"/>
                  </a:cubicBezTo>
                  <a:cubicBezTo>
                    <a:pt x="1194" y="1314"/>
                    <a:pt x="1185" y="1301"/>
                    <a:pt x="1173" y="1287"/>
                  </a:cubicBezTo>
                  <a:cubicBezTo>
                    <a:pt x="1167" y="1279"/>
                    <a:pt x="1161" y="1271"/>
                    <a:pt x="1154" y="1262"/>
                  </a:cubicBezTo>
                  <a:cubicBezTo>
                    <a:pt x="1146" y="1254"/>
                    <a:pt x="1138" y="1245"/>
                    <a:pt x="1129" y="1235"/>
                  </a:cubicBezTo>
                  <a:cubicBezTo>
                    <a:pt x="1125" y="1230"/>
                    <a:pt x="1120" y="1225"/>
                    <a:pt x="1115" y="1220"/>
                  </a:cubicBezTo>
                  <a:cubicBezTo>
                    <a:pt x="1115" y="1220"/>
                    <a:pt x="1114" y="1220"/>
                    <a:pt x="1114" y="1219"/>
                  </a:cubicBezTo>
                  <a:cubicBezTo>
                    <a:pt x="1112" y="1214"/>
                    <a:pt x="1111" y="1208"/>
                    <a:pt x="1108" y="1202"/>
                  </a:cubicBezTo>
                  <a:cubicBezTo>
                    <a:pt x="1107" y="1198"/>
                    <a:pt x="1106" y="1195"/>
                    <a:pt x="1105" y="1191"/>
                  </a:cubicBezTo>
                  <a:cubicBezTo>
                    <a:pt x="1103" y="1187"/>
                    <a:pt x="1101" y="1184"/>
                    <a:pt x="1100" y="1179"/>
                  </a:cubicBezTo>
                  <a:cubicBezTo>
                    <a:pt x="1096" y="1171"/>
                    <a:pt x="1092" y="1163"/>
                    <a:pt x="1088" y="1154"/>
                  </a:cubicBezTo>
                  <a:cubicBezTo>
                    <a:pt x="1086" y="1149"/>
                    <a:pt x="1083" y="1145"/>
                    <a:pt x="1081" y="1140"/>
                  </a:cubicBezTo>
                  <a:cubicBezTo>
                    <a:pt x="1078" y="1135"/>
                    <a:pt x="1075" y="1131"/>
                    <a:pt x="1073" y="1126"/>
                  </a:cubicBezTo>
                  <a:cubicBezTo>
                    <a:pt x="1067" y="1116"/>
                    <a:pt x="1061" y="1107"/>
                    <a:pt x="1055" y="1097"/>
                  </a:cubicBezTo>
                  <a:cubicBezTo>
                    <a:pt x="1048" y="1087"/>
                    <a:pt x="1041" y="1078"/>
                    <a:pt x="1034" y="1068"/>
                  </a:cubicBezTo>
                  <a:cubicBezTo>
                    <a:pt x="1027" y="1059"/>
                    <a:pt x="1020" y="1050"/>
                    <a:pt x="1012" y="1041"/>
                  </a:cubicBezTo>
                  <a:cubicBezTo>
                    <a:pt x="1005" y="1032"/>
                    <a:pt x="997" y="1023"/>
                    <a:pt x="990" y="1015"/>
                  </a:cubicBezTo>
                  <a:cubicBezTo>
                    <a:pt x="975" y="998"/>
                    <a:pt x="961" y="983"/>
                    <a:pt x="948" y="971"/>
                  </a:cubicBezTo>
                  <a:cubicBezTo>
                    <a:pt x="938" y="961"/>
                    <a:pt x="929" y="953"/>
                    <a:pt x="921" y="946"/>
                  </a:cubicBezTo>
                  <a:cubicBezTo>
                    <a:pt x="922" y="946"/>
                    <a:pt x="922" y="946"/>
                    <a:pt x="922" y="946"/>
                  </a:cubicBezTo>
                  <a:cubicBezTo>
                    <a:pt x="933" y="937"/>
                    <a:pt x="944" y="928"/>
                    <a:pt x="955" y="918"/>
                  </a:cubicBezTo>
                  <a:cubicBezTo>
                    <a:pt x="966" y="909"/>
                    <a:pt x="977" y="899"/>
                    <a:pt x="987" y="889"/>
                  </a:cubicBezTo>
                  <a:cubicBezTo>
                    <a:pt x="998" y="879"/>
                    <a:pt x="1008" y="868"/>
                    <a:pt x="1017" y="857"/>
                  </a:cubicBezTo>
                  <a:cubicBezTo>
                    <a:pt x="1022" y="852"/>
                    <a:pt x="1027" y="846"/>
                    <a:pt x="1031" y="840"/>
                  </a:cubicBezTo>
                  <a:cubicBezTo>
                    <a:pt x="1036" y="835"/>
                    <a:pt x="1040" y="829"/>
                    <a:pt x="1045" y="823"/>
                  </a:cubicBezTo>
                  <a:cubicBezTo>
                    <a:pt x="1053" y="811"/>
                    <a:pt x="1061" y="799"/>
                    <a:pt x="1068" y="786"/>
                  </a:cubicBezTo>
                  <a:cubicBezTo>
                    <a:pt x="1083" y="760"/>
                    <a:pt x="1095" y="733"/>
                    <a:pt x="1103" y="704"/>
                  </a:cubicBezTo>
                  <a:cubicBezTo>
                    <a:pt x="1107" y="690"/>
                    <a:pt x="1109" y="675"/>
                    <a:pt x="1110" y="661"/>
                  </a:cubicBezTo>
                  <a:cubicBezTo>
                    <a:pt x="1111" y="655"/>
                    <a:pt x="1111" y="650"/>
                    <a:pt x="1111" y="645"/>
                  </a:cubicBezTo>
                  <a:cubicBezTo>
                    <a:pt x="1112" y="647"/>
                    <a:pt x="1114" y="649"/>
                    <a:pt x="1115" y="651"/>
                  </a:cubicBezTo>
                  <a:cubicBezTo>
                    <a:pt x="1118" y="655"/>
                    <a:pt x="1121" y="659"/>
                    <a:pt x="1123" y="663"/>
                  </a:cubicBezTo>
                  <a:cubicBezTo>
                    <a:pt x="1127" y="670"/>
                    <a:pt x="1127" y="670"/>
                    <a:pt x="1127" y="670"/>
                  </a:cubicBezTo>
                  <a:cubicBezTo>
                    <a:pt x="1128" y="672"/>
                    <a:pt x="1129" y="675"/>
                    <a:pt x="1130" y="677"/>
                  </a:cubicBezTo>
                  <a:cubicBezTo>
                    <a:pt x="1139" y="695"/>
                    <a:pt x="1143" y="714"/>
                    <a:pt x="1144" y="734"/>
                  </a:cubicBezTo>
                  <a:cubicBezTo>
                    <a:pt x="1144" y="738"/>
                    <a:pt x="1144" y="738"/>
                    <a:pt x="1144" y="738"/>
                  </a:cubicBezTo>
                  <a:cubicBezTo>
                    <a:pt x="1144" y="740"/>
                    <a:pt x="1144" y="740"/>
                    <a:pt x="1144" y="740"/>
                  </a:cubicBezTo>
                  <a:cubicBezTo>
                    <a:pt x="1144" y="742"/>
                    <a:pt x="1144" y="742"/>
                    <a:pt x="1144" y="742"/>
                  </a:cubicBezTo>
                  <a:cubicBezTo>
                    <a:pt x="1144" y="750"/>
                    <a:pt x="1144" y="750"/>
                    <a:pt x="1144" y="750"/>
                  </a:cubicBezTo>
                  <a:cubicBezTo>
                    <a:pt x="1144" y="756"/>
                    <a:pt x="1144" y="763"/>
                    <a:pt x="1145" y="768"/>
                  </a:cubicBezTo>
                  <a:cubicBezTo>
                    <a:pt x="1147" y="780"/>
                    <a:pt x="1149" y="792"/>
                    <a:pt x="1153" y="804"/>
                  </a:cubicBezTo>
                  <a:cubicBezTo>
                    <a:pt x="1161" y="827"/>
                    <a:pt x="1173" y="849"/>
                    <a:pt x="1189" y="868"/>
                  </a:cubicBezTo>
                  <a:cubicBezTo>
                    <a:pt x="1193" y="872"/>
                    <a:pt x="1197" y="877"/>
                    <a:pt x="1202" y="881"/>
                  </a:cubicBezTo>
                  <a:cubicBezTo>
                    <a:pt x="1204" y="883"/>
                    <a:pt x="1206" y="885"/>
                    <a:pt x="1208" y="887"/>
                  </a:cubicBezTo>
                  <a:cubicBezTo>
                    <a:pt x="1212" y="890"/>
                    <a:pt x="1212" y="890"/>
                    <a:pt x="1212" y="890"/>
                  </a:cubicBezTo>
                  <a:cubicBezTo>
                    <a:pt x="1213" y="892"/>
                    <a:pt x="1213" y="892"/>
                    <a:pt x="1213" y="892"/>
                  </a:cubicBezTo>
                  <a:cubicBezTo>
                    <a:pt x="1214" y="893"/>
                    <a:pt x="1214" y="893"/>
                    <a:pt x="1214" y="893"/>
                  </a:cubicBezTo>
                  <a:cubicBezTo>
                    <a:pt x="1214" y="893"/>
                    <a:pt x="1217" y="895"/>
                    <a:pt x="1216" y="894"/>
                  </a:cubicBezTo>
                  <a:cubicBezTo>
                    <a:pt x="1221" y="898"/>
                    <a:pt x="1224" y="901"/>
                    <a:pt x="1230" y="905"/>
                  </a:cubicBezTo>
                  <a:cubicBezTo>
                    <a:pt x="1235" y="908"/>
                    <a:pt x="1235" y="908"/>
                    <a:pt x="1235" y="908"/>
                  </a:cubicBezTo>
                  <a:cubicBezTo>
                    <a:pt x="1236" y="909"/>
                    <a:pt x="1238" y="909"/>
                    <a:pt x="1239" y="910"/>
                  </a:cubicBezTo>
                  <a:cubicBezTo>
                    <a:pt x="1248" y="915"/>
                    <a:pt x="1248" y="915"/>
                    <a:pt x="1248" y="915"/>
                  </a:cubicBezTo>
                  <a:cubicBezTo>
                    <a:pt x="1271" y="926"/>
                    <a:pt x="1294" y="932"/>
                    <a:pt x="1316" y="937"/>
                  </a:cubicBezTo>
                  <a:cubicBezTo>
                    <a:pt x="1338" y="941"/>
                    <a:pt x="1358" y="945"/>
                    <a:pt x="1377" y="950"/>
                  </a:cubicBezTo>
                  <a:cubicBezTo>
                    <a:pt x="1381" y="952"/>
                    <a:pt x="1386" y="953"/>
                    <a:pt x="1390" y="954"/>
                  </a:cubicBezTo>
                  <a:cubicBezTo>
                    <a:pt x="1393" y="956"/>
                    <a:pt x="1393" y="956"/>
                    <a:pt x="1393" y="956"/>
                  </a:cubicBezTo>
                  <a:cubicBezTo>
                    <a:pt x="1394" y="956"/>
                    <a:pt x="1394" y="956"/>
                    <a:pt x="1394" y="956"/>
                  </a:cubicBezTo>
                  <a:cubicBezTo>
                    <a:pt x="1394" y="956"/>
                    <a:pt x="1394" y="956"/>
                    <a:pt x="1394" y="956"/>
                  </a:cubicBezTo>
                  <a:cubicBezTo>
                    <a:pt x="1395" y="956"/>
                    <a:pt x="1395" y="956"/>
                    <a:pt x="1395" y="956"/>
                  </a:cubicBezTo>
                  <a:cubicBezTo>
                    <a:pt x="1402" y="960"/>
                    <a:pt x="1402" y="960"/>
                    <a:pt x="1402" y="960"/>
                  </a:cubicBezTo>
                  <a:cubicBezTo>
                    <a:pt x="1405" y="961"/>
                    <a:pt x="1408" y="962"/>
                    <a:pt x="1410" y="963"/>
                  </a:cubicBezTo>
                  <a:cubicBezTo>
                    <a:pt x="1415" y="966"/>
                    <a:pt x="1415" y="966"/>
                    <a:pt x="1415" y="966"/>
                  </a:cubicBezTo>
                  <a:cubicBezTo>
                    <a:pt x="1420" y="969"/>
                    <a:pt x="1420" y="969"/>
                    <a:pt x="1420" y="969"/>
                  </a:cubicBezTo>
                  <a:cubicBezTo>
                    <a:pt x="1425" y="972"/>
                    <a:pt x="1425" y="972"/>
                    <a:pt x="1425" y="972"/>
                  </a:cubicBezTo>
                  <a:cubicBezTo>
                    <a:pt x="1440" y="982"/>
                    <a:pt x="1452" y="994"/>
                    <a:pt x="1462" y="1008"/>
                  </a:cubicBezTo>
                  <a:cubicBezTo>
                    <a:pt x="1466" y="1013"/>
                    <a:pt x="1466" y="1013"/>
                    <a:pt x="1466" y="1013"/>
                  </a:cubicBezTo>
                  <a:cubicBezTo>
                    <a:pt x="1467" y="1015"/>
                    <a:pt x="1467" y="1015"/>
                    <a:pt x="1467" y="1015"/>
                  </a:cubicBezTo>
                  <a:cubicBezTo>
                    <a:pt x="1469" y="1018"/>
                    <a:pt x="1469" y="1018"/>
                    <a:pt x="1469" y="1018"/>
                  </a:cubicBezTo>
                  <a:cubicBezTo>
                    <a:pt x="1472" y="1023"/>
                    <a:pt x="1472" y="1023"/>
                    <a:pt x="1472" y="1023"/>
                  </a:cubicBezTo>
                  <a:cubicBezTo>
                    <a:pt x="1473" y="1026"/>
                    <a:pt x="1473" y="1026"/>
                    <a:pt x="1473" y="1026"/>
                  </a:cubicBezTo>
                  <a:cubicBezTo>
                    <a:pt x="1473" y="1026"/>
                    <a:pt x="1474" y="1026"/>
                    <a:pt x="1474" y="1026"/>
                  </a:cubicBezTo>
                  <a:cubicBezTo>
                    <a:pt x="1474" y="1027"/>
                    <a:pt x="1474" y="1027"/>
                    <a:pt x="1474" y="1027"/>
                  </a:cubicBezTo>
                  <a:cubicBezTo>
                    <a:pt x="1475" y="1029"/>
                    <a:pt x="1475" y="1029"/>
                    <a:pt x="1475" y="1029"/>
                  </a:cubicBezTo>
                  <a:cubicBezTo>
                    <a:pt x="1476" y="1032"/>
                    <a:pt x="1476" y="1032"/>
                    <a:pt x="1476" y="1032"/>
                  </a:cubicBezTo>
                  <a:cubicBezTo>
                    <a:pt x="1477" y="1034"/>
                    <a:pt x="1477" y="1034"/>
                    <a:pt x="1477" y="1034"/>
                  </a:cubicBezTo>
                  <a:cubicBezTo>
                    <a:pt x="1478" y="1035"/>
                    <a:pt x="1478" y="1035"/>
                    <a:pt x="1478" y="1035"/>
                  </a:cubicBezTo>
                  <a:cubicBezTo>
                    <a:pt x="1480" y="1040"/>
                    <a:pt x="1480" y="1040"/>
                    <a:pt x="1480" y="1040"/>
                  </a:cubicBezTo>
                  <a:cubicBezTo>
                    <a:pt x="1482" y="1047"/>
                    <a:pt x="1482" y="1047"/>
                    <a:pt x="1482" y="1047"/>
                  </a:cubicBezTo>
                  <a:cubicBezTo>
                    <a:pt x="1484" y="1053"/>
                    <a:pt x="1484" y="1053"/>
                    <a:pt x="1484" y="1053"/>
                  </a:cubicBezTo>
                  <a:cubicBezTo>
                    <a:pt x="1490" y="1071"/>
                    <a:pt x="1494" y="1092"/>
                    <a:pt x="1504" y="1115"/>
                  </a:cubicBezTo>
                  <a:cubicBezTo>
                    <a:pt x="1509" y="1126"/>
                    <a:pt x="1515" y="1138"/>
                    <a:pt x="1523" y="1149"/>
                  </a:cubicBezTo>
                  <a:cubicBezTo>
                    <a:pt x="1525" y="1151"/>
                    <a:pt x="1527" y="1154"/>
                    <a:pt x="1529" y="1157"/>
                  </a:cubicBezTo>
                  <a:cubicBezTo>
                    <a:pt x="1536" y="1165"/>
                    <a:pt x="1536" y="1165"/>
                    <a:pt x="1536" y="1165"/>
                  </a:cubicBezTo>
                  <a:cubicBezTo>
                    <a:pt x="1542" y="1171"/>
                    <a:pt x="1542" y="1171"/>
                    <a:pt x="1542" y="1171"/>
                  </a:cubicBezTo>
                  <a:cubicBezTo>
                    <a:pt x="1545" y="1173"/>
                    <a:pt x="1545" y="1173"/>
                    <a:pt x="1545" y="1173"/>
                  </a:cubicBezTo>
                  <a:cubicBezTo>
                    <a:pt x="1545" y="1174"/>
                    <a:pt x="1546" y="1175"/>
                    <a:pt x="1548" y="1176"/>
                  </a:cubicBezTo>
                  <a:cubicBezTo>
                    <a:pt x="1555" y="1183"/>
                    <a:pt x="1555" y="1183"/>
                    <a:pt x="1555" y="1183"/>
                  </a:cubicBezTo>
                  <a:cubicBezTo>
                    <a:pt x="1557" y="1185"/>
                    <a:pt x="1559" y="1187"/>
                    <a:pt x="1562" y="1188"/>
                  </a:cubicBezTo>
                  <a:cubicBezTo>
                    <a:pt x="1566" y="1192"/>
                    <a:pt x="1571" y="1195"/>
                    <a:pt x="1575" y="1199"/>
                  </a:cubicBezTo>
                  <a:cubicBezTo>
                    <a:pt x="1580" y="1202"/>
                    <a:pt x="1584" y="1205"/>
                    <a:pt x="1589" y="1208"/>
                  </a:cubicBezTo>
                  <a:cubicBezTo>
                    <a:pt x="1596" y="1212"/>
                    <a:pt x="1596" y="1212"/>
                    <a:pt x="1596" y="1212"/>
                  </a:cubicBezTo>
                  <a:cubicBezTo>
                    <a:pt x="1603" y="1216"/>
                    <a:pt x="1603" y="1216"/>
                    <a:pt x="1603" y="1216"/>
                  </a:cubicBezTo>
                  <a:cubicBezTo>
                    <a:pt x="1621" y="1227"/>
                    <a:pt x="1639" y="1236"/>
                    <a:pt x="1656" y="1245"/>
                  </a:cubicBezTo>
                  <a:cubicBezTo>
                    <a:pt x="1673" y="1254"/>
                    <a:pt x="1690" y="1262"/>
                    <a:pt x="1705" y="1270"/>
                  </a:cubicBezTo>
                  <a:cubicBezTo>
                    <a:pt x="1708" y="1272"/>
                    <a:pt x="1712" y="1275"/>
                    <a:pt x="1716" y="1277"/>
                  </a:cubicBezTo>
                  <a:cubicBezTo>
                    <a:pt x="1719" y="1279"/>
                    <a:pt x="1722" y="1281"/>
                    <a:pt x="1725" y="1283"/>
                  </a:cubicBezTo>
                  <a:cubicBezTo>
                    <a:pt x="1729" y="1285"/>
                    <a:pt x="1733" y="1288"/>
                    <a:pt x="1737" y="1291"/>
                  </a:cubicBezTo>
                  <a:cubicBezTo>
                    <a:pt x="1740" y="1293"/>
                    <a:pt x="1743" y="1295"/>
                    <a:pt x="1745" y="1297"/>
                  </a:cubicBezTo>
                  <a:cubicBezTo>
                    <a:pt x="1758" y="1307"/>
                    <a:pt x="1769" y="1318"/>
                    <a:pt x="1780" y="1330"/>
                  </a:cubicBezTo>
                  <a:cubicBezTo>
                    <a:pt x="1801" y="1353"/>
                    <a:pt x="1818" y="1380"/>
                    <a:pt x="1832" y="1407"/>
                  </a:cubicBezTo>
                  <a:cubicBezTo>
                    <a:pt x="1861" y="1461"/>
                    <a:pt x="1878" y="1517"/>
                    <a:pt x="1891" y="1567"/>
                  </a:cubicBezTo>
                  <a:cubicBezTo>
                    <a:pt x="1894" y="1580"/>
                    <a:pt x="1897" y="1592"/>
                    <a:pt x="1899" y="1604"/>
                  </a:cubicBezTo>
                  <a:cubicBezTo>
                    <a:pt x="1902" y="1616"/>
                    <a:pt x="1904" y="1627"/>
                    <a:pt x="1906" y="1638"/>
                  </a:cubicBezTo>
                  <a:cubicBezTo>
                    <a:pt x="1907" y="1641"/>
                    <a:pt x="1907" y="1644"/>
                    <a:pt x="1908" y="1647"/>
                  </a:cubicBezTo>
                  <a:cubicBezTo>
                    <a:pt x="1909" y="1650"/>
                    <a:pt x="1909" y="1650"/>
                    <a:pt x="1909" y="1650"/>
                  </a:cubicBezTo>
                  <a:cubicBezTo>
                    <a:pt x="1909" y="1652"/>
                    <a:pt x="1909" y="1653"/>
                    <a:pt x="1909" y="1654"/>
                  </a:cubicBezTo>
                  <a:cubicBezTo>
                    <a:pt x="1910" y="1660"/>
                    <a:pt x="1911" y="1665"/>
                    <a:pt x="1912" y="1670"/>
                  </a:cubicBezTo>
                  <a:cubicBezTo>
                    <a:pt x="1914" y="1681"/>
                    <a:pt x="1916" y="1691"/>
                    <a:pt x="1917" y="1700"/>
                  </a:cubicBezTo>
                  <a:cubicBezTo>
                    <a:pt x="1918" y="1709"/>
                    <a:pt x="1919" y="1718"/>
                    <a:pt x="1920" y="1726"/>
                  </a:cubicBezTo>
                  <a:cubicBezTo>
                    <a:pt x="1922" y="1735"/>
                    <a:pt x="1922" y="1743"/>
                    <a:pt x="1923" y="1750"/>
                  </a:cubicBezTo>
                  <a:cubicBezTo>
                    <a:pt x="1925" y="1763"/>
                    <a:pt x="1926" y="1774"/>
                    <a:pt x="1927" y="1784"/>
                  </a:cubicBezTo>
                  <a:cubicBezTo>
                    <a:pt x="1925" y="1776"/>
                    <a:pt x="1923" y="1769"/>
                    <a:pt x="1921" y="1762"/>
                  </a:cubicBezTo>
                  <a:cubicBezTo>
                    <a:pt x="1903" y="1702"/>
                    <a:pt x="1869" y="1650"/>
                    <a:pt x="1825" y="1609"/>
                  </a:cubicBezTo>
                  <a:cubicBezTo>
                    <a:pt x="1803" y="1589"/>
                    <a:pt x="1779" y="1571"/>
                    <a:pt x="1753" y="1557"/>
                  </a:cubicBezTo>
                  <a:cubicBezTo>
                    <a:pt x="1740" y="1550"/>
                    <a:pt x="1727" y="1544"/>
                    <a:pt x="1714" y="1539"/>
                  </a:cubicBezTo>
                  <a:cubicBezTo>
                    <a:pt x="1700" y="1533"/>
                    <a:pt x="1686" y="1529"/>
                    <a:pt x="1672" y="1526"/>
                  </a:cubicBezTo>
                  <a:cubicBezTo>
                    <a:pt x="1669" y="1533"/>
                    <a:pt x="1669" y="1533"/>
                    <a:pt x="1669" y="1533"/>
                  </a:cubicBezTo>
                  <a:cubicBezTo>
                    <a:pt x="1720" y="1558"/>
                    <a:pt x="1764" y="1593"/>
                    <a:pt x="1798" y="1635"/>
                  </a:cubicBezTo>
                  <a:cubicBezTo>
                    <a:pt x="1832" y="1677"/>
                    <a:pt x="1856" y="1726"/>
                    <a:pt x="1868" y="1776"/>
                  </a:cubicBezTo>
                  <a:cubicBezTo>
                    <a:pt x="1873" y="1801"/>
                    <a:pt x="1875" y="1827"/>
                    <a:pt x="1874" y="1852"/>
                  </a:cubicBezTo>
                  <a:cubicBezTo>
                    <a:pt x="1873" y="1861"/>
                    <a:pt x="1873" y="1861"/>
                    <a:pt x="1873" y="1861"/>
                  </a:cubicBezTo>
                  <a:cubicBezTo>
                    <a:pt x="1872" y="1871"/>
                    <a:pt x="1872" y="1871"/>
                    <a:pt x="1872" y="1871"/>
                  </a:cubicBezTo>
                  <a:cubicBezTo>
                    <a:pt x="1871" y="1876"/>
                    <a:pt x="1871" y="1876"/>
                    <a:pt x="1871" y="1876"/>
                  </a:cubicBezTo>
                  <a:cubicBezTo>
                    <a:pt x="1870" y="1880"/>
                    <a:pt x="1870" y="1880"/>
                    <a:pt x="1870" y="1880"/>
                  </a:cubicBezTo>
                  <a:cubicBezTo>
                    <a:pt x="1870" y="1883"/>
                    <a:pt x="1869" y="1886"/>
                    <a:pt x="1869" y="1889"/>
                  </a:cubicBezTo>
                  <a:cubicBezTo>
                    <a:pt x="1866" y="1902"/>
                    <a:pt x="1862" y="1914"/>
                    <a:pt x="1858" y="1926"/>
                  </a:cubicBezTo>
                  <a:cubicBezTo>
                    <a:pt x="1841" y="1973"/>
                    <a:pt x="1809" y="2016"/>
                    <a:pt x="1773" y="2056"/>
                  </a:cubicBezTo>
                  <a:cubicBezTo>
                    <a:pt x="1737" y="2096"/>
                    <a:pt x="1696" y="2133"/>
                    <a:pt x="1654" y="2172"/>
                  </a:cubicBezTo>
                  <a:cubicBezTo>
                    <a:pt x="1623" y="2200"/>
                    <a:pt x="1623" y="2200"/>
                    <a:pt x="1623" y="2200"/>
                  </a:cubicBezTo>
                  <a:cubicBezTo>
                    <a:pt x="1591" y="2229"/>
                    <a:pt x="1591" y="2229"/>
                    <a:pt x="1591" y="2229"/>
                  </a:cubicBezTo>
                  <a:cubicBezTo>
                    <a:pt x="1570" y="2248"/>
                    <a:pt x="1549" y="2266"/>
                    <a:pt x="1527" y="2285"/>
                  </a:cubicBezTo>
                  <a:cubicBezTo>
                    <a:pt x="1522" y="2289"/>
                    <a:pt x="1516" y="2294"/>
                    <a:pt x="1511" y="2299"/>
                  </a:cubicBezTo>
                  <a:cubicBezTo>
                    <a:pt x="1494" y="2312"/>
                    <a:pt x="1494" y="2312"/>
                    <a:pt x="1494" y="2312"/>
                  </a:cubicBezTo>
                  <a:cubicBezTo>
                    <a:pt x="1483" y="2321"/>
                    <a:pt x="1472" y="2329"/>
                    <a:pt x="1461" y="2338"/>
                  </a:cubicBezTo>
                  <a:cubicBezTo>
                    <a:pt x="1438" y="2355"/>
                    <a:pt x="1416" y="2372"/>
                    <a:pt x="1393" y="2389"/>
                  </a:cubicBezTo>
                  <a:cubicBezTo>
                    <a:pt x="1370" y="2405"/>
                    <a:pt x="1346" y="2421"/>
                    <a:pt x="1323" y="2436"/>
                  </a:cubicBezTo>
                  <a:cubicBezTo>
                    <a:pt x="1287" y="2459"/>
                    <a:pt x="1287" y="2459"/>
                    <a:pt x="1287" y="2459"/>
                  </a:cubicBezTo>
                  <a:cubicBezTo>
                    <a:pt x="1281" y="2463"/>
                    <a:pt x="1275" y="2467"/>
                    <a:pt x="1269" y="2471"/>
                  </a:cubicBezTo>
                  <a:cubicBezTo>
                    <a:pt x="1251" y="2481"/>
                    <a:pt x="1251" y="2481"/>
                    <a:pt x="1251" y="2481"/>
                  </a:cubicBezTo>
                  <a:cubicBezTo>
                    <a:pt x="1226" y="2496"/>
                    <a:pt x="1202" y="2510"/>
                    <a:pt x="1177" y="2524"/>
                  </a:cubicBezTo>
                  <a:cubicBezTo>
                    <a:pt x="1159" y="2535"/>
                    <a:pt x="1159" y="2535"/>
                    <a:pt x="1159" y="2535"/>
                  </a:cubicBezTo>
                  <a:cubicBezTo>
                    <a:pt x="1157" y="2536"/>
                    <a:pt x="1157" y="2536"/>
                    <a:pt x="1157" y="2536"/>
                  </a:cubicBezTo>
                  <a:cubicBezTo>
                    <a:pt x="1156" y="2536"/>
                    <a:pt x="1156" y="2536"/>
                    <a:pt x="1156" y="2536"/>
                  </a:cubicBezTo>
                  <a:cubicBezTo>
                    <a:pt x="1155" y="2537"/>
                    <a:pt x="1155" y="2537"/>
                    <a:pt x="1155" y="2537"/>
                  </a:cubicBezTo>
                  <a:cubicBezTo>
                    <a:pt x="1155" y="2537"/>
                    <a:pt x="1155" y="2537"/>
                    <a:pt x="1155" y="2537"/>
                  </a:cubicBezTo>
                  <a:cubicBezTo>
                    <a:pt x="1150" y="2539"/>
                    <a:pt x="1150" y="2539"/>
                    <a:pt x="1150" y="2539"/>
                  </a:cubicBezTo>
                  <a:cubicBezTo>
                    <a:pt x="1141" y="2544"/>
                    <a:pt x="1141" y="2544"/>
                    <a:pt x="1141" y="2544"/>
                  </a:cubicBezTo>
                  <a:cubicBezTo>
                    <a:pt x="1103" y="2565"/>
                    <a:pt x="1103" y="2565"/>
                    <a:pt x="1103" y="2565"/>
                  </a:cubicBezTo>
                  <a:cubicBezTo>
                    <a:pt x="1084" y="2575"/>
                    <a:pt x="1084" y="2575"/>
                    <a:pt x="1084" y="2575"/>
                  </a:cubicBezTo>
                  <a:cubicBezTo>
                    <a:pt x="1078" y="2578"/>
                    <a:pt x="1072" y="2581"/>
                    <a:pt x="1066" y="2584"/>
                  </a:cubicBezTo>
                  <a:cubicBezTo>
                    <a:pt x="1028" y="2603"/>
                    <a:pt x="1028" y="2603"/>
                    <a:pt x="1028" y="2603"/>
                  </a:cubicBezTo>
                  <a:cubicBezTo>
                    <a:pt x="1010" y="2613"/>
                    <a:pt x="1010" y="2613"/>
                    <a:pt x="1010" y="2613"/>
                  </a:cubicBezTo>
                  <a:cubicBezTo>
                    <a:pt x="1003" y="2616"/>
                    <a:pt x="997" y="2619"/>
                    <a:pt x="991" y="2622"/>
                  </a:cubicBezTo>
                  <a:cubicBezTo>
                    <a:pt x="978" y="2629"/>
                    <a:pt x="965" y="2635"/>
                    <a:pt x="953" y="2641"/>
                  </a:cubicBezTo>
                  <a:cubicBezTo>
                    <a:pt x="903" y="2666"/>
                    <a:pt x="852" y="2690"/>
                    <a:pt x="800" y="2713"/>
                  </a:cubicBezTo>
                  <a:cubicBezTo>
                    <a:pt x="781" y="2721"/>
                    <a:pt x="781" y="2721"/>
                    <a:pt x="781" y="2721"/>
                  </a:cubicBezTo>
                  <a:cubicBezTo>
                    <a:pt x="762" y="2729"/>
                    <a:pt x="762" y="2729"/>
                    <a:pt x="762" y="2729"/>
                  </a:cubicBezTo>
                  <a:cubicBezTo>
                    <a:pt x="723" y="2746"/>
                    <a:pt x="723" y="2746"/>
                    <a:pt x="723" y="2746"/>
                  </a:cubicBezTo>
                  <a:cubicBezTo>
                    <a:pt x="704" y="2754"/>
                    <a:pt x="704" y="2754"/>
                    <a:pt x="704" y="2754"/>
                  </a:cubicBezTo>
                  <a:cubicBezTo>
                    <a:pt x="684" y="2762"/>
                    <a:pt x="684" y="2762"/>
                    <a:pt x="684" y="2762"/>
                  </a:cubicBezTo>
                  <a:cubicBezTo>
                    <a:pt x="671" y="2767"/>
                    <a:pt x="658" y="2772"/>
                    <a:pt x="645" y="2778"/>
                  </a:cubicBezTo>
                  <a:cubicBezTo>
                    <a:pt x="626" y="2786"/>
                    <a:pt x="626" y="2786"/>
                    <a:pt x="626" y="2786"/>
                  </a:cubicBezTo>
                  <a:cubicBezTo>
                    <a:pt x="606" y="2793"/>
                    <a:pt x="606" y="2793"/>
                    <a:pt x="606" y="2793"/>
                  </a:cubicBezTo>
                  <a:cubicBezTo>
                    <a:pt x="567" y="2809"/>
                    <a:pt x="567" y="2809"/>
                    <a:pt x="567" y="2809"/>
                  </a:cubicBezTo>
                  <a:cubicBezTo>
                    <a:pt x="547" y="2817"/>
                    <a:pt x="547" y="2817"/>
                    <a:pt x="547" y="2817"/>
                  </a:cubicBezTo>
                  <a:cubicBezTo>
                    <a:pt x="537" y="2821"/>
                    <a:pt x="537" y="2821"/>
                    <a:pt x="537" y="2821"/>
                  </a:cubicBezTo>
                  <a:cubicBezTo>
                    <a:pt x="527" y="2825"/>
                    <a:pt x="527" y="2825"/>
                    <a:pt x="527" y="2825"/>
                  </a:cubicBezTo>
                  <a:cubicBezTo>
                    <a:pt x="488" y="2842"/>
                    <a:pt x="488" y="2842"/>
                    <a:pt x="488" y="2842"/>
                  </a:cubicBezTo>
                  <a:cubicBezTo>
                    <a:pt x="436" y="2864"/>
                    <a:pt x="385" y="2886"/>
                    <a:pt x="335" y="2897"/>
                  </a:cubicBezTo>
                  <a:cubicBezTo>
                    <a:pt x="309" y="2903"/>
                    <a:pt x="284" y="2906"/>
                    <a:pt x="260" y="2905"/>
                  </a:cubicBezTo>
                  <a:cubicBezTo>
                    <a:pt x="254" y="2904"/>
                    <a:pt x="248" y="2903"/>
                    <a:pt x="242" y="2903"/>
                  </a:cubicBezTo>
                  <a:cubicBezTo>
                    <a:pt x="241" y="2903"/>
                    <a:pt x="241" y="2903"/>
                    <a:pt x="241" y="2903"/>
                  </a:cubicBezTo>
                  <a:cubicBezTo>
                    <a:pt x="239" y="2902"/>
                    <a:pt x="243" y="2903"/>
                    <a:pt x="242" y="2903"/>
                  </a:cubicBezTo>
                  <a:cubicBezTo>
                    <a:pt x="241" y="2903"/>
                    <a:pt x="241" y="2903"/>
                    <a:pt x="241" y="2903"/>
                  </a:cubicBezTo>
                  <a:cubicBezTo>
                    <a:pt x="238" y="2902"/>
                    <a:pt x="238" y="2902"/>
                    <a:pt x="238" y="2902"/>
                  </a:cubicBezTo>
                  <a:cubicBezTo>
                    <a:pt x="233" y="2901"/>
                    <a:pt x="233" y="2901"/>
                    <a:pt x="233" y="2901"/>
                  </a:cubicBezTo>
                  <a:cubicBezTo>
                    <a:pt x="228" y="2900"/>
                    <a:pt x="228" y="2900"/>
                    <a:pt x="228" y="2900"/>
                  </a:cubicBezTo>
                  <a:cubicBezTo>
                    <a:pt x="227" y="2900"/>
                    <a:pt x="227" y="2900"/>
                    <a:pt x="226" y="2900"/>
                  </a:cubicBezTo>
                  <a:cubicBezTo>
                    <a:pt x="226" y="2899"/>
                    <a:pt x="226" y="2899"/>
                    <a:pt x="226" y="2899"/>
                  </a:cubicBezTo>
                  <a:cubicBezTo>
                    <a:pt x="224" y="2899"/>
                    <a:pt x="224" y="2899"/>
                    <a:pt x="224" y="2899"/>
                  </a:cubicBezTo>
                  <a:cubicBezTo>
                    <a:pt x="221" y="2898"/>
                    <a:pt x="219" y="2897"/>
                    <a:pt x="217" y="2896"/>
                  </a:cubicBezTo>
                  <a:cubicBezTo>
                    <a:pt x="214" y="2895"/>
                    <a:pt x="212" y="2894"/>
                    <a:pt x="209" y="2893"/>
                  </a:cubicBezTo>
                  <a:cubicBezTo>
                    <a:pt x="208" y="2893"/>
                    <a:pt x="206" y="2892"/>
                    <a:pt x="205" y="2891"/>
                  </a:cubicBezTo>
                  <a:cubicBezTo>
                    <a:pt x="201" y="2889"/>
                    <a:pt x="201" y="2889"/>
                    <a:pt x="201" y="2889"/>
                  </a:cubicBezTo>
                  <a:cubicBezTo>
                    <a:pt x="199" y="2888"/>
                    <a:pt x="196" y="2887"/>
                    <a:pt x="194" y="2885"/>
                  </a:cubicBezTo>
                  <a:cubicBezTo>
                    <a:pt x="184" y="2879"/>
                    <a:pt x="176" y="2871"/>
                    <a:pt x="168" y="2862"/>
                  </a:cubicBezTo>
                  <a:cubicBezTo>
                    <a:pt x="160" y="2853"/>
                    <a:pt x="153" y="2842"/>
                    <a:pt x="147" y="2831"/>
                  </a:cubicBezTo>
                  <a:cubicBezTo>
                    <a:pt x="143" y="2823"/>
                    <a:pt x="143" y="2823"/>
                    <a:pt x="143" y="2823"/>
                  </a:cubicBezTo>
                  <a:cubicBezTo>
                    <a:pt x="141" y="2820"/>
                    <a:pt x="140" y="2817"/>
                    <a:pt x="139" y="2814"/>
                  </a:cubicBezTo>
                  <a:cubicBezTo>
                    <a:pt x="138" y="2811"/>
                    <a:pt x="137" y="2808"/>
                    <a:pt x="135" y="2805"/>
                  </a:cubicBezTo>
                  <a:cubicBezTo>
                    <a:pt x="134" y="2802"/>
                    <a:pt x="133" y="2799"/>
                    <a:pt x="132" y="2796"/>
                  </a:cubicBezTo>
                  <a:cubicBezTo>
                    <a:pt x="128" y="2783"/>
                    <a:pt x="125" y="2770"/>
                    <a:pt x="123" y="2757"/>
                  </a:cubicBezTo>
                  <a:cubicBezTo>
                    <a:pt x="123" y="2759"/>
                    <a:pt x="123" y="2759"/>
                    <a:pt x="123" y="2759"/>
                  </a:cubicBezTo>
                  <a:cubicBezTo>
                    <a:pt x="122" y="2756"/>
                    <a:pt x="122" y="2752"/>
                    <a:pt x="122" y="2749"/>
                  </a:cubicBezTo>
                  <a:cubicBezTo>
                    <a:pt x="122" y="2739"/>
                    <a:pt x="122" y="2739"/>
                    <a:pt x="122" y="2739"/>
                  </a:cubicBezTo>
                  <a:cubicBezTo>
                    <a:pt x="122" y="2732"/>
                    <a:pt x="122" y="2725"/>
                    <a:pt x="122" y="2719"/>
                  </a:cubicBezTo>
                  <a:cubicBezTo>
                    <a:pt x="122" y="2705"/>
                    <a:pt x="123" y="2692"/>
                    <a:pt x="124" y="2679"/>
                  </a:cubicBezTo>
                  <a:cubicBezTo>
                    <a:pt x="126" y="2665"/>
                    <a:pt x="128" y="2652"/>
                    <a:pt x="132" y="2640"/>
                  </a:cubicBezTo>
                  <a:cubicBezTo>
                    <a:pt x="133" y="2637"/>
                    <a:pt x="135" y="2634"/>
                    <a:pt x="136" y="2631"/>
                  </a:cubicBezTo>
                  <a:cubicBezTo>
                    <a:pt x="138" y="2627"/>
                    <a:pt x="138" y="2627"/>
                    <a:pt x="138" y="2627"/>
                  </a:cubicBezTo>
                  <a:cubicBezTo>
                    <a:pt x="139" y="2625"/>
                    <a:pt x="140" y="2624"/>
                    <a:pt x="140" y="2623"/>
                  </a:cubicBezTo>
                  <a:cubicBezTo>
                    <a:pt x="141" y="2622"/>
                    <a:pt x="141" y="2622"/>
                    <a:pt x="141" y="2622"/>
                  </a:cubicBezTo>
                  <a:cubicBezTo>
                    <a:pt x="152" y="2624"/>
                    <a:pt x="162" y="2626"/>
                    <a:pt x="172" y="2627"/>
                  </a:cubicBezTo>
                  <a:cubicBezTo>
                    <a:pt x="188" y="2629"/>
                    <a:pt x="203" y="2630"/>
                    <a:pt x="219" y="2631"/>
                  </a:cubicBezTo>
                  <a:cubicBezTo>
                    <a:pt x="234" y="2631"/>
                    <a:pt x="249" y="2631"/>
                    <a:pt x="264" y="2630"/>
                  </a:cubicBezTo>
                  <a:cubicBezTo>
                    <a:pt x="272" y="2630"/>
                    <a:pt x="280" y="2629"/>
                    <a:pt x="287" y="2629"/>
                  </a:cubicBezTo>
                  <a:cubicBezTo>
                    <a:pt x="295" y="2628"/>
                    <a:pt x="302" y="2628"/>
                    <a:pt x="310" y="2627"/>
                  </a:cubicBezTo>
                  <a:cubicBezTo>
                    <a:pt x="310" y="2627"/>
                    <a:pt x="310" y="2627"/>
                    <a:pt x="310" y="2627"/>
                  </a:cubicBezTo>
                  <a:cubicBezTo>
                    <a:pt x="311" y="2627"/>
                    <a:pt x="313" y="2627"/>
                    <a:pt x="314" y="2627"/>
                  </a:cubicBezTo>
                  <a:cubicBezTo>
                    <a:pt x="316" y="2626"/>
                    <a:pt x="317" y="2626"/>
                    <a:pt x="318" y="2625"/>
                  </a:cubicBezTo>
                  <a:cubicBezTo>
                    <a:pt x="321" y="2625"/>
                    <a:pt x="323" y="2624"/>
                    <a:pt x="326" y="2622"/>
                  </a:cubicBezTo>
                  <a:cubicBezTo>
                    <a:pt x="327" y="2622"/>
                    <a:pt x="328" y="2621"/>
                    <a:pt x="329" y="2620"/>
                  </a:cubicBezTo>
                  <a:cubicBezTo>
                    <a:pt x="330" y="2620"/>
                    <a:pt x="331" y="2619"/>
                    <a:pt x="333" y="2618"/>
                  </a:cubicBezTo>
                  <a:cubicBezTo>
                    <a:pt x="334" y="2617"/>
                    <a:pt x="335" y="2616"/>
                    <a:pt x="336" y="2615"/>
                  </a:cubicBezTo>
                  <a:cubicBezTo>
                    <a:pt x="337" y="2614"/>
                    <a:pt x="338" y="2614"/>
                    <a:pt x="338" y="2613"/>
                  </a:cubicBezTo>
                  <a:cubicBezTo>
                    <a:pt x="340" y="2611"/>
                    <a:pt x="342" y="2609"/>
                    <a:pt x="343" y="2607"/>
                  </a:cubicBezTo>
                  <a:cubicBezTo>
                    <a:pt x="345" y="2605"/>
                    <a:pt x="346" y="2602"/>
                    <a:pt x="347" y="2600"/>
                  </a:cubicBezTo>
                  <a:cubicBezTo>
                    <a:pt x="348" y="2599"/>
                    <a:pt x="349" y="2598"/>
                    <a:pt x="349" y="2597"/>
                  </a:cubicBezTo>
                  <a:cubicBezTo>
                    <a:pt x="351" y="2593"/>
                    <a:pt x="351" y="2593"/>
                    <a:pt x="351" y="2593"/>
                  </a:cubicBezTo>
                  <a:cubicBezTo>
                    <a:pt x="354" y="2586"/>
                    <a:pt x="354" y="2586"/>
                    <a:pt x="354" y="2586"/>
                  </a:cubicBezTo>
                  <a:cubicBezTo>
                    <a:pt x="350" y="2593"/>
                    <a:pt x="350" y="2593"/>
                    <a:pt x="350" y="2593"/>
                  </a:cubicBezTo>
                  <a:cubicBezTo>
                    <a:pt x="348" y="2596"/>
                    <a:pt x="348" y="2596"/>
                    <a:pt x="348" y="2596"/>
                  </a:cubicBezTo>
                  <a:cubicBezTo>
                    <a:pt x="347" y="2597"/>
                    <a:pt x="346" y="2598"/>
                    <a:pt x="345" y="2599"/>
                  </a:cubicBezTo>
                  <a:cubicBezTo>
                    <a:pt x="344" y="2600"/>
                    <a:pt x="342" y="2602"/>
                    <a:pt x="340" y="2604"/>
                  </a:cubicBezTo>
                  <a:cubicBezTo>
                    <a:pt x="340" y="2605"/>
                    <a:pt x="339" y="2606"/>
                    <a:pt x="338" y="2607"/>
                  </a:cubicBezTo>
                  <a:cubicBezTo>
                    <a:pt x="335" y="2609"/>
                    <a:pt x="335" y="2609"/>
                    <a:pt x="335" y="2609"/>
                  </a:cubicBezTo>
                  <a:cubicBezTo>
                    <a:pt x="334" y="2610"/>
                    <a:pt x="333" y="2610"/>
                    <a:pt x="332" y="2611"/>
                  </a:cubicBezTo>
                  <a:cubicBezTo>
                    <a:pt x="331" y="2612"/>
                    <a:pt x="330" y="2612"/>
                    <a:pt x="329" y="2613"/>
                  </a:cubicBezTo>
                  <a:cubicBezTo>
                    <a:pt x="328" y="2613"/>
                    <a:pt x="327" y="2614"/>
                    <a:pt x="326" y="2614"/>
                  </a:cubicBezTo>
                  <a:cubicBezTo>
                    <a:pt x="325" y="2615"/>
                    <a:pt x="324" y="2615"/>
                    <a:pt x="323" y="2616"/>
                  </a:cubicBezTo>
                  <a:cubicBezTo>
                    <a:pt x="321" y="2617"/>
                    <a:pt x="318" y="2617"/>
                    <a:pt x="316" y="2618"/>
                  </a:cubicBezTo>
                  <a:cubicBezTo>
                    <a:pt x="315" y="2618"/>
                    <a:pt x="314" y="2618"/>
                    <a:pt x="313" y="2618"/>
                  </a:cubicBezTo>
                  <a:cubicBezTo>
                    <a:pt x="312" y="2618"/>
                    <a:pt x="311" y="2618"/>
                    <a:pt x="310" y="2618"/>
                  </a:cubicBezTo>
                  <a:cubicBezTo>
                    <a:pt x="310" y="2618"/>
                    <a:pt x="310" y="2618"/>
                    <a:pt x="310" y="2618"/>
                  </a:cubicBezTo>
                  <a:cubicBezTo>
                    <a:pt x="287" y="2617"/>
                    <a:pt x="287" y="2617"/>
                    <a:pt x="287" y="2617"/>
                  </a:cubicBezTo>
                  <a:cubicBezTo>
                    <a:pt x="280" y="2617"/>
                    <a:pt x="272" y="2616"/>
                    <a:pt x="265" y="2616"/>
                  </a:cubicBezTo>
                  <a:cubicBezTo>
                    <a:pt x="250" y="2615"/>
                    <a:pt x="235" y="2614"/>
                    <a:pt x="220" y="2612"/>
                  </a:cubicBezTo>
                  <a:cubicBezTo>
                    <a:pt x="205" y="2610"/>
                    <a:pt x="191" y="2608"/>
                    <a:pt x="176" y="2605"/>
                  </a:cubicBezTo>
                  <a:cubicBezTo>
                    <a:pt x="162" y="2602"/>
                    <a:pt x="148" y="2598"/>
                    <a:pt x="134" y="2593"/>
                  </a:cubicBezTo>
                  <a:cubicBezTo>
                    <a:pt x="128" y="2591"/>
                    <a:pt x="121" y="2588"/>
                    <a:pt x="115" y="2585"/>
                  </a:cubicBezTo>
                  <a:cubicBezTo>
                    <a:pt x="112" y="2584"/>
                    <a:pt x="108" y="2582"/>
                    <a:pt x="105" y="2581"/>
                  </a:cubicBezTo>
                  <a:cubicBezTo>
                    <a:pt x="102" y="2579"/>
                    <a:pt x="102" y="2579"/>
                    <a:pt x="102" y="2579"/>
                  </a:cubicBezTo>
                  <a:cubicBezTo>
                    <a:pt x="101" y="2579"/>
                    <a:pt x="101" y="2579"/>
                    <a:pt x="101" y="2579"/>
                  </a:cubicBezTo>
                  <a:cubicBezTo>
                    <a:pt x="101" y="2578"/>
                    <a:pt x="101" y="2578"/>
                    <a:pt x="101" y="2578"/>
                  </a:cubicBezTo>
                  <a:cubicBezTo>
                    <a:pt x="100" y="2578"/>
                    <a:pt x="100" y="2578"/>
                    <a:pt x="100" y="2578"/>
                  </a:cubicBezTo>
                  <a:cubicBezTo>
                    <a:pt x="100" y="2578"/>
                    <a:pt x="101" y="2578"/>
                    <a:pt x="101" y="2578"/>
                  </a:cubicBezTo>
                  <a:cubicBezTo>
                    <a:pt x="100" y="2578"/>
                    <a:pt x="100" y="2578"/>
                    <a:pt x="100" y="2578"/>
                  </a:cubicBezTo>
                  <a:cubicBezTo>
                    <a:pt x="96" y="2575"/>
                    <a:pt x="96" y="2575"/>
                    <a:pt x="96" y="2575"/>
                  </a:cubicBezTo>
                  <a:cubicBezTo>
                    <a:pt x="85" y="2568"/>
                    <a:pt x="75" y="2559"/>
                    <a:pt x="65" y="2548"/>
                  </a:cubicBezTo>
                  <a:cubicBezTo>
                    <a:pt x="59" y="2540"/>
                    <a:pt x="59" y="2540"/>
                    <a:pt x="59" y="2540"/>
                  </a:cubicBezTo>
                  <a:cubicBezTo>
                    <a:pt x="52" y="2532"/>
                    <a:pt x="52" y="2532"/>
                    <a:pt x="52" y="2532"/>
                  </a:cubicBezTo>
                  <a:cubicBezTo>
                    <a:pt x="48" y="2526"/>
                    <a:pt x="45" y="2521"/>
                    <a:pt x="41" y="2514"/>
                  </a:cubicBezTo>
                  <a:cubicBezTo>
                    <a:pt x="34" y="2502"/>
                    <a:pt x="30" y="2492"/>
                    <a:pt x="32" y="2482"/>
                  </a:cubicBezTo>
                  <a:cubicBezTo>
                    <a:pt x="33" y="2476"/>
                    <a:pt x="35" y="2471"/>
                    <a:pt x="38" y="2465"/>
                  </a:cubicBezTo>
                  <a:cubicBezTo>
                    <a:pt x="40" y="2462"/>
                    <a:pt x="41" y="2459"/>
                    <a:pt x="43" y="2456"/>
                  </a:cubicBezTo>
                  <a:cubicBezTo>
                    <a:pt x="46" y="2452"/>
                    <a:pt x="46" y="2452"/>
                    <a:pt x="46" y="2452"/>
                  </a:cubicBezTo>
                  <a:cubicBezTo>
                    <a:pt x="47" y="2450"/>
                    <a:pt x="48" y="2448"/>
                    <a:pt x="49" y="2447"/>
                  </a:cubicBezTo>
                  <a:cubicBezTo>
                    <a:pt x="53" y="2439"/>
                    <a:pt x="57" y="2433"/>
                    <a:pt x="60" y="2425"/>
                  </a:cubicBezTo>
                  <a:cubicBezTo>
                    <a:pt x="64" y="2418"/>
                    <a:pt x="67" y="2410"/>
                    <a:pt x="69" y="2402"/>
                  </a:cubicBezTo>
                  <a:cubicBezTo>
                    <a:pt x="72" y="2394"/>
                    <a:pt x="74" y="2385"/>
                    <a:pt x="74" y="2376"/>
                  </a:cubicBezTo>
                  <a:cubicBezTo>
                    <a:pt x="74" y="2374"/>
                    <a:pt x="74" y="2371"/>
                    <a:pt x="74" y="2369"/>
                  </a:cubicBezTo>
                  <a:cubicBezTo>
                    <a:pt x="74" y="2367"/>
                    <a:pt x="74" y="2367"/>
                    <a:pt x="74" y="2367"/>
                  </a:cubicBezTo>
                  <a:cubicBezTo>
                    <a:pt x="74" y="2366"/>
                    <a:pt x="74" y="2366"/>
                    <a:pt x="74" y="2366"/>
                  </a:cubicBezTo>
                  <a:cubicBezTo>
                    <a:pt x="74" y="2363"/>
                    <a:pt x="74" y="2363"/>
                    <a:pt x="74" y="2363"/>
                  </a:cubicBezTo>
                  <a:cubicBezTo>
                    <a:pt x="74" y="2359"/>
                    <a:pt x="73" y="2356"/>
                    <a:pt x="73" y="2352"/>
                  </a:cubicBezTo>
                  <a:cubicBezTo>
                    <a:pt x="73" y="2345"/>
                    <a:pt x="73" y="2338"/>
                    <a:pt x="74" y="2332"/>
                  </a:cubicBezTo>
                  <a:cubicBezTo>
                    <a:pt x="74" y="2329"/>
                    <a:pt x="75" y="2327"/>
                    <a:pt x="76" y="2324"/>
                  </a:cubicBezTo>
                  <a:cubicBezTo>
                    <a:pt x="76" y="2322"/>
                    <a:pt x="76" y="2322"/>
                    <a:pt x="76" y="2322"/>
                  </a:cubicBezTo>
                  <a:cubicBezTo>
                    <a:pt x="77" y="2320"/>
                    <a:pt x="77" y="2320"/>
                    <a:pt x="77" y="2320"/>
                  </a:cubicBezTo>
                  <a:cubicBezTo>
                    <a:pt x="78" y="2319"/>
                    <a:pt x="78" y="2319"/>
                    <a:pt x="78" y="2318"/>
                  </a:cubicBezTo>
                  <a:cubicBezTo>
                    <a:pt x="80" y="2315"/>
                    <a:pt x="80" y="2315"/>
                    <a:pt x="80" y="2315"/>
                  </a:cubicBezTo>
                  <a:cubicBezTo>
                    <a:pt x="80" y="2315"/>
                    <a:pt x="80" y="2315"/>
                    <a:pt x="80" y="2315"/>
                  </a:cubicBezTo>
                  <a:cubicBezTo>
                    <a:pt x="80" y="2315"/>
                    <a:pt x="80" y="2315"/>
                    <a:pt x="80" y="2315"/>
                  </a:cubicBezTo>
                  <a:cubicBezTo>
                    <a:pt x="81" y="2315"/>
                    <a:pt x="81" y="2315"/>
                    <a:pt x="81" y="2315"/>
                  </a:cubicBezTo>
                  <a:cubicBezTo>
                    <a:pt x="81" y="2314"/>
                    <a:pt x="82" y="2313"/>
                    <a:pt x="83" y="2312"/>
                  </a:cubicBezTo>
                  <a:cubicBezTo>
                    <a:pt x="85" y="2311"/>
                    <a:pt x="88" y="2309"/>
                    <a:pt x="91" y="2308"/>
                  </a:cubicBezTo>
                  <a:cubicBezTo>
                    <a:pt x="97" y="2304"/>
                    <a:pt x="106" y="2301"/>
                    <a:pt x="113" y="2293"/>
                  </a:cubicBezTo>
                  <a:cubicBezTo>
                    <a:pt x="116" y="2290"/>
                    <a:pt x="116" y="2290"/>
                    <a:pt x="116" y="2290"/>
                  </a:cubicBezTo>
                  <a:cubicBezTo>
                    <a:pt x="117" y="2289"/>
                    <a:pt x="118" y="2287"/>
                    <a:pt x="119" y="2286"/>
                  </a:cubicBezTo>
                  <a:cubicBezTo>
                    <a:pt x="120" y="2285"/>
                    <a:pt x="120" y="2285"/>
                    <a:pt x="120" y="2284"/>
                  </a:cubicBezTo>
                  <a:cubicBezTo>
                    <a:pt x="121" y="2283"/>
                    <a:pt x="121" y="2283"/>
                    <a:pt x="121" y="2283"/>
                  </a:cubicBezTo>
                  <a:cubicBezTo>
                    <a:pt x="121" y="2282"/>
                    <a:pt x="121" y="2282"/>
                    <a:pt x="121" y="2282"/>
                  </a:cubicBezTo>
                  <a:cubicBezTo>
                    <a:pt x="121" y="2282"/>
                    <a:pt x="121" y="2282"/>
                    <a:pt x="121" y="2282"/>
                  </a:cubicBezTo>
                  <a:cubicBezTo>
                    <a:pt x="121" y="2282"/>
                    <a:pt x="122" y="2280"/>
                    <a:pt x="121" y="2281"/>
                  </a:cubicBezTo>
                  <a:cubicBezTo>
                    <a:pt x="122" y="2281"/>
                    <a:pt x="122" y="2281"/>
                    <a:pt x="122" y="2281"/>
                  </a:cubicBezTo>
                  <a:cubicBezTo>
                    <a:pt x="122" y="2279"/>
                    <a:pt x="122" y="2279"/>
                    <a:pt x="122" y="2279"/>
                  </a:cubicBezTo>
                  <a:cubicBezTo>
                    <a:pt x="124" y="2274"/>
                    <a:pt x="125" y="2269"/>
                    <a:pt x="125" y="2264"/>
                  </a:cubicBezTo>
                  <a:cubicBezTo>
                    <a:pt x="125" y="2255"/>
                    <a:pt x="124" y="2247"/>
                    <a:pt x="124" y="2241"/>
                  </a:cubicBezTo>
                  <a:cubicBezTo>
                    <a:pt x="125" y="2235"/>
                    <a:pt x="126" y="2230"/>
                    <a:pt x="129" y="2226"/>
                  </a:cubicBezTo>
                  <a:cubicBezTo>
                    <a:pt x="131" y="2222"/>
                    <a:pt x="136" y="2219"/>
                    <a:pt x="143" y="2215"/>
                  </a:cubicBezTo>
                  <a:cubicBezTo>
                    <a:pt x="145" y="2214"/>
                    <a:pt x="147" y="2213"/>
                    <a:pt x="148" y="2212"/>
                  </a:cubicBezTo>
                  <a:cubicBezTo>
                    <a:pt x="149" y="2211"/>
                    <a:pt x="149" y="2211"/>
                    <a:pt x="149" y="2211"/>
                  </a:cubicBezTo>
                  <a:cubicBezTo>
                    <a:pt x="150" y="2210"/>
                    <a:pt x="150" y="2210"/>
                    <a:pt x="150" y="2210"/>
                  </a:cubicBezTo>
                  <a:cubicBezTo>
                    <a:pt x="150" y="2210"/>
                    <a:pt x="150" y="2210"/>
                    <a:pt x="150" y="2210"/>
                  </a:cubicBezTo>
                  <a:cubicBezTo>
                    <a:pt x="151" y="2210"/>
                    <a:pt x="150" y="2210"/>
                    <a:pt x="151" y="2210"/>
                  </a:cubicBezTo>
                  <a:cubicBezTo>
                    <a:pt x="151" y="2210"/>
                    <a:pt x="151" y="2210"/>
                    <a:pt x="151" y="2210"/>
                  </a:cubicBezTo>
                  <a:cubicBezTo>
                    <a:pt x="153" y="2208"/>
                    <a:pt x="153" y="2208"/>
                    <a:pt x="153" y="2208"/>
                  </a:cubicBezTo>
                  <a:cubicBezTo>
                    <a:pt x="157" y="2205"/>
                    <a:pt x="160" y="2202"/>
                    <a:pt x="163" y="2199"/>
                  </a:cubicBezTo>
                  <a:cubicBezTo>
                    <a:pt x="165" y="2196"/>
                    <a:pt x="168" y="2193"/>
                    <a:pt x="171" y="2190"/>
                  </a:cubicBezTo>
                  <a:cubicBezTo>
                    <a:pt x="172" y="2188"/>
                    <a:pt x="173" y="2186"/>
                    <a:pt x="174" y="2185"/>
                  </a:cubicBezTo>
                  <a:cubicBezTo>
                    <a:pt x="175" y="2183"/>
                    <a:pt x="176" y="2181"/>
                    <a:pt x="177" y="2179"/>
                  </a:cubicBezTo>
                  <a:cubicBezTo>
                    <a:pt x="178" y="2178"/>
                    <a:pt x="178" y="2178"/>
                    <a:pt x="178" y="2178"/>
                  </a:cubicBezTo>
                  <a:cubicBezTo>
                    <a:pt x="178" y="2177"/>
                    <a:pt x="178" y="2177"/>
                    <a:pt x="178" y="2177"/>
                  </a:cubicBezTo>
                  <a:cubicBezTo>
                    <a:pt x="178" y="2175"/>
                    <a:pt x="179" y="2172"/>
                    <a:pt x="179" y="2171"/>
                  </a:cubicBezTo>
                  <a:cubicBezTo>
                    <a:pt x="180" y="2170"/>
                    <a:pt x="180" y="2169"/>
                    <a:pt x="180" y="2168"/>
                  </a:cubicBezTo>
                  <a:cubicBezTo>
                    <a:pt x="181" y="2167"/>
                    <a:pt x="181" y="2166"/>
                    <a:pt x="181" y="2165"/>
                  </a:cubicBezTo>
                  <a:cubicBezTo>
                    <a:pt x="182" y="2164"/>
                    <a:pt x="182" y="2163"/>
                    <a:pt x="183" y="2162"/>
                  </a:cubicBezTo>
                  <a:cubicBezTo>
                    <a:pt x="185" y="2160"/>
                    <a:pt x="185" y="2160"/>
                    <a:pt x="185" y="2160"/>
                  </a:cubicBezTo>
                  <a:cubicBezTo>
                    <a:pt x="186" y="2158"/>
                    <a:pt x="187" y="2156"/>
                    <a:pt x="189" y="2155"/>
                  </a:cubicBezTo>
                  <a:cubicBezTo>
                    <a:pt x="190" y="2154"/>
                    <a:pt x="191" y="2154"/>
                    <a:pt x="192" y="2153"/>
                  </a:cubicBezTo>
                  <a:cubicBezTo>
                    <a:pt x="192" y="2152"/>
                    <a:pt x="193" y="2152"/>
                    <a:pt x="194" y="2151"/>
                  </a:cubicBezTo>
                  <a:cubicBezTo>
                    <a:pt x="196" y="2150"/>
                    <a:pt x="198" y="2149"/>
                    <a:pt x="200" y="2147"/>
                  </a:cubicBezTo>
                  <a:cubicBezTo>
                    <a:pt x="202" y="2146"/>
                    <a:pt x="204" y="2145"/>
                    <a:pt x="207" y="2145"/>
                  </a:cubicBezTo>
                  <a:cubicBezTo>
                    <a:pt x="209" y="2144"/>
                    <a:pt x="211" y="2143"/>
                    <a:pt x="213" y="2142"/>
                  </a:cubicBezTo>
                  <a:cubicBezTo>
                    <a:pt x="222" y="2139"/>
                    <a:pt x="232" y="2137"/>
                    <a:pt x="242" y="2136"/>
                  </a:cubicBezTo>
                  <a:cubicBezTo>
                    <a:pt x="250" y="2135"/>
                    <a:pt x="258" y="2135"/>
                    <a:pt x="266" y="2135"/>
                  </a:cubicBezTo>
                  <a:cubicBezTo>
                    <a:pt x="266" y="2135"/>
                    <a:pt x="266" y="2135"/>
                    <a:pt x="266" y="2135"/>
                  </a:cubicBezTo>
                  <a:cubicBezTo>
                    <a:pt x="264" y="2149"/>
                    <a:pt x="262" y="2163"/>
                    <a:pt x="261" y="2175"/>
                  </a:cubicBezTo>
                  <a:cubicBezTo>
                    <a:pt x="260" y="2187"/>
                    <a:pt x="260" y="2197"/>
                    <a:pt x="259" y="2206"/>
                  </a:cubicBezTo>
                  <a:cubicBezTo>
                    <a:pt x="259" y="2214"/>
                    <a:pt x="259" y="2220"/>
                    <a:pt x="259" y="2225"/>
                  </a:cubicBezTo>
                  <a:cubicBezTo>
                    <a:pt x="255" y="2223"/>
                    <a:pt x="251" y="2222"/>
                    <a:pt x="247" y="2221"/>
                  </a:cubicBezTo>
                  <a:cubicBezTo>
                    <a:pt x="240" y="2218"/>
                    <a:pt x="233" y="2216"/>
                    <a:pt x="225" y="2214"/>
                  </a:cubicBezTo>
                  <a:cubicBezTo>
                    <a:pt x="224" y="2217"/>
                    <a:pt x="224" y="2217"/>
                    <a:pt x="224" y="2217"/>
                  </a:cubicBezTo>
                  <a:cubicBezTo>
                    <a:pt x="230" y="2222"/>
                    <a:pt x="236" y="2226"/>
                    <a:pt x="243" y="2230"/>
                  </a:cubicBezTo>
                  <a:cubicBezTo>
                    <a:pt x="249" y="2234"/>
                    <a:pt x="255" y="2238"/>
                    <a:pt x="261" y="2242"/>
                  </a:cubicBezTo>
                  <a:cubicBezTo>
                    <a:pt x="267" y="2246"/>
                    <a:pt x="274" y="2250"/>
                    <a:pt x="280" y="2254"/>
                  </a:cubicBezTo>
                  <a:cubicBezTo>
                    <a:pt x="299" y="2266"/>
                    <a:pt x="299" y="2266"/>
                    <a:pt x="299" y="2266"/>
                  </a:cubicBezTo>
                  <a:cubicBezTo>
                    <a:pt x="312" y="2274"/>
                    <a:pt x="324" y="2281"/>
                    <a:pt x="337" y="2288"/>
                  </a:cubicBezTo>
                  <a:cubicBezTo>
                    <a:pt x="356" y="2300"/>
                    <a:pt x="356" y="2300"/>
                    <a:pt x="356" y="2300"/>
                  </a:cubicBezTo>
                  <a:cubicBezTo>
                    <a:pt x="363" y="2303"/>
                    <a:pt x="369" y="2307"/>
                    <a:pt x="375" y="2310"/>
                  </a:cubicBezTo>
                  <a:cubicBezTo>
                    <a:pt x="388" y="2317"/>
                    <a:pt x="402" y="2324"/>
                    <a:pt x="415" y="2330"/>
                  </a:cubicBezTo>
                  <a:cubicBezTo>
                    <a:pt x="421" y="2334"/>
                    <a:pt x="428" y="2337"/>
                    <a:pt x="435" y="2340"/>
                  </a:cubicBezTo>
                  <a:cubicBezTo>
                    <a:pt x="441" y="2344"/>
                    <a:pt x="448" y="2347"/>
                    <a:pt x="454" y="2351"/>
                  </a:cubicBezTo>
                  <a:cubicBezTo>
                    <a:pt x="463" y="2357"/>
                    <a:pt x="463" y="2357"/>
                    <a:pt x="463" y="2357"/>
                  </a:cubicBezTo>
                  <a:cubicBezTo>
                    <a:pt x="467" y="2359"/>
                    <a:pt x="470" y="2361"/>
                    <a:pt x="473" y="2363"/>
                  </a:cubicBezTo>
                  <a:cubicBezTo>
                    <a:pt x="479" y="2367"/>
                    <a:pt x="484" y="2371"/>
                    <a:pt x="490" y="2376"/>
                  </a:cubicBezTo>
                  <a:cubicBezTo>
                    <a:pt x="493" y="2379"/>
                    <a:pt x="496" y="2381"/>
                    <a:pt x="498" y="2383"/>
                  </a:cubicBezTo>
                  <a:cubicBezTo>
                    <a:pt x="501" y="2386"/>
                    <a:pt x="503" y="2388"/>
                    <a:pt x="506" y="2391"/>
                  </a:cubicBezTo>
                  <a:cubicBezTo>
                    <a:pt x="511" y="2396"/>
                    <a:pt x="515" y="2401"/>
                    <a:pt x="518" y="2407"/>
                  </a:cubicBezTo>
                  <a:cubicBezTo>
                    <a:pt x="519" y="2410"/>
                    <a:pt x="519" y="2414"/>
                    <a:pt x="518" y="2417"/>
                  </a:cubicBezTo>
                  <a:cubicBezTo>
                    <a:pt x="518" y="2421"/>
                    <a:pt x="517" y="2424"/>
                    <a:pt x="515" y="2426"/>
                  </a:cubicBezTo>
                  <a:cubicBezTo>
                    <a:pt x="513" y="2428"/>
                    <a:pt x="511" y="2429"/>
                    <a:pt x="508" y="2430"/>
                  </a:cubicBezTo>
                  <a:cubicBezTo>
                    <a:pt x="507" y="2430"/>
                    <a:pt x="505" y="2430"/>
                    <a:pt x="504" y="2431"/>
                  </a:cubicBezTo>
                  <a:cubicBezTo>
                    <a:pt x="502" y="2431"/>
                    <a:pt x="501" y="2431"/>
                    <a:pt x="499" y="2431"/>
                  </a:cubicBezTo>
                  <a:cubicBezTo>
                    <a:pt x="495" y="2430"/>
                    <a:pt x="492" y="2430"/>
                    <a:pt x="488" y="2429"/>
                  </a:cubicBezTo>
                  <a:cubicBezTo>
                    <a:pt x="485" y="2429"/>
                    <a:pt x="485" y="2429"/>
                    <a:pt x="485" y="2429"/>
                  </a:cubicBezTo>
                  <a:cubicBezTo>
                    <a:pt x="481" y="2428"/>
                    <a:pt x="481" y="2428"/>
                    <a:pt x="481" y="2428"/>
                  </a:cubicBezTo>
                  <a:cubicBezTo>
                    <a:pt x="479" y="2427"/>
                    <a:pt x="478" y="2427"/>
                    <a:pt x="476" y="2426"/>
                  </a:cubicBezTo>
                  <a:cubicBezTo>
                    <a:pt x="467" y="2424"/>
                    <a:pt x="459" y="2422"/>
                    <a:pt x="451" y="2420"/>
                  </a:cubicBezTo>
                  <a:cubicBezTo>
                    <a:pt x="443" y="2417"/>
                    <a:pt x="435" y="2415"/>
                    <a:pt x="427" y="2412"/>
                  </a:cubicBezTo>
                  <a:cubicBezTo>
                    <a:pt x="419" y="2410"/>
                    <a:pt x="411" y="2406"/>
                    <a:pt x="403" y="2404"/>
                  </a:cubicBezTo>
                  <a:cubicBezTo>
                    <a:pt x="395" y="2401"/>
                    <a:pt x="387" y="2397"/>
                    <a:pt x="379" y="2394"/>
                  </a:cubicBezTo>
                  <a:cubicBezTo>
                    <a:pt x="371" y="2391"/>
                    <a:pt x="363" y="2388"/>
                    <a:pt x="355" y="2384"/>
                  </a:cubicBezTo>
                  <a:cubicBezTo>
                    <a:pt x="347" y="2381"/>
                    <a:pt x="339" y="2378"/>
                    <a:pt x="331" y="2374"/>
                  </a:cubicBezTo>
                  <a:cubicBezTo>
                    <a:pt x="308" y="2364"/>
                    <a:pt x="308" y="2364"/>
                    <a:pt x="308" y="2364"/>
                  </a:cubicBezTo>
                  <a:cubicBezTo>
                    <a:pt x="300" y="2361"/>
                    <a:pt x="292" y="2357"/>
                    <a:pt x="284" y="2354"/>
                  </a:cubicBezTo>
                  <a:cubicBezTo>
                    <a:pt x="276" y="2350"/>
                    <a:pt x="268" y="2347"/>
                    <a:pt x="260" y="2343"/>
                  </a:cubicBezTo>
                  <a:cubicBezTo>
                    <a:pt x="252" y="2340"/>
                    <a:pt x="244" y="2336"/>
                    <a:pt x="236" y="2332"/>
                  </a:cubicBezTo>
                  <a:cubicBezTo>
                    <a:pt x="229" y="2329"/>
                    <a:pt x="221" y="2325"/>
                    <a:pt x="213" y="2321"/>
                  </a:cubicBezTo>
                  <a:cubicBezTo>
                    <a:pt x="205" y="2318"/>
                    <a:pt x="197" y="2314"/>
                    <a:pt x="189" y="2310"/>
                  </a:cubicBezTo>
                  <a:cubicBezTo>
                    <a:pt x="181" y="2307"/>
                    <a:pt x="173" y="2303"/>
                    <a:pt x="165" y="2300"/>
                  </a:cubicBezTo>
                  <a:cubicBezTo>
                    <a:pt x="163" y="2302"/>
                    <a:pt x="163" y="2302"/>
                    <a:pt x="163" y="2302"/>
                  </a:cubicBezTo>
                  <a:cubicBezTo>
                    <a:pt x="170" y="2308"/>
                    <a:pt x="176" y="2314"/>
                    <a:pt x="183" y="2320"/>
                  </a:cubicBezTo>
                  <a:cubicBezTo>
                    <a:pt x="194" y="2328"/>
                    <a:pt x="194" y="2328"/>
                    <a:pt x="194" y="2328"/>
                  </a:cubicBezTo>
                  <a:cubicBezTo>
                    <a:pt x="197" y="2331"/>
                    <a:pt x="201" y="2333"/>
                    <a:pt x="204" y="2336"/>
                  </a:cubicBezTo>
                  <a:cubicBezTo>
                    <a:pt x="211" y="2341"/>
                    <a:pt x="219" y="2346"/>
                    <a:pt x="226" y="2351"/>
                  </a:cubicBezTo>
                  <a:cubicBezTo>
                    <a:pt x="233" y="2356"/>
                    <a:pt x="241" y="2361"/>
                    <a:pt x="248" y="2366"/>
                  </a:cubicBezTo>
                  <a:cubicBezTo>
                    <a:pt x="259" y="2373"/>
                    <a:pt x="259" y="2373"/>
                    <a:pt x="259" y="2373"/>
                  </a:cubicBezTo>
                  <a:cubicBezTo>
                    <a:pt x="271" y="2380"/>
                    <a:pt x="271" y="2380"/>
                    <a:pt x="271" y="2380"/>
                  </a:cubicBezTo>
                  <a:cubicBezTo>
                    <a:pt x="282" y="2386"/>
                    <a:pt x="282" y="2386"/>
                    <a:pt x="282" y="2386"/>
                  </a:cubicBezTo>
                  <a:cubicBezTo>
                    <a:pt x="286" y="2388"/>
                    <a:pt x="290" y="2391"/>
                    <a:pt x="294" y="2393"/>
                  </a:cubicBezTo>
                  <a:cubicBezTo>
                    <a:pt x="302" y="2397"/>
                    <a:pt x="310" y="2401"/>
                    <a:pt x="318" y="2405"/>
                  </a:cubicBezTo>
                  <a:cubicBezTo>
                    <a:pt x="326" y="2408"/>
                    <a:pt x="334" y="2412"/>
                    <a:pt x="342" y="2415"/>
                  </a:cubicBezTo>
                  <a:cubicBezTo>
                    <a:pt x="350" y="2419"/>
                    <a:pt x="359" y="2422"/>
                    <a:pt x="367" y="2425"/>
                  </a:cubicBezTo>
                  <a:cubicBezTo>
                    <a:pt x="376" y="2428"/>
                    <a:pt x="384" y="2431"/>
                    <a:pt x="392" y="2433"/>
                  </a:cubicBezTo>
                  <a:cubicBezTo>
                    <a:pt x="401" y="2436"/>
                    <a:pt x="410" y="2439"/>
                    <a:pt x="418" y="2441"/>
                  </a:cubicBezTo>
                  <a:cubicBezTo>
                    <a:pt x="427" y="2443"/>
                    <a:pt x="436" y="2445"/>
                    <a:pt x="445" y="2447"/>
                  </a:cubicBezTo>
                  <a:cubicBezTo>
                    <a:pt x="453" y="2448"/>
                    <a:pt x="462" y="2450"/>
                    <a:pt x="471" y="2451"/>
                  </a:cubicBezTo>
                  <a:cubicBezTo>
                    <a:pt x="474" y="2451"/>
                    <a:pt x="476" y="2451"/>
                    <a:pt x="479" y="2452"/>
                  </a:cubicBezTo>
                  <a:cubicBezTo>
                    <a:pt x="479" y="2452"/>
                    <a:pt x="479" y="2452"/>
                    <a:pt x="479" y="2452"/>
                  </a:cubicBezTo>
                  <a:cubicBezTo>
                    <a:pt x="479" y="2452"/>
                    <a:pt x="479" y="2452"/>
                    <a:pt x="479" y="2452"/>
                  </a:cubicBezTo>
                  <a:cubicBezTo>
                    <a:pt x="480" y="2452"/>
                    <a:pt x="479" y="2452"/>
                    <a:pt x="479" y="2452"/>
                  </a:cubicBezTo>
                  <a:cubicBezTo>
                    <a:pt x="479" y="2452"/>
                    <a:pt x="479" y="2452"/>
                    <a:pt x="479" y="2452"/>
                  </a:cubicBezTo>
                  <a:cubicBezTo>
                    <a:pt x="480" y="2452"/>
                    <a:pt x="480" y="2452"/>
                    <a:pt x="480" y="2452"/>
                  </a:cubicBezTo>
                  <a:cubicBezTo>
                    <a:pt x="481" y="2452"/>
                    <a:pt x="481" y="2452"/>
                    <a:pt x="481" y="2452"/>
                  </a:cubicBezTo>
                  <a:cubicBezTo>
                    <a:pt x="485" y="2452"/>
                    <a:pt x="485" y="2452"/>
                    <a:pt x="485" y="2452"/>
                  </a:cubicBezTo>
                  <a:cubicBezTo>
                    <a:pt x="489" y="2452"/>
                    <a:pt x="494" y="2452"/>
                    <a:pt x="498" y="2452"/>
                  </a:cubicBezTo>
                  <a:cubicBezTo>
                    <a:pt x="501" y="2454"/>
                    <a:pt x="503" y="2458"/>
                    <a:pt x="505" y="2463"/>
                  </a:cubicBezTo>
                  <a:cubicBezTo>
                    <a:pt x="507" y="2469"/>
                    <a:pt x="508" y="2477"/>
                    <a:pt x="506" y="2485"/>
                  </a:cubicBezTo>
                  <a:cubicBezTo>
                    <a:pt x="504" y="2489"/>
                    <a:pt x="503" y="2493"/>
                    <a:pt x="500" y="2496"/>
                  </a:cubicBezTo>
                  <a:cubicBezTo>
                    <a:pt x="499" y="2497"/>
                    <a:pt x="499" y="2498"/>
                    <a:pt x="498" y="2499"/>
                  </a:cubicBezTo>
                  <a:cubicBezTo>
                    <a:pt x="498" y="2499"/>
                    <a:pt x="498" y="2499"/>
                    <a:pt x="498" y="2499"/>
                  </a:cubicBezTo>
                  <a:cubicBezTo>
                    <a:pt x="498" y="2499"/>
                    <a:pt x="498" y="2499"/>
                    <a:pt x="498" y="2499"/>
                  </a:cubicBezTo>
                  <a:cubicBezTo>
                    <a:pt x="498" y="2499"/>
                    <a:pt x="498" y="2499"/>
                    <a:pt x="498" y="2499"/>
                  </a:cubicBezTo>
                  <a:cubicBezTo>
                    <a:pt x="497" y="2499"/>
                    <a:pt x="497" y="2499"/>
                    <a:pt x="497" y="2499"/>
                  </a:cubicBezTo>
                  <a:cubicBezTo>
                    <a:pt x="496" y="2500"/>
                    <a:pt x="495" y="2500"/>
                    <a:pt x="494" y="2500"/>
                  </a:cubicBezTo>
                  <a:cubicBezTo>
                    <a:pt x="493" y="2501"/>
                    <a:pt x="492" y="2501"/>
                    <a:pt x="491" y="2501"/>
                  </a:cubicBezTo>
                  <a:cubicBezTo>
                    <a:pt x="486" y="2502"/>
                    <a:pt x="481" y="2502"/>
                    <a:pt x="475" y="2502"/>
                  </a:cubicBezTo>
                  <a:cubicBezTo>
                    <a:pt x="473" y="2502"/>
                    <a:pt x="472" y="2502"/>
                    <a:pt x="470" y="2502"/>
                  </a:cubicBezTo>
                  <a:cubicBezTo>
                    <a:pt x="469" y="2502"/>
                    <a:pt x="467" y="2502"/>
                    <a:pt x="466" y="2502"/>
                  </a:cubicBezTo>
                  <a:cubicBezTo>
                    <a:pt x="463" y="2501"/>
                    <a:pt x="460" y="2501"/>
                    <a:pt x="457" y="2500"/>
                  </a:cubicBezTo>
                  <a:cubicBezTo>
                    <a:pt x="450" y="2500"/>
                    <a:pt x="444" y="2498"/>
                    <a:pt x="437" y="2497"/>
                  </a:cubicBezTo>
                  <a:cubicBezTo>
                    <a:pt x="430" y="2495"/>
                    <a:pt x="424" y="2494"/>
                    <a:pt x="417" y="2492"/>
                  </a:cubicBezTo>
                  <a:cubicBezTo>
                    <a:pt x="410" y="2490"/>
                    <a:pt x="403" y="2488"/>
                    <a:pt x="396" y="2486"/>
                  </a:cubicBezTo>
                  <a:cubicBezTo>
                    <a:pt x="392" y="2485"/>
                    <a:pt x="389" y="2484"/>
                    <a:pt x="385" y="2483"/>
                  </a:cubicBezTo>
                  <a:cubicBezTo>
                    <a:pt x="381" y="2482"/>
                    <a:pt x="378" y="2481"/>
                    <a:pt x="374" y="2479"/>
                  </a:cubicBezTo>
                  <a:cubicBezTo>
                    <a:pt x="371" y="2478"/>
                    <a:pt x="367" y="2477"/>
                    <a:pt x="363" y="2476"/>
                  </a:cubicBezTo>
                  <a:cubicBezTo>
                    <a:pt x="360" y="2475"/>
                    <a:pt x="356" y="2473"/>
                    <a:pt x="353" y="2472"/>
                  </a:cubicBezTo>
                  <a:cubicBezTo>
                    <a:pt x="346" y="2470"/>
                    <a:pt x="338" y="2467"/>
                    <a:pt x="331" y="2464"/>
                  </a:cubicBezTo>
                  <a:cubicBezTo>
                    <a:pt x="316" y="2459"/>
                    <a:pt x="302" y="2453"/>
                    <a:pt x="287" y="2448"/>
                  </a:cubicBezTo>
                  <a:cubicBezTo>
                    <a:pt x="273" y="2442"/>
                    <a:pt x="259" y="2437"/>
                    <a:pt x="245" y="2432"/>
                  </a:cubicBezTo>
                  <a:cubicBezTo>
                    <a:pt x="232" y="2426"/>
                    <a:pt x="218" y="2421"/>
                    <a:pt x="206" y="2417"/>
                  </a:cubicBezTo>
                  <a:cubicBezTo>
                    <a:pt x="200" y="2414"/>
                    <a:pt x="193" y="2412"/>
                    <a:pt x="188" y="2409"/>
                  </a:cubicBezTo>
                  <a:cubicBezTo>
                    <a:pt x="182" y="2407"/>
                    <a:pt x="176" y="2405"/>
                    <a:pt x="171" y="2403"/>
                  </a:cubicBezTo>
                  <a:cubicBezTo>
                    <a:pt x="165" y="2401"/>
                    <a:pt x="160" y="2399"/>
                    <a:pt x="155" y="2397"/>
                  </a:cubicBezTo>
                  <a:cubicBezTo>
                    <a:pt x="152" y="2396"/>
                    <a:pt x="150" y="2395"/>
                    <a:pt x="147" y="2394"/>
                  </a:cubicBezTo>
                  <a:cubicBezTo>
                    <a:pt x="145" y="2393"/>
                    <a:pt x="143" y="2392"/>
                    <a:pt x="141" y="2391"/>
                  </a:cubicBezTo>
                  <a:cubicBezTo>
                    <a:pt x="132" y="2388"/>
                    <a:pt x="124" y="2385"/>
                    <a:pt x="117" y="2382"/>
                  </a:cubicBezTo>
                  <a:cubicBezTo>
                    <a:pt x="111" y="2380"/>
                    <a:pt x="106" y="2378"/>
                    <a:pt x="102" y="2377"/>
                  </a:cubicBezTo>
                  <a:cubicBezTo>
                    <a:pt x="99" y="2376"/>
                    <a:pt x="97" y="2375"/>
                    <a:pt x="97" y="2375"/>
                  </a:cubicBezTo>
                  <a:cubicBezTo>
                    <a:pt x="97" y="2375"/>
                    <a:pt x="98" y="2376"/>
                    <a:pt x="101" y="2378"/>
                  </a:cubicBezTo>
                  <a:cubicBezTo>
                    <a:pt x="104" y="2381"/>
                    <a:pt x="109" y="2384"/>
                    <a:pt x="114" y="2388"/>
                  </a:cubicBezTo>
                  <a:cubicBezTo>
                    <a:pt x="120" y="2392"/>
                    <a:pt x="127" y="2397"/>
                    <a:pt x="135" y="2402"/>
                  </a:cubicBezTo>
                  <a:cubicBezTo>
                    <a:pt x="143" y="2408"/>
                    <a:pt x="152" y="2413"/>
                    <a:pt x="163" y="2419"/>
                  </a:cubicBezTo>
                  <a:cubicBezTo>
                    <a:pt x="173" y="2425"/>
                    <a:pt x="184" y="2432"/>
                    <a:pt x="196" y="2438"/>
                  </a:cubicBezTo>
                  <a:cubicBezTo>
                    <a:pt x="208" y="2444"/>
                    <a:pt x="221" y="2451"/>
                    <a:pt x="234" y="2457"/>
                  </a:cubicBezTo>
                  <a:cubicBezTo>
                    <a:pt x="241" y="2460"/>
                    <a:pt x="248" y="2463"/>
                    <a:pt x="255" y="2467"/>
                  </a:cubicBezTo>
                  <a:cubicBezTo>
                    <a:pt x="262" y="2470"/>
                    <a:pt x="269" y="2473"/>
                    <a:pt x="276" y="2476"/>
                  </a:cubicBezTo>
                  <a:cubicBezTo>
                    <a:pt x="291" y="2482"/>
                    <a:pt x="305" y="2488"/>
                    <a:pt x="320" y="2493"/>
                  </a:cubicBezTo>
                  <a:cubicBezTo>
                    <a:pt x="328" y="2496"/>
                    <a:pt x="335" y="2499"/>
                    <a:pt x="343" y="2501"/>
                  </a:cubicBezTo>
                  <a:cubicBezTo>
                    <a:pt x="348" y="2503"/>
                    <a:pt x="348" y="2503"/>
                    <a:pt x="348" y="2503"/>
                  </a:cubicBezTo>
                  <a:cubicBezTo>
                    <a:pt x="354" y="2505"/>
                    <a:pt x="354" y="2505"/>
                    <a:pt x="354" y="2505"/>
                  </a:cubicBezTo>
                  <a:cubicBezTo>
                    <a:pt x="358" y="2506"/>
                    <a:pt x="362" y="2507"/>
                    <a:pt x="366" y="2508"/>
                  </a:cubicBezTo>
                  <a:cubicBezTo>
                    <a:pt x="369" y="2510"/>
                    <a:pt x="373" y="2511"/>
                    <a:pt x="377" y="2512"/>
                  </a:cubicBezTo>
                  <a:cubicBezTo>
                    <a:pt x="381" y="2513"/>
                    <a:pt x="384" y="2513"/>
                    <a:pt x="388" y="2514"/>
                  </a:cubicBezTo>
                  <a:cubicBezTo>
                    <a:pt x="392" y="2515"/>
                    <a:pt x="396" y="2516"/>
                    <a:pt x="400" y="2517"/>
                  </a:cubicBezTo>
                  <a:cubicBezTo>
                    <a:pt x="402" y="2517"/>
                    <a:pt x="404" y="2518"/>
                    <a:pt x="407" y="2518"/>
                  </a:cubicBezTo>
                  <a:cubicBezTo>
                    <a:pt x="406" y="2521"/>
                    <a:pt x="406" y="2524"/>
                    <a:pt x="405" y="2529"/>
                  </a:cubicBezTo>
                  <a:cubicBezTo>
                    <a:pt x="404" y="2534"/>
                    <a:pt x="402" y="2540"/>
                    <a:pt x="399" y="2546"/>
                  </a:cubicBezTo>
                  <a:cubicBezTo>
                    <a:pt x="397" y="2551"/>
                    <a:pt x="393" y="2557"/>
                    <a:pt x="388" y="2559"/>
                  </a:cubicBezTo>
                  <a:cubicBezTo>
                    <a:pt x="387" y="2559"/>
                    <a:pt x="385" y="2559"/>
                    <a:pt x="384" y="2559"/>
                  </a:cubicBezTo>
                  <a:cubicBezTo>
                    <a:pt x="384" y="2559"/>
                    <a:pt x="383" y="2559"/>
                    <a:pt x="382" y="2559"/>
                  </a:cubicBezTo>
                  <a:cubicBezTo>
                    <a:pt x="381" y="2559"/>
                    <a:pt x="381" y="2559"/>
                    <a:pt x="381" y="2559"/>
                  </a:cubicBezTo>
                  <a:cubicBezTo>
                    <a:pt x="381" y="2559"/>
                    <a:pt x="380" y="2559"/>
                    <a:pt x="379" y="2559"/>
                  </a:cubicBezTo>
                  <a:cubicBezTo>
                    <a:pt x="375" y="2559"/>
                    <a:pt x="370" y="2558"/>
                    <a:pt x="365" y="2558"/>
                  </a:cubicBezTo>
                  <a:cubicBezTo>
                    <a:pt x="356" y="2557"/>
                    <a:pt x="345" y="2555"/>
                    <a:pt x="335" y="2553"/>
                  </a:cubicBezTo>
                  <a:cubicBezTo>
                    <a:pt x="324" y="2552"/>
                    <a:pt x="313" y="2549"/>
                    <a:pt x="302" y="2547"/>
                  </a:cubicBezTo>
                  <a:cubicBezTo>
                    <a:pt x="291" y="2545"/>
                    <a:pt x="280" y="2542"/>
                    <a:pt x="269" y="2540"/>
                  </a:cubicBezTo>
                  <a:cubicBezTo>
                    <a:pt x="257" y="2537"/>
                    <a:pt x="246" y="2535"/>
                    <a:pt x="235" y="2532"/>
                  </a:cubicBezTo>
                  <a:cubicBezTo>
                    <a:pt x="224" y="2529"/>
                    <a:pt x="213" y="2526"/>
                    <a:pt x="203" y="2524"/>
                  </a:cubicBezTo>
                  <a:cubicBezTo>
                    <a:pt x="193" y="2521"/>
                    <a:pt x="183" y="2518"/>
                    <a:pt x="173" y="2515"/>
                  </a:cubicBezTo>
                  <a:cubicBezTo>
                    <a:pt x="164" y="2512"/>
                    <a:pt x="155" y="2509"/>
                    <a:pt x="146" y="2507"/>
                  </a:cubicBezTo>
                  <a:cubicBezTo>
                    <a:pt x="142" y="2505"/>
                    <a:pt x="138" y="2504"/>
                    <a:pt x="134" y="2503"/>
                  </a:cubicBezTo>
                  <a:cubicBezTo>
                    <a:pt x="131" y="2501"/>
                    <a:pt x="127" y="2500"/>
                    <a:pt x="124" y="2499"/>
                  </a:cubicBezTo>
                  <a:cubicBezTo>
                    <a:pt x="117" y="2497"/>
                    <a:pt x="111" y="2495"/>
                    <a:pt x="106" y="2493"/>
                  </a:cubicBezTo>
                  <a:cubicBezTo>
                    <a:pt x="102" y="2491"/>
                    <a:pt x="98" y="2489"/>
                    <a:pt x="95" y="2488"/>
                  </a:cubicBezTo>
                  <a:cubicBezTo>
                    <a:pt x="93" y="2487"/>
                    <a:pt x="91" y="2487"/>
                    <a:pt x="91" y="2487"/>
                  </a:cubicBezTo>
                  <a:cubicBezTo>
                    <a:pt x="91" y="2487"/>
                    <a:pt x="92" y="2488"/>
                    <a:pt x="94" y="2490"/>
                  </a:cubicBezTo>
                  <a:cubicBezTo>
                    <a:pt x="96" y="2492"/>
                    <a:pt x="99" y="2495"/>
                    <a:pt x="103" y="2498"/>
                  </a:cubicBezTo>
                  <a:cubicBezTo>
                    <a:pt x="107" y="2501"/>
                    <a:pt x="112" y="2505"/>
                    <a:pt x="118" y="2510"/>
                  </a:cubicBezTo>
                  <a:cubicBezTo>
                    <a:pt x="121" y="2512"/>
                    <a:pt x="124" y="2514"/>
                    <a:pt x="128" y="2516"/>
                  </a:cubicBezTo>
                  <a:cubicBezTo>
                    <a:pt x="131" y="2518"/>
                    <a:pt x="135" y="2521"/>
                    <a:pt x="139" y="2523"/>
                  </a:cubicBezTo>
                  <a:cubicBezTo>
                    <a:pt x="147" y="2528"/>
                    <a:pt x="155" y="2532"/>
                    <a:pt x="165" y="2537"/>
                  </a:cubicBezTo>
                  <a:cubicBezTo>
                    <a:pt x="174" y="2541"/>
                    <a:pt x="184" y="2546"/>
                    <a:pt x="194" y="2550"/>
                  </a:cubicBezTo>
                  <a:cubicBezTo>
                    <a:pt x="200" y="2552"/>
                    <a:pt x="205" y="2554"/>
                    <a:pt x="210" y="2556"/>
                  </a:cubicBezTo>
                  <a:cubicBezTo>
                    <a:pt x="216" y="2558"/>
                    <a:pt x="222" y="2559"/>
                    <a:pt x="227" y="2561"/>
                  </a:cubicBezTo>
                  <a:cubicBezTo>
                    <a:pt x="238" y="2565"/>
                    <a:pt x="250" y="2568"/>
                    <a:pt x="262" y="2570"/>
                  </a:cubicBezTo>
                  <a:cubicBezTo>
                    <a:pt x="273" y="2573"/>
                    <a:pt x="285" y="2575"/>
                    <a:pt x="297" y="2577"/>
                  </a:cubicBezTo>
                  <a:cubicBezTo>
                    <a:pt x="309" y="2579"/>
                    <a:pt x="320" y="2580"/>
                    <a:pt x="331" y="2581"/>
                  </a:cubicBezTo>
                  <a:cubicBezTo>
                    <a:pt x="343" y="2582"/>
                    <a:pt x="354" y="2582"/>
                    <a:pt x="364" y="2582"/>
                  </a:cubicBezTo>
                  <a:cubicBezTo>
                    <a:pt x="370" y="2582"/>
                    <a:pt x="375" y="2582"/>
                    <a:pt x="380" y="2581"/>
                  </a:cubicBezTo>
                  <a:cubicBezTo>
                    <a:pt x="382" y="2581"/>
                    <a:pt x="387" y="2580"/>
                    <a:pt x="389" y="2579"/>
                  </a:cubicBezTo>
                  <a:cubicBezTo>
                    <a:pt x="392" y="2578"/>
                    <a:pt x="395" y="2577"/>
                    <a:pt x="397" y="2575"/>
                  </a:cubicBezTo>
                  <a:cubicBezTo>
                    <a:pt x="403" y="2571"/>
                    <a:pt x="406" y="2566"/>
                    <a:pt x="408" y="2562"/>
                  </a:cubicBezTo>
                  <a:cubicBezTo>
                    <a:pt x="410" y="2557"/>
                    <a:pt x="411" y="2553"/>
                    <a:pt x="412" y="2549"/>
                  </a:cubicBezTo>
                  <a:cubicBezTo>
                    <a:pt x="413" y="2541"/>
                    <a:pt x="412" y="2534"/>
                    <a:pt x="411" y="2529"/>
                  </a:cubicBezTo>
                  <a:cubicBezTo>
                    <a:pt x="411" y="2525"/>
                    <a:pt x="410" y="2521"/>
                    <a:pt x="409" y="2519"/>
                  </a:cubicBezTo>
                  <a:cubicBezTo>
                    <a:pt x="410" y="2519"/>
                    <a:pt x="410" y="2519"/>
                    <a:pt x="411" y="2519"/>
                  </a:cubicBezTo>
                  <a:cubicBezTo>
                    <a:pt x="415" y="2520"/>
                    <a:pt x="418" y="2520"/>
                    <a:pt x="422" y="2521"/>
                  </a:cubicBezTo>
                  <a:cubicBezTo>
                    <a:pt x="426" y="2521"/>
                    <a:pt x="429" y="2522"/>
                    <a:pt x="433" y="2522"/>
                  </a:cubicBezTo>
                  <a:cubicBezTo>
                    <a:pt x="440" y="2523"/>
                    <a:pt x="448" y="2524"/>
                    <a:pt x="455" y="2524"/>
                  </a:cubicBezTo>
                  <a:cubicBezTo>
                    <a:pt x="469" y="2524"/>
                    <a:pt x="483" y="2523"/>
                    <a:pt x="496" y="2518"/>
                  </a:cubicBezTo>
                  <a:cubicBezTo>
                    <a:pt x="498" y="2518"/>
                    <a:pt x="499" y="2517"/>
                    <a:pt x="501" y="2516"/>
                  </a:cubicBezTo>
                  <a:cubicBezTo>
                    <a:pt x="503" y="2515"/>
                    <a:pt x="504" y="2514"/>
                    <a:pt x="506" y="2513"/>
                  </a:cubicBezTo>
                  <a:cubicBezTo>
                    <a:pt x="507" y="2513"/>
                    <a:pt x="508" y="2512"/>
                    <a:pt x="508" y="2511"/>
                  </a:cubicBezTo>
                  <a:cubicBezTo>
                    <a:pt x="509" y="2511"/>
                    <a:pt x="509" y="2510"/>
                    <a:pt x="510" y="2510"/>
                  </a:cubicBezTo>
                  <a:cubicBezTo>
                    <a:pt x="510" y="2509"/>
                    <a:pt x="510" y="2509"/>
                    <a:pt x="510" y="2509"/>
                  </a:cubicBezTo>
                  <a:cubicBezTo>
                    <a:pt x="510" y="2509"/>
                    <a:pt x="511" y="2508"/>
                    <a:pt x="511" y="2508"/>
                  </a:cubicBezTo>
                  <a:cubicBezTo>
                    <a:pt x="511" y="2508"/>
                    <a:pt x="511" y="2508"/>
                    <a:pt x="511" y="2508"/>
                  </a:cubicBezTo>
                  <a:cubicBezTo>
                    <a:pt x="511" y="2508"/>
                    <a:pt x="511" y="2508"/>
                    <a:pt x="511" y="2508"/>
                  </a:cubicBezTo>
                  <a:cubicBezTo>
                    <a:pt x="512" y="2506"/>
                    <a:pt x="512" y="2505"/>
                    <a:pt x="513" y="2504"/>
                  </a:cubicBezTo>
                  <a:cubicBezTo>
                    <a:pt x="516" y="2498"/>
                    <a:pt x="517" y="2492"/>
                    <a:pt x="518" y="2487"/>
                  </a:cubicBezTo>
                  <a:cubicBezTo>
                    <a:pt x="519" y="2476"/>
                    <a:pt x="515" y="2466"/>
                    <a:pt x="510" y="2460"/>
                  </a:cubicBezTo>
                  <a:cubicBezTo>
                    <a:pt x="507" y="2456"/>
                    <a:pt x="504" y="2453"/>
                    <a:pt x="502" y="2451"/>
                  </a:cubicBezTo>
                  <a:cubicBezTo>
                    <a:pt x="504" y="2451"/>
                    <a:pt x="506" y="2450"/>
                    <a:pt x="508" y="2450"/>
                  </a:cubicBezTo>
                  <a:cubicBezTo>
                    <a:pt x="511" y="2449"/>
                    <a:pt x="513" y="2448"/>
                    <a:pt x="516" y="2447"/>
                  </a:cubicBezTo>
                  <a:cubicBezTo>
                    <a:pt x="521" y="2444"/>
                    <a:pt x="526" y="2440"/>
                    <a:pt x="529" y="2434"/>
                  </a:cubicBezTo>
                  <a:cubicBezTo>
                    <a:pt x="532" y="2429"/>
                    <a:pt x="533" y="2423"/>
                    <a:pt x="532" y="2418"/>
                  </a:cubicBezTo>
                  <a:cubicBezTo>
                    <a:pt x="532" y="2412"/>
                    <a:pt x="531" y="2408"/>
                    <a:pt x="530" y="2403"/>
                  </a:cubicBezTo>
                  <a:cubicBezTo>
                    <a:pt x="529" y="2402"/>
                    <a:pt x="529" y="2402"/>
                    <a:pt x="529" y="2402"/>
                  </a:cubicBezTo>
                  <a:cubicBezTo>
                    <a:pt x="529" y="2401"/>
                    <a:pt x="529" y="2401"/>
                    <a:pt x="529" y="2401"/>
                  </a:cubicBezTo>
                  <a:cubicBezTo>
                    <a:pt x="524" y="2395"/>
                    <a:pt x="519" y="2389"/>
                    <a:pt x="513" y="2384"/>
                  </a:cubicBezTo>
                  <a:cubicBezTo>
                    <a:pt x="509" y="2380"/>
                    <a:pt x="509" y="2380"/>
                    <a:pt x="509" y="2380"/>
                  </a:cubicBezTo>
                  <a:cubicBezTo>
                    <a:pt x="505" y="2376"/>
                    <a:pt x="505" y="2376"/>
                    <a:pt x="505" y="2376"/>
                  </a:cubicBezTo>
                  <a:cubicBezTo>
                    <a:pt x="503" y="2375"/>
                    <a:pt x="501" y="2373"/>
                    <a:pt x="499" y="2372"/>
                  </a:cubicBezTo>
                  <a:cubicBezTo>
                    <a:pt x="502" y="2372"/>
                    <a:pt x="505" y="2371"/>
                    <a:pt x="508" y="2371"/>
                  </a:cubicBezTo>
                  <a:cubicBezTo>
                    <a:pt x="514" y="2371"/>
                    <a:pt x="520" y="2370"/>
                    <a:pt x="528" y="2369"/>
                  </a:cubicBezTo>
                  <a:cubicBezTo>
                    <a:pt x="535" y="2367"/>
                    <a:pt x="544" y="2365"/>
                    <a:pt x="553" y="2363"/>
                  </a:cubicBezTo>
                  <a:cubicBezTo>
                    <a:pt x="562" y="2361"/>
                    <a:pt x="572" y="2358"/>
                    <a:pt x="582" y="2354"/>
                  </a:cubicBezTo>
                  <a:cubicBezTo>
                    <a:pt x="592" y="2351"/>
                    <a:pt x="602" y="2346"/>
                    <a:pt x="612" y="2341"/>
                  </a:cubicBezTo>
                  <a:cubicBezTo>
                    <a:pt x="623" y="2336"/>
                    <a:pt x="633" y="2330"/>
                    <a:pt x="643" y="2323"/>
                  </a:cubicBezTo>
                  <a:cubicBezTo>
                    <a:pt x="653" y="2317"/>
                    <a:pt x="664" y="2310"/>
                    <a:pt x="674" y="2304"/>
                  </a:cubicBezTo>
                  <a:cubicBezTo>
                    <a:pt x="685" y="2297"/>
                    <a:pt x="695" y="2291"/>
                    <a:pt x="705" y="2285"/>
                  </a:cubicBezTo>
                  <a:cubicBezTo>
                    <a:pt x="715" y="2278"/>
                    <a:pt x="725" y="2272"/>
                    <a:pt x="735" y="2265"/>
                  </a:cubicBezTo>
                  <a:cubicBezTo>
                    <a:pt x="754" y="2253"/>
                    <a:pt x="771" y="2240"/>
                    <a:pt x="786" y="2229"/>
                  </a:cubicBezTo>
                  <a:cubicBezTo>
                    <a:pt x="802" y="2218"/>
                    <a:pt x="814" y="2209"/>
                    <a:pt x="823" y="2203"/>
                  </a:cubicBezTo>
                  <a:cubicBezTo>
                    <a:pt x="834" y="2210"/>
                    <a:pt x="845" y="2217"/>
                    <a:pt x="858" y="2224"/>
                  </a:cubicBezTo>
                  <a:cubicBezTo>
                    <a:pt x="872" y="2232"/>
                    <a:pt x="886" y="2240"/>
                    <a:pt x="901" y="2247"/>
                  </a:cubicBezTo>
                  <a:cubicBezTo>
                    <a:pt x="907" y="2250"/>
                    <a:pt x="907" y="2250"/>
                    <a:pt x="907" y="2250"/>
                  </a:cubicBezTo>
                  <a:cubicBezTo>
                    <a:pt x="910" y="2251"/>
                    <a:pt x="910" y="2251"/>
                    <a:pt x="910" y="2251"/>
                  </a:cubicBezTo>
                  <a:cubicBezTo>
                    <a:pt x="913" y="2252"/>
                    <a:pt x="913" y="2252"/>
                    <a:pt x="913" y="2252"/>
                  </a:cubicBezTo>
                  <a:cubicBezTo>
                    <a:pt x="924" y="2257"/>
                    <a:pt x="924" y="2257"/>
                    <a:pt x="924" y="2257"/>
                  </a:cubicBezTo>
                  <a:cubicBezTo>
                    <a:pt x="930" y="2259"/>
                    <a:pt x="930" y="2259"/>
                    <a:pt x="930" y="2259"/>
                  </a:cubicBezTo>
                  <a:cubicBezTo>
                    <a:pt x="936" y="2262"/>
                    <a:pt x="936" y="2262"/>
                    <a:pt x="936" y="2262"/>
                  </a:cubicBezTo>
                  <a:cubicBezTo>
                    <a:pt x="948" y="2266"/>
                    <a:pt x="948" y="2266"/>
                    <a:pt x="948" y="2266"/>
                  </a:cubicBezTo>
                  <a:cubicBezTo>
                    <a:pt x="952" y="2267"/>
                    <a:pt x="957" y="2268"/>
                    <a:pt x="961" y="2270"/>
                  </a:cubicBezTo>
                  <a:cubicBezTo>
                    <a:pt x="965" y="2271"/>
                    <a:pt x="969" y="2272"/>
                    <a:pt x="973" y="2273"/>
                  </a:cubicBezTo>
                  <a:cubicBezTo>
                    <a:pt x="981" y="2275"/>
                    <a:pt x="990" y="2277"/>
                    <a:pt x="998" y="2279"/>
                  </a:cubicBezTo>
                  <a:cubicBezTo>
                    <a:pt x="1003" y="2279"/>
                    <a:pt x="1007" y="2280"/>
                    <a:pt x="1011" y="2281"/>
                  </a:cubicBezTo>
                  <a:cubicBezTo>
                    <a:pt x="1024" y="2282"/>
                    <a:pt x="1024" y="2282"/>
                    <a:pt x="1024" y="2282"/>
                  </a:cubicBezTo>
                  <a:cubicBezTo>
                    <a:pt x="1030" y="2283"/>
                    <a:pt x="1030" y="2283"/>
                    <a:pt x="1030" y="2283"/>
                  </a:cubicBezTo>
                  <a:cubicBezTo>
                    <a:pt x="1037" y="2284"/>
                    <a:pt x="1037" y="2284"/>
                    <a:pt x="1037" y="2284"/>
                  </a:cubicBezTo>
                  <a:cubicBezTo>
                    <a:pt x="1050" y="2284"/>
                    <a:pt x="1050" y="2284"/>
                    <a:pt x="1050" y="2284"/>
                  </a:cubicBezTo>
                  <a:cubicBezTo>
                    <a:pt x="1067" y="2285"/>
                    <a:pt x="1084" y="2285"/>
                    <a:pt x="1101" y="2282"/>
                  </a:cubicBezTo>
                  <a:cubicBezTo>
                    <a:pt x="1135" y="2279"/>
                    <a:pt x="1167" y="2270"/>
                    <a:pt x="1197" y="2258"/>
                  </a:cubicBezTo>
                  <a:cubicBezTo>
                    <a:pt x="1201" y="2256"/>
                    <a:pt x="1204" y="2255"/>
                    <a:pt x="1208" y="2253"/>
                  </a:cubicBezTo>
                  <a:cubicBezTo>
                    <a:pt x="1212" y="2252"/>
                    <a:pt x="1215" y="2250"/>
                    <a:pt x="1219" y="2248"/>
                  </a:cubicBezTo>
                  <a:cubicBezTo>
                    <a:pt x="1222" y="2247"/>
                    <a:pt x="1226" y="2245"/>
                    <a:pt x="1229" y="2243"/>
                  </a:cubicBezTo>
                  <a:cubicBezTo>
                    <a:pt x="1233" y="2241"/>
                    <a:pt x="1236" y="2240"/>
                    <a:pt x="1239" y="2238"/>
                  </a:cubicBezTo>
                  <a:cubicBezTo>
                    <a:pt x="1252" y="2231"/>
                    <a:pt x="1265" y="2224"/>
                    <a:pt x="1278" y="2217"/>
                  </a:cubicBezTo>
                  <a:cubicBezTo>
                    <a:pt x="1284" y="2213"/>
                    <a:pt x="1290" y="2209"/>
                    <a:pt x="1296" y="2206"/>
                  </a:cubicBezTo>
                  <a:cubicBezTo>
                    <a:pt x="1299" y="2204"/>
                    <a:pt x="1302" y="2202"/>
                    <a:pt x="1305" y="2200"/>
                  </a:cubicBezTo>
                  <a:cubicBezTo>
                    <a:pt x="1308" y="2198"/>
                    <a:pt x="1310" y="2196"/>
                    <a:pt x="1313" y="2194"/>
                  </a:cubicBezTo>
                  <a:cubicBezTo>
                    <a:pt x="1316" y="2192"/>
                    <a:pt x="1319" y="2190"/>
                    <a:pt x="1322" y="2188"/>
                  </a:cubicBezTo>
                  <a:cubicBezTo>
                    <a:pt x="1326" y="2186"/>
                    <a:pt x="1326" y="2186"/>
                    <a:pt x="1326" y="2186"/>
                  </a:cubicBezTo>
                  <a:cubicBezTo>
                    <a:pt x="1328" y="2184"/>
                    <a:pt x="1328" y="2184"/>
                    <a:pt x="1328" y="2184"/>
                  </a:cubicBezTo>
                  <a:cubicBezTo>
                    <a:pt x="1328" y="2184"/>
                    <a:pt x="1328" y="2184"/>
                    <a:pt x="1328" y="2184"/>
                  </a:cubicBezTo>
                  <a:cubicBezTo>
                    <a:pt x="1329" y="2183"/>
                    <a:pt x="1329" y="2183"/>
                    <a:pt x="1329" y="2183"/>
                  </a:cubicBezTo>
                  <a:cubicBezTo>
                    <a:pt x="1330" y="2182"/>
                    <a:pt x="1330" y="2182"/>
                    <a:pt x="1330" y="2182"/>
                  </a:cubicBezTo>
                  <a:cubicBezTo>
                    <a:pt x="1335" y="2178"/>
                    <a:pt x="1340" y="2175"/>
                    <a:pt x="1345" y="2171"/>
                  </a:cubicBezTo>
                  <a:cubicBezTo>
                    <a:pt x="1354" y="2163"/>
                    <a:pt x="1363" y="2155"/>
                    <a:pt x="1372" y="2148"/>
                  </a:cubicBezTo>
                  <a:cubicBezTo>
                    <a:pt x="1381" y="2140"/>
                    <a:pt x="1388" y="2133"/>
                    <a:pt x="1396" y="2126"/>
                  </a:cubicBezTo>
                  <a:cubicBezTo>
                    <a:pt x="1411" y="2113"/>
                    <a:pt x="1423" y="2100"/>
                    <a:pt x="1434" y="2091"/>
                  </a:cubicBezTo>
                  <a:cubicBezTo>
                    <a:pt x="1439" y="2086"/>
                    <a:pt x="1444" y="2081"/>
                    <a:pt x="1448" y="2078"/>
                  </a:cubicBezTo>
                  <a:cubicBezTo>
                    <a:pt x="1452" y="2074"/>
                    <a:pt x="1456" y="2071"/>
                    <a:pt x="1458" y="2068"/>
                  </a:cubicBezTo>
                  <a:cubicBezTo>
                    <a:pt x="1464" y="2063"/>
                    <a:pt x="1467" y="2060"/>
                    <a:pt x="1467" y="2060"/>
                  </a:cubicBezTo>
                  <a:cubicBezTo>
                    <a:pt x="1467" y="2060"/>
                    <a:pt x="1464" y="2063"/>
                    <a:pt x="1457" y="2067"/>
                  </a:cubicBezTo>
                  <a:cubicBezTo>
                    <a:pt x="1454" y="2069"/>
                    <a:pt x="1450" y="2071"/>
                    <a:pt x="1445" y="2074"/>
                  </a:cubicBezTo>
                  <a:cubicBezTo>
                    <a:pt x="1440" y="2077"/>
                    <a:pt x="1435" y="2081"/>
                    <a:pt x="1429" y="2085"/>
                  </a:cubicBezTo>
                  <a:cubicBezTo>
                    <a:pt x="1417" y="2094"/>
                    <a:pt x="1403" y="2104"/>
                    <a:pt x="1387" y="2116"/>
                  </a:cubicBezTo>
                  <a:cubicBezTo>
                    <a:pt x="1379" y="2122"/>
                    <a:pt x="1371" y="2128"/>
                    <a:pt x="1361" y="2134"/>
                  </a:cubicBezTo>
                  <a:cubicBezTo>
                    <a:pt x="1352" y="2141"/>
                    <a:pt x="1343" y="2148"/>
                    <a:pt x="1333" y="2154"/>
                  </a:cubicBezTo>
                  <a:cubicBezTo>
                    <a:pt x="1327" y="2158"/>
                    <a:pt x="1322" y="2161"/>
                    <a:pt x="1317" y="2165"/>
                  </a:cubicBezTo>
                  <a:cubicBezTo>
                    <a:pt x="1312" y="2168"/>
                    <a:pt x="1306" y="2171"/>
                    <a:pt x="1301" y="2174"/>
                  </a:cubicBezTo>
                  <a:cubicBezTo>
                    <a:pt x="1298" y="2176"/>
                    <a:pt x="1295" y="2178"/>
                    <a:pt x="1292" y="2179"/>
                  </a:cubicBezTo>
                  <a:cubicBezTo>
                    <a:pt x="1289" y="2181"/>
                    <a:pt x="1286" y="2182"/>
                    <a:pt x="1283" y="2184"/>
                  </a:cubicBezTo>
                  <a:cubicBezTo>
                    <a:pt x="1277" y="2187"/>
                    <a:pt x="1271" y="2190"/>
                    <a:pt x="1265" y="2193"/>
                  </a:cubicBezTo>
                  <a:cubicBezTo>
                    <a:pt x="1253" y="2199"/>
                    <a:pt x="1240" y="2206"/>
                    <a:pt x="1226" y="2212"/>
                  </a:cubicBezTo>
                  <a:cubicBezTo>
                    <a:pt x="1223" y="2213"/>
                    <a:pt x="1220" y="2215"/>
                    <a:pt x="1216" y="2216"/>
                  </a:cubicBezTo>
                  <a:cubicBezTo>
                    <a:pt x="1213" y="2218"/>
                    <a:pt x="1210" y="2219"/>
                    <a:pt x="1206" y="2221"/>
                  </a:cubicBezTo>
                  <a:cubicBezTo>
                    <a:pt x="1203" y="2222"/>
                    <a:pt x="1199" y="2223"/>
                    <a:pt x="1196" y="2225"/>
                  </a:cubicBezTo>
                  <a:cubicBezTo>
                    <a:pt x="1193" y="2226"/>
                    <a:pt x="1189" y="2227"/>
                    <a:pt x="1186" y="2229"/>
                  </a:cubicBezTo>
                  <a:cubicBezTo>
                    <a:pt x="1172" y="2234"/>
                    <a:pt x="1157" y="2238"/>
                    <a:pt x="1143" y="2241"/>
                  </a:cubicBezTo>
                  <a:cubicBezTo>
                    <a:pt x="1128" y="2244"/>
                    <a:pt x="1113" y="2247"/>
                    <a:pt x="1097" y="2248"/>
                  </a:cubicBezTo>
                  <a:cubicBezTo>
                    <a:pt x="1082" y="2250"/>
                    <a:pt x="1067" y="2250"/>
                    <a:pt x="1051" y="2249"/>
                  </a:cubicBezTo>
                  <a:cubicBezTo>
                    <a:pt x="1039" y="2249"/>
                    <a:pt x="1039" y="2249"/>
                    <a:pt x="1039" y="2249"/>
                  </a:cubicBezTo>
                  <a:cubicBezTo>
                    <a:pt x="1034" y="2248"/>
                    <a:pt x="1034" y="2248"/>
                    <a:pt x="1034" y="2248"/>
                  </a:cubicBezTo>
                  <a:cubicBezTo>
                    <a:pt x="1028" y="2247"/>
                    <a:pt x="1028" y="2247"/>
                    <a:pt x="1028" y="2247"/>
                  </a:cubicBezTo>
                  <a:cubicBezTo>
                    <a:pt x="1016" y="2246"/>
                    <a:pt x="1016" y="2246"/>
                    <a:pt x="1016" y="2246"/>
                  </a:cubicBezTo>
                  <a:cubicBezTo>
                    <a:pt x="1012" y="2245"/>
                    <a:pt x="1009" y="2245"/>
                    <a:pt x="1005" y="2244"/>
                  </a:cubicBezTo>
                  <a:cubicBezTo>
                    <a:pt x="997" y="2243"/>
                    <a:pt x="989" y="2241"/>
                    <a:pt x="982" y="2239"/>
                  </a:cubicBezTo>
                  <a:cubicBezTo>
                    <a:pt x="978" y="2238"/>
                    <a:pt x="974" y="2237"/>
                    <a:pt x="971" y="2236"/>
                  </a:cubicBezTo>
                  <a:cubicBezTo>
                    <a:pt x="967" y="2235"/>
                    <a:pt x="963" y="2234"/>
                    <a:pt x="959" y="2233"/>
                  </a:cubicBezTo>
                  <a:cubicBezTo>
                    <a:pt x="948" y="2229"/>
                    <a:pt x="948" y="2229"/>
                    <a:pt x="948" y="2229"/>
                  </a:cubicBezTo>
                  <a:cubicBezTo>
                    <a:pt x="943" y="2227"/>
                    <a:pt x="943" y="2227"/>
                    <a:pt x="943" y="2227"/>
                  </a:cubicBezTo>
                  <a:cubicBezTo>
                    <a:pt x="937" y="2225"/>
                    <a:pt x="937" y="2225"/>
                    <a:pt x="937" y="2225"/>
                  </a:cubicBezTo>
                  <a:cubicBezTo>
                    <a:pt x="926" y="2220"/>
                    <a:pt x="926" y="2220"/>
                    <a:pt x="926" y="2220"/>
                  </a:cubicBezTo>
                  <a:cubicBezTo>
                    <a:pt x="924" y="2219"/>
                    <a:pt x="924" y="2219"/>
                    <a:pt x="924" y="2219"/>
                  </a:cubicBezTo>
                  <a:cubicBezTo>
                    <a:pt x="921" y="2218"/>
                    <a:pt x="921" y="2218"/>
                    <a:pt x="921" y="2218"/>
                  </a:cubicBezTo>
                  <a:cubicBezTo>
                    <a:pt x="916" y="2216"/>
                    <a:pt x="916" y="2216"/>
                    <a:pt x="916" y="2216"/>
                  </a:cubicBezTo>
                  <a:cubicBezTo>
                    <a:pt x="908" y="2212"/>
                    <a:pt x="901" y="2209"/>
                    <a:pt x="894" y="2206"/>
                  </a:cubicBezTo>
                  <a:cubicBezTo>
                    <a:pt x="887" y="2202"/>
                    <a:pt x="880" y="2199"/>
                    <a:pt x="874" y="2195"/>
                  </a:cubicBezTo>
                  <a:cubicBezTo>
                    <a:pt x="860" y="2188"/>
                    <a:pt x="847" y="2180"/>
                    <a:pt x="834" y="2172"/>
                  </a:cubicBezTo>
                  <a:cubicBezTo>
                    <a:pt x="807" y="2157"/>
                    <a:pt x="783" y="2141"/>
                    <a:pt x="759" y="2125"/>
                  </a:cubicBezTo>
                  <a:cubicBezTo>
                    <a:pt x="735" y="2110"/>
                    <a:pt x="713" y="2096"/>
                    <a:pt x="692" y="2082"/>
                  </a:cubicBezTo>
                  <a:cubicBezTo>
                    <a:pt x="671" y="2069"/>
                    <a:pt x="652" y="2057"/>
                    <a:pt x="635" y="2046"/>
                  </a:cubicBezTo>
                  <a:cubicBezTo>
                    <a:pt x="618" y="2035"/>
                    <a:pt x="603" y="2026"/>
                    <a:pt x="591" y="2019"/>
                  </a:cubicBezTo>
                  <a:cubicBezTo>
                    <a:pt x="579" y="2011"/>
                    <a:pt x="569" y="2006"/>
                    <a:pt x="562" y="2002"/>
                  </a:cubicBezTo>
                  <a:cubicBezTo>
                    <a:pt x="556" y="1998"/>
                    <a:pt x="552" y="1996"/>
                    <a:pt x="552" y="1996"/>
                  </a:cubicBezTo>
                  <a:cubicBezTo>
                    <a:pt x="552" y="1996"/>
                    <a:pt x="555" y="1998"/>
                    <a:pt x="561" y="2003"/>
                  </a:cubicBezTo>
                  <a:cubicBezTo>
                    <a:pt x="567" y="2008"/>
                    <a:pt x="576" y="2015"/>
                    <a:pt x="587" y="2025"/>
                  </a:cubicBezTo>
                  <a:cubicBezTo>
                    <a:pt x="598" y="2034"/>
                    <a:pt x="612" y="2045"/>
                    <a:pt x="627" y="2057"/>
                  </a:cubicBezTo>
                  <a:cubicBezTo>
                    <a:pt x="643" y="2070"/>
                    <a:pt x="661" y="2084"/>
                    <a:pt x="680" y="2099"/>
                  </a:cubicBezTo>
                  <a:cubicBezTo>
                    <a:pt x="700" y="2114"/>
                    <a:pt x="721" y="2130"/>
                    <a:pt x="744" y="2147"/>
                  </a:cubicBezTo>
                  <a:cubicBezTo>
                    <a:pt x="766" y="2164"/>
                    <a:pt x="790" y="2181"/>
                    <a:pt x="816" y="2198"/>
                  </a:cubicBezTo>
                  <a:cubicBezTo>
                    <a:pt x="806" y="2203"/>
                    <a:pt x="794" y="2209"/>
                    <a:pt x="778" y="2217"/>
                  </a:cubicBezTo>
                  <a:cubicBezTo>
                    <a:pt x="770" y="2221"/>
                    <a:pt x="762" y="2225"/>
                    <a:pt x="752" y="2230"/>
                  </a:cubicBezTo>
                  <a:cubicBezTo>
                    <a:pt x="743" y="2234"/>
                    <a:pt x="733" y="2239"/>
                    <a:pt x="723" y="2244"/>
                  </a:cubicBezTo>
                  <a:cubicBezTo>
                    <a:pt x="712" y="2249"/>
                    <a:pt x="702" y="2254"/>
                    <a:pt x="691" y="2259"/>
                  </a:cubicBezTo>
                  <a:cubicBezTo>
                    <a:pt x="680" y="2264"/>
                    <a:pt x="669" y="2269"/>
                    <a:pt x="659" y="2274"/>
                  </a:cubicBezTo>
                  <a:cubicBezTo>
                    <a:pt x="648" y="2280"/>
                    <a:pt x="636" y="2284"/>
                    <a:pt x="625" y="2289"/>
                  </a:cubicBezTo>
                  <a:cubicBezTo>
                    <a:pt x="614" y="2293"/>
                    <a:pt x="604" y="2297"/>
                    <a:pt x="593" y="2302"/>
                  </a:cubicBezTo>
                  <a:cubicBezTo>
                    <a:pt x="583" y="2307"/>
                    <a:pt x="574" y="2312"/>
                    <a:pt x="565" y="2317"/>
                  </a:cubicBezTo>
                  <a:cubicBezTo>
                    <a:pt x="556" y="2322"/>
                    <a:pt x="547" y="2327"/>
                    <a:pt x="540" y="2332"/>
                  </a:cubicBezTo>
                  <a:cubicBezTo>
                    <a:pt x="532" y="2337"/>
                    <a:pt x="525" y="2342"/>
                    <a:pt x="519" y="2346"/>
                  </a:cubicBezTo>
                  <a:cubicBezTo>
                    <a:pt x="513" y="2350"/>
                    <a:pt x="507" y="2354"/>
                    <a:pt x="503" y="2357"/>
                  </a:cubicBezTo>
                  <a:cubicBezTo>
                    <a:pt x="499" y="2360"/>
                    <a:pt x="495" y="2363"/>
                    <a:pt x="493" y="2365"/>
                  </a:cubicBezTo>
                  <a:cubicBezTo>
                    <a:pt x="492" y="2365"/>
                    <a:pt x="492" y="2365"/>
                    <a:pt x="492" y="2365"/>
                  </a:cubicBezTo>
                  <a:cubicBezTo>
                    <a:pt x="490" y="2364"/>
                    <a:pt x="489" y="2363"/>
                    <a:pt x="487" y="2362"/>
                  </a:cubicBezTo>
                  <a:cubicBezTo>
                    <a:pt x="485" y="2359"/>
                    <a:pt x="482" y="2357"/>
                    <a:pt x="479" y="2355"/>
                  </a:cubicBezTo>
                  <a:cubicBezTo>
                    <a:pt x="461" y="2340"/>
                    <a:pt x="461" y="2340"/>
                    <a:pt x="461" y="2340"/>
                  </a:cubicBezTo>
                  <a:cubicBezTo>
                    <a:pt x="450" y="2331"/>
                    <a:pt x="438" y="2321"/>
                    <a:pt x="426" y="2312"/>
                  </a:cubicBezTo>
                  <a:cubicBezTo>
                    <a:pt x="420" y="2308"/>
                    <a:pt x="414" y="2303"/>
                    <a:pt x="408" y="2299"/>
                  </a:cubicBezTo>
                  <a:cubicBezTo>
                    <a:pt x="402" y="2294"/>
                    <a:pt x="396" y="2290"/>
                    <a:pt x="389" y="2286"/>
                  </a:cubicBezTo>
                  <a:cubicBezTo>
                    <a:pt x="383" y="2282"/>
                    <a:pt x="376" y="2279"/>
                    <a:pt x="370" y="2275"/>
                  </a:cubicBezTo>
                  <a:cubicBezTo>
                    <a:pt x="363" y="2271"/>
                    <a:pt x="357" y="2268"/>
                    <a:pt x="350" y="2265"/>
                  </a:cubicBezTo>
                  <a:cubicBezTo>
                    <a:pt x="337" y="2258"/>
                    <a:pt x="323" y="2251"/>
                    <a:pt x="310" y="2245"/>
                  </a:cubicBezTo>
                  <a:cubicBezTo>
                    <a:pt x="296" y="2239"/>
                    <a:pt x="282" y="2233"/>
                    <a:pt x="268" y="2228"/>
                  </a:cubicBezTo>
                  <a:cubicBezTo>
                    <a:pt x="268" y="2228"/>
                    <a:pt x="267" y="2228"/>
                    <a:pt x="266" y="2227"/>
                  </a:cubicBezTo>
                  <a:cubicBezTo>
                    <a:pt x="266" y="2227"/>
                    <a:pt x="266" y="2227"/>
                    <a:pt x="266" y="2227"/>
                  </a:cubicBezTo>
                  <a:cubicBezTo>
                    <a:pt x="268" y="2223"/>
                    <a:pt x="271" y="2217"/>
                    <a:pt x="274" y="2209"/>
                  </a:cubicBezTo>
                  <a:cubicBezTo>
                    <a:pt x="275" y="2205"/>
                    <a:pt x="277" y="2200"/>
                    <a:pt x="279" y="2196"/>
                  </a:cubicBezTo>
                  <a:cubicBezTo>
                    <a:pt x="281" y="2191"/>
                    <a:pt x="283" y="2186"/>
                    <a:pt x="285" y="2180"/>
                  </a:cubicBezTo>
                  <a:cubicBezTo>
                    <a:pt x="289" y="2169"/>
                    <a:pt x="294" y="2157"/>
                    <a:pt x="299" y="2143"/>
                  </a:cubicBezTo>
                  <a:cubicBezTo>
                    <a:pt x="301" y="2136"/>
                    <a:pt x="304" y="2129"/>
                    <a:pt x="306" y="2122"/>
                  </a:cubicBezTo>
                  <a:cubicBezTo>
                    <a:pt x="309" y="2115"/>
                    <a:pt x="311" y="2107"/>
                    <a:pt x="314" y="2099"/>
                  </a:cubicBezTo>
                  <a:cubicBezTo>
                    <a:pt x="317" y="2092"/>
                    <a:pt x="320" y="2084"/>
                    <a:pt x="322" y="2075"/>
                  </a:cubicBezTo>
                  <a:cubicBezTo>
                    <a:pt x="325" y="2067"/>
                    <a:pt x="328" y="2059"/>
                    <a:pt x="330" y="2051"/>
                  </a:cubicBezTo>
                  <a:cubicBezTo>
                    <a:pt x="332" y="2046"/>
                    <a:pt x="333" y="2042"/>
                    <a:pt x="334" y="2038"/>
                  </a:cubicBezTo>
                  <a:cubicBezTo>
                    <a:pt x="336" y="2033"/>
                    <a:pt x="337" y="2029"/>
                    <a:pt x="338" y="2025"/>
                  </a:cubicBezTo>
                  <a:cubicBezTo>
                    <a:pt x="341" y="2016"/>
                    <a:pt x="343" y="2007"/>
                    <a:pt x="347" y="1998"/>
                  </a:cubicBezTo>
                  <a:cubicBezTo>
                    <a:pt x="349" y="1989"/>
                    <a:pt x="352" y="1980"/>
                    <a:pt x="355" y="1971"/>
                  </a:cubicBezTo>
                  <a:cubicBezTo>
                    <a:pt x="359" y="1962"/>
                    <a:pt x="362" y="1953"/>
                    <a:pt x="365" y="1945"/>
                  </a:cubicBezTo>
                  <a:cubicBezTo>
                    <a:pt x="369" y="1936"/>
                    <a:pt x="373" y="1927"/>
                    <a:pt x="376" y="1918"/>
                  </a:cubicBezTo>
                  <a:cubicBezTo>
                    <a:pt x="380" y="1910"/>
                    <a:pt x="384" y="1901"/>
                    <a:pt x="388" y="1893"/>
                  </a:cubicBezTo>
                  <a:cubicBezTo>
                    <a:pt x="393" y="1885"/>
                    <a:pt x="397" y="1876"/>
                    <a:pt x="401" y="1868"/>
                  </a:cubicBezTo>
                  <a:cubicBezTo>
                    <a:pt x="403" y="1864"/>
                    <a:pt x="405" y="1860"/>
                    <a:pt x="408" y="1856"/>
                  </a:cubicBezTo>
                  <a:cubicBezTo>
                    <a:pt x="410" y="1852"/>
                    <a:pt x="412" y="1849"/>
                    <a:pt x="414" y="1845"/>
                  </a:cubicBezTo>
                  <a:cubicBezTo>
                    <a:pt x="423" y="1830"/>
                    <a:pt x="433" y="1816"/>
                    <a:pt x="443" y="1803"/>
                  </a:cubicBezTo>
                  <a:cubicBezTo>
                    <a:pt x="453" y="1790"/>
                    <a:pt x="463" y="1778"/>
                    <a:pt x="473" y="1768"/>
                  </a:cubicBezTo>
                  <a:cubicBezTo>
                    <a:pt x="493" y="1748"/>
                    <a:pt x="513" y="1735"/>
                    <a:pt x="528" y="1728"/>
                  </a:cubicBezTo>
                  <a:cubicBezTo>
                    <a:pt x="535" y="1724"/>
                    <a:pt x="541" y="1722"/>
                    <a:pt x="546" y="1721"/>
                  </a:cubicBezTo>
                  <a:cubicBezTo>
                    <a:pt x="548" y="1720"/>
                    <a:pt x="549" y="1720"/>
                    <a:pt x="551" y="1720"/>
                  </a:cubicBezTo>
                  <a:cubicBezTo>
                    <a:pt x="552" y="1720"/>
                    <a:pt x="552" y="1719"/>
                    <a:pt x="552" y="1719"/>
                  </a:cubicBezTo>
                  <a:cubicBezTo>
                    <a:pt x="552" y="1715"/>
                    <a:pt x="552" y="1715"/>
                    <a:pt x="552" y="1715"/>
                  </a:cubicBezTo>
                  <a:cubicBezTo>
                    <a:pt x="552" y="1715"/>
                    <a:pt x="551" y="1715"/>
                    <a:pt x="550" y="1715"/>
                  </a:cubicBezTo>
                  <a:cubicBezTo>
                    <a:pt x="549" y="1716"/>
                    <a:pt x="547" y="1716"/>
                    <a:pt x="545" y="1716"/>
                  </a:cubicBezTo>
                  <a:cubicBezTo>
                    <a:pt x="540" y="1717"/>
                    <a:pt x="533" y="1718"/>
                    <a:pt x="525" y="1721"/>
                  </a:cubicBezTo>
                  <a:cubicBezTo>
                    <a:pt x="517" y="1724"/>
                    <a:pt x="507" y="1728"/>
                    <a:pt x="497" y="1734"/>
                  </a:cubicBezTo>
                  <a:cubicBezTo>
                    <a:pt x="486" y="1740"/>
                    <a:pt x="475" y="1748"/>
                    <a:pt x="463" y="1757"/>
                  </a:cubicBezTo>
                  <a:cubicBezTo>
                    <a:pt x="452" y="1766"/>
                    <a:pt x="440" y="1777"/>
                    <a:pt x="428" y="1790"/>
                  </a:cubicBezTo>
                  <a:cubicBezTo>
                    <a:pt x="416" y="1802"/>
                    <a:pt x="405" y="1816"/>
                    <a:pt x="394" y="1831"/>
                  </a:cubicBezTo>
                  <a:cubicBezTo>
                    <a:pt x="383" y="1846"/>
                    <a:pt x="373" y="1862"/>
                    <a:pt x="363" y="1879"/>
                  </a:cubicBezTo>
                  <a:cubicBezTo>
                    <a:pt x="358" y="1887"/>
                    <a:pt x="353" y="1896"/>
                    <a:pt x="348" y="1905"/>
                  </a:cubicBezTo>
                  <a:cubicBezTo>
                    <a:pt x="344" y="1913"/>
                    <a:pt x="339" y="1922"/>
                    <a:pt x="335" y="1931"/>
                  </a:cubicBezTo>
                  <a:cubicBezTo>
                    <a:pt x="331" y="1940"/>
                    <a:pt x="326" y="1949"/>
                    <a:pt x="322" y="1958"/>
                  </a:cubicBezTo>
                  <a:cubicBezTo>
                    <a:pt x="318" y="1966"/>
                    <a:pt x="314" y="1975"/>
                    <a:pt x="310" y="1984"/>
                  </a:cubicBezTo>
                  <a:cubicBezTo>
                    <a:pt x="306" y="1993"/>
                    <a:pt x="302" y="2002"/>
                    <a:pt x="299" y="2011"/>
                  </a:cubicBezTo>
                  <a:cubicBezTo>
                    <a:pt x="297" y="2015"/>
                    <a:pt x="295" y="2020"/>
                    <a:pt x="294" y="2024"/>
                  </a:cubicBezTo>
                  <a:cubicBezTo>
                    <a:pt x="292" y="2028"/>
                    <a:pt x="291" y="2033"/>
                    <a:pt x="289" y="2037"/>
                  </a:cubicBezTo>
                  <a:cubicBezTo>
                    <a:pt x="286" y="2046"/>
                    <a:pt x="283" y="2054"/>
                    <a:pt x="281" y="2063"/>
                  </a:cubicBezTo>
                  <a:cubicBezTo>
                    <a:pt x="279" y="2072"/>
                    <a:pt x="277" y="2080"/>
                    <a:pt x="275" y="2088"/>
                  </a:cubicBezTo>
                  <a:cubicBezTo>
                    <a:pt x="271" y="2104"/>
                    <a:pt x="269" y="2120"/>
                    <a:pt x="266" y="2134"/>
                  </a:cubicBezTo>
                  <a:cubicBezTo>
                    <a:pt x="258" y="2132"/>
                    <a:pt x="250" y="2132"/>
                    <a:pt x="242" y="2131"/>
                  </a:cubicBezTo>
                  <a:cubicBezTo>
                    <a:pt x="231" y="2131"/>
                    <a:pt x="221" y="2131"/>
                    <a:pt x="211" y="2133"/>
                  </a:cubicBezTo>
                  <a:cubicBezTo>
                    <a:pt x="208" y="2134"/>
                    <a:pt x="206" y="2134"/>
                    <a:pt x="203" y="2135"/>
                  </a:cubicBezTo>
                  <a:cubicBezTo>
                    <a:pt x="201" y="2136"/>
                    <a:pt x="198" y="2137"/>
                    <a:pt x="196" y="2138"/>
                  </a:cubicBezTo>
                  <a:cubicBezTo>
                    <a:pt x="193" y="2139"/>
                    <a:pt x="191" y="2140"/>
                    <a:pt x="188" y="2141"/>
                  </a:cubicBezTo>
                  <a:cubicBezTo>
                    <a:pt x="187" y="2141"/>
                    <a:pt x="186" y="2142"/>
                    <a:pt x="185" y="2143"/>
                  </a:cubicBezTo>
                  <a:cubicBezTo>
                    <a:pt x="184" y="2144"/>
                    <a:pt x="182" y="2144"/>
                    <a:pt x="181" y="2145"/>
                  </a:cubicBezTo>
                  <a:cubicBezTo>
                    <a:pt x="179" y="2147"/>
                    <a:pt x="177" y="2149"/>
                    <a:pt x="175" y="2151"/>
                  </a:cubicBezTo>
                  <a:cubicBezTo>
                    <a:pt x="172" y="2154"/>
                    <a:pt x="172" y="2154"/>
                    <a:pt x="172" y="2154"/>
                  </a:cubicBezTo>
                  <a:cubicBezTo>
                    <a:pt x="171" y="2155"/>
                    <a:pt x="170" y="2156"/>
                    <a:pt x="169" y="2158"/>
                  </a:cubicBezTo>
                  <a:cubicBezTo>
                    <a:pt x="168" y="2159"/>
                    <a:pt x="168" y="2160"/>
                    <a:pt x="167" y="2161"/>
                  </a:cubicBezTo>
                  <a:cubicBezTo>
                    <a:pt x="166" y="2163"/>
                    <a:pt x="166" y="2164"/>
                    <a:pt x="165" y="2165"/>
                  </a:cubicBezTo>
                  <a:cubicBezTo>
                    <a:pt x="164" y="2168"/>
                    <a:pt x="163" y="2170"/>
                    <a:pt x="163" y="2172"/>
                  </a:cubicBezTo>
                  <a:cubicBezTo>
                    <a:pt x="162" y="2173"/>
                    <a:pt x="161" y="2174"/>
                    <a:pt x="161" y="2175"/>
                  </a:cubicBezTo>
                  <a:cubicBezTo>
                    <a:pt x="159" y="2177"/>
                    <a:pt x="158" y="2178"/>
                    <a:pt x="157" y="2179"/>
                  </a:cubicBezTo>
                  <a:cubicBezTo>
                    <a:pt x="155" y="2182"/>
                    <a:pt x="153" y="2184"/>
                    <a:pt x="150" y="2186"/>
                  </a:cubicBezTo>
                  <a:cubicBezTo>
                    <a:pt x="148" y="2189"/>
                    <a:pt x="145" y="2191"/>
                    <a:pt x="142" y="2193"/>
                  </a:cubicBezTo>
                  <a:cubicBezTo>
                    <a:pt x="140" y="2194"/>
                    <a:pt x="140" y="2194"/>
                    <a:pt x="140" y="2194"/>
                  </a:cubicBezTo>
                  <a:cubicBezTo>
                    <a:pt x="140" y="2194"/>
                    <a:pt x="140" y="2194"/>
                    <a:pt x="140" y="2194"/>
                  </a:cubicBezTo>
                  <a:cubicBezTo>
                    <a:pt x="140" y="2194"/>
                    <a:pt x="140" y="2194"/>
                    <a:pt x="140" y="2194"/>
                  </a:cubicBezTo>
                  <a:cubicBezTo>
                    <a:pt x="139" y="2194"/>
                    <a:pt x="139" y="2194"/>
                    <a:pt x="139" y="2194"/>
                  </a:cubicBezTo>
                  <a:cubicBezTo>
                    <a:pt x="138" y="2195"/>
                    <a:pt x="138" y="2195"/>
                    <a:pt x="138" y="2195"/>
                  </a:cubicBezTo>
                  <a:cubicBezTo>
                    <a:pt x="136" y="2196"/>
                    <a:pt x="135" y="2197"/>
                    <a:pt x="133" y="2198"/>
                  </a:cubicBezTo>
                  <a:cubicBezTo>
                    <a:pt x="127" y="2201"/>
                    <a:pt x="118" y="2205"/>
                    <a:pt x="111" y="2213"/>
                  </a:cubicBezTo>
                  <a:cubicBezTo>
                    <a:pt x="109" y="2216"/>
                    <a:pt x="109" y="2216"/>
                    <a:pt x="109" y="2216"/>
                  </a:cubicBezTo>
                  <a:cubicBezTo>
                    <a:pt x="109" y="2217"/>
                    <a:pt x="109" y="2217"/>
                    <a:pt x="109" y="2217"/>
                  </a:cubicBezTo>
                  <a:cubicBezTo>
                    <a:pt x="108" y="2217"/>
                    <a:pt x="108" y="2217"/>
                    <a:pt x="108" y="2217"/>
                  </a:cubicBezTo>
                  <a:cubicBezTo>
                    <a:pt x="108" y="2218"/>
                    <a:pt x="108" y="2218"/>
                    <a:pt x="108" y="2218"/>
                  </a:cubicBezTo>
                  <a:cubicBezTo>
                    <a:pt x="107" y="2219"/>
                    <a:pt x="107" y="2219"/>
                    <a:pt x="107" y="2219"/>
                  </a:cubicBezTo>
                  <a:cubicBezTo>
                    <a:pt x="106" y="2220"/>
                    <a:pt x="105" y="2223"/>
                    <a:pt x="104" y="2226"/>
                  </a:cubicBezTo>
                  <a:cubicBezTo>
                    <a:pt x="102" y="2231"/>
                    <a:pt x="101" y="2236"/>
                    <a:pt x="101" y="2240"/>
                  </a:cubicBezTo>
                  <a:cubicBezTo>
                    <a:pt x="100" y="2249"/>
                    <a:pt x="101" y="2256"/>
                    <a:pt x="100" y="2262"/>
                  </a:cubicBezTo>
                  <a:cubicBezTo>
                    <a:pt x="100" y="2265"/>
                    <a:pt x="99" y="2268"/>
                    <a:pt x="98" y="2270"/>
                  </a:cubicBezTo>
                  <a:cubicBezTo>
                    <a:pt x="98" y="2270"/>
                    <a:pt x="98" y="2270"/>
                    <a:pt x="98" y="2270"/>
                  </a:cubicBezTo>
                  <a:cubicBezTo>
                    <a:pt x="98" y="2271"/>
                    <a:pt x="98" y="2271"/>
                    <a:pt x="98" y="2271"/>
                  </a:cubicBezTo>
                  <a:cubicBezTo>
                    <a:pt x="97" y="2272"/>
                    <a:pt x="97" y="2272"/>
                    <a:pt x="97" y="2272"/>
                  </a:cubicBezTo>
                  <a:cubicBezTo>
                    <a:pt x="97" y="2273"/>
                    <a:pt x="97" y="2273"/>
                    <a:pt x="96" y="2273"/>
                  </a:cubicBezTo>
                  <a:cubicBezTo>
                    <a:pt x="96" y="2273"/>
                    <a:pt x="96" y="2273"/>
                    <a:pt x="96" y="2273"/>
                  </a:cubicBezTo>
                  <a:cubicBezTo>
                    <a:pt x="96" y="2274"/>
                    <a:pt x="95" y="2274"/>
                    <a:pt x="95" y="2274"/>
                  </a:cubicBezTo>
                  <a:cubicBezTo>
                    <a:pt x="92" y="2277"/>
                    <a:pt x="86" y="2280"/>
                    <a:pt x="79" y="2283"/>
                  </a:cubicBezTo>
                  <a:cubicBezTo>
                    <a:pt x="75" y="2285"/>
                    <a:pt x="71" y="2287"/>
                    <a:pt x="67" y="2290"/>
                  </a:cubicBezTo>
                  <a:cubicBezTo>
                    <a:pt x="65" y="2291"/>
                    <a:pt x="63" y="2293"/>
                    <a:pt x="61" y="2295"/>
                  </a:cubicBezTo>
                  <a:cubicBezTo>
                    <a:pt x="59" y="2296"/>
                    <a:pt x="59" y="2296"/>
                    <a:pt x="59" y="2296"/>
                  </a:cubicBezTo>
                  <a:cubicBezTo>
                    <a:pt x="59" y="2297"/>
                    <a:pt x="59" y="2297"/>
                    <a:pt x="59" y="2297"/>
                  </a:cubicBezTo>
                  <a:cubicBezTo>
                    <a:pt x="59" y="2297"/>
                    <a:pt x="59" y="2297"/>
                    <a:pt x="59" y="2297"/>
                  </a:cubicBezTo>
                  <a:cubicBezTo>
                    <a:pt x="58" y="2298"/>
                    <a:pt x="58" y="2298"/>
                    <a:pt x="58" y="2298"/>
                  </a:cubicBezTo>
                  <a:cubicBezTo>
                    <a:pt x="58" y="2298"/>
                    <a:pt x="58" y="2298"/>
                    <a:pt x="58" y="2298"/>
                  </a:cubicBezTo>
                  <a:cubicBezTo>
                    <a:pt x="56" y="2300"/>
                    <a:pt x="56" y="2300"/>
                    <a:pt x="56" y="2300"/>
                  </a:cubicBezTo>
                  <a:cubicBezTo>
                    <a:pt x="55" y="2302"/>
                    <a:pt x="53" y="2305"/>
                    <a:pt x="52" y="2307"/>
                  </a:cubicBezTo>
                  <a:cubicBezTo>
                    <a:pt x="50" y="2311"/>
                    <a:pt x="50" y="2311"/>
                    <a:pt x="50" y="2311"/>
                  </a:cubicBezTo>
                  <a:cubicBezTo>
                    <a:pt x="49" y="2314"/>
                    <a:pt x="49" y="2314"/>
                    <a:pt x="49" y="2314"/>
                  </a:cubicBezTo>
                  <a:cubicBezTo>
                    <a:pt x="47" y="2319"/>
                    <a:pt x="46" y="2323"/>
                    <a:pt x="45" y="2328"/>
                  </a:cubicBezTo>
                  <a:cubicBezTo>
                    <a:pt x="43" y="2337"/>
                    <a:pt x="43" y="2345"/>
                    <a:pt x="43" y="2353"/>
                  </a:cubicBezTo>
                  <a:cubicBezTo>
                    <a:pt x="43" y="2357"/>
                    <a:pt x="44" y="2361"/>
                    <a:pt x="44" y="2365"/>
                  </a:cubicBezTo>
                  <a:cubicBezTo>
                    <a:pt x="44" y="2368"/>
                    <a:pt x="44" y="2368"/>
                    <a:pt x="44" y="2368"/>
                  </a:cubicBezTo>
                  <a:cubicBezTo>
                    <a:pt x="44" y="2369"/>
                    <a:pt x="44" y="2369"/>
                    <a:pt x="44" y="2369"/>
                  </a:cubicBezTo>
                  <a:cubicBezTo>
                    <a:pt x="44" y="2369"/>
                    <a:pt x="44" y="2369"/>
                    <a:pt x="44" y="2369"/>
                  </a:cubicBezTo>
                  <a:cubicBezTo>
                    <a:pt x="44" y="2369"/>
                    <a:pt x="44" y="2369"/>
                    <a:pt x="44" y="2369"/>
                  </a:cubicBezTo>
                  <a:cubicBezTo>
                    <a:pt x="44" y="2370"/>
                    <a:pt x="44" y="2370"/>
                    <a:pt x="44" y="2370"/>
                  </a:cubicBezTo>
                  <a:cubicBezTo>
                    <a:pt x="44" y="2370"/>
                    <a:pt x="44" y="2370"/>
                    <a:pt x="44" y="2370"/>
                  </a:cubicBezTo>
                  <a:cubicBezTo>
                    <a:pt x="44" y="2372"/>
                    <a:pt x="44" y="2372"/>
                    <a:pt x="44" y="2374"/>
                  </a:cubicBezTo>
                  <a:cubicBezTo>
                    <a:pt x="43" y="2380"/>
                    <a:pt x="42" y="2387"/>
                    <a:pt x="40" y="2393"/>
                  </a:cubicBezTo>
                  <a:cubicBezTo>
                    <a:pt x="36" y="2406"/>
                    <a:pt x="30" y="2418"/>
                    <a:pt x="22" y="2430"/>
                  </a:cubicBezTo>
                  <a:cubicBezTo>
                    <a:pt x="22" y="2432"/>
                    <a:pt x="21" y="2433"/>
                    <a:pt x="20" y="2435"/>
                  </a:cubicBezTo>
                  <a:cubicBezTo>
                    <a:pt x="17" y="2440"/>
                    <a:pt x="17" y="2440"/>
                    <a:pt x="17" y="2440"/>
                  </a:cubicBezTo>
                  <a:cubicBezTo>
                    <a:pt x="16" y="2441"/>
                    <a:pt x="14" y="2443"/>
                    <a:pt x="13" y="2445"/>
                  </a:cubicBezTo>
                  <a:cubicBezTo>
                    <a:pt x="12" y="2447"/>
                    <a:pt x="11" y="2449"/>
                    <a:pt x="10" y="2451"/>
                  </a:cubicBezTo>
                  <a:cubicBezTo>
                    <a:pt x="6" y="2458"/>
                    <a:pt x="3" y="2467"/>
                    <a:pt x="1" y="2477"/>
                  </a:cubicBezTo>
                  <a:cubicBezTo>
                    <a:pt x="0" y="2486"/>
                    <a:pt x="1" y="2497"/>
                    <a:pt x="3" y="2506"/>
                  </a:cubicBezTo>
                  <a:cubicBezTo>
                    <a:pt x="6" y="2515"/>
                    <a:pt x="10" y="2523"/>
                    <a:pt x="15" y="2530"/>
                  </a:cubicBezTo>
                  <a:cubicBezTo>
                    <a:pt x="18" y="2536"/>
                    <a:pt x="23" y="2543"/>
                    <a:pt x="28" y="2550"/>
                  </a:cubicBezTo>
                  <a:cubicBezTo>
                    <a:pt x="31" y="2553"/>
                    <a:pt x="33" y="2556"/>
                    <a:pt x="36" y="2559"/>
                  </a:cubicBezTo>
                  <a:cubicBezTo>
                    <a:pt x="44" y="2568"/>
                    <a:pt x="44" y="2568"/>
                    <a:pt x="44" y="2568"/>
                  </a:cubicBezTo>
                  <a:cubicBezTo>
                    <a:pt x="55" y="2580"/>
                    <a:pt x="67" y="2591"/>
                    <a:pt x="82" y="2599"/>
                  </a:cubicBezTo>
                  <a:cubicBezTo>
                    <a:pt x="87" y="2602"/>
                    <a:pt x="87" y="2602"/>
                    <a:pt x="87" y="2602"/>
                  </a:cubicBezTo>
                  <a:cubicBezTo>
                    <a:pt x="88" y="2603"/>
                    <a:pt x="88" y="2603"/>
                    <a:pt x="88" y="2603"/>
                  </a:cubicBezTo>
                  <a:cubicBezTo>
                    <a:pt x="88" y="2603"/>
                    <a:pt x="88" y="2603"/>
                    <a:pt x="88" y="2603"/>
                  </a:cubicBezTo>
                  <a:cubicBezTo>
                    <a:pt x="89" y="2603"/>
                    <a:pt x="89" y="2603"/>
                    <a:pt x="89" y="2603"/>
                  </a:cubicBezTo>
                  <a:cubicBezTo>
                    <a:pt x="90" y="2604"/>
                    <a:pt x="90" y="2604"/>
                    <a:pt x="90" y="2604"/>
                  </a:cubicBezTo>
                  <a:cubicBezTo>
                    <a:pt x="93" y="2605"/>
                    <a:pt x="93" y="2605"/>
                    <a:pt x="93" y="2605"/>
                  </a:cubicBezTo>
                  <a:cubicBezTo>
                    <a:pt x="96" y="2607"/>
                    <a:pt x="100" y="2608"/>
                    <a:pt x="104" y="2610"/>
                  </a:cubicBezTo>
                  <a:cubicBezTo>
                    <a:pt x="111" y="2613"/>
                    <a:pt x="119" y="2615"/>
                    <a:pt x="126" y="2618"/>
                  </a:cubicBezTo>
                  <a:cubicBezTo>
                    <a:pt x="127" y="2618"/>
                    <a:pt x="128" y="2618"/>
                    <a:pt x="129" y="2618"/>
                  </a:cubicBezTo>
                  <a:cubicBezTo>
                    <a:pt x="128" y="2619"/>
                    <a:pt x="128" y="2619"/>
                    <a:pt x="128" y="2620"/>
                  </a:cubicBezTo>
                  <a:cubicBezTo>
                    <a:pt x="124" y="2624"/>
                    <a:pt x="124" y="2624"/>
                    <a:pt x="124" y="2624"/>
                  </a:cubicBezTo>
                  <a:cubicBezTo>
                    <a:pt x="122" y="2627"/>
                    <a:pt x="120" y="2630"/>
                    <a:pt x="118" y="2634"/>
                  </a:cubicBezTo>
                  <a:cubicBezTo>
                    <a:pt x="111" y="2646"/>
                    <a:pt x="106" y="2660"/>
                    <a:pt x="102" y="2674"/>
                  </a:cubicBezTo>
                  <a:cubicBezTo>
                    <a:pt x="98" y="2688"/>
                    <a:pt x="95" y="2702"/>
                    <a:pt x="93" y="2716"/>
                  </a:cubicBezTo>
                  <a:cubicBezTo>
                    <a:pt x="91" y="2723"/>
                    <a:pt x="90" y="2730"/>
                    <a:pt x="89" y="2737"/>
                  </a:cubicBezTo>
                  <a:cubicBezTo>
                    <a:pt x="89" y="2741"/>
                    <a:pt x="89" y="2744"/>
                    <a:pt x="88" y="2748"/>
                  </a:cubicBezTo>
                  <a:cubicBezTo>
                    <a:pt x="88" y="2751"/>
                    <a:pt x="88" y="2755"/>
                    <a:pt x="87" y="2759"/>
                  </a:cubicBezTo>
                  <a:cubicBezTo>
                    <a:pt x="87" y="2761"/>
                    <a:pt x="87" y="2761"/>
                    <a:pt x="87" y="2761"/>
                  </a:cubicBezTo>
                  <a:cubicBezTo>
                    <a:pt x="88" y="2775"/>
                    <a:pt x="90" y="2791"/>
                    <a:pt x="92" y="2806"/>
                  </a:cubicBezTo>
                  <a:cubicBezTo>
                    <a:pt x="95" y="2821"/>
                    <a:pt x="99" y="2836"/>
                    <a:pt x="105" y="2850"/>
                  </a:cubicBezTo>
                  <a:cubicBezTo>
                    <a:pt x="111" y="2865"/>
                    <a:pt x="118" y="2879"/>
                    <a:pt x="127" y="2893"/>
                  </a:cubicBezTo>
                  <a:cubicBezTo>
                    <a:pt x="137" y="2906"/>
                    <a:pt x="148" y="2919"/>
                    <a:pt x="161" y="2929"/>
                  </a:cubicBezTo>
                  <a:cubicBezTo>
                    <a:pt x="164" y="2932"/>
                    <a:pt x="168" y="2934"/>
                    <a:pt x="171" y="2937"/>
                  </a:cubicBezTo>
                  <a:cubicBezTo>
                    <a:pt x="177" y="2941"/>
                    <a:pt x="177" y="2941"/>
                    <a:pt x="177" y="2941"/>
                  </a:cubicBezTo>
                  <a:cubicBezTo>
                    <a:pt x="178" y="2942"/>
                    <a:pt x="180" y="2943"/>
                    <a:pt x="182" y="2944"/>
                  </a:cubicBezTo>
                  <a:cubicBezTo>
                    <a:pt x="186" y="2946"/>
                    <a:pt x="190" y="2948"/>
                    <a:pt x="193" y="2950"/>
                  </a:cubicBezTo>
                  <a:cubicBezTo>
                    <a:pt x="198" y="2952"/>
                    <a:pt x="202" y="2954"/>
                    <a:pt x="206" y="2955"/>
                  </a:cubicBezTo>
                  <a:cubicBezTo>
                    <a:pt x="209" y="2957"/>
                    <a:pt x="209" y="2957"/>
                    <a:pt x="209" y="2957"/>
                  </a:cubicBezTo>
                  <a:cubicBezTo>
                    <a:pt x="211" y="2957"/>
                    <a:pt x="211" y="2957"/>
                    <a:pt x="211" y="2957"/>
                  </a:cubicBezTo>
                  <a:cubicBezTo>
                    <a:pt x="212" y="2957"/>
                    <a:pt x="212" y="2958"/>
                    <a:pt x="212" y="2958"/>
                  </a:cubicBezTo>
                  <a:cubicBezTo>
                    <a:pt x="217" y="2959"/>
                    <a:pt x="217" y="2959"/>
                    <a:pt x="217" y="2959"/>
                  </a:cubicBezTo>
                  <a:cubicBezTo>
                    <a:pt x="223" y="2961"/>
                    <a:pt x="223" y="2961"/>
                    <a:pt x="223" y="2961"/>
                  </a:cubicBezTo>
                  <a:cubicBezTo>
                    <a:pt x="225" y="2962"/>
                    <a:pt x="225" y="2962"/>
                    <a:pt x="225" y="2962"/>
                  </a:cubicBezTo>
                  <a:cubicBezTo>
                    <a:pt x="226" y="2962"/>
                    <a:pt x="226" y="2962"/>
                    <a:pt x="226" y="2962"/>
                  </a:cubicBezTo>
                  <a:cubicBezTo>
                    <a:pt x="226" y="2962"/>
                    <a:pt x="230" y="2963"/>
                    <a:pt x="229" y="2962"/>
                  </a:cubicBezTo>
                  <a:cubicBezTo>
                    <a:pt x="229" y="2963"/>
                    <a:pt x="229" y="2963"/>
                    <a:pt x="229" y="2963"/>
                  </a:cubicBezTo>
                  <a:cubicBezTo>
                    <a:pt x="237" y="2964"/>
                    <a:pt x="245" y="2966"/>
                    <a:pt x="253" y="2967"/>
                  </a:cubicBezTo>
                  <a:cubicBezTo>
                    <a:pt x="285" y="2972"/>
                    <a:pt x="317" y="2970"/>
                    <a:pt x="348" y="2965"/>
                  </a:cubicBezTo>
                  <a:cubicBezTo>
                    <a:pt x="408" y="2955"/>
                    <a:pt x="464" y="2934"/>
                    <a:pt x="517" y="2913"/>
                  </a:cubicBezTo>
                  <a:cubicBezTo>
                    <a:pt x="556" y="2897"/>
                    <a:pt x="556" y="2897"/>
                    <a:pt x="556" y="2897"/>
                  </a:cubicBezTo>
                  <a:cubicBezTo>
                    <a:pt x="575" y="2890"/>
                    <a:pt x="575" y="2890"/>
                    <a:pt x="575" y="2890"/>
                  </a:cubicBezTo>
                  <a:cubicBezTo>
                    <a:pt x="595" y="2882"/>
                    <a:pt x="595" y="2882"/>
                    <a:pt x="595" y="2882"/>
                  </a:cubicBezTo>
                  <a:cubicBezTo>
                    <a:pt x="622" y="2871"/>
                    <a:pt x="649" y="2861"/>
                    <a:pt x="675" y="2850"/>
                  </a:cubicBezTo>
                  <a:cubicBezTo>
                    <a:pt x="728" y="2827"/>
                    <a:pt x="780" y="2803"/>
                    <a:pt x="831" y="2778"/>
                  </a:cubicBezTo>
                  <a:cubicBezTo>
                    <a:pt x="869" y="2759"/>
                    <a:pt x="869" y="2759"/>
                    <a:pt x="869" y="2759"/>
                  </a:cubicBezTo>
                  <a:cubicBezTo>
                    <a:pt x="888" y="2749"/>
                    <a:pt x="888" y="2749"/>
                    <a:pt x="888" y="2749"/>
                  </a:cubicBezTo>
                  <a:cubicBezTo>
                    <a:pt x="907" y="2739"/>
                    <a:pt x="907" y="2739"/>
                    <a:pt x="907" y="2739"/>
                  </a:cubicBezTo>
                  <a:cubicBezTo>
                    <a:pt x="945" y="2718"/>
                    <a:pt x="945" y="2718"/>
                    <a:pt x="945" y="2718"/>
                  </a:cubicBezTo>
                  <a:cubicBezTo>
                    <a:pt x="952" y="2715"/>
                    <a:pt x="958" y="2712"/>
                    <a:pt x="964" y="2708"/>
                  </a:cubicBezTo>
                  <a:cubicBezTo>
                    <a:pt x="983" y="2698"/>
                    <a:pt x="983" y="2698"/>
                    <a:pt x="983" y="2698"/>
                  </a:cubicBezTo>
                  <a:cubicBezTo>
                    <a:pt x="1008" y="2683"/>
                    <a:pt x="1033" y="2669"/>
                    <a:pt x="1057" y="2654"/>
                  </a:cubicBezTo>
                  <a:cubicBezTo>
                    <a:pt x="1081" y="2638"/>
                    <a:pt x="1106" y="2623"/>
                    <a:pt x="1129" y="2607"/>
                  </a:cubicBezTo>
                  <a:cubicBezTo>
                    <a:pt x="1164" y="2583"/>
                    <a:pt x="1164" y="2583"/>
                    <a:pt x="1164" y="2583"/>
                  </a:cubicBezTo>
                  <a:cubicBezTo>
                    <a:pt x="1173" y="2577"/>
                    <a:pt x="1173" y="2577"/>
                    <a:pt x="1173" y="2577"/>
                  </a:cubicBezTo>
                  <a:cubicBezTo>
                    <a:pt x="1177" y="2574"/>
                    <a:pt x="1177" y="2574"/>
                    <a:pt x="1177" y="2574"/>
                  </a:cubicBezTo>
                  <a:cubicBezTo>
                    <a:pt x="1178" y="2573"/>
                    <a:pt x="1178" y="2573"/>
                    <a:pt x="1178" y="2573"/>
                  </a:cubicBezTo>
                  <a:cubicBezTo>
                    <a:pt x="1179" y="2573"/>
                    <a:pt x="1179" y="2573"/>
                    <a:pt x="1179" y="2573"/>
                  </a:cubicBezTo>
                  <a:cubicBezTo>
                    <a:pt x="1180" y="2572"/>
                    <a:pt x="1180" y="2572"/>
                    <a:pt x="1180" y="2572"/>
                  </a:cubicBezTo>
                  <a:cubicBezTo>
                    <a:pt x="1182" y="2571"/>
                    <a:pt x="1182" y="2571"/>
                    <a:pt x="1182" y="2571"/>
                  </a:cubicBezTo>
                  <a:cubicBezTo>
                    <a:pt x="1199" y="2558"/>
                    <a:pt x="1199" y="2558"/>
                    <a:pt x="1199" y="2558"/>
                  </a:cubicBezTo>
                  <a:cubicBezTo>
                    <a:pt x="1222" y="2541"/>
                    <a:pt x="1245" y="2524"/>
                    <a:pt x="1268" y="2508"/>
                  </a:cubicBezTo>
                  <a:cubicBezTo>
                    <a:pt x="1286" y="2495"/>
                    <a:pt x="1286" y="2495"/>
                    <a:pt x="1286" y="2495"/>
                  </a:cubicBezTo>
                  <a:cubicBezTo>
                    <a:pt x="1291" y="2491"/>
                    <a:pt x="1297" y="2487"/>
                    <a:pt x="1303" y="2483"/>
                  </a:cubicBezTo>
                  <a:cubicBezTo>
                    <a:pt x="1337" y="2457"/>
                    <a:pt x="1337" y="2457"/>
                    <a:pt x="1337" y="2457"/>
                  </a:cubicBezTo>
                  <a:cubicBezTo>
                    <a:pt x="1360" y="2440"/>
                    <a:pt x="1383" y="2423"/>
                    <a:pt x="1406" y="2407"/>
                  </a:cubicBezTo>
                  <a:cubicBezTo>
                    <a:pt x="1417" y="2399"/>
                    <a:pt x="1429" y="2390"/>
                    <a:pt x="1440" y="2381"/>
                  </a:cubicBezTo>
                  <a:cubicBezTo>
                    <a:pt x="1452" y="2373"/>
                    <a:pt x="1463" y="2364"/>
                    <a:pt x="1474" y="2356"/>
                  </a:cubicBezTo>
                  <a:cubicBezTo>
                    <a:pt x="1486" y="2348"/>
                    <a:pt x="1497" y="2339"/>
                    <a:pt x="1509" y="2331"/>
                  </a:cubicBezTo>
                  <a:close/>
                  <a:moveTo>
                    <a:pt x="1183" y="1673"/>
                  </a:moveTo>
                  <a:cubicBezTo>
                    <a:pt x="1183" y="1673"/>
                    <a:pt x="1183" y="1673"/>
                    <a:pt x="1183" y="16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Freeform 17"/>
          <p:cNvSpPr/>
          <p:nvPr/>
        </p:nvSpPr>
        <p:spPr bwMode="auto">
          <a:xfrm>
            <a:off x="6994815" y="3800582"/>
            <a:ext cx="694561" cy="693215"/>
          </a:xfrm>
          <a:custGeom>
            <a:avLst/>
            <a:gdLst>
              <a:gd name="T0" fmla="*/ 194 w 345"/>
              <a:gd name="T1" fmla="*/ 7 h 344"/>
              <a:gd name="T2" fmla="*/ 139 w 345"/>
              <a:gd name="T3" fmla="*/ 73 h 344"/>
              <a:gd name="T4" fmla="*/ 129 w 345"/>
              <a:gd name="T5" fmla="*/ 119 h 344"/>
              <a:gd name="T6" fmla="*/ 30 w 345"/>
              <a:gd name="T7" fmla="*/ 151 h 344"/>
              <a:gd name="T8" fmla="*/ 8 w 345"/>
              <a:gd name="T9" fmla="*/ 245 h 344"/>
              <a:gd name="T10" fmla="*/ 236 w 345"/>
              <a:gd name="T11" fmla="*/ 336 h 344"/>
              <a:gd name="T12" fmla="*/ 313 w 345"/>
              <a:gd name="T13" fmla="*/ 315 h 344"/>
              <a:gd name="T14" fmla="*/ 344 w 345"/>
              <a:gd name="T15" fmla="*/ 174 h 344"/>
              <a:gd name="T16" fmla="*/ 230 w 345"/>
              <a:gd name="T17" fmla="*/ 1 h 344"/>
              <a:gd name="T18" fmla="*/ 194 w 345"/>
              <a:gd name="T19" fmla="*/ 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44">
                <a:moveTo>
                  <a:pt x="194" y="7"/>
                </a:moveTo>
                <a:cubicBezTo>
                  <a:pt x="168" y="19"/>
                  <a:pt x="151" y="44"/>
                  <a:pt x="139" y="73"/>
                </a:cubicBezTo>
                <a:cubicBezTo>
                  <a:pt x="138" y="75"/>
                  <a:pt x="125" y="118"/>
                  <a:pt x="129" y="119"/>
                </a:cubicBezTo>
                <a:cubicBezTo>
                  <a:pt x="95" y="114"/>
                  <a:pt x="56" y="131"/>
                  <a:pt x="30" y="151"/>
                </a:cubicBezTo>
                <a:cubicBezTo>
                  <a:pt x="2" y="174"/>
                  <a:pt x="0" y="213"/>
                  <a:pt x="8" y="245"/>
                </a:cubicBezTo>
                <a:cubicBezTo>
                  <a:pt x="31" y="332"/>
                  <a:pt x="162" y="344"/>
                  <a:pt x="236" y="336"/>
                </a:cubicBezTo>
                <a:cubicBezTo>
                  <a:pt x="262" y="334"/>
                  <a:pt x="289" y="327"/>
                  <a:pt x="313" y="315"/>
                </a:cubicBezTo>
                <a:cubicBezTo>
                  <a:pt x="337" y="272"/>
                  <a:pt x="345" y="223"/>
                  <a:pt x="344" y="174"/>
                </a:cubicBezTo>
                <a:cubicBezTo>
                  <a:pt x="341" y="96"/>
                  <a:pt x="326" y="6"/>
                  <a:pt x="230" y="1"/>
                </a:cubicBezTo>
                <a:cubicBezTo>
                  <a:pt x="216" y="0"/>
                  <a:pt x="204" y="3"/>
                  <a:pt x="194" y="7"/>
                </a:cubicBezTo>
                <a:close/>
              </a:path>
            </a:pathLst>
          </a:custGeom>
          <a:solidFill>
            <a:schemeClr val="bg1">
              <a:alpha val="66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500" autoRev="1" fill="hold">
                                              <p:stCondLst>
                                                <p:cond delay="0"/>
                                              </p:stCondLst>
                                            </p:cTn>
                                            <p:tgtEl>
                                              <p:spTgt spid="3"/>
                                            </p:tgtEl>
                                            <p:attrNameLst>
                                              <p:attrName>ppt_w</p:attrName>
                                            </p:attrNameLst>
                                          </p:cBhvr>
                                        </p:anim>
                                        <p:anim by="(#ppt_w*0.50)" calcmode="lin" valueType="num">
                                          <p:cBhvr>
                                            <p:cTn id="18" dur="500" decel="50000" autoRev="1" fill="hold">
                                              <p:stCondLst>
                                                <p:cond delay="0"/>
                                              </p:stCondLst>
                                            </p:cTn>
                                            <p:tgtEl>
                                              <p:spTgt spid="3"/>
                                            </p:tgtEl>
                                            <p:attrNameLst>
                                              <p:attrName>ppt_x</p:attrName>
                                            </p:attrNameLst>
                                          </p:cBhvr>
                                        </p:anim>
                                        <p:anim from="(-#ppt_h/2)" to="(#ppt_y)" calcmode="lin" valueType="num">
                                          <p:cBhvr>
                                            <p:cTn id="19" dur="1000" fill="hold">
                                              <p:stCondLst>
                                                <p:cond delay="0"/>
                                              </p:stCondLst>
                                            </p:cTn>
                                            <p:tgtEl>
                                              <p:spTgt spid="3"/>
                                            </p:tgtEl>
                                            <p:attrNameLst>
                                              <p:attrName>ppt_y</p:attrName>
                                            </p:attrNameLst>
                                          </p:cBhvr>
                                        </p:anim>
                                        <p:animRot by="21600000">
                                          <p:cBhvr>
                                            <p:cTn id="20" dur="1000" fill="hold">
                                              <p:stCondLst>
                                                <p:cond delay="0"/>
                                              </p:stCondLst>
                                            </p:cTn>
                                            <p:tgtEl>
                                              <p:spTgt spid="3"/>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5" dur="6000" fill="hold"/>
                                            <p:tgtEl>
                                              <p:spTgt spid="7"/>
                                            </p:tgtEl>
                                            <p:attrNameLst>
                                              <p:attrName>ppt_x</p:attrName>
                                              <p:attrName>ppt_y</p:attrName>
                                            </p:attrNameLst>
                                          </p:cBhvr>
                                          <p:rCtr x="-156" y="18194"/>
                                        </p:animMotion>
                                      </p:childTnLst>
                                    </p:cTn>
                                  </p:par>
                                  <p:par>
                                    <p:cTn id="26" presetID="2" presetClass="entr" presetSubtype="2" accel="52000" fill="hold" grpId="0" nodeType="withEffect" p14:presetBounceEnd="60000">
                                      <p:stCondLst>
                                        <p:cond delay="2000"/>
                                      </p:stCondLst>
                                      <p:iterate type="lt">
                                        <p:tmPct val="0"/>
                                      </p:iterate>
                                      <p:childTnLst>
                                        <p:set>
                                          <p:cBhvr>
                                            <p:cTn id="27" dur="1" fill="hold">
                                              <p:stCondLst>
                                                <p:cond delay="0"/>
                                              </p:stCondLst>
                                            </p:cTn>
                                            <p:tgtEl>
                                              <p:spTgt spid="6"/>
                                            </p:tgtEl>
                                            <p:attrNameLst>
                                              <p:attrName>style.visibility</p:attrName>
                                            </p:attrNameLst>
                                          </p:cBhvr>
                                          <p:to>
                                            <p:strVal val="visible"/>
                                          </p:to>
                                        </p:set>
                                        <p:anim calcmode="lin" valueType="num" p14:bounceEnd="60000">
                                          <p:cBhvr additive="base">
                                            <p:cTn id="28"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9" dur="1500" fill="hold"/>
                                            <p:tgtEl>
                                              <p:spTgt spid="6"/>
                                            </p:tgtEl>
                                            <p:attrNameLst>
                                              <p:attrName>ppt_y</p:attrName>
                                            </p:attrNameLst>
                                          </p:cBhvr>
                                          <p:tavLst>
                                            <p:tav tm="0">
                                              <p:val>
                                                <p:strVal val="#ppt_y"/>
                                              </p:val>
                                            </p:tav>
                                            <p:tav tm="100000">
                                              <p:val>
                                                <p:strVal val="#ppt_y"/>
                                              </p:val>
                                            </p:tav>
                                          </p:tavLst>
                                        </p:anim>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2" presetClass="entr" presetSubtype="2" accel="52000" fill="hold" grpId="0" nodeType="withEffect" p14:presetBounceEnd="60000">
                                      <p:stCondLst>
                                        <p:cond delay="5200"/>
                                      </p:stCondLst>
                                      <p:iterate type="lt">
                                        <p:tmPct val="0"/>
                                      </p:iterate>
                                      <p:childTnLst>
                                        <p:set>
                                          <p:cBhvr>
                                            <p:cTn id="34" dur="1" fill="hold">
                                              <p:stCondLst>
                                                <p:cond delay="0"/>
                                              </p:stCondLst>
                                            </p:cTn>
                                            <p:tgtEl>
                                              <p:spTgt spid="10"/>
                                            </p:tgtEl>
                                            <p:attrNameLst>
                                              <p:attrName>style.visibility</p:attrName>
                                            </p:attrNameLst>
                                          </p:cBhvr>
                                          <p:to>
                                            <p:strVal val="visible"/>
                                          </p:to>
                                        </p:set>
                                        <p:anim calcmode="lin" valueType="num" p14:bounceEnd="60000">
                                          <p:cBhvr additive="base">
                                            <p:cTn id="35"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36" dur="1500" fill="hold"/>
                                            <p:tgtEl>
                                              <p:spTgt spid="10"/>
                                            </p:tgtEl>
                                            <p:attrNameLst>
                                              <p:attrName>ppt_y</p:attrName>
                                            </p:attrNameLst>
                                          </p:cBhvr>
                                          <p:tavLst>
                                            <p:tav tm="0">
                                              <p:val>
                                                <p:strVal val="#ppt_y"/>
                                              </p:val>
                                            </p:tav>
                                            <p:tav tm="100000">
                                              <p:val>
                                                <p:strVal val="#ppt_y"/>
                                              </p:val>
                                            </p:tav>
                                          </p:tavLst>
                                        </p:anim>
                                      </p:childTnLst>
                                    </p:cTn>
                                  </p:par>
                                  <p:par>
                                    <p:cTn id="37" presetID="26" presetClass="emph" presetSubtype="0" fill="hold" grpId="1" nodeType="withEffect">
                                      <p:stCondLst>
                                        <p:cond delay="5400"/>
                                      </p:stCondLst>
                                      <p:iterate type="lt">
                                        <p:tmPct val="10000"/>
                                      </p:iterate>
                                      <p:childTnLst>
                                        <p:animEffect transition="out" filter="fade">
                                          <p:cBhvr>
                                            <p:cTn id="38" dur="750" tmFilter="0, 0; .2, .5; .8, .5; 1, 0"/>
                                            <p:tgtEl>
                                              <p:spTgt spid="10"/>
                                            </p:tgtEl>
                                          </p:cBhvr>
                                        </p:animEffect>
                                        <p:animScale>
                                          <p:cBhvr>
                                            <p:cTn id="39"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10" grpId="0"/>
          <p:bldP spid="10" grpId="1"/>
          <p:bldP spid="4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500" autoRev="1" fill="hold">
                                              <p:stCondLst>
                                                <p:cond delay="0"/>
                                              </p:stCondLst>
                                            </p:cTn>
                                            <p:tgtEl>
                                              <p:spTgt spid="3"/>
                                            </p:tgtEl>
                                            <p:attrNameLst>
                                              <p:attrName>ppt_w</p:attrName>
                                            </p:attrNameLst>
                                          </p:cBhvr>
                                        </p:anim>
                                        <p:anim by="(#ppt_w*0.50)" calcmode="lin" valueType="num">
                                          <p:cBhvr>
                                            <p:cTn id="18" dur="500" decel="50000" autoRev="1" fill="hold">
                                              <p:stCondLst>
                                                <p:cond delay="0"/>
                                              </p:stCondLst>
                                            </p:cTn>
                                            <p:tgtEl>
                                              <p:spTgt spid="3"/>
                                            </p:tgtEl>
                                            <p:attrNameLst>
                                              <p:attrName>ppt_x</p:attrName>
                                            </p:attrNameLst>
                                          </p:cBhvr>
                                        </p:anim>
                                        <p:anim from="(-#ppt_h/2)" to="(#ppt_y)" calcmode="lin" valueType="num">
                                          <p:cBhvr>
                                            <p:cTn id="19" dur="1000" fill="hold">
                                              <p:stCondLst>
                                                <p:cond delay="0"/>
                                              </p:stCondLst>
                                            </p:cTn>
                                            <p:tgtEl>
                                              <p:spTgt spid="3"/>
                                            </p:tgtEl>
                                            <p:attrNameLst>
                                              <p:attrName>ppt_y</p:attrName>
                                            </p:attrNameLst>
                                          </p:cBhvr>
                                        </p:anim>
                                        <p:animRot by="21600000">
                                          <p:cBhvr>
                                            <p:cTn id="20" dur="1000" fill="hold">
                                              <p:stCondLst>
                                                <p:cond delay="0"/>
                                              </p:stCondLst>
                                            </p:cTn>
                                            <p:tgtEl>
                                              <p:spTgt spid="3"/>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5" dur="6000" fill="hold"/>
                                            <p:tgtEl>
                                              <p:spTgt spid="7"/>
                                            </p:tgtEl>
                                            <p:attrNameLst>
                                              <p:attrName>ppt_x</p:attrName>
                                              <p:attrName>ppt_y</p:attrName>
                                            </p:attrNameLst>
                                          </p:cBhvr>
                                          <p:rCtr x="-156" y="18194"/>
                                        </p:animMotion>
                                      </p:childTnLst>
                                    </p:cTn>
                                  </p:par>
                                  <p:par>
                                    <p:cTn id="26" presetID="2" presetClass="entr" presetSubtype="2" accel="52000" fill="hold" grpId="0" nodeType="withEffect">
                                      <p:stCondLst>
                                        <p:cond delay="2000"/>
                                      </p:stCondLst>
                                      <p:iterate type="lt">
                                        <p:tmPct val="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500" fill="hold"/>
                                            <p:tgtEl>
                                              <p:spTgt spid="6"/>
                                            </p:tgtEl>
                                            <p:attrNameLst>
                                              <p:attrName>ppt_x</p:attrName>
                                            </p:attrNameLst>
                                          </p:cBhvr>
                                          <p:tavLst>
                                            <p:tav tm="0">
                                              <p:val>
                                                <p:strVal val="1+#ppt_w/2"/>
                                              </p:val>
                                            </p:tav>
                                            <p:tav tm="100000">
                                              <p:val>
                                                <p:strVal val="#ppt_x"/>
                                              </p:val>
                                            </p:tav>
                                          </p:tavLst>
                                        </p:anim>
                                        <p:anim calcmode="lin" valueType="num">
                                          <p:cBhvr additive="base">
                                            <p:cTn id="29" dur="1500" fill="hold"/>
                                            <p:tgtEl>
                                              <p:spTgt spid="6"/>
                                            </p:tgtEl>
                                            <p:attrNameLst>
                                              <p:attrName>ppt_y</p:attrName>
                                            </p:attrNameLst>
                                          </p:cBhvr>
                                          <p:tavLst>
                                            <p:tav tm="0">
                                              <p:val>
                                                <p:strVal val="#ppt_y"/>
                                              </p:val>
                                            </p:tav>
                                            <p:tav tm="100000">
                                              <p:val>
                                                <p:strVal val="#ppt_y"/>
                                              </p:val>
                                            </p:tav>
                                          </p:tavLst>
                                        </p:anim>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2" presetClass="entr" presetSubtype="2" accel="52000" fill="hold" grpId="0" nodeType="withEffect">
                                      <p:stCondLst>
                                        <p:cond delay="5200"/>
                                      </p:stCondLst>
                                      <p:iterate type="lt">
                                        <p:tmPct val="0"/>
                                      </p:iterate>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500" fill="hold"/>
                                            <p:tgtEl>
                                              <p:spTgt spid="10"/>
                                            </p:tgtEl>
                                            <p:attrNameLst>
                                              <p:attrName>ppt_x</p:attrName>
                                            </p:attrNameLst>
                                          </p:cBhvr>
                                          <p:tavLst>
                                            <p:tav tm="0">
                                              <p:val>
                                                <p:strVal val="1+#ppt_w/2"/>
                                              </p:val>
                                            </p:tav>
                                            <p:tav tm="100000">
                                              <p:val>
                                                <p:strVal val="#ppt_x"/>
                                              </p:val>
                                            </p:tav>
                                          </p:tavLst>
                                        </p:anim>
                                        <p:anim calcmode="lin" valueType="num">
                                          <p:cBhvr additive="base">
                                            <p:cTn id="36" dur="1500" fill="hold"/>
                                            <p:tgtEl>
                                              <p:spTgt spid="10"/>
                                            </p:tgtEl>
                                            <p:attrNameLst>
                                              <p:attrName>ppt_y</p:attrName>
                                            </p:attrNameLst>
                                          </p:cBhvr>
                                          <p:tavLst>
                                            <p:tav tm="0">
                                              <p:val>
                                                <p:strVal val="#ppt_y"/>
                                              </p:val>
                                            </p:tav>
                                            <p:tav tm="100000">
                                              <p:val>
                                                <p:strVal val="#ppt_y"/>
                                              </p:val>
                                            </p:tav>
                                          </p:tavLst>
                                        </p:anim>
                                      </p:childTnLst>
                                    </p:cTn>
                                  </p:par>
                                  <p:par>
                                    <p:cTn id="37" presetID="26" presetClass="emph" presetSubtype="0" fill="hold" grpId="1" nodeType="withEffect">
                                      <p:stCondLst>
                                        <p:cond delay="5400"/>
                                      </p:stCondLst>
                                      <p:iterate type="lt">
                                        <p:tmPct val="10000"/>
                                      </p:iterate>
                                      <p:childTnLst>
                                        <p:animEffect transition="out" filter="fade">
                                          <p:cBhvr>
                                            <p:cTn id="38" dur="750" tmFilter="0, 0; .2, .5; .8, .5; 1, 0"/>
                                            <p:tgtEl>
                                              <p:spTgt spid="10"/>
                                            </p:tgtEl>
                                          </p:cBhvr>
                                        </p:animEffect>
                                        <p:animScale>
                                          <p:cBhvr>
                                            <p:cTn id="39"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10" grpId="0"/>
          <p:bldP spid="10" grpId="1"/>
          <p:bldP spid="4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 name="Group 60"/>
          <p:cNvGrpSpPr>
            <a:grpSpLocks noChangeAspect="1"/>
          </p:cNvGrpSpPr>
          <p:nvPr/>
        </p:nvGrpSpPr>
        <p:grpSpPr bwMode="auto">
          <a:xfrm>
            <a:off x="1031971" y="277813"/>
            <a:ext cx="5067299" cy="6184901"/>
            <a:chOff x="3481" y="175"/>
            <a:chExt cx="3192" cy="3896"/>
          </a:xfrm>
        </p:grpSpPr>
        <p:sp>
          <p:nvSpPr>
            <p:cNvPr id="3074" name="Freeform 61"/>
            <p:cNvSpPr/>
            <p:nvPr/>
          </p:nvSpPr>
          <p:spPr bwMode="auto">
            <a:xfrm>
              <a:off x="4295" y="587"/>
              <a:ext cx="1277" cy="978"/>
            </a:xfrm>
            <a:custGeom>
              <a:avLst/>
              <a:gdLst>
                <a:gd name="T0" fmla="*/ 1251 w 1335"/>
                <a:gd name="T1" fmla="*/ 569 h 1023"/>
                <a:gd name="T2" fmla="*/ 1258 w 1335"/>
                <a:gd name="T3" fmla="*/ 562 h 1023"/>
                <a:gd name="T4" fmla="*/ 1296 w 1335"/>
                <a:gd name="T5" fmla="*/ 266 h 1023"/>
                <a:gd name="T6" fmla="*/ 1206 w 1335"/>
                <a:gd name="T7" fmla="*/ 107 h 1023"/>
                <a:gd name="T8" fmla="*/ 1091 w 1335"/>
                <a:gd name="T9" fmla="*/ 34 h 1023"/>
                <a:gd name="T10" fmla="*/ 954 w 1335"/>
                <a:gd name="T11" fmla="*/ 12 h 1023"/>
                <a:gd name="T12" fmla="*/ 807 w 1335"/>
                <a:gd name="T13" fmla="*/ 1 h 1023"/>
                <a:gd name="T14" fmla="*/ 552 w 1335"/>
                <a:gd name="T15" fmla="*/ 33 h 1023"/>
                <a:gd name="T16" fmla="*/ 212 w 1335"/>
                <a:gd name="T17" fmla="*/ 286 h 1023"/>
                <a:gd name="T18" fmla="*/ 70 w 1335"/>
                <a:gd name="T19" fmla="*/ 551 h 1023"/>
                <a:gd name="T20" fmla="*/ 21 w 1335"/>
                <a:gd name="T21" fmla="*/ 746 h 1023"/>
                <a:gd name="T22" fmla="*/ 38 w 1335"/>
                <a:gd name="T23" fmla="*/ 912 h 1023"/>
                <a:gd name="T24" fmla="*/ 333 w 1335"/>
                <a:gd name="T25" fmla="*/ 996 h 1023"/>
                <a:gd name="T26" fmla="*/ 457 w 1335"/>
                <a:gd name="T27" fmla="*/ 954 h 1023"/>
                <a:gd name="T28" fmla="*/ 536 w 1335"/>
                <a:gd name="T29" fmla="*/ 905 h 1023"/>
                <a:gd name="T30" fmla="*/ 561 w 1335"/>
                <a:gd name="T31" fmla="*/ 836 h 1023"/>
                <a:gd name="T32" fmla="*/ 571 w 1335"/>
                <a:gd name="T33" fmla="*/ 772 h 1023"/>
                <a:gd name="T34" fmla="*/ 615 w 1335"/>
                <a:gd name="T35" fmla="*/ 918 h 1023"/>
                <a:gd name="T36" fmla="*/ 611 w 1335"/>
                <a:gd name="T37" fmla="*/ 953 h 1023"/>
                <a:gd name="T38" fmla="*/ 624 w 1335"/>
                <a:gd name="T39" fmla="*/ 943 h 1023"/>
                <a:gd name="T40" fmla="*/ 652 w 1335"/>
                <a:gd name="T41" fmla="*/ 905 h 1023"/>
                <a:gd name="T42" fmla="*/ 685 w 1335"/>
                <a:gd name="T43" fmla="*/ 736 h 1023"/>
                <a:gd name="T44" fmla="*/ 724 w 1335"/>
                <a:gd name="T45" fmla="*/ 551 h 1023"/>
                <a:gd name="T46" fmla="*/ 1141 w 1335"/>
                <a:gd name="T47" fmla="*/ 611 h 1023"/>
                <a:gd name="T48" fmla="*/ 1251 w 1335"/>
                <a:gd name="T49" fmla="*/ 56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5" h="1023">
                  <a:moveTo>
                    <a:pt x="1251" y="569"/>
                  </a:moveTo>
                  <a:cubicBezTo>
                    <a:pt x="1253" y="566"/>
                    <a:pt x="1255" y="564"/>
                    <a:pt x="1258" y="562"/>
                  </a:cubicBezTo>
                  <a:cubicBezTo>
                    <a:pt x="1330" y="479"/>
                    <a:pt x="1335" y="363"/>
                    <a:pt x="1296" y="266"/>
                  </a:cubicBezTo>
                  <a:cubicBezTo>
                    <a:pt x="1273" y="207"/>
                    <a:pt x="1252" y="153"/>
                    <a:pt x="1206" y="107"/>
                  </a:cubicBezTo>
                  <a:cubicBezTo>
                    <a:pt x="1174" y="75"/>
                    <a:pt x="1135" y="48"/>
                    <a:pt x="1091" y="34"/>
                  </a:cubicBezTo>
                  <a:cubicBezTo>
                    <a:pt x="1047" y="20"/>
                    <a:pt x="1000" y="18"/>
                    <a:pt x="954" y="12"/>
                  </a:cubicBezTo>
                  <a:cubicBezTo>
                    <a:pt x="905" y="7"/>
                    <a:pt x="856" y="0"/>
                    <a:pt x="807" y="1"/>
                  </a:cubicBezTo>
                  <a:cubicBezTo>
                    <a:pt x="722" y="3"/>
                    <a:pt x="634" y="9"/>
                    <a:pt x="552" y="33"/>
                  </a:cubicBezTo>
                  <a:cubicBezTo>
                    <a:pt x="410" y="74"/>
                    <a:pt x="298" y="170"/>
                    <a:pt x="212" y="286"/>
                  </a:cubicBezTo>
                  <a:cubicBezTo>
                    <a:pt x="152" y="367"/>
                    <a:pt x="101" y="455"/>
                    <a:pt x="70" y="551"/>
                  </a:cubicBezTo>
                  <a:cubicBezTo>
                    <a:pt x="50" y="615"/>
                    <a:pt x="32" y="680"/>
                    <a:pt x="21" y="746"/>
                  </a:cubicBezTo>
                  <a:cubicBezTo>
                    <a:pt x="12" y="801"/>
                    <a:pt x="0" y="864"/>
                    <a:pt x="38" y="912"/>
                  </a:cubicBezTo>
                  <a:cubicBezTo>
                    <a:pt x="110" y="1004"/>
                    <a:pt x="224" y="1023"/>
                    <a:pt x="333" y="996"/>
                  </a:cubicBezTo>
                  <a:cubicBezTo>
                    <a:pt x="375" y="985"/>
                    <a:pt x="416" y="971"/>
                    <a:pt x="457" y="954"/>
                  </a:cubicBezTo>
                  <a:cubicBezTo>
                    <a:pt x="486" y="941"/>
                    <a:pt x="518" y="934"/>
                    <a:pt x="536" y="905"/>
                  </a:cubicBezTo>
                  <a:cubicBezTo>
                    <a:pt x="549" y="884"/>
                    <a:pt x="554" y="859"/>
                    <a:pt x="561" y="836"/>
                  </a:cubicBezTo>
                  <a:cubicBezTo>
                    <a:pt x="567" y="817"/>
                    <a:pt x="580" y="792"/>
                    <a:pt x="571" y="772"/>
                  </a:cubicBezTo>
                  <a:cubicBezTo>
                    <a:pt x="589" y="815"/>
                    <a:pt x="615" y="872"/>
                    <a:pt x="615" y="918"/>
                  </a:cubicBezTo>
                  <a:cubicBezTo>
                    <a:pt x="615" y="918"/>
                    <a:pt x="611" y="953"/>
                    <a:pt x="611" y="953"/>
                  </a:cubicBezTo>
                  <a:cubicBezTo>
                    <a:pt x="611" y="952"/>
                    <a:pt x="623" y="944"/>
                    <a:pt x="624" y="943"/>
                  </a:cubicBezTo>
                  <a:cubicBezTo>
                    <a:pt x="635" y="932"/>
                    <a:pt x="644" y="919"/>
                    <a:pt x="652" y="905"/>
                  </a:cubicBezTo>
                  <a:cubicBezTo>
                    <a:pt x="681" y="854"/>
                    <a:pt x="686" y="794"/>
                    <a:pt x="685" y="736"/>
                  </a:cubicBezTo>
                  <a:cubicBezTo>
                    <a:pt x="684" y="696"/>
                    <a:pt x="641" y="535"/>
                    <a:pt x="724" y="551"/>
                  </a:cubicBezTo>
                  <a:cubicBezTo>
                    <a:pt x="864" y="577"/>
                    <a:pt x="995" y="632"/>
                    <a:pt x="1141" y="611"/>
                  </a:cubicBezTo>
                  <a:cubicBezTo>
                    <a:pt x="1178" y="605"/>
                    <a:pt x="1222" y="595"/>
                    <a:pt x="1251" y="56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62"/>
            <p:cNvSpPr/>
            <p:nvPr/>
          </p:nvSpPr>
          <p:spPr bwMode="auto">
            <a:xfrm>
              <a:off x="3853" y="175"/>
              <a:ext cx="1191" cy="1069"/>
            </a:xfrm>
            <a:custGeom>
              <a:avLst/>
              <a:gdLst>
                <a:gd name="T0" fmla="*/ 1246 w 1246"/>
                <a:gd name="T1" fmla="*/ 380 h 1118"/>
                <a:gd name="T2" fmla="*/ 1110 w 1246"/>
                <a:gd name="T3" fmla="*/ 175 h 1118"/>
                <a:gd name="T4" fmla="*/ 1108 w 1246"/>
                <a:gd name="T5" fmla="*/ 176 h 1118"/>
                <a:gd name="T6" fmla="*/ 936 w 1246"/>
                <a:gd name="T7" fmla="*/ 53 h 1118"/>
                <a:gd name="T8" fmla="*/ 556 w 1246"/>
                <a:gd name="T9" fmla="*/ 344 h 1118"/>
                <a:gd name="T10" fmla="*/ 550 w 1246"/>
                <a:gd name="T11" fmla="*/ 276 h 1118"/>
                <a:gd name="T12" fmla="*/ 218 w 1246"/>
                <a:gd name="T13" fmla="*/ 396 h 1118"/>
                <a:gd name="T14" fmla="*/ 239 w 1246"/>
                <a:gd name="T15" fmla="*/ 659 h 1118"/>
                <a:gd name="T16" fmla="*/ 213 w 1246"/>
                <a:gd name="T17" fmla="*/ 659 h 1118"/>
                <a:gd name="T18" fmla="*/ 100 w 1246"/>
                <a:gd name="T19" fmla="*/ 952 h 1118"/>
                <a:gd name="T20" fmla="*/ 395 w 1246"/>
                <a:gd name="T21" fmla="*/ 1085 h 1118"/>
                <a:gd name="T22" fmla="*/ 1246 w 1246"/>
                <a:gd name="T23" fmla="*/ 38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6" h="1118">
                  <a:moveTo>
                    <a:pt x="1246" y="380"/>
                  </a:moveTo>
                  <a:cubicBezTo>
                    <a:pt x="1246" y="380"/>
                    <a:pt x="1245" y="240"/>
                    <a:pt x="1110" y="175"/>
                  </a:cubicBezTo>
                  <a:cubicBezTo>
                    <a:pt x="1108" y="176"/>
                    <a:pt x="1108" y="176"/>
                    <a:pt x="1108" y="176"/>
                  </a:cubicBezTo>
                  <a:cubicBezTo>
                    <a:pt x="1108" y="176"/>
                    <a:pt x="1083" y="65"/>
                    <a:pt x="936" y="53"/>
                  </a:cubicBezTo>
                  <a:cubicBezTo>
                    <a:pt x="936" y="53"/>
                    <a:pt x="536" y="0"/>
                    <a:pt x="556" y="344"/>
                  </a:cubicBezTo>
                  <a:cubicBezTo>
                    <a:pt x="550" y="276"/>
                    <a:pt x="550" y="276"/>
                    <a:pt x="550" y="276"/>
                  </a:cubicBezTo>
                  <a:cubicBezTo>
                    <a:pt x="550" y="276"/>
                    <a:pt x="332" y="181"/>
                    <a:pt x="218" y="396"/>
                  </a:cubicBezTo>
                  <a:cubicBezTo>
                    <a:pt x="218" y="396"/>
                    <a:pt x="140" y="533"/>
                    <a:pt x="239" y="659"/>
                  </a:cubicBezTo>
                  <a:cubicBezTo>
                    <a:pt x="213" y="659"/>
                    <a:pt x="213" y="659"/>
                    <a:pt x="213" y="659"/>
                  </a:cubicBezTo>
                  <a:cubicBezTo>
                    <a:pt x="213" y="659"/>
                    <a:pt x="0" y="680"/>
                    <a:pt x="100" y="952"/>
                  </a:cubicBezTo>
                  <a:cubicBezTo>
                    <a:pt x="100" y="952"/>
                    <a:pt x="155" y="1118"/>
                    <a:pt x="395" y="1085"/>
                  </a:cubicBezTo>
                  <a:cubicBezTo>
                    <a:pt x="395" y="1085"/>
                    <a:pt x="587" y="342"/>
                    <a:pt x="1246" y="38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63"/>
            <p:cNvSpPr/>
            <p:nvPr/>
          </p:nvSpPr>
          <p:spPr bwMode="auto">
            <a:xfrm>
              <a:off x="5776" y="1238"/>
              <a:ext cx="832" cy="869"/>
            </a:xfrm>
            <a:custGeom>
              <a:avLst/>
              <a:gdLst>
                <a:gd name="T0" fmla="*/ 0 w 870"/>
                <a:gd name="T1" fmla="*/ 246 h 909"/>
                <a:gd name="T2" fmla="*/ 70 w 870"/>
                <a:gd name="T3" fmla="*/ 246 h 909"/>
                <a:gd name="T4" fmla="*/ 226 w 870"/>
                <a:gd name="T5" fmla="*/ 470 h 909"/>
                <a:gd name="T6" fmla="*/ 294 w 870"/>
                <a:gd name="T7" fmla="*/ 570 h 909"/>
                <a:gd name="T8" fmla="*/ 191 w 870"/>
                <a:gd name="T9" fmla="*/ 726 h 909"/>
                <a:gd name="T10" fmla="*/ 576 w 870"/>
                <a:gd name="T11" fmla="*/ 890 h 909"/>
                <a:gd name="T12" fmla="*/ 810 w 870"/>
                <a:gd name="T13" fmla="*/ 323 h 909"/>
                <a:gd name="T14" fmla="*/ 798 w 870"/>
                <a:gd name="T15" fmla="*/ 285 h 909"/>
                <a:gd name="T16" fmla="*/ 754 w 870"/>
                <a:gd name="T17" fmla="*/ 192 h 909"/>
                <a:gd name="T18" fmla="*/ 663 w 870"/>
                <a:gd name="T19" fmla="*/ 92 h 909"/>
                <a:gd name="T20" fmla="*/ 526 w 870"/>
                <a:gd name="T21" fmla="*/ 17 h 909"/>
                <a:gd name="T22" fmla="*/ 293 w 870"/>
                <a:gd name="T23" fmla="*/ 25 h 909"/>
                <a:gd name="T24" fmla="*/ 59 w 870"/>
                <a:gd name="T25" fmla="*/ 112 h 909"/>
                <a:gd name="T26" fmla="*/ 20 w 870"/>
                <a:gd name="T27" fmla="*/ 164 h 909"/>
                <a:gd name="T28" fmla="*/ 0 w 870"/>
                <a:gd name="T29" fmla="*/ 246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0" h="909">
                  <a:moveTo>
                    <a:pt x="0" y="246"/>
                  </a:moveTo>
                  <a:cubicBezTo>
                    <a:pt x="0" y="246"/>
                    <a:pt x="43" y="162"/>
                    <a:pt x="70" y="246"/>
                  </a:cubicBezTo>
                  <a:cubicBezTo>
                    <a:pt x="70" y="246"/>
                    <a:pt x="123" y="412"/>
                    <a:pt x="226" y="470"/>
                  </a:cubicBezTo>
                  <a:cubicBezTo>
                    <a:pt x="226" y="470"/>
                    <a:pt x="299" y="514"/>
                    <a:pt x="294" y="570"/>
                  </a:cubicBezTo>
                  <a:cubicBezTo>
                    <a:pt x="294" y="570"/>
                    <a:pt x="267" y="682"/>
                    <a:pt x="191" y="726"/>
                  </a:cubicBezTo>
                  <a:cubicBezTo>
                    <a:pt x="191" y="726"/>
                    <a:pt x="316" y="909"/>
                    <a:pt x="576" y="890"/>
                  </a:cubicBezTo>
                  <a:cubicBezTo>
                    <a:pt x="576" y="890"/>
                    <a:pt x="870" y="716"/>
                    <a:pt x="810" y="323"/>
                  </a:cubicBezTo>
                  <a:cubicBezTo>
                    <a:pt x="808" y="311"/>
                    <a:pt x="802" y="297"/>
                    <a:pt x="798" y="285"/>
                  </a:cubicBezTo>
                  <a:cubicBezTo>
                    <a:pt x="787" y="252"/>
                    <a:pt x="773" y="221"/>
                    <a:pt x="754" y="192"/>
                  </a:cubicBezTo>
                  <a:cubicBezTo>
                    <a:pt x="729" y="155"/>
                    <a:pt x="697" y="121"/>
                    <a:pt x="663" y="92"/>
                  </a:cubicBezTo>
                  <a:cubicBezTo>
                    <a:pt x="623" y="57"/>
                    <a:pt x="578" y="29"/>
                    <a:pt x="526" y="17"/>
                  </a:cubicBezTo>
                  <a:cubicBezTo>
                    <a:pt x="449" y="0"/>
                    <a:pt x="369" y="13"/>
                    <a:pt x="293" y="25"/>
                  </a:cubicBezTo>
                  <a:cubicBezTo>
                    <a:pt x="212" y="38"/>
                    <a:pt x="121" y="53"/>
                    <a:pt x="59" y="112"/>
                  </a:cubicBezTo>
                  <a:cubicBezTo>
                    <a:pt x="44" y="126"/>
                    <a:pt x="30" y="145"/>
                    <a:pt x="20" y="164"/>
                  </a:cubicBezTo>
                  <a:cubicBezTo>
                    <a:pt x="8" y="188"/>
                    <a:pt x="1" y="219"/>
                    <a:pt x="0" y="246"/>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8" name="Freeform 64"/>
            <p:cNvSpPr/>
            <p:nvPr/>
          </p:nvSpPr>
          <p:spPr bwMode="auto">
            <a:xfrm>
              <a:off x="3904" y="2009"/>
              <a:ext cx="1113" cy="1417"/>
            </a:xfrm>
            <a:custGeom>
              <a:avLst/>
              <a:gdLst>
                <a:gd name="T0" fmla="*/ 0 w 1164"/>
                <a:gd name="T1" fmla="*/ 110 h 1482"/>
                <a:gd name="T2" fmla="*/ 215 w 1164"/>
                <a:gd name="T3" fmla="*/ 4 h 1482"/>
                <a:gd name="T4" fmla="*/ 509 w 1164"/>
                <a:gd name="T5" fmla="*/ 285 h 1482"/>
                <a:gd name="T6" fmla="*/ 725 w 1164"/>
                <a:gd name="T7" fmla="*/ 171 h 1482"/>
                <a:gd name="T8" fmla="*/ 702 w 1164"/>
                <a:gd name="T9" fmla="*/ 0 h 1482"/>
                <a:gd name="T10" fmla="*/ 860 w 1164"/>
                <a:gd name="T11" fmla="*/ 110 h 1482"/>
                <a:gd name="T12" fmla="*/ 975 w 1164"/>
                <a:gd name="T13" fmla="*/ 545 h 1482"/>
                <a:gd name="T14" fmla="*/ 1087 w 1164"/>
                <a:gd name="T15" fmla="*/ 661 h 1482"/>
                <a:gd name="T16" fmla="*/ 1096 w 1164"/>
                <a:gd name="T17" fmla="*/ 962 h 1482"/>
                <a:gd name="T18" fmla="*/ 949 w 1164"/>
                <a:gd name="T19" fmla="*/ 1204 h 1482"/>
                <a:gd name="T20" fmla="*/ 876 w 1164"/>
                <a:gd name="T21" fmla="*/ 1330 h 1482"/>
                <a:gd name="T22" fmla="*/ 820 w 1164"/>
                <a:gd name="T23" fmla="*/ 1482 h 1482"/>
                <a:gd name="T24" fmla="*/ 753 w 1164"/>
                <a:gd name="T25" fmla="*/ 1388 h 1482"/>
                <a:gd name="T26" fmla="*/ 703 w 1164"/>
                <a:gd name="T27" fmla="*/ 1319 h 1482"/>
                <a:gd name="T28" fmla="*/ 461 w 1164"/>
                <a:gd name="T29" fmla="*/ 893 h 1482"/>
                <a:gd name="T30" fmla="*/ 329 w 1164"/>
                <a:gd name="T31" fmla="*/ 523 h 1482"/>
                <a:gd name="T32" fmla="*/ 104 w 1164"/>
                <a:gd name="T33" fmla="*/ 167 h 1482"/>
                <a:gd name="T34" fmla="*/ 0 w 1164"/>
                <a:gd name="T35" fmla="*/ 11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4" h="1482">
                  <a:moveTo>
                    <a:pt x="0" y="110"/>
                  </a:moveTo>
                  <a:cubicBezTo>
                    <a:pt x="0" y="110"/>
                    <a:pt x="104" y="32"/>
                    <a:pt x="215" y="4"/>
                  </a:cubicBezTo>
                  <a:cubicBezTo>
                    <a:pt x="215" y="4"/>
                    <a:pt x="355" y="253"/>
                    <a:pt x="509" y="285"/>
                  </a:cubicBezTo>
                  <a:cubicBezTo>
                    <a:pt x="509" y="285"/>
                    <a:pt x="701" y="293"/>
                    <a:pt x="725" y="171"/>
                  </a:cubicBezTo>
                  <a:cubicBezTo>
                    <a:pt x="725" y="171"/>
                    <a:pt x="728" y="54"/>
                    <a:pt x="702" y="0"/>
                  </a:cubicBezTo>
                  <a:cubicBezTo>
                    <a:pt x="860" y="110"/>
                    <a:pt x="860" y="110"/>
                    <a:pt x="860" y="110"/>
                  </a:cubicBezTo>
                  <a:cubicBezTo>
                    <a:pt x="867" y="250"/>
                    <a:pt x="872" y="438"/>
                    <a:pt x="975" y="545"/>
                  </a:cubicBezTo>
                  <a:cubicBezTo>
                    <a:pt x="1012" y="583"/>
                    <a:pt x="1049" y="622"/>
                    <a:pt x="1087" y="661"/>
                  </a:cubicBezTo>
                  <a:cubicBezTo>
                    <a:pt x="1164" y="741"/>
                    <a:pt x="1151" y="868"/>
                    <a:pt x="1096" y="962"/>
                  </a:cubicBezTo>
                  <a:cubicBezTo>
                    <a:pt x="1049" y="1043"/>
                    <a:pt x="1003" y="1127"/>
                    <a:pt x="949" y="1204"/>
                  </a:cubicBezTo>
                  <a:cubicBezTo>
                    <a:pt x="922" y="1244"/>
                    <a:pt x="894" y="1285"/>
                    <a:pt x="876" y="1330"/>
                  </a:cubicBezTo>
                  <a:cubicBezTo>
                    <a:pt x="858" y="1374"/>
                    <a:pt x="869" y="1457"/>
                    <a:pt x="820" y="1482"/>
                  </a:cubicBezTo>
                  <a:cubicBezTo>
                    <a:pt x="824" y="1480"/>
                    <a:pt x="758" y="1394"/>
                    <a:pt x="753" y="1388"/>
                  </a:cubicBezTo>
                  <a:cubicBezTo>
                    <a:pt x="737" y="1365"/>
                    <a:pt x="719" y="1343"/>
                    <a:pt x="703" y="1319"/>
                  </a:cubicBezTo>
                  <a:cubicBezTo>
                    <a:pt x="611" y="1184"/>
                    <a:pt x="519" y="1046"/>
                    <a:pt x="461" y="893"/>
                  </a:cubicBezTo>
                  <a:cubicBezTo>
                    <a:pt x="415" y="771"/>
                    <a:pt x="374" y="646"/>
                    <a:pt x="329" y="523"/>
                  </a:cubicBezTo>
                  <a:cubicBezTo>
                    <a:pt x="280" y="390"/>
                    <a:pt x="216" y="259"/>
                    <a:pt x="104" y="167"/>
                  </a:cubicBezTo>
                  <a:cubicBezTo>
                    <a:pt x="74" y="141"/>
                    <a:pt x="38" y="121"/>
                    <a:pt x="0" y="11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9" name="Freeform 65"/>
            <p:cNvSpPr/>
            <p:nvPr/>
          </p:nvSpPr>
          <p:spPr bwMode="auto">
            <a:xfrm>
              <a:off x="5573" y="1412"/>
              <a:ext cx="177" cy="345"/>
            </a:xfrm>
            <a:custGeom>
              <a:avLst/>
              <a:gdLst>
                <a:gd name="T0" fmla="*/ 186 w 186"/>
                <a:gd name="T1" fmla="*/ 0 h 361"/>
                <a:gd name="T2" fmla="*/ 155 w 186"/>
                <a:gd name="T3" fmla="*/ 38 h 361"/>
                <a:gd name="T4" fmla="*/ 142 w 186"/>
                <a:gd name="T5" fmla="*/ 59 h 361"/>
                <a:gd name="T6" fmla="*/ 130 w 186"/>
                <a:gd name="T7" fmla="*/ 81 h 361"/>
                <a:gd name="T8" fmla="*/ 119 w 186"/>
                <a:gd name="T9" fmla="*/ 103 h 361"/>
                <a:gd name="T10" fmla="*/ 111 w 186"/>
                <a:gd name="T11" fmla="*/ 127 h 361"/>
                <a:gd name="T12" fmla="*/ 104 w 186"/>
                <a:gd name="T13" fmla="*/ 152 h 361"/>
                <a:gd name="T14" fmla="*/ 100 w 186"/>
                <a:gd name="T15" fmla="*/ 177 h 361"/>
                <a:gd name="T16" fmla="*/ 102 w 186"/>
                <a:gd name="T17" fmla="*/ 171 h 361"/>
                <a:gd name="T18" fmla="*/ 82 w 186"/>
                <a:gd name="T19" fmla="*/ 193 h 361"/>
                <a:gd name="T20" fmla="*/ 71 w 186"/>
                <a:gd name="T21" fmla="*/ 203 h 361"/>
                <a:gd name="T22" fmla="*/ 60 w 186"/>
                <a:gd name="T23" fmla="*/ 212 h 361"/>
                <a:gd name="T24" fmla="*/ 48 w 186"/>
                <a:gd name="T25" fmla="*/ 221 h 361"/>
                <a:gd name="T26" fmla="*/ 35 w 186"/>
                <a:gd name="T27" fmla="*/ 228 h 361"/>
                <a:gd name="T28" fmla="*/ 22 w 186"/>
                <a:gd name="T29" fmla="*/ 234 h 361"/>
                <a:gd name="T30" fmla="*/ 8 w 186"/>
                <a:gd name="T31" fmla="*/ 239 h 361"/>
                <a:gd name="T32" fmla="*/ 6 w 186"/>
                <a:gd name="T33" fmla="*/ 240 h 361"/>
                <a:gd name="T34" fmla="*/ 1 w 186"/>
                <a:gd name="T35" fmla="*/ 245 h 361"/>
                <a:gd name="T36" fmla="*/ 0 w 186"/>
                <a:gd name="T37" fmla="*/ 254 h 361"/>
                <a:gd name="T38" fmla="*/ 0 w 186"/>
                <a:gd name="T39" fmla="*/ 263 h 361"/>
                <a:gd name="T40" fmla="*/ 1 w 186"/>
                <a:gd name="T41" fmla="*/ 271 h 361"/>
                <a:gd name="T42" fmla="*/ 2 w 186"/>
                <a:gd name="T43" fmla="*/ 279 h 361"/>
                <a:gd name="T44" fmla="*/ 5 w 186"/>
                <a:gd name="T45" fmla="*/ 294 h 361"/>
                <a:gd name="T46" fmla="*/ 11 w 186"/>
                <a:gd name="T47" fmla="*/ 309 h 361"/>
                <a:gd name="T48" fmla="*/ 17 w 186"/>
                <a:gd name="T49" fmla="*/ 323 h 361"/>
                <a:gd name="T50" fmla="*/ 20 w 186"/>
                <a:gd name="T51" fmla="*/ 330 h 361"/>
                <a:gd name="T52" fmla="*/ 22 w 186"/>
                <a:gd name="T53" fmla="*/ 336 h 361"/>
                <a:gd name="T54" fmla="*/ 22 w 186"/>
                <a:gd name="T55" fmla="*/ 343 h 361"/>
                <a:gd name="T56" fmla="*/ 21 w 186"/>
                <a:gd name="T57" fmla="*/ 350 h 361"/>
                <a:gd name="T58" fmla="*/ 17 w 186"/>
                <a:gd name="T59" fmla="*/ 356 h 361"/>
                <a:gd name="T60" fmla="*/ 12 w 186"/>
                <a:gd name="T61" fmla="*/ 361 h 361"/>
                <a:gd name="T62" fmla="*/ 18 w 186"/>
                <a:gd name="T63" fmla="*/ 357 h 361"/>
                <a:gd name="T64" fmla="*/ 24 w 186"/>
                <a:gd name="T65" fmla="*/ 351 h 361"/>
                <a:gd name="T66" fmla="*/ 27 w 186"/>
                <a:gd name="T67" fmla="*/ 344 h 361"/>
                <a:gd name="T68" fmla="*/ 29 w 186"/>
                <a:gd name="T69" fmla="*/ 336 h 361"/>
                <a:gd name="T70" fmla="*/ 27 w 186"/>
                <a:gd name="T71" fmla="*/ 327 h 361"/>
                <a:gd name="T72" fmla="*/ 26 w 186"/>
                <a:gd name="T73" fmla="*/ 320 h 361"/>
                <a:gd name="T74" fmla="*/ 22 w 186"/>
                <a:gd name="T75" fmla="*/ 305 h 361"/>
                <a:gd name="T76" fmla="*/ 19 w 186"/>
                <a:gd name="T77" fmla="*/ 291 h 361"/>
                <a:gd name="T78" fmla="*/ 18 w 186"/>
                <a:gd name="T79" fmla="*/ 277 h 361"/>
                <a:gd name="T80" fmla="*/ 17 w 186"/>
                <a:gd name="T81" fmla="*/ 270 h 361"/>
                <a:gd name="T82" fmla="*/ 17 w 186"/>
                <a:gd name="T83" fmla="*/ 263 h 361"/>
                <a:gd name="T84" fmla="*/ 18 w 186"/>
                <a:gd name="T85" fmla="*/ 256 h 361"/>
                <a:gd name="T86" fmla="*/ 19 w 186"/>
                <a:gd name="T87" fmla="*/ 250 h 361"/>
                <a:gd name="T88" fmla="*/ 12 w 186"/>
                <a:gd name="T89" fmla="*/ 257 h 361"/>
                <a:gd name="T90" fmla="*/ 44 w 186"/>
                <a:gd name="T91" fmla="*/ 246 h 361"/>
                <a:gd name="T92" fmla="*/ 58 w 186"/>
                <a:gd name="T93" fmla="*/ 239 h 361"/>
                <a:gd name="T94" fmla="*/ 72 w 186"/>
                <a:gd name="T95" fmla="*/ 230 h 361"/>
                <a:gd name="T96" fmla="*/ 85 w 186"/>
                <a:gd name="T97" fmla="*/ 220 h 361"/>
                <a:gd name="T98" fmla="*/ 97 w 186"/>
                <a:gd name="T99" fmla="*/ 209 h 361"/>
                <a:gd name="T100" fmla="*/ 109 w 186"/>
                <a:gd name="T101" fmla="*/ 197 h 361"/>
                <a:gd name="T102" fmla="*/ 119 w 186"/>
                <a:gd name="T103" fmla="*/ 184 h 361"/>
                <a:gd name="T104" fmla="*/ 121 w 186"/>
                <a:gd name="T105" fmla="*/ 180 h 361"/>
                <a:gd name="T106" fmla="*/ 121 w 186"/>
                <a:gd name="T107" fmla="*/ 179 h 361"/>
                <a:gd name="T108" fmla="*/ 125 w 186"/>
                <a:gd name="T109" fmla="*/ 156 h 361"/>
                <a:gd name="T110" fmla="*/ 130 w 186"/>
                <a:gd name="T111" fmla="*/ 133 h 361"/>
                <a:gd name="T112" fmla="*/ 136 w 186"/>
                <a:gd name="T113" fmla="*/ 110 h 361"/>
                <a:gd name="T114" fmla="*/ 144 w 186"/>
                <a:gd name="T115" fmla="*/ 87 h 361"/>
                <a:gd name="T116" fmla="*/ 153 w 186"/>
                <a:gd name="T117" fmla="*/ 65 h 361"/>
                <a:gd name="T118" fmla="*/ 164 w 186"/>
                <a:gd name="T119" fmla="*/ 43 h 361"/>
                <a:gd name="T120" fmla="*/ 186 w 186"/>
                <a:gd name="T12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361">
                  <a:moveTo>
                    <a:pt x="186" y="0"/>
                  </a:moveTo>
                  <a:cubicBezTo>
                    <a:pt x="175" y="12"/>
                    <a:pt x="165" y="25"/>
                    <a:pt x="155" y="38"/>
                  </a:cubicBezTo>
                  <a:cubicBezTo>
                    <a:pt x="150" y="45"/>
                    <a:pt x="146" y="52"/>
                    <a:pt x="142" y="59"/>
                  </a:cubicBezTo>
                  <a:cubicBezTo>
                    <a:pt x="138" y="66"/>
                    <a:pt x="133" y="73"/>
                    <a:pt x="130" y="81"/>
                  </a:cubicBezTo>
                  <a:cubicBezTo>
                    <a:pt x="119" y="103"/>
                    <a:pt x="119" y="103"/>
                    <a:pt x="119" y="103"/>
                  </a:cubicBezTo>
                  <a:cubicBezTo>
                    <a:pt x="115" y="111"/>
                    <a:pt x="113" y="119"/>
                    <a:pt x="111" y="127"/>
                  </a:cubicBezTo>
                  <a:cubicBezTo>
                    <a:pt x="108" y="135"/>
                    <a:pt x="105" y="143"/>
                    <a:pt x="104" y="152"/>
                  </a:cubicBezTo>
                  <a:cubicBezTo>
                    <a:pt x="100" y="177"/>
                    <a:pt x="100" y="177"/>
                    <a:pt x="100" y="177"/>
                  </a:cubicBezTo>
                  <a:cubicBezTo>
                    <a:pt x="102" y="171"/>
                    <a:pt x="102" y="171"/>
                    <a:pt x="102" y="171"/>
                  </a:cubicBezTo>
                  <a:cubicBezTo>
                    <a:pt x="96" y="179"/>
                    <a:pt x="89" y="186"/>
                    <a:pt x="82" y="193"/>
                  </a:cubicBezTo>
                  <a:cubicBezTo>
                    <a:pt x="78" y="196"/>
                    <a:pt x="75" y="200"/>
                    <a:pt x="71" y="203"/>
                  </a:cubicBezTo>
                  <a:cubicBezTo>
                    <a:pt x="67" y="206"/>
                    <a:pt x="64" y="210"/>
                    <a:pt x="60" y="212"/>
                  </a:cubicBezTo>
                  <a:cubicBezTo>
                    <a:pt x="48" y="221"/>
                    <a:pt x="48" y="221"/>
                    <a:pt x="48" y="221"/>
                  </a:cubicBezTo>
                  <a:cubicBezTo>
                    <a:pt x="43" y="223"/>
                    <a:pt x="39" y="225"/>
                    <a:pt x="35" y="228"/>
                  </a:cubicBezTo>
                  <a:cubicBezTo>
                    <a:pt x="31" y="230"/>
                    <a:pt x="26" y="232"/>
                    <a:pt x="22" y="234"/>
                  </a:cubicBezTo>
                  <a:cubicBezTo>
                    <a:pt x="8" y="239"/>
                    <a:pt x="8" y="239"/>
                    <a:pt x="8" y="239"/>
                  </a:cubicBezTo>
                  <a:cubicBezTo>
                    <a:pt x="6" y="240"/>
                    <a:pt x="6" y="240"/>
                    <a:pt x="6" y="240"/>
                  </a:cubicBezTo>
                  <a:cubicBezTo>
                    <a:pt x="3" y="241"/>
                    <a:pt x="1" y="243"/>
                    <a:pt x="1" y="245"/>
                  </a:cubicBezTo>
                  <a:cubicBezTo>
                    <a:pt x="1" y="248"/>
                    <a:pt x="0" y="252"/>
                    <a:pt x="0" y="254"/>
                  </a:cubicBezTo>
                  <a:cubicBezTo>
                    <a:pt x="0" y="263"/>
                    <a:pt x="0" y="263"/>
                    <a:pt x="0" y="263"/>
                  </a:cubicBezTo>
                  <a:cubicBezTo>
                    <a:pt x="0" y="265"/>
                    <a:pt x="0" y="268"/>
                    <a:pt x="1" y="271"/>
                  </a:cubicBezTo>
                  <a:cubicBezTo>
                    <a:pt x="2" y="279"/>
                    <a:pt x="2" y="279"/>
                    <a:pt x="2" y="279"/>
                  </a:cubicBezTo>
                  <a:cubicBezTo>
                    <a:pt x="5" y="294"/>
                    <a:pt x="5" y="294"/>
                    <a:pt x="5" y="294"/>
                  </a:cubicBezTo>
                  <a:cubicBezTo>
                    <a:pt x="7" y="299"/>
                    <a:pt x="9" y="304"/>
                    <a:pt x="11" y="309"/>
                  </a:cubicBezTo>
                  <a:cubicBezTo>
                    <a:pt x="17" y="323"/>
                    <a:pt x="17" y="323"/>
                    <a:pt x="17" y="323"/>
                  </a:cubicBezTo>
                  <a:cubicBezTo>
                    <a:pt x="20" y="330"/>
                    <a:pt x="20" y="330"/>
                    <a:pt x="20" y="330"/>
                  </a:cubicBezTo>
                  <a:cubicBezTo>
                    <a:pt x="21" y="332"/>
                    <a:pt x="22" y="334"/>
                    <a:pt x="22" y="336"/>
                  </a:cubicBezTo>
                  <a:cubicBezTo>
                    <a:pt x="22" y="338"/>
                    <a:pt x="23" y="341"/>
                    <a:pt x="22" y="343"/>
                  </a:cubicBezTo>
                  <a:cubicBezTo>
                    <a:pt x="22" y="345"/>
                    <a:pt x="21" y="347"/>
                    <a:pt x="21" y="350"/>
                  </a:cubicBezTo>
                  <a:cubicBezTo>
                    <a:pt x="20" y="352"/>
                    <a:pt x="18" y="354"/>
                    <a:pt x="17" y="356"/>
                  </a:cubicBezTo>
                  <a:cubicBezTo>
                    <a:pt x="12" y="361"/>
                    <a:pt x="12" y="361"/>
                    <a:pt x="12" y="361"/>
                  </a:cubicBezTo>
                  <a:cubicBezTo>
                    <a:pt x="18" y="357"/>
                    <a:pt x="18" y="357"/>
                    <a:pt x="18" y="357"/>
                  </a:cubicBezTo>
                  <a:cubicBezTo>
                    <a:pt x="20" y="355"/>
                    <a:pt x="22" y="354"/>
                    <a:pt x="24" y="351"/>
                  </a:cubicBezTo>
                  <a:cubicBezTo>
                    <a:pt x="25" y="349"/>
                    <a:pt x="27" y="347"/>
                    <a:pt x="27" y="344"/>
                  </a:cubicBezTo>
                  <a:cubicBezTo>
                    <a:pt x="28" y="341"/>
                    <a:pt x="28" y="339"/>
                    <a:pt x="29" y="336"/>
                  </a:cubicBezTo>
                  <a:cubicBezTo>
                    <a:pt x="28" y="333"/>
                    <a:pt x="28" y="330"/>
                    <a:pt x="27" y="327"/>
                  </a:cubicBezTo>
                  <a:cubicBezTo>
                    <a:pt x="26" y="320"/>
                    <a:pt x="26" y="320"/>
                    <a:pt x="26" y="320"/>
                  </a:cubicBezTo>
                  <a:cubicBezTo>
                    <a:pt x="22" y="305"/>
                    <a:pt x="22" y="305"/>
                    <a:pt x="22" y="305"/>
                  </a:cubicBezTo>
                  <a:cubicBezTo>
                    <a:pt x="21" y="301"/>
                    <a:pt x="20" y="296"/>
                    <a:pt x="19" y="291"/>
                  </a:cubicBezTo>
                  <a:cubicBezTo>
                    <a:pt x="18" y="277"/>
                    <a:pt x="18" y="277"/>
                    <a:pt x="18" y="277"/>
                  </a:cubicBezTo>
                  <a:cubicBezTo>
                    <a:pt x="17" y="270"/>
                    <a:pt x="17" y="270"/>
                    <a:pt x="17" y="270"/>
                  </a:cubicBezTo>
                  <a:cubicBezTo>
                    <a:pt x="16" y="267"/>
                    <a:pt x="17" y="265"/>
                    <a:pt x="17" y="263"/>
                  </a:cubicBezTo>
                  <a:cubicBezTo>
                    <a:pt x="18" y="256"/>
                    <a:pt x="18" y="256"/>
                    <a:pt x="18" y="256"/>
                  </a:cubicBezTo>
                  <a:cubicBezTo>
                    <a:pt x="18" y="254"/>
                    <a:pt x="18" y="252"/>
                    <a:pt x="19" y="250"/>
                  </a:cubicBezTo>
                  <a:cubicBezTo>
                    <a:pt x="12" y="257"/>
                    <a:pt x="12" y="257"/>
                    <a:pt x="12" y="257"/>
                  </a:cubicBezTo>
                  <a:cubicBezTo>
                    <a:pt x="22" y="253"/>
                    <a:pt x="34" y="251"/>
                    <a:pt x="44" y="246"/>
                  </a:cubicBezTo>
                  <a:cubicBezTo>
                    <a:pt x="49" y="244"/>
                    <a:pt x="54" y="242"/>
                    <a:pt x="58" y="239"/>
                  </a:cubicBezTo>
                  <a:cubicBezTo>
                    <a:pt x="72" y="230"/>
                    <a:pt x="72" y="230"/>
                    <a:pt x="72" y="230"/>
                  </a:cubicBezTo>
                  <a:cubicBezTo>
                    <a:pt x="77" y="227"/>
                    <a:pt x="81" y="223"/>
                    <a:pt x="85" y="220"/>
                  </a:cubicBezTo>
                  <a:cubicBezTo>
                    <a:pt x="90" y="216"/>
                    <a:pt x="94" y="213"/>
                    <a:pt x="97" y="209"/>
                  </a:cubicBezTo>
                  <a:cubicBezTo>
                    <a:pt x="102" y="205"/>
                    <a:pt x="105" y="201"/>
                    <a:pt x="109" y="197"/>
                  </a:cubicBezTo>
                  <a:cubicBezTo>
                    <a:pt x="113" y="193"/>
                    <a:pt x="116" y="189"/>
                    <a:pt x="119" y="184"/>
                  </a:cubicBezTo>
                  <a:cubicBezTo>
                    <a:pt x="120" y="183"/>
                    <a:pt x="121" y="181"/>
                    <a:pt x="121" y="180"/>
                  </a:cubicBezTo>
                  <a:cubicBezTo>
                    <a:pt x="121" y="179"/>
                    <a:pt x="121" y="179"/>
                    <a:pt x="121" y="179"/>
                  </a:cubicBezTo>
                  <a:cubicBezTo>
                    <a:pt x="125" y="156"/>
                    <a:pt x="125" y="156"/>
                    <a:pt x="125" y="156"/>
                  </a:cubicBezTo>
                  <a:cubicBezTo>
                    <a:pt x="126" y="148"/>
                    <a:pt x="128" y="140"/>
                    <a:pt x="130" y="133"/>
                  </a:cubicBezTo>
                  <a:cubicBezTo>
                    <a:pt x="132" y="125"/>
                    <a:pt x="133" y="117"/>
                    <a:pt x="136" y="110"/>
                  </a:cubicBezTo>
                  <a:cubicBezTo>
                    <a:pt x="144" y="87"/>
                    <a:pt x="144" y="87"/>
                    <a:pt x="144" y="87"/>
                  </a:cubicBezTo>
                  <a:cubicBezTo>
                    <a:pt x="147" y="80"/>
                    <a:pt x="150" y="73"/>
                    <a:pt x="153" y="65"/>
                  </a:cubicBezTo>
                  <a:cubicBezTo>
                    <a:pt x="156" y="58"/>
                    <a:pt x="160" y="51"/>
                    <a:pt x="164" y="43"/>
                  </a:cubicBezTo>
                  <a:cubicBezTo>
                    <a:pt x="170" y="28"/>
                    <a:pt x="178" y="14"/>
                    <a:pt x="1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66"/>
            <p:cNvSpPr/>
            <p:nvPr/>
          </p:nvSpPr>
          <p:spPr bwMode="auto">
            <a:xfrm>
              <a:off x="5562" y="1760"/>
              <a:ext cx="98" cy="63"/>
            </a:xfrm>
            <a:custGeom>
              <a:avLst/>
              <a:gdLst>
                <a:gd name="T0" fmla="*/ 18 w 102"/>
                <a:gd name="T1" fmla="*/ 0 h 66"/>
                <a:gd name="T2" fmla="*/ 8 w 102"/>
                <a:gd name="T3" fmla="*/ 8 h 66"/>
                <a:gd name="T4" fmla="*/ 1 w 102"/>
                <a:gd name="T5" fmla="*/ 20 h 66"/>
                <a:gd name="T6" fmla="*/ 0 w 102"/>
                <a:gd name="T7" fmla="*/ 27 h 66"/>
                <a:gd name="T8" fmla="*/ 1 w 102"/>
                <a:gd name="T9" fmla="*/ 35 h 66"/>
                <a:gd name="T10" fmla="*/ 8 w 102"/>
                <a:gd name="T11" fmla="*/ 48 h 66"/>
                <a:gd name="T12" fmla="*/ 7 w 102"/>
                <a:gd name="T13" fmla="*/ 47 h 66"/>
                <a:gd name="T14" fmla="*/ 13 w 102"/>
                <a:gd name="T15" fmla="*/ 53 h 66"/>
                <a:gd name="T16" fmla="*/ 19 w 102"/>
                <a:gd name="T17" fmla="*/ 56 h 66"/>
                <a:gd name="T18" fmla="*/ 31 w 102"/>
                <a:gd name="T19" fmla="*/ 61 h 66"/>
                <a:gd name="T20" fmla="*/ 55 w 102"/>
                <a:gd name="T21" fmla="*/ 66 h 66"/>
                <a:gd name="T22" fmla="*/ 79 w 102"/>
                <a:gd name="T23" fmla="*/ 65 h 66"/>
                <a:gd name="T24" fmla="*/ 102 w 102"/>
                <a:gd name="T25" fmla="*/ 59 h 66"/>
                <a:gd name="T26" fmla="*/ 79 w 102"/>
                <a:gd name="T27" fmla="*/ 55 h 66"/>
                <a:gd name="T28" fmla="*/ 57 w 102"/>
                <a:gd name="T29" fmla="*/ 51 h 66"/>
                <a:gd name="T30" fmla="*/ 36 w 102"/>
                <a:gd name="T31" fmla="*/ 46 h 66"/>
                <a:gd name="T32" fmla="*/ 27 w 102"/>
                <a:gd name="T33" fmla="*/ 42 h 66"/>
                <a:gd name="T34" fmla="*/ 23 w 102"/>
                <a:gd name="T35" fmla="*/ 40 h 66"/>
                <a:gd name="T36" fmla="*/ 20 w 102"/>
                <a:gd name="T37" fmla="*/ 38 h 66"/>
                <a:gd name="T38" fmla="*/ 20 w 102"/>
                <a:gd name="T39" fmla="*/ 38 h 66"/>
                <a:gd name="T40" fmla="*/ 20 w 102"/>
                <a:gd name="T41" fmla="*/ 38 h 66"/>
                <a:gd name="T42" fmla="*/ 19 w 102"/>
                <a:gd name="T43" fmla="*/ 37 h 66"/>
                <a:gd name="T44" fmla="*/ 14 w 102"/>
                <a:gd name="T45" fmla="*/ 30 h 66"/>
                <a:gd name="T46" fmla="*/ 12 w 102"/>
                <a:gd name="T47" fmla="*/ 26 h 66"/>
                <a:gd name="T48" fmla="*/ 11 w 102"/>
                <a:gd name="T49" fmla="*/ 21 h 66"/>
                <a:gd name="T50" fmla="*/ 18 w 102"/>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66">
                  <a:moveTo>
                    <a:pt x="18" y="0"/>
                  </a:moveTo>
                  <a:cubicBezTo>
                    <a:pt x="15" y="2"/>
                    <a:pt x="11" y="5"/>
                    <a:pt x="8" y="8"/>
                  </a:cubicBezTo>
                  <a:cubicBezTo>
                    <a:pt x="5" y="11"/>
                    <a:pt x="3" y="15"/>
                    <a:pt x="1" y="20"/>
                  </a:cubicBezTo>
                  <a:cubicBezTo>
                    <a:pt x="1" y="22"/>
                    <a:pt x="0" y="24"/>
                    <a:pt x="0" y="27"/>
                  </a:cubicBezTo>
                  <a:cubicBezTo>
                    <a:pt x="0" y="29"/>
                    <a:pt x="1" y="32"/>
                    <a:pt x="1" y="35"/>
                  </a:cubicBezTo>
                  <a:cubicBezTo>
                    <a:pt x="2" y="40"/>
                    <a:pt x="6" y="43"/>
                    <a:pt x="8" y="48"/>
                  </a:cubicBezTo>
                  <a:cubicBezTo>
                    <a:pt x="7" y="47"/>
                    <a:pt x="7" y="47"/>
                    <a:pt x="7" y="47"/>
                  </a:cubicBezTo>
                  <a:cubicBezTo>
                    <a:pt x="10" y="50"/>
                    <a:pt x="11" y="51"/>
                    <a:pt x="13" y="53"/>
                  </a:cubicBezTo>
                  <a:cubicBezTo>
                    <a:pt x="15" y="54"/>
                    <a:pt x="17" y="55"/>
                    <a:pt x="19" y="56"/>
                  </a:cubicBezTo>
                  <a:cubicBezTo>
                    <a:pt x="23" y="58"/>
                    <a:pt x="27" y="60"/>
                    <a:pt x="31" y="61"/>
                  </a:cubicBezTo>
                  <a:cubicBezTo>
                    <a:pt x="39" y="64"/>
                    <a:pt x="47" y="65"/>
                    <a:pt x="55" y="66"/>
                  </a:cubicBezTo>
                  <a:cubicBezTo>
                    <a:pt x="63" y="66"/>
                    <a:pt x="71" y="66"/>
                    <a:pt x="79" y="65"/>
                  </a:cubicBezTo>
                  <a:cubicBezTo>
                    <a:pt x="87" y="63"/>
                    <a:pt x="94" y="61"/>
                    <a:pt x="102" y="59"/>
                  </a:cubicBezTo>
                  <a:cubicBezTo>
                    <a:pt x="94" y="57"/>
                    <a:pt x="87" y="56"/>
                    <a:pt x="79" y="55"/>
                  </a:cubicBezTo>
                  <a:cubicBezTo>
                    <a:pt x="72" y="53"/>
                    <a:pt x="64" y="52"/>
                    <a:pt x="57" y="51"/>
                  </a:cubicBezTo>
                  <a:cubicBezTo>
                    <a:pt x="50" y="49"/>
                    <a:pt x="43" y="48"/>
                    <a:pt x="36" y="46"/>
                  </a:cubicBezTo>
                  <a:cubicBezTo>
                    <a:pt x="33" y="45"/>
                    <a:pt x="30" y="43"/>
                    <a:pt x="27" y="42"/>
                  </a:cubicBezTo>
                  <a:cubicBezTo>
                    <a:pt x="25" y="41"/>
                    <a:pt x="24" y="41"/>
                    <a:pt x="23" y="40"/>
                  </a:cubicBezTo>
                  <a:cubicBezTo>
                    <a:pt x="22" y="39"/>
                    <a:pt x="20" y="38"/>
                    <a:pt x="20" y="38"/>
                  </a:cubicBezTo>
                  <a:cubicBezTo>
                    <a:pt x="20" y="38"/>
                    <a:pt x="20" y="38"/>
                    <a:pt x="20" y="38"/>
                  </a:cubicBezTo>
                  <a:cubicBezTo>
                    <a:pt x="20" y="38"/>
                    <a:pt x="20" y="38"/>
                    <a:pt x="20" y="38"/>
                  </a:cubicBezTo>
                  <a:cubicBezTo>
                    <a:pt x="19" y="37"/>
                    <a:pt x="19" y="37"/>
                    <a:pt x="19" y="37"/>
                  </a:cubicBezTo>
                  <a:cubicBezTo>
                    <a:pt x="18" y="35"/>
                    <a:pt x="15" y="33"/>
                    <a:pt x="14" y="30"/>
                  </a:cubicBezTo>
                  <a:cubicBezTo>
                    <a:pt x="13" y="29"/>
                    <a:pt x="12" y="27"/>
                    <a:pt x="12" y="26"/>
                  </a:cubicBezTo>
                  <a:cubicBezTo>
                    <a:pt x="12" y="24"/>
                    <a:pt x="12" y="23"/>
                    <a:pt x="11" y="21"/>
                  </a:cubicBezTo>
                  <a:cubicBezTo>
                    <a:pt x="12" y="15"/>
                    <a:pt x="14" y="7"/>
                    <a:pt x="1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67"/>
            <p:cNvSpPr/>
            <p:nvPr/>
          </p:nvSpPr>
          <p:spPr bwMode="auto">
            <a:xfrm>
              <a:off x="5553" y="1825"/>
              <a:ext cx="504" cy="304"/>
            </a:xfrm>
            <a:custGeom>
              <a:avLst/>
              <a:gdLst>
                <a:gd name="T0" fmla="*/ 25 w 528"/>
                <a:gd name="T1" fmla="*/ 5 h 318"/>
                <a:gd name="T2" fmla="*/ 4 w 528"/>
                <a:gd name="T3" fmla="*/ 19 h 318"/>
                <a:gd name="T4" fmla="*/ 1 w 528"/>
                <a:gd name="T5" fmla="*/ 25 h 318"/>
                <a:gd name="T6" fmla="*/ 3 w 528"/>
                <a:gd name="T7" fmla="*/ 40 h 318"/>
                <a:gd name="T8" fmla="*/ 14 w 528"/>
                <a:gd name="T9" fmla="*/ 54 h 318"/>
                <a:gd name="T10" fmla="*/ 29 w 528"/>
                <a:gd name="T11" fmla="*/ 74 h 318"/>
                <a:gd name="T12" fmla="*/ 39 w 528"/>
                <a:gd name="T13" fmla="*/ 123 h 318"/>
                <a:gd name="T14" fmla="*/ 36 w 528"/>
                <a:gd name="T15" fmla="*/ 148 h 318"/>
                <a:gd name="T16" fmla="*/ 50 w 528"/>
                <a:gd name="T17" fmla="*/ 223 h 318"/>
                <a:gd name="T18" fmla="*/ 106 w 528"/>
                <a:gd name="T19" fmla="*/ 272 h 318"/>
                <a:gd name="T20" fmla="*/ 173 w 528"/>
                <a:gd name="T21" fmla="*/ 300 h 318"/>
                <a:gd name="T22" fmla="*/ 245 w 528"/>
                <a:gd name="T23" fmla="*/ 314 h 318"/>
                <a:gd name="T24" fmla="*/ 319 w 528"/>
                <a:gd name="T25" fmla="*/ 316 h 318"/>
                <a:gd name="T26" fmla="*/ 427 w 528"/>
                <a:gd name="T27" fmla="*/ 298 h 318"/>
                <a:gd name="T28" fmla="*/ 496 w 528"/>
                <a:gd name="T29" fmla="*/ 272 h 318"/>
                <a:gd name="T30" fmla="*/ 527 w 528"/>
                <a:gd name="T31" fmla="*/ 253 h 318"/>
                <a:gd name="T32" fmla="*/ 458 w 528"/>
                <a:gd name="T33" fmla="*/ 272 h 318"/>
                <a:gd name="T34" fmla="*/ 388 w 528"/>
                <a:gd name="T35" fmla="*/ 285 h 318"/>
                <a:gd name="T36" fmla="*/ 318 w 528"/>
                <a:gd name="T37" fmla="*/ 293 h 318"/>
                <a:gd name="T38" fmla="*/ 211 w 528"/>
                <a:gd name="T39" fmla="*/ 292 h 318"/>
                <a:gd name="T40" fmla="*/ 141 w 528"/>
                <a:gd name="T41" fmla="*/ 280 h 318"/>
                <a:gd name="T42" fmla="*/ 109 w 528"/>
                <a:gd name="T43" fmla="*/ 266 h 318"/>
                <a:gd name="T44" fmla="*/ 59 w 528"/>
                <a:gd name="T45" fmla="*/ 218 h 318"/>
                <a:gd name="T46" fmla="*/ 54 w 528"/>
                <a:gd name="T47" fmla="*/ 155 h 318"/>
                <a:gd name="T48" fmla="*/ 59 w 528"/>
                <a:gd name="T49" fmla="*/ 124 h 318"/>
                <a:gd name="T50" fmla="*/ 44 w 528"/>
                <a:gd name="T51" fmla="*/ 65 h 318"/>
                <a:gd name="T52" fmla="*/ 23 w 528"/>
                <a:gd name="T53" fmla="*/ 42 h 318"/>
                <a:gd name="T54" fmla="*/ 15 w 528"/>
                <a:gd name="T55" fmla="*/ 33 h 318"/>
                <a:gd name="T56" fmla="*/ 12 w 528"/>
                <a:gd name="T57" fmla="*/ 27 h 318"/>
                <a:gd name="T58" fmla="*/ 12 w 528"/>
                <a:gd name="T59" fmla="*/ 27 h 318"/>
                <a:gd name="T60" fmla="*/ 29 w 528"/>
                <a:gd name="T61" fmla="*/ 12 h 318"/>
                <a:gd name="T62" fmla="*/ 50 w 528"/>
                <a:gd name="T6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318">
                  <a:moveTo>
                    <a:pt x="50" y="0"/>
                  </a:moveTo>
                  <a:cubicBezTo>
                    <a:pt x="42" y="1"/>
                    <a:pt x="34" y="2"/>
                    <a:pt x="25" y="5"/>
                  </a:cubicBezTo>
                  <a:cubicBezTo>
                    <a:pt x="17" y="8"/>
                    <a:pt x="9" y="12"/>
                    <a:pt x="3" y="20"/>
                  </a:cubicBezTo>
                  <a:cubicBezTo>
                    <a:pt x="4" y="19"/>
                    <a:pt x="4" y="19"/>
                    <a:pt x="4" y="19"/>
                  </a:cubicBezTo>
                  <a:cubicBezTo>
                    <a:pt x="2" y="20"/>
                    <a:pt x="2" y="21"/>
                    <a:pt x="2" y="22"/>
                  </a:cubicBezTo>
                  <a:cubicBezTo>
                    <a:pt x="1" y="25"/>
                    <a:pt x="1" y="25"/>
                    <a:pt x="1" y="25"/>
                  </a:cubicBezTo>
                  <a:cubicBezTo>
                    <a:pt x="0" y="27"/>
                    <a:pt x="0" y="29"/>
                    <a:pt x="0" y="31"/>
                  </a:cubicBezTo>
                  <a:cubicBezTo>
                    <a:pt x="1" y="34"/>
                    <a:pt x="2" y="37"/>
                    <a:pt x="3" y="40"/>
                  </a:cubicBezTo>
                  <a:cubicBezTo>
                    <a:pt x="6" y="46"/>
                    <a:pt x="10" y="50"/>
                    <a:pt x="14" y="54"/>
                  </a:cubicBezTo>
                  <a:cubicBezTo>
                    <a:pt x="14" y="54"/>
                    <a:pt x="14" y="54"/>
                    <a:pt x="14" y="54"/>
                  </a:cubicBezTo>
                  <a:cubicBezTo>
                    <a:pt x="17" y="56"/>
                    <a:pt x="20" y="60"/>
                    <a:pt x="22" y="63"/>
                  </a:cubicBezTo>
                  <a:cubicBezTo>
                    <a:pt x="25" y="66"/>
                    <a:pt x="27" y="70"/>
                    <a:pt x="29" y="74"/>
                  </a:cubicBezTo>
                  <a:cubicBezTo>
                    <a:pt x="33" y="81"/>
                    <a:pt x="35" y="89"/>
                    <a:pt x="37" y="98"/>
                  </a:cubicBezTo>
                  <a:cubicBezTo>
                    <a:pt x="39" y="106"/>
                    <a:pt x="39" y="115"/>
                    <a:pt x="39" y="123"/>
                  </a:cubicBezTo>
                  <a:cubicBezTo>
                    <a:pt x="39" y="132"/>
                    <a:pt x="37" y="140"/>
                    <a:pt x="36" y="149"/>
                  </a:cubicBezTo>
                  <a:cubicBezTo>
                    <a:pt x="36" y="148"/>
                    <a:pt x="36" y="148"/>
                    <a:pt x="36" y="148"/>
                  </a:cubicBezTo>
                  <a:cubicBezTo>
                    <a:pt x="31" y="162"/>
                    <a:pt x="32" y="175"/>
                    <a:pt x="34" y="188"/>
                  </a:cubicBezTo>
                  <a:cubicBezTo>
                    <a:pt x="37" y="201"/>
                    <a:pt x="43" y="213"/>
                    <a:pt x="50" y="223"/>
                  </a:cubicBezTo>
                  <a:cubicBezTo>
                    <a:pt x="57" y="234"/>
                    <a:pt x="66" y="243"/>
                    <a:pt x="76" y="251"/>
                  </a:cubicBezTo>
                  <a:cubicBezTo>
                    <a:pt x="85" y="259"/>
                    <a:pt x="95" y="266"/>
                    <a:pt x="106" y="272"/>
                  </a:cubicBezTo>
                  <a:cubicBezTo>
                    <a:pt x="116" y="278"/>
                    <a:pt x="127" y="283"/>
                    <a:pt x="138" y="289"/>
                  </a:cubicBezTo>
                  <a:cubicBezTo>
                    <a:pt x="150" y="293"/>
                    <a:pt x="161" y="297"/>
                    <a:pt x="173" y="300"/>
                  </a:cubicBezTo>
                  <a:cubicBezTo>
                    <a:pt x="185" y="304"/>
                    <a:pt x="197" y="307"/>
                    <a:pt x="209" y="309"/>
                  </a:cubicBezTo>
                  <a:cubicBezTo>
                    <a:pt x="221" y="311"/>
                    <a:pt x="233" y="313"/>
                    <a:pt x="245" y="314"/>
                  </a:cubicBezTo>
                  <a:cubicBezTo>
                    <a:pt x="258" y="315"/>
                    <a:pt x="270" y="316"/>
                    <a:pt x="282" y="317"/>
                  </a:cubicBezTo>
                  <a:cubicBezTo>
                    <a:pt x="294" y="317"/>
                    <a:pt x="307" y="318"/>
                    <a:pt x="319" y="316"/>
                  </a:cubicBezTo>
                  <a:cubicBezTo>
                    <a:pt x="343" y="315"/>
                    <a:pt x="368" y="312"/>
                    <a:pt x="392" y="307"/>
                  </a:cubicBezTo>
                  <a:cubicBezTo>
                    <a:pt x="404" y="304"/>
                    <a:pt x="416" y="301"/>
                    <a:pt x="427" y="298"/>
                  </a:cubicBezTo>
                  <a:cubicBezTo>
                    <a:pt x="439" y="294"/>
                    <a:pt x="451" y="291"/>
                    <a:pt x="462" y="286"/>
                  </a:cubicBezTo>
                  <a:cubicBezTo>
                    <a:pt x="473" y="281"/>
                    <a:pt x="485" y="277"/>
                    <a:pt x="496" y="272"/>
                  </a:cubicBezTo>
                  <a:cubicBezTo>
                    <a:pt x="507" y="266"/>
                    <a:pt x="518" y="261"/>
                    <a:pt x="528" y="255"/>
                  </a:cubicBezTo>
                  <a:cubicBezTo>
                    <a:pt x="527" y="253"/>
                    <a:pt x="527" y="253"/>
                    <a:pt x="527" y="253"/>
                  </a:cubicBezTo>
                  <a:cubicBezTo>
                    <a:pt x="515" y="256"/>
                    <a:pt x="504" y="259"/>
                    <a:pt x="492" y="263"/>
                  </a:cubicBezTo>
                  <a:cubicBezTo>
                    <a:pt x="481" y="266"/>
                    <a:pt x="469" y="269"/>
                    <a:pt x="458" y="272"/>
                  </a:cubicBezTo>
                  <a:cubicBezTo>
                    <a:pt x="446" y="275"/>
                    <a:pt x="435" y="277"/>
                    <a:pt x="423" y="279"/>
                  </a:cubicBezTo>
                  <a:cubicBezTo>
                    <a:pt x="411" y="282"/>
                    <a:pt x="400" y="284"/>
                    <a:pt x="388" y="285"/>
                  </a:cubicBezTo>
                  <a:cubicBezTo>
                    <a:pt x="376" y="287"/>
                    <a:pt x="365" y="289"/>
                    <a:pt x="353" y="290"/>
                  </a:cubicBezTo>
                  <a:cubicBezTo>
                    <a:pt x="341" y="291"/>
                    <a:pt x="329" y="292"/>
                    <a:pt x="318" y="293"/>
                  </a:cubicBezTo>
                  <a:cubicBezTo>
                    <a:pt x="294" y="295"/>
                    <a:pt x="270" y="295"/>
                    <a:pt x="247" y="294"/>
                  </a:cubicBezTo>
                  <a:cubicBezTo>
                    <a:pt x="235" y="293"/>
                    <a:pt x="223" y="293"/>
                    <a:pt x="211" y="292"/>
                  </a:cubicBezTo>
                  <a:cubicBezTo>
                    <a:pt x="200" y="290"/>
                    <a:pt x="188" y="289"/>
                    <a:pt x="176" y="287"/>
                  </a:cubicBezTo>
                  <a:cubicBezTo>
                    <a:pt x="164" y="286"/>
                    <a:pt x="153" y="283"/>
                    <a:pt x="141" y="280"/>
                  </a:cubicBezTo>
                  <a:cubicBezTo>
                    <a:pt x="135" y="279"/>
                    <a:pt x="131" y="276"/>
                    <a:pt x="125" y="274"/>
                  </a:cubicBezTo>
                  <a:cubicBezTo>
                    <a:pt x="120" y="271"/>
                    <a:pt x="114" y="269"/>
                    <a:pt x="109" y="266"/>
                  </a:cubicBezTo>
                  <a:cubicBezTo>
                    <a:pt x="99" y="260"/>
                    <a:pt x="89" y="253"/>
                    <a:pt x="80" y="245"/>
                  </a:cubicBezTo>
                  <a:cubicBezTo>
                    <a:pt x="72" y="237"/>
                    <a:pt x="64" y="228"/>
                    <a:pt x="59" y="218"/>
                  </a:cubicBezTo>
                  <a:cubicBezTo>
                    <a:pt x="54" y="208"/>
                    <a:pt x="51" y="197"/>
                    <a:pt x="50" y="186"/>
                  </a:cubicBezTo>
                  <a:cubicBezTo>
                    <a:pt x="49" y="175"/>
                    <a:pt x="51" y="164"/>
                    <a:pt x="54" y="155"/>
                  </a:cubicBezTo>
                  <a:cubicBezTo>
                    <a:pt x="54" y="155"/>
                    <a:pt x="54" y="154"/>
                    <a:pt x="54" y="154"/>
                  </a:cubicBezTo>
                  <a:cubicBezTo>
                    <a:pt x="57" y="144"/>
                    <a:pt x="58" y="134"/>
                    <a:pt x="59" y="124"/>
                  </a:cubicBezTo>
                  <a:cubicBezTo>
                    <a:pt x="59" y="114"/>
                    <a:pt x="58" y="104"/>
                    <a:pt x="56" y="94"/>
                  </a:cubicBezTo>
                  <a:cubicBezTo>
                    <a:pt x="54" y="84"/>
                    <a:pt x="50" y="74"/>
                    <a:pt x="44" y="65"/>
                  </a:cubicBezTo>
                  <a:cubicBezTo>
                    <a:pt x="42" y="61"/>
                    <a:pt x="38" y="56"/>
                    <a:pt x="35" y="52"/>
                  </a:cubicBezTo>
                  <a:cubicBezTo>
                    <a:pt x="31" y="49"/>
                    <a:pt x="28" y="45"/>
                    <a:pt x="23" y="42"/>
                  </a:cubicBezTo>
                  <a:cubicBezTo>
                    <a:pt x="24" y="42"/>
                    <a:pt x="24" y="42"/>
                    <a:pt x="24" y="42"/>
                  </a:cubicBezTo>
                  <a:cubicBezTo>
                    <a:pt x="20" y="39"/>
                    <a:pt x="17" y="36"/>
                    <a:pt x="15" y="33"/>
                  </a:cubicBezTo>
                  <a:cubicBezTo>
                    <a:pt x="14" y="32"/>
                    <a:pt x="13" y="30"/>
                    <a:pt x="13" y="29"/>
                  </a:cubicBezTo>
                  <a:cubicBezTo>
                    <a:pt x="13" y="28"/>
                    <a:pt x="13" y="28"/>
                    <a:pt x="12" y="27"/>
                  </a:cubicBezTo>
                  <a:cubicBezTo>
                    <a:pt x="13" y="27"/>
                    <a:pt x="13" y="27"/>
                    <a:pt x="13" y="27"/>
                  </a:cubicBezTo>
                  <a:cubicBezTo>
                    <a:pt x="13" y="27"/>
                    <a:pt x="13" y="26"/>
                    <a:pt x="12" y="27"/>
                  </a:cubicBezTo>
                  <a:cubicBezTo>
                    <a:pt x="13" y="26"/>
                    <a:pt x="13" y="26"/>
                    <a:pt x="13" y="26"/>
                  </a:cubicBezTo>
                  <a:cubicBezTo>
                    <a:pt x="16" y="20"/>
                    <a:pt x="22" y="15"/>
                    <a:pt x="29" y="12"/>
                  </a:cubicBezTo>
                  <a:cubicBezTo>
                    <a:pt x="35" y="8"/>
                    <a:pt x="43" y="5"/>
                    <a:pt x="50" y="3"/>
                  </a:cubicBezTo>
                  <a:lnTo>
                    <a:pt x="5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Freeform 68"/>
            <p:cNvSpPr/>
            <p:nvPr/>
          </p:nvSpPr>
          <p:spPr bwMode="auto">
            <a:xfrm>
              <a:off x="5739" y="1166"/>
              <a:ext cx="934" cy="979"/>
            </a:xfrm>
            <a:custGeom>
              <a:avLst/>
              <a:gdLst>
                <a:gd name="T0" fmla="*/ 68 w 977"/>
                <a:gd name="T1" fmla="*/ 380 h 1024"/>
                <a:gd name="T2" fmla="*/ 60 w 977"/>
                <a:gd name="T3" fmla="*/ 357 h 1024"/>
                <a:gd name="T4" fmla="*/ 44 w 977"/>
                <a:gd name="T5" fmla="*/ 291 h 1024"/>
                <a:gd name="T6" fmla="*/ 57 w 977"/>
                <a:gd name="T7" fmla="*/ 194 h 1024"/>
                <a:gd name="T8" fmla="*/ 91 w 977"/>
                <a:gd name="T9" fmla="*/ 148 h 1024"/>
                <a:gd name="T10" fmla="*/ 145 w 977"/>
                <a:gd name="T11" fmla="*/ 111 h 1024"/>
                <a:gd name="T12" fmla="*/ 296 w 977"/>
                <a:gd name="T13" fmla="*/ 65 h 1024"/>
                <a:gd name="T14" fmla="*/ 477 w 977"/>
                <a:gd name="T15" fmla="*/ 41 h 1024"/>
                <a:gd name="T16" fmla="*/ 572 w 977"/>
                <a:gd name="T17" fmla="*/ 50 h 1024"/>
                <a:gd name="T18" fmla="*/ 664 w 977"/>
                <a:gd name="T19" fmla="*/ 86 h 1024"/>
                <a:gd name="T20" fmla="*/ 811 w 977"/>
                <a:gd name="T21" fmla="*/ 220 h 1024"/>
                <a:gd name="T22" fmla="*/ 859 w 977"/>
                <a:gd name="T23" fmla="*/ 307 h 1024"/>
                <a:gd name="T24" fmla="*/ 877 w 977"/>
                <a:gd name="T25" fmla="*/ 353 h 1024"/>
                <a:gd name="T26" fmla="*/ 892 w 977"/>
                <a:gd name="T27" fmla="*/ 399 h 1024"/>
                <a:gd name="T28" fmla="*/ 897 w 977"/>
                <a:gd name="T29" fmla="*/ 422 h 1024"/>
                <a:gd name="T30" fmla="*/ 900 w 977"/>
                <a:gd name="T31" fmla="*/ 434 h 1024"/>
                <a:gd name="T32" fmla="*/ 902 w 977"/>
                <a:gd name="T33" fmla="*/ 446 h 1024"/>
                <a:gd name="T34" fmla="*/ 905 w 977"/>
                <a:gd name="T35" fmla="*/ 469 h 1024"/>
                <a:gd name="T36" fmla="*/ 907 w 977"/>
                <a:gd name="T37" fmla="*/ 492 h 1024"/>
                <a:gd name="T38" fmla="*/ 901 w 977"/>
                <a:gd name="T39" fmla="*/ 583 h 1024"/>
                <a:gd name="T40" fmla="*/ 880 w 977"/>
                <a:gd name="T41" fmla="*/ 669 h 1024"/>
                <a:gd name="T42" fmla="*/ 847 w 977"/>
                <a:gd name="T43" fmla="*/ 748 h 1024"/>
                <a:gd name="T44" fmla="*/ 756 w 977"/>
                <a:gd name="T45" fmla="*/ 875 h 1024"/>
                <a:gd name="T46" fmla="*/ 703 w 977"/>
                <a:gd name="T47" fmla="*/ 921 h 1024"/>
                <a:gd name="T48" fmla="*/ 696 w 977"/>
                <a:gd name="T49" fmla="*/ 926 h 1024"/>
                <a:gd name="T50" fmla="*/ 689 w 977"/>
                <a:gd name="T51" fmla="*/ 930 h 1024"/>
                <a:gd name="T52" fmla="*/ 675 w 977"/>
                <a:gd name="T53" fmla="*/ 938 h 1024"/>
                <a:gd name="T54" fmla="*/ 647 w 977"/>
                <a:gd name="T55" fmla="*/ 952 h 1024"/>
                <a:gd name="T56" fmla="*/ 547 w 977"/>
                <a:gd name="T57" fmla="*/ 991 h 1024"/>
                <a:gd name="T58" fmla="*/ 456 w 977"/>
                <a:gd name="T59" fmla="*/ 1017 h 1024"/>
                <a:gd name="T60" fmla="*/ 457 w 977"/>
                <a:gd name="T61" fmla="*/ 1024 h 1024"/>
                <a:gd name="T62" fmla="*/ 553 w 977"/>
                <a:gd name="T63" fmla="*/ 1013 h 1024"/>
                <a:gd name="T64" fmla="*/ 661 w 977"/>
                <a:gd name="T65" fmla="*/ 987 h 1024"/>
                <a:gd name="T66" fmla="*/ 693 w 977"/>
                <a:gd name="T67" fmla="*/ 975 h 1024"/>
                <a:gd name="T68" fmla="*/ 710 w 977"/>
                <a:gd name="T69" fmla="*/ 968 h 1024"/>
                <a:gd name="T70" fmla="*/ 717 w 977"/>
                <a:gd name="T71" fmla="*/ 964 h 1024"/>
                <a:gd name="T72" fmla="*/ 726 w 977"/>
                <a:gd name="T73" fmla="*/ 959 h 1024"/>
                <a:gd name="T74" fmla="*/ 792 w 977"/>
                <a:gd name="T75" fmla="*/ 916 h 1024"/>
                <a:gd name="T76" fmla="*/ 907 w 977"/>
                <a:gd name="T77" fmla="*/ 781 h 1024"/>
                <a:gd name="T78" fmla="*/ 948 w 977"/>
                <a:gd name="T79" fmla="*/ 692 h 1024"/>
                <a:gd name="T80" fmla="*/ 972 w 977"/>
                <a:gd name="T81" fmla="*/ 593 h 1024"/>
                <a:gd name="T82" fmla="*/ 973 w 977"/>
                <a:gd name="T83" fmla="*/ 487 h 1024"/>
                <a:gd name="T84" fmla="*/ 970 w 977"/>
                <a:gd name="T85" fmla="*/ 460 h 1024"/>
                <a:gd name="T86" fmla="*/ 964 w 977"/>
                <a:gd name="T87" fmla="*/ 433 h 1024"/>
                <a:gd name="T88" fmla="*/ 961 w 977"/>
                <a:gd name="T89" fmla="*/ 421 h 1024"/>
                <a:gd name="T90" fmla="*/ 958 w 977"/>
                <a:gd name="T91" fmla="*/ 407 h 1024"/>
                <a:gd name="T92" fmla="*/ 950 w 977"/>
                <a:gd name="T93" fmla="*/ 381 h 1024"/>
                <a:gd name="T94" fmla="*/ 842 w 977"/>
                <a:gd name="T95" fmla="*/ 195 h 1024"/>
                <a:gd name="T96" fmla="*/ 763 w 977"/>
                <a:gd name="T97" fmla="*/ 123 h 1024"/>
                <a:gd name="T98" fmla="*/ 674 w 977"/>
                <a:gd name="T99" fmla="*/ 67 h 1024"/>
                <a:gd name="T100" fmla="*/ 578 w 977"/>
                <a:gd name="T101" fmla="*/ 28 h 1024"/>
                <a:gd name="T102" fmla="*/ 478 w 977"/>
                <a:gd name="T103" fmla="*/ 7 h 1024"/>
                <a:gd name="T104" fmla="*/ 286 w 977"/>
                <a:gd name="T105" fmla="*/ 8 h 1024"/>
                <a:gd name="T106" fmla="*/ 118 w 977"/>
                <a:gd name="T107" fmla="*/ 61 h 1024"/>
                <a:gd name="T108" fmla="*/ 53 w 977"/>
                <a:gd name="T109" fmla="*/ 112 h 1024"/>
                <a:gd name="T110" fmla="*/ 15 w 977"/>
                <a:gd name="T111" fmla="*/ 178 h 1024"/>
                <a:gd name="T112" fmla="*/ 16 w 977"/>
                <a:gd name="T113" fmla="*/ 297 h 1024"/>
                <a:gd name="T114" fmla="*/ 48 w 977"/>
                <a:gd name="T115" fmla="*/ 363 h 1024"/>
                <a:gd name="T116" fmla="*/ 63 w 977"/>
                <a:gd name="T117" fmla="*/ 384 h 1024"/>
                <a:gd name="T118" fmla="*/ 68 w 977"/>
                <a:gd name="T119" fmla="*/ 38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7" h="1024">
                  <a:moveTo>
                    <a:pt x="68" y="380"/>
                  </a:moveTo>
                  <a:cubicBezTo>
                    <a:pt x="68" y="380"/>
                    <a:pt x="65" y="372"/>
                    <a:pt x="60" y="357"/>
                  </a:cubicBezTo>
                  <a:cubicBezTo>
                    <a:pt x="55" y="342"/>
                    <a:pt x="48" y="319"/>
                    <a:pt x="44" y="291"/>
                  </a:cubicBezTo>
                  <a:cubicBezTo>
                    <a:pt x="41" y="262"/>
                    <a:pt x="42" y="227"/>
                    <a:pt x="57" y="194"/>
                  </a:cubicBezTo>
                  <a:cubicBezTo>
                    <a:pt x="65" y="178"/>
                    <a:pt x="76" y="162"/>
                    <a:pt x="91" y="148"/>
                  </a:cubicBezTo>
                  <a:cubicBezTo>
                    <a:pt x="105" y="134"/>
                    <a:pt x="124" y="122"/>
                    <a:pt x="145" y="111"/>
                  </a:cubicBezTo>
                  <a:cubicBezTo>
                    <a:pt x="187" y="90"/>
                    <a:pt x="239" y="76"/>
                    <a:pt x="296" y="65"/>
                  </a:cubicBezTo>
                  <a:cubicBezTo>
                    <a:pt x="352" y="55"/>
                    <a:pt x="414" y="45"/>
                    <a:pt x="477" y="41"/>
                  </a:cubicBezTo>
                  <a:cubicBezTo>
                    <a:pt x="508" y="40"/>
                    <a:pt x="540" y="43"/>
                    <a:pt x="572" y="50"/>
                  </a:cubicBezTo>
                  <a:cubicBezTo>
                    <a:pt x="604" y="58"/>
                    <a:pt x="635" y="70"/>
                    <a:pt x="664" y="86"/>
                  </a:cubicBezTo>
                  <a:cubicBezTo>
                    <a:pt x="723" y="117"/>
                    <a:pt x="774" y="164"/>
                    <a:pt x="811" y="220"/>
                  </a:cubicBezTo>
                  <a:cubicBezTo>
                    <a:pt x="830" y="247"/>
                    <a:pt x="846" y="276"/>
                    <a:pt x="859" y="307"/>
                  </a:cubicBezTo>
                  <a:cubicBezTo>
                    <a:pt x="867" y="323"/>
                    <a:pt x="871" y="338"/>
                    <a:pt x="877" y="353"/>
                  </a:cubicBezTo>
                  <a:cubicBezTo>
                    <a:pt x="883" y="368"/>
                    <a:pt x="887" y="384"/>
                    <a:pt x="892" y="399"/>
                  </a:cubicBezTo>
                  <a:cubicBezTo>
                    <a:pt x="897" y="422"/>
                    <a:pt x="897" y="422"/>
                    <a:pt x="897" y="422"/>
                  </a:cubicBezTo>
                  <a:cubicBezTo>
                    <a:pt x="900" y="434"/>
                    <a:pt x="900" y="434"/>
                    <a:pt x="900" y="434"/>
                  </a:cubicBezTo>
                  <a:cubicBezTo>
                    <a:pt x="902" y="446"/>
                    <a:pt x="902" y="446"/>
                    <a:pt x="902" y="446"/>
                  </a:cubicBezTo>
                  <a:cubicBezTo>
                    <a:pt x="904" y="454"/>
                    <a:pt x="904" y="461"/>
                    <a:pt x="905" y="469"/>
                  </a:cubicBezTo>
                  <a:cubicBezTo>
                    <a:pt x="906" y="476"/>
                    <a:pt x="907" y="484"/>
                    <a:pt x="907" y="492"/>
                  </a:cubicBezTo>
                  <a:cubicBezTo>
                    <a:pt x="908" y="523"/>
                    <a:pt x="906" y="553"/>
                    <a:pt x="901" y="583"/>
                  </a:cubicBezTo>
                  <a:cubicBezTo>
                    <a:pt x="897" y="613"/>
                    <a:pt x="890" y="642"/>
                    <a:pt x="880" y="669"/>
                  </a:cubicBezTo>
                  <a:cubicBezTo>
                    <a:pt x="871" y="697"/>
                    <a:pt x="860" y="723"/>
                    <a:pt x="847" y="748"/>
                  </a:cubicBezTo>
                  <a:cubicBezTo>
                    <a:pt x="822" y="798"/>
                    <a:pt x="790" y="841"/>
                    <a:pt x="756" y="875"/>
                  </a:cubicBezTo>
                  <a:cubicBezTo>
                    <a:pt x="738" y="893"/>
                    <a:pt x="721" y="908"/>
                    <a:pt x="703" y="921"/>
                  </a:cubicBezTo>
                  <a:cubicBezTo>
                    <a:pt x="700" y="923"/>
                    <a:pt x="698" y="925"/>
                    <a:pt x="696" y="926"/>
                  </a:cubicBezTo>
                  <a:cubicBezTo>
                    <a:pt x="689" y="930"/>
                    <a:pt x="689" y="930"/>
                    <a:pt x="689" y="930"/>
                  </a:cubicBezTo>
                  <a:cubicBezTo>
                    <a:pt x="684" y="933"/>
                    <a:pt x="680" y="936"/>
                    <a:pt x="675" y="938"/>
                  </a:cubicBezTo>
                  <a:cubicBezTo>
                    <a:pt x="666" y="943"/>
                    <a:pt x="657" y="948"/>
                    <a:pt x="647" y="952"/>
                  </a:cubicBezTo>
                  <a:cubicBezTo>
                    <a:pt x="610" y="969"/>
                    <a:pt x="575" y="981"/>
                    <a:pt x="547" y="991"/>
                  </a:cubicBezTo>
                  <a:cubicBezTo>
                    <a:pt x="490" y="1011"/>
                    <a:pt x="456" y="1017"/>
                    <a:pt x="456" y="1017"/>
                  </a:cubicBezTo>
                  <a:cubicBezTo>
                    <a:pt x="457" y="1024"/>
                    <a:pt x="457" y="1024"/>
                    <a:pt x="457" y="1024"/>
                  </a:cubicBezTo>
                  <a:cubicBezTo>
                    <a:pt x="457" y="1024"/>
                    <a:pt x="492" y="1024"/>
                    <a:pt x="553" y="1013"/>
                  </a:cubicBezTo>
                  <a:cubicBezTo>
                    <a:pt x="583" y="1008"/>
                    <a:pt x="619" y="1000"/>
                    <a:pt x="661" y="987"/>
                  </a:cubicBezTo>
                  <a:cubicBezTo>
                    <a:pt x="671" y="983"/>
                    <a:pt x="682" y="980"/>
                    <a:pt x="693" y="975"/>
                  </a:cubicBezTo>
                  <a:cubicBezTo>
                    <a:pt x="698" y="973"/>
                    <a:pt x="704" y="970"/>
                    <a:pt x="710" y="968"/>
                  </a:cubicBezTo>
                  <a:cubicBezTo>
                    <a:pt x="717" y="964"/>
                    <a:pt x="717" y="964"/>
                    <a:pt x="717" y="964"/>
                  </a:cubicBezTo>
                  <a:cubicBezTo>
                    <a:pt x="726" y="959"/>
                    <a:pt x="726" y="959"/>
                    <a:pt x="726" y="959"/>
                  </a:cubicBezTo>
                  <a:cubicBezTo>
                    <a:pt x="748" y="948"/>
                    <a:pt x="771" y="933"/>
                    <a:pt x="792" y="916"/>
                  </a:cubicBezTo>
                  <a:cubicBezTo>
                    <a:pt x="835" y="881"/>
                    <a:pt x="875" y="835"/>
                    <a:pt x="907" y="781"/>
                  </a:cubicBezTo>
                  <a:cubicBezTo>
                    <a:pt x="922" y="753"/>
                    <a:pt x="937" y="724"/>
                    <a:pt x="948" y="692"/>
                  </a:cubicBezTo>
                  <a:cubicBezTo>
                    <a:pt x="958" y="661"/>
                    <a:pt x="967" y="628"/>
                    <a:pt x="972" y="593"/>
                  </a:cubicBezTo>
                  <a:cubicBezTo>
                    <a:pt x="976" y="558"/>
                    <a:pt x="977" y="523"/>
                    <a:pt x="973" y="487"/>
                  </a:cubicBezTo>
                  <a:cubicBezTo>
                    <a:pt x="972" y="478"/>
                    <a:pt x="971" y="469"/>
                    <a:pt x="970" y="460"/>
                  </a:cubicBezTo>
                  <a:cubicBezTo>
                    <a:pt x="968" y="451"/>
                    <a:pt x="966" y="441"/>
                    <a:pt x="964" y="433"/>
                  </a:cubicBezTo>
                  <a:cubicBezTo>
                    <a:pt x="961" y="421"/>
                    <a:pt x="961" y="421"/>
                    <a:pt x="961" y="421"/>
                  </a:cubicBezTo>
                  <a:cubicBezTo>
                    <a:pt x="960" y="415"/>
                    <a:pt x="959" y="412"/>
                    <a:pt x="958" y="407"/>
                  </a:cubicBezTo>
                  <a:cubicBezTo>
                    <a:pt x="950" y="381"/>
                    <a:pt x="950" y="381"/>
                    <a:pt x="950" y="381"/>
                  </a:cubicBezTo>
                  <a:cubicBezTo>
                    <a:pt x="927" y="313"/>
                    <a:pt x="891" y="249"/>
                    <a:pt x="842" y="195"/>
                  </a:cubicBezTo>
                  <a:cubicBezTo>
                    <a:pt x="818" y="168"/>
                    <a:pt x="791" y="144"/>
                    <a:pt x="763" y="123"/>
                  </a:cubicBezTo>
                  <a:cubicBezTo>
                    <a:pt x="735" y="102"/>
                    <a:pt x="705" y="83"/>
                    <a:pt x="674" y="67"/>
                  </a:cubicBezTo>
                  <a:cubicBezTo>
                    <a:pt x="643" y="52"/>
                    <a:pt x="611" y="38"/>
                    <a:pt x="578" y="28"/>
                  </a:cubicBezTo>
                  <a:cubicBezTo>
                    <a:pt x="545" y="19"/>
                    <a:pt x="512" y="11"/>
                    <a:pt x="478" y="7"/>
                  </a:cubicBezTo>
                  <a:cubicBezTo>
                    <a:pt x="412" y="1"/>
                    <a:pt x="348" y="0"/>
                    <a:pt x="286" y="8"/>
                  </a:cubicBezTo>
                  <a:cubicBezTo>
                    <a:pt x="225" y="16"/>
                    <a:pt x="168" y="33"/>
                    <a:pt x="118" y="61"/>
                  </a:cubicBezTo>
                  <a:cubicBezTo>
                    <a:pt x="93" y="75"/>
                    <a:pt x="71" y="92"/>
                    <a:pt x="53" y="112"/>
                  </a:cubicBezTo>
                  <a:cubicBezTo>
                    <a:pt x="35" y="132"/>
                    <a:pt x="22" y="155"/>
                    <a:pt x="15" y="178"/>
                  </a:cubicBezTo>
                  <a:cubicBezTo>
                    <a:pt x="0" y="225"/>
                    <a:pt x="7" y="267"/>
                    <a:pt x="16" y="297"/>
                  </a:cubicBezTo>
                  <a:cubicBezTo>
                    <a:pt x="26" y="328"/>
                    <a:pt x="39" y="349"/>
                    <a:pt x="48" y="363"/>
                  </a:cubicBezTo>
                  <a:cubicBezTo>
                    <a:pt x="57" y="377"/>
                    <a:pt x="63" y="384"/>
                    <a:pt x="63" y="384"/>
                  </a:cubicBezTo>
                  <a:lnTo>
                    <a:pt x="68" y="38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3" name="Freeform 69"/>
            <p:cNvSpPr/>
            <p:nvPr/>
          </p:nvSpPr>
          <p:spPr bwMode="auto">
            <a:xfrm>
              <a:off x="5835" y="1389"/>
              <a:ext cx="533" cy="710"/>
            </a:xfrm>
            <a:custGeom>
              <a:avLst/>
              <a:gdLst>
                <a:gd name="T0" fmla="*/ 21 w 558"/>
                <a:gd name="T1" fmla="*/ 0 h 742"/>
                <a:gd name="T2" fmla="*/ 5 w 558"/>
                <a:gd name="T3" fmla="*/ 110 h 742"/>
                <a:gd name="T4" fmla="*/ 45 w 558"/>
                <a:gd name="T5" fmla="*/ 217 h 742"/>
                <a:gd name="T6" fmla="*/ 117 w 558"/>
                <a:gd name="T7" fmla="*/ 304 h 742"/>
                <a:gd name="T8" fmla="*/ 207 w 558"/>
                <a:gd name="T9" fmla="*/ 373 h 742"/>
                <a:gd name="T10" fmla="*/ 198 w 558"/>
                <a:gd name="T11" fmla="*/ 362 h 742"/>
                <a:gd name="T12" fmla="*/ 201 w 558"/>
                <a:gd name="T13" fmla="*/ 374 h 742"/>
                <a:gd name="T14" fmla="*/ 203 w 558"/>
                <a:gd name="T15" fmla="*/ 388 h 742"/>
                <a:gd name="T16" fmla="*/ 205 w 558"/>
                <a:gd name="T17" fmla="*/ 416 h 742"/>
                <a:gd name="T18" fmla="*/ 193 w 558"/>
                <a:gd name="T19" fmla="*/ 468 h 742"/>
                <a:gd name="T20" fmla="*/ 162 w 558"/>
                <a:gd name="T21" fmla="*/ 513 h 742"/>
                <a:gd name="T22" fmla="*/ 117 w 558"/>
                <a:gd name="T23" fmla="*/ 546 h 742"/>
                <a:gd name="T24" fmla="*/ 116 w 558"/>
                <a:gd name="T25" fmla="*/ 546 h 742"/>
                <a:gd name="T26" fmla="*/ 107 w 558"/>
                <a:gd name="T27" fmla="*/ 574 h 742"/>
                <a:gd name="T28" fmla="*/ 109 w 558"/>
                <a:gd name="T29" fmla="*/ 576 h 742"/>
                <a:gd name="T30" fmla="*/ 129 w 558"/>
                <a:gd name="T31" fmla="*/ 603 h 742"/>
                <a:gd name="T32" fmla="*/ 152 w 558"/>
                <a:gd name="T33" fmla="*/ 625 h 742"/>
                <a:gd name="T34" fmla="*/ 201 w 558"/>
                <a:gd name="T35" fmla="*/ 665 h 742"/>
                <a:gd name="T36" fmla="*/ 314 w 558"/>
                <a:gd name="T37" fmla="*/ 720 h 742"/>
                <a:gd name="T38" fmla="*/ 436 w 558"/>
                <a:gd name="T39" fmla="*/ 741 h 742"/>
                <a:gd name="T40" fmla="*/ 467 w 558"/>
                <a:gd name="T41" fmla="*/ 742 h 742"/>
                <a:gd name="T42" fmla="*/ 498 w 558"/>
                <a:gd name="T43" fmla="*/ 741 h 742"/>
                <a:gd name="T44" fmla="*/ 558 w 558"/>
                <a:gd name="T45" fmla="*/ 734 h 742"/>
                <a:gd name="T46" fmla="*/ 498 w 558"/>
                <a:gd name="T47" fmla="*/ 731 h 742"/>
                <a:gd name="T48" fmla="*/ 438 w 558"/>
                <a:gd name="T49" fmla="*/ 723 h 742"/>
                <a:gd name="T50" fmla="*/ 380 w 558"/>
                <a:gd name="T51" fmla="*/ 710 h 742"/>
                <a:gd name="T52" fmla="*/ 325 w 558"/>
                <a:gd name="T53" fmla="*/ 691 h 742"/>
                <a:gd name="T54" fmla="*/ 224 w 558"/>
                <a:gd name="T55" fmla="*/ 634 h 742"/>
                <a:gd name="T56" fmla="*/ 180 w 558"/>
                <a:gd name="T57" fmla="*/ 596 h 742"/>
                <a:gd name="T58" fmla="*/ 161 w 558"/>
                <a:gd name="T59" fmla="*/ 575 h 742"/>
                <a:gd name="T60" fmla="*/ 145 w 558"/>
                <a:gd name="T61" fmla="*/ 553 h 742"/>
                <a:gd name="T62" fmla="*/ 137 w 558"/>
                <a:gd name="T63" fmla="*/ 584 h 742"/>
                <a:gd name="T64" fmla="*/ 193 w 558"/>
                <a:gd name="T65" fmla="*/ 544 h 742"/>
                <a:gd name="T66" fmla="*/ 233 w 558"/>
                <a:gd name="T67" fmla="*/ 486 h 742"/>
                <a:gd name="T68" fmla="*/ 248 w 558"/>
                <a:gd name="T69" fmla="*/ 417 h 742"/>
                <a:gd name="T70" fmla="*/ 246 w 558"/>
                <a:gd name="T71" fmla="*/ 382 h 742"/>
                <a:gd name="T72" fmla="*/ 243 w 558"/>
                <a:gd name="T73" fmla="*/ 365 h 742"/>
                <a:gd name="T74" fmla="*/ 238 w 558"/>
                <a:gd name="T75" fmla="*/ 347 h 742"/>
                <a:gd name="T76" fmla="*/ 229 w 558"/>
                <a:gd name="T77" fmla="*/ 337 h 742"/>
                <a:gd name="T78" fmla="*/ 184 w 558"/>
                <a:gd name="T79" fmla="*/ 308 h 742"/>
                <a:gd name="T80" fmla="*/ 142 w 558"/>
                <a:gd name="T81" fmla="*/ 276 h 742"/>
                <a:gd name="T82" fmla="*/ 69 w 558"/>
                <a:gd name="T83" fmla="*/ 200 h 742"/>
                <a:gd name="T84" fmla="*/ 22 w 558"/>
                <a:gd name="T85" fmla="*/ 107 h 742"/>
                <a:gd name="T86" fmla="*/ 15 w 558"/>
                <a:gd name="T87" fmla="*/ 54 h 742"/>
                <a:gd name="T88" fmla="*/ 21 w 558"/>
                <a:gd name="T8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742">
                  <a:moveTo>
                    <a:pt x="21" y="0"/>
                  </a:moveTo>
                  <a:cubicBezTo>
                    <a:pt x="4" y="33"/>
                    <a:pt x="0" y="73"/>
                    <a:pt x="5" y="110"/>
                  </a:cubicBezTo>
                  <a:cubicBezTo>
                    <a:pt x="10" y="148"/>
                    <a:pt x="25" y="184"/>
                    <a:pt x="45" y="217"/>
                  </a:cubicBezTo>
                  <a:cubicBezTo>
                    <a:pt x="65" y="249"/>
                    <a:pt x="90" y="278"/>
                    <a:pt x="117" y="304"/>
                  </a:cubicBezTo>
                  <a:cubicBezTo>
                    <a:pt x="145" y="329"/>
                    <a:pt x="175" y="352"/>
                    <a:pt x="207" y="373"/>
                  </a:cubicBezTo>
                  <a:cubicBezTo>
                    <a:pt x="198" y="362"/>
                    <a:pt x="198" y="362"/>
                    <a:pt x="198" y="362"/>
                  </a:cubicBezTo>
                  <a:cubicBezTo>
                    <a:pt x="199" y="365"/>
                    <a:pt x="200" y="370"/>
                    <a:pt x="201" y="374"/>
                  </a:cubicBezTo>
                  <a:cubicBezTo>
                    <a:pt x="202" y="379"/>
                    <a:pt x="203" y="384"/>
                    <a:pt x="203" y="388"/>
                  </a:cubicBezTo>
                  <a:cubicBezTo>
                    <a:pt x="205" y="397"/>
                    <a:pt x="205" y="407"/>
                    <a:pt x="205" y="416"/>
                  </a:cubicBezTo>
                  <a:cubicBezTo>
                    <a:pt x="204" y="434"/>
                    <a:pt x="200" y="452"/>
                    <a:pt x="193" y="468"/>
                  </a:cubicBezTo>
                  <a:cubicBezTo>
                    <a:pt x="185" y="485"/>
                    <a:pt x="175" y="500"/>
                    <a:pt x="162" y="513"/>
                  </a:cubicBezTo>
                  <a:cubicBezTo>
                    <a:pt x="149" y="526"/>
                    <a:pt x="134" y="537"/>
                    <a:pt x="117" y="546"/>
                  </a:cubicBezTo>
                  <a:cubicBezTo>
                    <a:pt x="116" y="546"/>
                    <a:pt x="116" y="546"/>
                    <a:pt x="116" y="546"/>
                  </a:cubicBezTo>
                  <a:cubicBezTo>
                    <a:pt x="106" y="552"/>
                    <a:pt x="102" y="564"/>
                    <a:pt x="107" y="574"/>
                  </a:cubicBezTo>
                  <a:cubicBezTo>
                    <a:pt x="109" y="576"/>
                    <a:pt x="109" y="576"/>
                    <a:pt x="109" y="576"/>
                  </a:cubicBezTo>
                  <a:cubicBezTo>
                    <a:pt x="116" y="587"/>
                    <a:pt x="122" y="594"/>
                    <a:pt x="129" y="603"/>
                  </a:cubicBezTo>
                  <a:cubicBezTo>
                    <a:pt x="136" y="611"/>
                    <a:pt x="144" y="618"/>
                    <a:pt x="152" y="625"/>
                  </a:cubicBezTo>
                  <a:cubicBezTo>
                    <a:pt x="167" y="640"/>
                    <a:pt x="184" y="653"/>
                    <a:pt x="201" y="665"/>
                  </a:cubicBezTo>
                  <a:cubicBezTo>
                    <a:pt x="236" y="689"/>
                    <a:pt x="275" y="707"/>
                    <a:pt x="314" y="720"/>
                  </a:cubicBezTo>
                  <a:cubicBezTo>
                    <a:pt x="354" y="732"/>
                    <a:pt x="395" y="740"/>
                    <a:pt x="436" y="741"/>
                  </a:cubicBezTo>
                  <a:cubicBezTo>
                    <a:pt x="447" y="742"/>
                    <a:pt x="457" y="742"/>
                    <a:pt x="467" y="742"/>
                  </a:cubicBezTo>
                  <a:cubicBezTo>
                    <a:pt x="477" y="742"/>
                    <a:pt x="488" y="741"/>
                    <a:pt x="498" y="741"/>
                  </a:cubicBezTo>
                  <a:cubicBezTo>
                    <a:pt x="518" y="740"/>
                    <a:pt x="538" y="737"/>
                    <a:pt x="558" y="734"/>
                  </a:cubicBezTo>
                  <a:cubicBezTo>
                    <a:pt x="538" y="733"/>
                    <a:pt x="518" y="732"/>
                    <a:pt x="498" y="731"/>
                  </a:cubicBezTo>
                  <a:cubicBezTo>
                    <a:pt x="478" y="729"/>
                    <a:pt x="458" y="727"/>
                    <a:pt x="438" y="723"/>
                  </a:cubicBezTo>
                  <a:cubicBezTo>
                    <a:pt x="419" y="720"/>
                    <a:pt x="400" y="715"/>
                    <a:pt x="380" y="710"/>
                  </a:cubicBezTo>
                  <a:cubicBezTo>
                    <a:pt x="361" y="705"/>
                    <a:pt x="343" y="698"/>
                    <a:pt x="325" y="691"/>
                  </a:cubicBezTo>
                  <a:cubicBezTo>
                    <a:pt x="289" y="676"/>
                    <a:pt x="255" y="657"/>
                    <a:pt x="224" y="634"/>
                  </a:cubicBezTo>
                  <a:cubicBezTo>
                    <a:pt x="208" y="622"/>
                    <a:pt x="194" y="609"/>
                    <a:pt x="180" y="596"/>
                  </a:cubicBezTo>
                  <a:cubicBezTo>
                    <a:pt x="174" y="589"/>
                    <a:pt x="167" y="582"/>
                    <a:pt x="161" y="575"/>
                  </a:cubicBezTo>
                  <a:cubicBezTo>
                    <a:pt x="155" y="568"/>
                    <a:pt x="149" y="560"/>
                    <a:pt x="145" y="553"/>
                  </a:cubicBezTo>
                  <a:cubicBezTo>
                    <a:pt x="137" y="584"/>
                    <a:pt x="137" y="584"/>
                    <a:pt x="137" y="584"/>
                  </a:cubicBezTo>
                  <a:cubicBezTo>
                    <a:pt x="157" y="573"/>
                    <a:pt x="176" y="560"/>
                    <a:pt x="193" y="544"/>
                  </a:cubicBezTo>
                  <a:cubicBezTo>
                    <a:pt x="210" y="528"/>
                    <a:pt x="224" y="508"/>
                    <a:pt x="233" y="486"/>
                  </a:cubicBezTo>
                  <a:cubicBezTo>
                    <a:pt x="243" y="464"/>
                    <a:pt x="248" y="440"/>
                    <a:pt x="248" y="417"/>
                  </a:cubicBezTo>
                  <a:cubicBezTo>
                    <a:pt x="248" y="405"/>
                    <a:pt x="248" y="394"/>
                    <a:pt x="246" y="382"/>
                  </a:cubicBezTo>
                  <a:cubicBezTo>
                    <a:pt x="245" y="377"/>
                    <a:pt x="244" y="371"/>
                    <a:pt x="243" y="365"/>
                  </a:cubicBezTo>
                  <a:cubicBezTo>
                    <a:pt x="241" y="359"/>
                    <a:pt x="240" y="354"/>
                    <a:pt x="238" y="347"/>
                  </a:cubicBezTo>
                  <a:cubicBezTo>
                    <a:pt x="236" y="343"/>
                    <a:pt x="233" y="339"/>
                    <a:pt x="229" y="337"/>
                  </a:cubicBezTo>
                  <a:cubicBezTo>
                    <a:pt x="214" y="328"/>
                    <a:pt x="199" y="318"/>
                    <a:pt x="184" y="308"/>
                  </a:cubicBezTo>
                  <a:cubicBezTo>
                    <a:pt x="170" y="298"/>
                    <a:pt x="156" y="287"/>
                    <a:pt x="142" y="276"/>
                  </a:cubicBezTo>
                  <a:cubicBezTo>
                    <a:pt x="115" y="253"/>
                    <a:pt x="90" y="228"/>
                    <a:pt x="69" y="200"/>
                  </a:cubicBezTo>
                  <a:cubicBezTo>
                    <a:pt x="48" y="172"/>
                    <a:pt x="31" y="141"/>
                    <a:pt x="22" y="107"/>
                  </a:cubicBezTo>
                  <a:cubicBezTo>
                    <a:pt x="18" y="90"/>
                    <a:pt x="15" y="72"/>
                    <a:pt x="15" y="54"/>
                  </a:cubicBezTo>
                  <a:cubicBezTo>
                    <a:pt x="14" y="36"/>
                    <a:pt x="16" y="18"/>
                    <a:pt x="21"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4" name="Freeform 70"/>
            <p:cNvSpPr/>
            <p:nvPr/>
          </p:nvSpPr>
          <p:spPr bwMode="auto">
            <a:xfrm>
              <a:off x="5723" y="2432"/>
              <a:ext cx="288" cy="542"/>
            </a:xfrm>
            <a:custGeom>
              <a:avLst/>
              <a:gdLst>
                <a:gd name="T0" fmla="*/ 287 w 302"/>
                <a:gd name="T1" fmla="*/ 417 h 567"/>
                <a:gd name="T2" fmla="*/ 270 w 302"/>
                <a:gd name="T3" fmla="*/ 270 h 567"/>
                <a:gd name="T4" fmla="*/ 272 w 302"/>
                <a:gd name="T5" fmla="*/ 172 h 567"/>
                <a:gd name="T6" fmla="*/ 266 w 302"/>
                <a:gd name="T7" fmla="*/ 133 h 567"/>
                <a:gd name="T8" fmla="*/ 261 w 302"/>
                <a:gd name="T9" fmla="*/ 112 h 567"/>
                <a:gd name="T10" fmla="*/ 258 w 302"/>
                <a:gd name="T11" fmla="*/ 106 h 567"/>
                <a:gd name="T12" fmla="*/ 247 w 302"/>
                <a:gd name="T13" fmla="*/ 92 h 567"/>
                <a:gd name="T14" fmla="*/ 212 w 302"/>
                <a:gd name="T15" fmla="*/ 65 h 567"/>
                <a:gd name="T16" fmla="*/ 195 w 302"/>
                <a:gd name="T17" fmla="*/ 56 h 567"/>
                <a:gd name="T18" fmla="*/ 124 w 302"/>
                <a:gd name="T19" fmla="*/ 6 h 567"/>
                <a:gd name="T20" fmla="*/ 117 w 302"/>
                <a:gd name="T21" fmla="*/ 3 h 567"/>
                <a:gd name="T22" fmla="*/ 96 w 302"/>
                <a:gd name="T23" fmla="*/ 1 h 567"/>
                <a:gd name="T24" fmla="*/ 73 w 302"/>
                <a:gd name="T25" fmla="*/ 6 h 567"/>
                <a:gd name="T26" fmla="*/ 17 w 302"/>
                <a:gd name="T27" fmla="*/ 12 h 567"/>
                <a:gd name="T28" fmla="*/ 11 w 302"/>
                <a:gd name="T29" fmla="*/ 15 h 567"/>
                <a:gd name="T30" fmla="*/ 2 w 302"/>
                <a:gd name="T31" fmla="*/ 26 h 567"/>
                <a:gd name="T32" fmla="*/ 1 w 302"/>
                <a:gd name="T33" fmla="*/ 44 h 567"/>
                <a:gd name="T34" fmla="*/ 5 w 302"/>
                <a:gd name="T35" fmla="*/ 53 h 567"/>
                <a:gd name="T36" fmla="*/ 19 w 302"/>
                <a:gd name="T37" fmla="*/ 64 h 567"/>
                <a:gd name="T38" fmla="*/ 43 w 302"/>
                <a:gd name="T39" fmla="*/ 69 h 567"/>
                <a:gd name="T40" fmla="*/ 58 w 302"/>
                <a:gd name="T41" fmla="*/ 67 h 567"/>
                <a:gd name="T42" fmla="*/ 88 w 302"/>
                <a:gd name="T43" fmla="*/ 74 h 567"/>
                <a:gd name="T44" fmla="*/ 113 w 302"/>
                <a:gd name="T45" fmla="*/ 93 h 567"/>
                <a:gd name="T46" fmla="*/ 90 w 302"/>
                <a:gd name="T47" fmla="*/ 71 h 567"/>
                <a:gd name="T48" fmla="*/ 58 w 302"/>
                <a:gd name="T49" fmla="*/ 60 h 567"/>
                <a:gd name="T50" fmla="*/ 43 w 302"/>
                <a:gd name="T51" fmla="*/ 61 h 567"/>
                <a:gd name="T52" fmla="*/ 24 w 302"/>
                <a:gd name="T53" fmla="*/ 55 h 567"/>
                <a:gd name="T54" fmla="*/ 15 w 302"/>
                <a:gd name="T55" fmla="*/ 47 h 567"/>
                <a:gd name="T56" fmla="*/ 12 w 302"/>
                <a:gd name="T57" fmla="*/ 42 h 567"/>
                <a:gd name="T58" fmla="*/ 14 w 302"/>
                <a:gd name="T59" fmla="*/ 31 h 567"/>
                <a:gd name="T60" fmla="*/ 21 w 302"/>
                <a:gd name="T61" fmla="*/ 24 h 567"/>
                <a:gd name="T62" fmla="*/ 75 w 302"/>
                <a:gd name="T63" fmla="*/ 23 h 567"/>
                <a:gd name="T64" fmla="*/ 77 w 302"/>
                <a:gd name="T65" fmla="*/ 22 h 567"/>
                <a:gd name="T66" fmla="*/ 106 w 302"/>
                <a:gd name="T67" fmla="*/ 20 h 567"/>
                <a:gd name="T68" fmla="*/ 114 w 302"/>
                <a:gd name="T69" fmla="*/ 22 h 567"/>
                <a:gd name="T70" fmla="*/ 182 w 302"/>
                <a:gd name="T71" fmla="*/ 74 h 567"/>
                <a:gd name="T72" fmla="*/ 184 w 302"/>
                <a:gd name="T73" fmla="*/ 75 h 567"/>
                <a:gd name="T74" fmla="*/ 217 w 302"/>
                <a:gd name="T75" fmla="*/ 94 h 567"/>
                <a:gd name="T76" fmla="*/ 236 w 302"/>
                <a:gd name="T77" fmla="*/ 114 h 567"/>
                <a:gd name="T78" fmla="*/ 240 w 302"/>
                <a:gd name="T79" fmla="*/ 121 h 567"/>
                <a:gd name="T80" fmla="*/ 244 w 302"/>
                <a:gd name="T81" fmla="*/ 137 h 567"/>
                <a:gd name="T82" fmla="*/ 250 w 302"/>
                <a:gd name="T83" fmla="*/ 174 h 567"/>
                <a:gd name="T84" fmla="*/ 250 w 302"/>
                <a:gd name="T85" fmla="*/ 268 h 567"/>
                <a:gd name="T86" fmla="*/ 250 w 302"/>
                <a:gd name="T87" fmla="*/ 270 h 567"/>
                <a:gd name="T88" fmla="*/ 287 w 302"/>
                <a:gd name="T89" fmla="*/ 49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567">
                  <a:moveTo>
                    <a:pt x="302" y="567"/>
                  </a:moveTo>
                  <a:cubicBezTo>
                    <a:pt x="298" y="517"/>
                    <a:pt x="292" y="467"/>
                    <a:pt x="287" y="417"/>
                  </a:cubicBezTo>
                  <a:cubicBezTo>
                    <a:pt x="281" y="367"/>
                    <a:pt x="277" y="318"/>
                    <a:pt x="270" y="268"/>
                  </a:cubicBezTo>
                  <a:cubicBezTo>
                    <a:pt x="270" y="270"/>
                    <a:pt x="270" y="270"/>
                    <a:pt x="270" y="270"/>
                  </a:cubicBezTo>
                  <a:cubicBezTo>
                    <a:pt x="273" y="244"/>
                    <a:pt x="274" y="218"/>
                    <a:pt x="273" y="192"/>
                  </a:cubicBezTo>
                  <a:cubicBezTo>
                    <a:pt x="273" y="185"/>
                    <a:pt x="272" y="179"/>
                    <a:pt x="272" y="172"/>
                  </a:cubicBezTo>
                  <a:cubicBezTo>
                    <a:pt x="271" y="165"/>
                    <a:pt x="270" y="159"/>
                    <a:pt x="269" y="152"/>
                  </a:cubicBezTo>
                  <a:cubicBezTo>
                    <a:pt x="268" y="146"/>
                    <a:pt x="268" y="139"/>
                    <a:pt x="266" y="133"/>
                  </a:cubicBezTo>
                  <a:cubicBezTo>
                    <a:pt x="261" y="113"/>
                    <a:pt x="261" y="113"/>
                    <a:pt x="261" y="113"/>
                  </a:cubicBezTo>
                  <a:cubicBezTo>
                    <a:pt x="261" y="112"/>
                    <a:pt x="261" y="112"/>
                    <a:pt x="261" y="112"/>
                  </a:cubicBezTo>
                  <a:cubicBezTo>
                    <a:pt x="261" y="112"/>
                    <a:pt x="261" y="112"/>
                    <a:pt x="261" y="112"/>
                  </a:cubicBezTo>
                  <a:cubicBezTo>
                    <a:pt x="260" y="109"/>
                    <a:pt x="259" y="108"/>
                    <a:pt x="258" y="106"/>
                  </a:cubicBezTo>
                  <a:cubicBezTo>
                    <a:pt x="254" y="101"/>
                    <a:pt x="254" y="101"/>
                    <a:pt x="254" y="101"/>
                  </a:cubicBezTo>
                  <a:cubicBezTo>
                    <a:pt x="252" y="98"/>
                    <a:pt x="249" y="95"/>
                    <a:pt x="247" y="92"/>
                  </a:cubicBezTo>
                  <a:cubicBezTo>
                    <a:pt x="242" y="87"/>
                    <a:pt x="236" y="82"/>
                    <a:pt x="230" y="77"/>
                  </a:cubicBezTo>
                  <a:cubicBezTo>
                    <a:pt x="225" y="72"/>
                    <a:pt x="218" y="69"/>
                    <a:pt x="212" y="65"/>
                  </a:cubicBezTo>
                  <a:cubicBezTo>
                    <a:pt x="206" y="62"/>
                    <a:pt x="199" y="59"/>
                    <a:pt x="193" y="55"/>
                  </a:cubicBezTo>
                  <a:cubicBezTo>
                    <a:pt x="195" y="56"/>
                    <a:pt x="195" y="56"/>
                    <a:pt x="195" y="56"/>
                  </a:cubicBezTo>
                  <a:cubicBezTo>
                    <a:pt x="125" y="7"/>
                    <a:pt x="125" y="7"/>
                    <a:pt x="125" y="7"/>
                  </a:cubicBezTo>
                  <a:cubicBezTo>
                    <a:pt x="124" y="6"/>
                    <a:pt x="124" y="6"/>
                    <a:pt x="124" y="6"/>
                  </a:cubicBezTo>
                  <a:cubicBezTo>
                    <a:pt x="124" y="6"/>
                    <a:pt x="124" y="6"/>
                    <a:pt x="124" y="6"/>
                  </a:cubicBezTo>
                  <a:cubicBezTo>
                    <a:pt x="121" y="5"/>
                    <a:pt x="119" y="4"/>
                    <a:pt x="117" y="3"/>
                  </a:cubicBezTo>
                  <a:cubicBezTo>
                    <a:pt x="114" y="2"/>
                    <a:pt x="112" y="2"/>
                    <a:pt x="110" y="2"/>
                  </a:cubicBezTo>
                  <a:cubicBezTo>
                    <a:pt x="105" y="1"/>
                    <a:pt x="101" y="0"/>
                    <a:pt x="96" y="1"/>
                  </a:cubicBezTo>
                  <a:cubicBezTo>
                    <a:pt x="87" y="1"/>
                    <a:pt x="79" y="4"/>
                    <a:pt x="71" y="7"/>
                  </a:cubicBezTo>
                  <a:cubicBezTo>
                    <a:pt x="73" y="6"/>
                    <a:pt x="73" y="6"/>
                    <a:pt x="73" y="6"/>
                  </a:cubicBezTo>
                  <a:cubicBezTo>
                    <a:pt x="18" y="12"/>
                    <a:pt x="18" y="12"/>
                    <a:pt x="18" y="12"/>
                  </a:cubicBezTo>
                  <a:cubicBezTo>
                    <a:pt x="17" y="12"/>
                    <a:pt x="17" y="12"/>
                    <a:pt x="17" y="12"/>
                  </a:cubicBezTo>
                  <a:cubicBezTo>
                    <a:pt x="17" y="12"/>
                    <a:pt x="16" y="12"/>
                    <a:pt x="16" y="12"/>
                  </a:cubicBezTo>
                  <a:cubicBezTo>
                    <a:pt x="14" y="13"/>
                    <a:pt x="13" y="14"/>
                    <a:pt x="11" y="15"/>
                  </a:cubicBezTo>
                  <a:cubicBezTo>
                    <a:pt x="10" y="16"/>
                    <a:pt x="9" y="17"/>
                    <a:pt x="8" y="18"/>
                  </a:cubicBezTo>
                  <a:cubicBezTo>
                    <a:pt x="6" y="20"/>
                    <a:pt x="4" y="23"/>
                    <a:pt x="2" y="26"/>
                  </a:cubicBezTo>
                  <a:cubicBezTo>
                    <a:pt x="1" y="29"/>
                    <a:pt x="0" y="32"/>
                    <a:pt x="0" y="35"/>
                  </a:cubicBezTo>
                  <a:cubicBezTo>
                    <a:pt x="0" y="38"/>
                    <a:pt x="0" y="41"/>
                    <a:pt x="1" y="44"/>
                  </a:cubicBezTo>
                  <a:cubicBezTo>
                    <a:pt x="1" y="45"/>
                    <a:pt x="1" y="45"/>
                    <a:pt x="1" y="45"/>
                  </a:cubicBezTo>
                  <a:cubicBezTo>
                    <a:pt x="2" y="49"/>
                    <a:pt x="4" y="51"/>
                    <a:pt x="5" y="53"/>
                  </a:cubicBezTo>
                  <a:cubicBezTo>
                    <a:pt x="7" y="56"/>
                    <a:pt x="9" y="58"/>
                    <a:pt x="12" y="60"/>
                  </a:cubicBezTo>
                  <a:cubicBezTo>
                    <a:pt x="14" y="61"/>
                    <a:pt x="17" y="63"/>
                    <a:pt x="19" y="64"/>
                  </a:cubicBezTo>
                  <a:cubicBezTo>
                    <a:pt x="22" y="66"/>
                    <a:pt x="24" y="66"/>
                    <a:pt x="27" y="67"/>
                  </a:cubicBezTo>
                  <a:cubicBezTo>
                    <a:pt x="32" y="69"/>
                    <a:pt x="38" y="68"/>
                    <a:pt x="43" y="69"/>
                  </a:cubicBezTo>
                  <a:cubicBezTo>
                    <a:pt x="59" y="67"/>
                    <a:pt x="59" y="67"/>
                    <a:pt x="59" y="67"/>
                  </a:cubicBezTo>
                  <a:cubicBezTo>
                    <a:pt x="58" y="67"/>
                    <a:pt x="58" y="67"/>
                    <a:pt x="58" y="67"/>
                  </a:cubicBezTo>
                  <a:cubicBezTo>
                    <a:pt x="63" y="67"/>
                    <a:pt x="68" y="68"/>
                    <a:pt x="73" y="69"/>
                  </a:cubicBezTo>
                  <a:cubicBezTo>
                    <a:pt x="78" y="70"/>
                    <a:pt x="83" y="72"/>
                    <a:pt x="88" y="74"/>
                  </a:cubicBezTo>
                  <a:cubicBezTo>
                    <a:pt x="93" y="76"/>
                    <a:pt x="97" y="79"/>
                    <a:pt x="101" y="82"/>
                  </a:cubicBezTo>
                  <a:cubicBezTo>
                    <a:pt x="106" y="85"/>
                    <a:pt x="109" y="89"/>
                    <a:pt x="113" y="93"/>
                  </a:cubicBezTo>
                  <a:cubicBezTo>
                    <a:pt x="110" y="89"/>
                    <a:pt x="107" y="84"/>
                    <a:pt x="103" y="81"/>
                  </a:cubicBezTo>
                  <a:cubicBezTo>
                    <a:pt x="99" y="77"/>
                    <a:pt x="95" y="74"/>
                    <a:pt x="90" y="71"/>
                  </a:cubicBezTo>
                  <a:cubicBezTo>
                    <a:pt x="85" y="68"/>
                    <a:pt x="80" y="66"/>
                    <a:pt x="75" y="64"/>
                  </a:cubicBezTo>
                  <a:cubicBezTo>
                    <a:pt x="70" y="62"/>
                    <a:pt x="64" y="61"/>
                    <a:pt x="58" y="60"/>
                  </a:cubicBezTo>
                  <a:cubicBezTo>
                    <a:pt x="58" y="60"/>
                    <a:pt x="58" y="60"/>
                    <a:pt x="58" y="60"/>
                  </a:cubicBezTo>
                  <a:cubicBezTo>
                    <a:pt x="43" y="61"/>
                    <a:pt x="43" y="61"/>
                    <a:pt x="43" y="61"/>
                  </a:cubicBezTo>
                  <a:cubicBezTo>
                    <a:pt x="39" y="60"/>
                    <a:pt x="34" y="60"/>
                    <a:pt x="30" y="58"/>
                  </a:cubicBezTo>
                  <a:cubicBezTo>
                    <a:pt x="28" y="57"/>
                    <a:pt x="26" y="56"/>
                    <a:pt x="24" y="55"/>
                  </a:cubicBezTo>
                  <a:cubicBezTo>
                    <a:pt x="22" y="54"/>
                    <a:pt x="20" y="53"/>
                    <a:pt x="19" y="51"/>
                  </a:cubicBezTo>
                  <a:cubicBezTo>
                    <a:pt x="17" y="50"/>
                    <a:pt x="16" y="48"/>
                    <a:pt x="15" y="47"/>
                  </a:cubicBezTo>
                  <a:cubicBezTo>
                    <a:pt x="13" y="45"/>
                    <a:pt x="12" y="43"/>
                    <a:pt x="12" y="42"/>
                  </a:cubicBezTo>
                  <a:cubicBezTo>
                    <a:pt x="12" y="42"/>
                    <a:pt x="12" y="42"/>
                    <a:pt x="12" y="42"/>
                  </a:cubicBezTo>
                  <a:cubicBezTo>
                    <a:pt x="12" y="40"/>
                    <a:pt x="12" y="38"/>
                    <a:pt x="12" y="36"/>
                  </a:cubicBezTo>
                  <a:cubicBezTo>
                    <a:pt x="13" y="35"/>
                    <a:pt x="13" y="33"/>
                    <a:pt x="14" y="31"/>
                  </a:cubicBezTo>
                  <a:cubicBezTo>
                    <a:pt x="15" y="30"/>
                    <a:pt x="16" y="28"/>
                    <a:pt x="17" y="27"/>
                  </a:cubicBezTo>
                  <a:cubicBezTo>
                    <a:pt x="18" y="26"/>
                    <a:pt x="20" y="25"/>
                    <a:pt x="21" y="24"/>
                  </a:cubicBezTo>
                  <a:cubicBezTo>
                    <a:pt x="19" y="25"/>
                    <a:pt x="19" y="25"/>
                    <a:pt x="19" y="25"/>
                  </a:cubicBezTo>
                  <a:cubicBezTo>
                    <a:pt x="75" y="23"/>
                    <a:pt x="75" y="23"/>
                    <a:pt x="75" y="23"/>
                  </a:cubicBezTo>
                  <a:cubicBezTo>
                    <a:pt x="75" y="22"/>
                    <a:pt x="75" y="22"/>
                    <a:pt x="75" y="22"/>
                  </a:cubicBezTo>
                  <a:cubicBezTo>
                    <a:pt x="77" y="22"/>
                    <a:pt x="77" y="22"/>
                    <a:pt x="77" y="22"/>
                  </a:cubicBezTo>
                  <a:cubicBezTo>
                    <a:pt x="83" y="20"/>
                    <a:pt x="90" y="19"/>
                    <a:pt x="97" y="19"/>
                  </a:cubicBezTo>
                  <a:cubicBezTo>
                    <a:pt x="100" y="19"/>
                    <a:pt x="103" y="19"/>
                    <a:pt x="106" y="20"/>
                  </a:cubicBezTo>
                  <a:cubicBezTo>
                    <a:pt x="108" y="20"/>
                    <a:pt x="109" y="20"/>
                    <a:pt x="111" y="21"/>
                  </a:cubicBezTo>
                  <a:cubicBezTo>
                    <a:pt x="112" y="21"/>
                    <a:pt x="114" y="22"/>
                    <a:pt x="114" y="22"/>
                  </a:cubicBezTo>
                  <a:cubicBezTo>
                    <a:pt x="113" y="22"/>
                    <a:pt x="113" y="22"/>
                    <a:pt x="113" y="22"/>
                  </a:cubicBezTo>
                  <a:cubicBezTo>
                    <a:pt x="182" y="74"/>
                    <a:pt x="182" y="74"/>
                    <a:pt x="182" y="74"/>
                  </a:cubicBezTo>
                  <a:cubicBezTo>
                    <a:pt x="183" y="74"/>
                    <a:pt x="183" y="74"/>
                    <a:pt x="183" y="74"/>
                  </a:cubicBezTo>
                  <a:cubicBezTo>
                    <a:pt x="184" y="75"/>
                    <a:pt x="184" y="75"/>
                    <a:pt x="184" y="75"/>
                  </a:cubicBezTo>
                  <a:cubicBezTo>
                    <a:pt x="190" y="78"/>
                    <a:pt x="196" y="81"/>
                    <a:pt x="201" y="84"/>
                  </a:cubicBezTo>
                  <a:cubicBezTo>
                    <a:pt x="207" y="87"/>
                    <a:pt x="212" y="90"/>
                    <a:pt x="217" y="94"/>
                  </a:cubicBezTo>
                  <a:cubicBezTo>
                    <a:pt x="222" y="98"/>
                    <a:pt x="226" y="103"/>
                    <a:pt x="231" y="107"/>
                  </a:cubicBezTo>
                  <a:cubicBezTo>
                    <a:pt x="233" y="109"/>
                    <a:pt x="235" y="112"/>
                    <a:pt x="236" y="114"/>
                  </a:cubicBezTo>
                  <a:cubicBezTo>
                    <a:pt x="239" y="118"/>
                    <a:pt x="239" y="118"/>
                    <a:pt x="239" y="118"/>
                  </a:cubicBezTo>
                  <a:cubicBezTo>
                    <a:pt x="240" y="121"/>
                    <a:pt x="240" y="121"/>
                    <a:pt x="240" y="121"/>
                  </a:cubicBezTo>
                  <a:cubicBezTo>
                    <a:pt x="240" y="120"/>
                    <a:pt x="240" y="120"/>
                    <a:pt x="240" y="120"/>
                  </a:cubicBezTo>
                  <a:cubicBezTo>
                    <a:pt x="244" y="137"/>
                    <a:pt x="244" y="137"/>
                    <a:pt x="244" y="137"/>
                  </a:cubicBezTo>
                  <a:cubicBezTo>
                    <a:pt x="246" y="143"/>
                    <a:pt x="247" y="149"/>
                    <a:pt x="248" y="155"/>
                  </a:cubicBezTo>
                  <a:cubicBezTo>
                    <a:pt x="249" y="161"/>
                    <a:pt x="249" y="168"/>
                    <a:pt x="250" y="174"/>
                  </a:cubicBezTo>
                  <a:cubicBezTo>
                    <a:pt x="250" y="180"/>
                    <a:pt x="251" y="186"/>
                    <a:pt x="251" y="193"/>
                  </a:cubicBezTo>
                  <a:cubicBezTo>
                    <a:pt x="252" y="218"/>
                    <a:pt x="252" y="243"/>
                    <a:pt x="250" y="268"/>
                  </a:cubicBezTo>
                  <a:cubicBezTo>
                    <a:pt x="250" y="269"/>
                    <a:pt x="250" y="269"/>
                    <a:pt x="250" y="269"/>
                  </a:cubicBezTo>
                  <a:cubicBezTo>
                    <a:pt x="250" y="270"/>
                    <a:pt x="250" y="270"/>
                    <a:pt x="250" y="270"/>
                  </a:cubicBezTo>
                  <a:cubicBezTo>
                    <a:pt x="257" y="320"/>
                    <a:pt x="266" y="369"/>
                    <a:pt x="274" y="419"/>
                  </a:cubicBezTo>
                  <a:cubicBezTo>
                    <a:pt x="277" y="444"/>
                    <a:pt x="282" y="468"/>
                    <a:pt x="287" y="493"/>
                  </a:cubicBezTo>
                  <a:cubicBezTo>
                    <a:pt x="292" y="517"/>
                    <a:pt x="297" y="542"/>
                    <a:pt x="302" y="5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Freeform 71"/>
            <p:cNvSpPr/>
            <p:nvPr/>
          </p:nvSpPr>
          <p:spPr bwMode="auto">
            <a:xfrm>
              <a:off x="5702" y="2515"/>
              <a:ext cx="144" cy="66"/>
            </a:xfrm>
            <a:custGeom>
              <a:avLst/>
              <a:gdLst>
                <a:gd name="T0" fmla="*/ 151 w 151"/>
                <a:gd name="T1" fmla="*/ 8 h 69"/>
                <a:gd name="T2" fmla="*/ 87 w 151"/>
                <a:gd name="T3" fmla="*/ 6 h 69"/>
                <a:gd name="T4" fmla="*/ 56 w 151"/>
                <a:gd name="T5" fmla="*/ 4 h 69"/>
                <a:gd name="T6" fmla="*/ 25 w 151"/>
                <a:gd name="T7" fmla="*/ 1 h 69"/>
                <a:gd name="T8" fmla="*/ 25 w 151"/>
                <a:gd name="T9" fmla="*/ 1 h 69"/>
                <a:gd name="T10" fmla="*/ 21 w 151"/>
                <a:gd name="T11" fmla="*/ 1 h 69"/>
                <a:gd name="T12" fmla="*/ 15 w 151"/>
                <a:gd name="T13" fmla="*/ 3 h 69"/>
                <a:gd name="T14" fmla="*/ 10 w 151"/>
                <a:gd name="T15" fmla="*/ 6 h 69"/>
                <a:gd name="T16" fmla="*/ 3 w 151"/>
                <a:gd name="T17" fmla="*/ 16 h 69"/>
                <a:gd name="T18" fmla="*/ 1 w 151"/>
                <a:gd name="T19" fmla="*/ 38 h 69"/>
                <a:gd name="T20" fmla="*/ 1 w 151"/>
                <a:gd name="T21" fmla="*/ 39 h 69"/>
                <a:gd name="T22" fmla="*/ 2 w 151"/>
                <a:gd name="T23" fmla="*/ 40 h 69"/>
                <a:gd name="T24" fmla="*/ 9 w 151"/>
                <a:gd name="T25" fmla="*/ 49 h 69"/>
                <a:gd name="T26" fmla="*/ 17 w 151"/>
                <a:gd name="T27" fmla="*/ 54 h 69"/>
                <a:gd name="T28" fmla="*/ 33 w 151"/>
                <a:gd name="T29" fmla="*/ 61 h 69"/>
                <a:gd name="T30" fmla="*/ 66 w 151"/>
                <a:gd name="T31" fmla="*/ 67 h 69"/>
                <a:gd name="T32" fmla="*/ 130 w 151"/>
                <a:gd name="T33" fmla="*/ 63 h 69"/>
                <a:gd name="T34" fmla="*/ 98 w 151"/>
                <a:gd name="T35" fmla="*/ 59 h 69"/>
                <a:gd name="T36" fmla="*/ 67 w 151"/>
                <a:gd name="T37" fmla="*/ 55 h 69"/>
                <a:gd name="T38" fmla="*/ 38 w 151"/>
                <a:gd name="T39" fmla="*/ 46 h 69"/>
                <a:gd name="T40" fmla="*/ 25 w 151"/>
                <a:gd name="T41" fmla="*/ 40 h 69"/>
                <a:gd name="T42" fmla="*/ 20 w 151"/>
                <a:gd name="T43" fmla="*/ 36 h 69"/>
                <a:gd name="T44" fmla="*/ 17 w 151"/>
                <a:gd name="T45" fmla="*/ 33 h 69"/>
                <a:gd name="T46" fmla="*/ 17 w 151"/>
                <a:gd name="T47" fmla="*/ 35 h 69"/>
                <a:gd name="T48" fmla="*/ 18 w 151"/>
                <a:gd name="T49" fmla="*/ 23 h 69"/>
                <a:gd name="T50" fmla="*/ 21 w 151"/>
                <a:gd name="T51" fmla="*/ 19 h 69"/>
                <a:gd name="T52" fmla="*/ 23 w 151"/>
                <a:gd name="T53" fmla="*/ 17 h 69"/>
                <a:gd name="T54" fmla="*/ 25 w 151"/>
                <a:gd name="T55" fmla="*/ 16 h 69"/>
                <a:gd name="T56" fmla="*/ 22 w 151"/>
                <a:gd name="T57" fmla="*/ 16 h 69"/>
                <a:gd name="T58" fmla="*/ 55 w 151"/>
                <a:gd name="T59" fmla="*/ 18 h 69"/>
                <a:gd name="T60" fmla="*/ 87 w 151"/>
                <a:gd name="T61" fmla="*/ 17 h 69"/>
                <a:gd name="T62" fmla="*/ 151 w 151"/>
                <a:gd name="T6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69">
                  <a:moveTo>
                    <a:pt x="151" y="8"/>
                  </a:moveTo>
                  <a:cubicBezTo>
                    <a:pt x="87" y="6"/>
                    <a:pt x="87" y="6"/>
                    <a:pt x="87" y="6"/>
                  </a:cubicBezTo>
                  <a:cubicBezTo>
                    <a:pt x="77" y="6"/>
                    <a:pt x="66" y="5"/>
                    <a:pt x="56" y="4"/>
                  </a:cubicBezTo>
                  <a:cubicBezTo>
                    <a:pt x="45" y="4"/>
                    <a:pt x="35" y="2"/>
                    <a:pt x="25" y="1"/>
                  </a:cubicBezTo>
                  <a:cubicBezTo>
                    <a:pt x="25" y="1"/>
                    <a:pt x="25" y="1"/>
                    <a:pt x="25" y="1"/>
                  </a:cubicBezTo>
                  <a:cubicBezTo>
                    <a:pt x="24" y="0"/>
                    <a:pt x="22" y="0"/>
                    <a:pt x="21" y="1"/>
                  </a:cubicBezTo>
                  <a:cubicBezTo>
                    <a:pt x="19" y="1"/>
                    <a:pt x="17" y="2"/>
                    <a:pt x="15" y="3"/>
                  </a:cubicBezTo>
                  <a:cubicBezTo>
                    <a:pt x="14" y="4"/>
                    <a:pt x="12" y="5"/>
                    <a:pt x="10" y="6"/>
                  </a:cubicBezTo>
                  <a:cubicBezTo>
                    <a:pt x="7" y="9"/>
                    <a:pt x="5" y="12"/>
                    <a:pt x="3" y="16"/>
                  </a:cubicBezTo>
                  <a:cubicBezTo>
                    <a:pt x="0" y="24"/>
                    <a:pt x="0" y="32"/>
                    <a:pt x="1" y="38"/>
                  </a:cubicBezTo>
                  <a:cubicBezTo>
                    <a:pt x="1" y="39"/>
                    <a:pt x="1" y="39"/>
                    <a:pt x="1" y="39"/>
                  </a:cubicBezTo>
                  <a:cubicBezTo>
                    <a:pt x="2" y="40"/>
                    <a:pt x="2" y="40"/>
                    <a:pt x="2" y="40"/>
                  </a:cubicBezTo>
                  <a:cubicBezTo>
                    <a:pt x="5" y="45"/>
                    <a:pt x="7" y="47"/>
                    <a:pt x="9" y="49"/>
                  </a:cubicBezTo>
                  <a:cubicBezTo>
                    <a:pt x="12" y="51"/>
                    <a:pt x="14" y="53"/>
                    <a:pt x="17" y="54"/>
                  </a:cubicBezTo>
                  <a:cubicBezTo>
                    <a:pt x="22" y="57"/>
                    <a:pt x="28" y="59"/>
                    <a:pt x="33" y="61"/>
                  </a:cubicBezTo>
                  <a:cubicBezTo>
                    <a:pt x="44" y="65"/>
                    <a:pt x="55" y="66"/>
                    <a:pt x="66" y="67"/>
                  </a:cubicBezTo>
                  <a:cubicBezTo>
                    <a:pt x="87" y="69"/>
                    <a:pt x="109" y="67"/>
                    <a:pt x="130" y="63"/>
                  </a:cubicBezTo>
                  <a:cubicBezTo>
                    <a:pt x="119" y="61"/>
                    <a:pt x="109" y="61"/>
                    <a:pt x="98" y="59"/>
                  </a:cubicBezTo>
                  <a:cubicBezTo>
                    <a:pt x="88" y="58"/>
                    <a:pt x="78" y="56"/>
                    <a:pt x="67" y="55"/>
                  </a:cubicBezTo>
                  <a:cubicBezTo>
                    <a:pt x="57" y="52"/>
                    <a:pt x="47" y="50"/>
                    <a:pt x="38" y="46"/>
                  </a:cubicBezTo>
                  <a:cubicBezTo>
                    <a:pt x="34" y="44"/>
                    <a:pt x="29" y="43"/>
                    <a:pt x="25" y="40"/>
                  </a:cubicBezTo>
                  <a:cubicBezTo>
                    <a:pt x="23" y="39"/>
                    <a:pt x="22" y="38"/>
                    <a:pt x="20" y="36"/>
                  </a:cubicBezTo>
                  <a:cubicBezTo>
                    <a:pt x="19" y="35"/>
                    <a:pt x="17" y="33"/>
                    <a:pt x="17" y="33"/>
                  </a:cubicBezTo>
                  <a:cubicBezTo>
                    <a:pt x="17" y="35"/>
                    <a:pt x="17" y="35"/>
                    <a:pt x="17" y="35"/>
                  </a:cubicBezTo>
                  <a:cubicBezTo>
                    <a:pt x="17" y="30"/>
                    <a:pt x="17" y="26"/>
                    <a:pt x="18" y="23"/>
                  </a:cubicBezTo>
                  <a:cubicBezTo>
                    <a:pt x="19" y="21"/>
                    <a:pt x="20" y="20"/>
                    <a:pt x="21" y="19"/>
                  </a:cubicBezTo>
                  <a:cubicBezTo>
                    <a:pt x="22" y="18"/>
                    <a:pt x="22" y="18"/>
                    <a:pt x="23" y="17"/>
                  </a:cubicBezTo>
                  <a:cubicBezTo>
                    <a:pt x="24" y="17"/>
                    <a:pt x="25" y="16"/>
                    <a:pt x="25" y="16"/>
                  </a:cubicBezTo>
                  <a:cubicBezTo>
                    <a:pt x="22" y="16"/>
                    <a:pt x="22" y="16"/>
                    <a:pt x="22" y="16"/>
                  </a:cubicBezTo>
                  <a:cubicBezTo>
                    <a:pt x="33" y="18"/>
                    <a:pt x="44" y="19"/>
                    <a:pt x="55" y="18"/>
                  </a:cubicBezTo>
                  <a:cubicBezTo>
                    <a:pt x="66" y="18"/>
                    <a:pt x="77" y="18"/>
                    <a:pt x="87" y="17"/>
                  </a:cubicBezTo>
                  <a:cubicBezTo>
                    <a:pt x="109" y="16"/>
                    <a:pt x="130" y="13"/>
                    <a:pt x="151" y="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6" name="Freeform 72"/>
            <p:cNvSpPr/>
            <p:nvPr/>
          </p:nvSpPr>
          <p:spPr bwMode="auto">
            <a:xfrm>
              <a:off x="5895" y="2427"/>
              <a:ext cx="57" cy="72"/>
            </a:xfrm>
            <a:custGeom>
              <a:avLst/>
              <a:gdLst>
                <a:gd name="T0" fmla="*/ 55 w 60"/>
                <a:gd name="T1" fmla="*/ 76 h 76"/>
                <a:gd name="T2" fmla="*/ 58 w 60"/>
                <a:gd name="T3" fmla="*/ 15 h 76"/>
                <a:gd name="T4" fmla="*/ 58 w 60"/>
                <a:gd name="T5" fmla="*/ 15 h 76"/>
                <a:gd name="T6" fmla="*/ 58 w 60"/>
                <a:gd name="T7" fmla="*/ 14 h 76"/>
                <a:gd name="T8" fmla="*/ 57 w 60"/>
                <a:gd name="T9" fmla="*/ 10 h 76"/>
                <a:gd name="T10" fmla="*/ 54 w 60"/>
                <a:gd name="T11" fmla="*/ 7 h 76"/>
                <a:gd name="T12" fmla="*/ 49 w 60"/>
                <a:gd name="T13" fmla="*/ 3 h 76"/>
                <a:gd name="T14" fmla="*/ 39 w 60"/>
                <a:gd name="T15" fmla="*/ 0 h 76"/>
                <a:gd name="T16" fmla="*/ 30 w 60"/>
                <a:gd name="T17" fmla="*/ 1 h 76"/>
                <a:gd name="T18" fmla="*/ 22 w 60"/>
                <a:gd name="T19" fmla="*/ 3 h 76"/>
                <a:gd name="T20" fmla="*/ 22 w 60"/>
                <a:gd name="T21" fmla="*/ 2 h 76"/>
                <a:gd name="T22" fmla="*/ 15 w 60"/>
                <a:gd name="T23" fmla="*/ 5 h 76"/>
                <a:gd name="T24" fmla="*/ 10 w 60"/>
                <a:gd name="T25" fmla="*/ 9 h 76"/>
                <a:gd name="T26" fmla="*/ 3 w 60"/>
                <a:gd name="T27" fmla="*/ 19 h 76"/>
                <a:gd name="T28" fmla="*/ 0 w 60"/>
                <a:gd name="T29" fmla="*/ 31 h 76"/>
                <a:gd name="T30" fmla="*/ 1 w 60"/>
                <a:gd name="T31" fmla="*/ 42 h 76"/>
                <a:gd name="T32" fmla="*/ 5 w 60"/>
                <a:gd name="T33" fmla="*/ 32 h 76"/>
                <a:gd name="T34" fmla="*/ 11 w 60"/>
                <a:gd name="T35" fmla="*/ 24 h 76"/>
                <a:gd name="T36" fmla="*/ 17 w 60"/>
                <a:gd name="T37" fmla="*/ 19 h 76"/>
                <a:gd name="T38" fmla="*/ 21 w 60"/>
                <a:gd name="T39" fmla="*/ 18 h 76"/>
                <a:gd name="T40" fmla="*/ 24 w 60"/>
                <a:gd name="T41" fmla="*/ 17 h 76"/>
                <a:gd name="T42" fmla="*/ 25 w 60"/>
                <a:gd name="T43" fmla="*/ 17 h 76"/>
                <a:gd name="T44" fmla="*/ 37 w 60"/>
                <a:gd name="T45" fmla="*/ 16 h 76"/>
                <a:gd name="T46" fmla="*/ 41 w 60"/>
                <a:gd name="T47" fmla="*/ 18 h 76"/>
                <a:gd name="T48" fmla="*/ 42 w 60"/>
                <a:gd name="T49" fmla="*/ 18 h 76"/>
                <a:gd name="T50" fmla="*/ 42 w 60"/>
                <a:gd name="T51" fmla="*/ 18 h 76"/>
                <a:gd name="T52" fmla="*/ 42 w 60"/>
                <a:gd name="T53" fmla="*/ 17 h 76"/>
                <a:gd name="T54" fmla="*/ 42 w 60"/>
                <a:gd name="T55" fmla="*/ 16 h 76"/>
                <a:gd name="T56" fmla="*/ 55 w 60"/>
                <a:gd name="T5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6">
                  <a:moveTo>
                    <a:pt x="55" y="76"/>
                  </a:moveTo>
                  <a:cubicBezTo>
                    <a:pt x="60" y="55"/>
                    <a:pt x="60" y="35"/>
                    <a:pt x="58" y="15"/>
                  </a:cubicBezTo>
                  <a:cubicBezTo>
                    <a:pt x="58" y="15"/>
                    <a:pt x="58" y="15"/>
                    <a:pt x="58" y="15"/>
                  </a:cubicBezTo>
                  <a:cubicBezTo>
                    <a:pt x="58" y="14"/>
                    <a:pt x="58" y="14"/>
                    <a:pt x="58" y="14"/>
                  </a:cubicBezTo>
                  <a:cubicBezTo>
                    <a:pt x="58" y="12"/>
                    <a:pt x="57" y="11"/>
                    <a:pt x="57" y="10"/>
                  </a:cubicBezTo>
                  <a:cubicBezTo>
                    <a:pt x="56" y="9"/>
                    <a:pt x="55" y="8"/>
                    <a:pt x="54" y="7"/>
                  </a:cubicBezTo>
                  <a:cubicBezTo>
                    <a:pt x="53" y="5"/>
                    <a:pt x="51" y="4"/>
                    <a:pt x="49" y="3"/>
                  </a:cubicBezTo>
                  <a:cubicBezTo>
                    <a:pt x="45" y="1"/>
                    <a:pt x="42" y="1"/>
                    <a:pt x="39" y="0"/>
                  </a:cubicBezTo>
                  <a:cubicBezTo>
                    <a:pt x="36" y="0"/>
                    <a:pt x="33" y="0"/>
                    <a:pt x="30" y="1"/>
                  </a:cubicBezTo>
                  <a:cubicBezTo>
                    <a:pt x="22" y="3"/>
                    <a:pt x="22" y="3"/>
                    <a:pt x="22" y="3"/>
                  </a:cubicBezTo>
                  <a:cubicBezTo>
                    <a:pt x="22" y="2"/>
                    <a:pt x="22" y="2"/>
                    <a:pt x="22" y="2"/>
                  </a:cubicBezTo>
                  <a:cubicBezTo>
                    <a:pt x="19" y="3"/>
                    <a:pt x="18" y="4"/>
                    <a:pt x="15" y="5"/>
                  </a:cubicBezTo>
                  <a:cubicBezTo>
                    <a:pt x="13" y="6"/>
                    <a:pt x="12" y="8"/>
                    <a:pt x="10" y="9"/>
                  </a:cubicBezTo>
                  <a:cubicBezTo>
                    <a:pt x="7" y="12"/>
                    <a:pt x="4" y="15"/>
                    <a:pt x="3" y="19"/>
                  </a:cubicBezTo>
                  <a:cubicBezTo>
                    <a:pt x="0" y="23"/>
                    <a:pt x="1" y="27"/>
                    <a:pt x="0" y="31"/>
                  </a:cubicBezTo>
                  <a:cubicBezTo>
                    <a:pt x="0" y="35"/>
                    <a:pt x="0" y="38"/>
                    <a:pt x="1" y="42"/>
                  </a:cubicBezTo>
                  <a:cubicBezTo>
                    <a:pt x="3" y="39"/>
                    <a:pt x="4" y="35"/>
                    <a:pt x="5" y="32"/>
                  </a:cubicBezTo>
                  <a:cubicBezTo>
                    <a:pt x="7" y="29"/>
                    <a:pt x="9" y="26"/>
                    <a:pt x="11" y="24"/>
                  </a:cubicBezTo>
                  <a:cubicBezTo>
                    <a:pt x="13" y="22"/>
                    <a:pt x="15" y="20"/>
                    <a:pt x="17" y="19"/>
                  </a:cubicBezTo>
                  <a:cubicBezTo>
                    <a:pt x="19" y="19"/>
                    <a:pt x="20" y="18"/>
                    <a:pt x="21" y="18"/>
                  </a:cubicBezTo>
                  <a:cubicBezTo>
                    <a:pt x="22" y="17"/>
                    <a:pt x="24" y="17"/>
                    <a:pt x="24" y="17"/>
                  </a:cubicBezTo>
                  <a:cubicBezTo>
                    <a:pt x="25" y="17"/>
                    <a:pt x="25" y="17"/>
                    <a:pt x="25" y="17"/>
                  </a:cubicBezTo>
                  <a:cubicBezTo>
                    <a:pt x="29" y="16"/>
                    <a:pt x="34" y="16"/>
                    <a:pt x="37" y="16"/>
                  </a:cubicBezTo>
                  <a:cubicBezTo>
                    <a:pt x="39" y="17"/>
                    <a:pt x="41" y="17"/>
                    <a:pt x="41" y="18"/>
                  </a:cubicBezTo>
                  <a:cubicBezTo>
                    <a:pt x="42" y="18"/>
                    <a:pt x="42" y="18"/>
                    <a:pt x="42" y="18"/>
                  </a:cubicBezTo>
                  <a:cubicBezTo>
                    <a:pt x="42" y="18"/>
                    <a:pt x="42" y="18"/>
                    <a:pt x="42" y="18"/>
                  </a:cubicBezTo>
                  <a:cubicBezTo>
                    <a:pt x="42" y="18"/>
                    <a:pt x="42" y="18"/>
                    <a:pt x="42" y="17"/>
                  </a:cubicBezTo>
                  <a:cubicBezTo>
                    <a:pt x="42" y="16"/>
                    <a:pt x="42" y="16"/>
                    <a:pt x="42" y="16"/>
                  </a:cubicBezTo>
                  <a:cubicBezTo>
                    <a:pt x="44" y="36"/>
                    <a:pt x="48" y="56"/>
                    <a:pt x="55" y="76"/>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7" name="Freeform 73"/>
            <p:cNvSpPr/>
            <p:nvPr/>
          </p:nvSpPr>
          <p:spPr bwMode="auto">
            <a:xfrm>
              <a:off x="5720" y="2575"/>
              <a:ext cx="115" cy="69"/>
            </a:xfrm>
            <a:custGeom>
              <a:avLst/>
              <a:gdLst>
                <a:gd name="T0" fmla="*/ 120 w 120"/>
                <a:gd name="T1" fmla="*/ 0 h 72"/>
                <a:gd name="T2" fmla="*/ 96 w 120"/>
                <a:gd name="T3" fmla="*/ 5 h 72"/>
                <a:gd name="T4" fmla="*/ 73 w 120"/>
                <a:gd name="T5" fmla="*/ 7 h 72"/>
                <a:gd name="T6" fmla="*/ 49 w 120"/>
                <a:gd name="T7" fmla="*/ 8 h 72"/>
                <a:gd name="T8" fmla="*/ 26 w 120"/>
                <a:gd name="T9" fmla="*/ 7 h 72"/>
                <a:gd name="T10" fmla="*/ 25 w 120"/>
                <a:gd name="T11" fmla="*/ 7 h 72"/>
                <a:gd name="T12" fmla="*/ 15 w 120"/>
                <a:gd name="T13" fmla="*/ 9 h 72"/>
                <a:gd name="T14" fmla="*/ 6 w 120"/>
                <a:gd name="T15" fmla="*/ 16 h 72"/>
                <a:gd name="T16" fmla="*/ 1 w 120"/>
                <a:gd name="T17" fmla="*/ 26 h 72"/>
                <a:gd name="T18" fmla="*/ 1 w 120"/>
                <a:gd name="T19" fmla="*/ 37 h 72"/>
                <a:gd name="T20" fmla="*/ 26 w 120"/>
                <a:gd name="T21" fmla="*/ 63 h 72"/>
                <a:gd name="T22" fmla="*/ 41 w 120"/>
                <a:gd name="T23" fmla="*/ 67 h 72"/>
                <a:gd name="T24" fmla="*/ 49 w 120"/>
                <a:gd name="T25" fmla="*/ 68 h 72"/>
                <a:gd name="T26" fmla="*/ 56 w 120"/>
                <a:gd name="T27" fmla="*/ 69 h 72"/>
                <a:gd name="T28" fmla="*/ 86 w 120"/>
                <a:gd name="T29" fmla="*/ 72 h 72"/>
                <a:gd name="T30" fmla="*/ 58 w 120"/>
                <a:gd name="T31" fmla="*/ 60 h 72"/>
                <a:gd name="T32" fmla="*/ 44 w 120"/>
                <a:gd name="T33" fmla="*/ 55 h 72"/>
                <a:gd name="T34" fmla="*/ 32 w 120"/>
                <a:gd name="T35" fmla="*/ 50 h 72"/>
                <a:gd name="T36" fmla="*/ 17 w 120"/>
                <a:gd name="T37" fmla="*/ 33 h 72"/>
                <a:gd name="T38" fmla="*/ 17 w 120"/>
                <a:gd name="T39" fmla="*/ 30 h 72"/>
                <a:gd name="T40" fmla="*/ 19 w 120"/>
                <a:gd name="T41" fmla="*/ 27 h 72"/>
                <a:gd name="T42" fmla="*/ 22 w 120"/>
                <a:gd name="T43" fmla="*/ 24 h 72"/>
                <a:gd name="T44" fmla="*/ 25 w 120"/>
                <a:gd name="T45" fmla="*/ 23 h 72"/>
                <a:gd name="T46" fmla="*/ 25 w 120"/>
                <a:gd name="T47" fmla="*/ 23 h 72"/>
                <a:gd name="T48" fmla="*/ 74 w 120"/>
                <a:gd name="T49" fmla="*/ 19 h 72"/>
                <a:gd name="T50" fmla="*/ 98 w 120"/>
                <a:gd name="T51" fmla="*/ 12 h 72"/>
                <a:gd name="T52" fmla="*/ 120 w 120"/>
                <a:gd name="T5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72">
                  <a:moveTo>
                    <a:pt x="120" y="0"/>
                  </a:moveTo>
                  <a:cubicBezTo>
                    <a:pt x="112" y="2"/>
                    <a:pt x="104" y="4"/>
                    <a:pt x="96" y="5"/>
                  </a:cubicBezTo>
                  <a:cubicBezTo>
                    <a:pt x="88" y="6"/>
                    <a:pt x="81" y="7"/>
                    <a:pt x="73" y="7"/>
                  </a:cubicBezTo>
                  <a:cubicBezTo>
                    <a:pt x="65" y="8"/>
                    <a:pt x="57" y="7"/>
                    <a:pt x="49" y="8"/>
                  </a:cubicBezTo>
                  <a:cubicBezTo>
                    <a:pt x="41" y="8"/>
                    <a:pt x="33" y="7"/>
                    <a:pt x="26" y="7"/>
                  </a:cubicBezTo>
                  <a:cubicBezTo>
                    <a:pt x="25" y="7"/>
                    <a:pt x="25" y="7"/>
                    <a:pt x="25" y="7"/>
                  </a:cubicBezTo>
                  <a:cubicBezTo>
                    <a:pt x="21" y="7"/>
                    <a:pt x="18" y="8"/>
                    <a:pt x="15" y="9"/>
                  </a:cubicBezTo>
                  <a:cubicBezTo>
                    <a:pt x="11" y="11"/>
                    <a:pt x="8" y="13"/>
                    <a:pt x="6" y="16"/>
                  </a:cubicBezTo>
                  <a:cubicBezTo>
                    <a:pt x="3" y="19"/>
                    <a:pt x="2" y="23"/>
                    <a:pt x="1" y="26"/>
                  </a:cubicBezTo>
                  <a:cubicBezTo>
                    <a:pt x="1" y="30"/>
                    <a:pt x="0" y="33"/>
                    <a:pt x="1" y="37"/>
                  </a:cubicBezTo>
                  <a:cubicBezTo>
                    <a:pt x="5" y="51"/>
                    <a:pt x="16" y="58"/>
                    <a:pt x="26" y="63"/>
                  </a:cubicBezTo>
                  <a:cubicBezTo>
                    <a:pt x="31" y="65"/>
                    <a:pt x="36" y="66"/>
                    <a:pt x="41" y="67"/>
                  </a:cubicBezTo>
                  <a:cubicBezTo>
                    <a:pt x="44" y="68"/>
                    <a:pt x="46" y="68"/>
                    <a:pt x="49" y="68"/>
                  </a:cubicBezTo>
                  <a:cubicBezTo>
                    <a:pt x="56" y="69"/>
                    <a:pt x="56" y="69"/>
                    <a:pt x="56" y="69"/>
                  </a:cubicBezTo>
                  <a:cubicBezTo>
                    <a:pt x="66" y="69"/>
                    <a:pt x="76" y="70"/>
                    <a:pt x="86" y="72"/>
                  </a:cubicBezTo>
                  <a:cubicBezTo>
                    <a:pt x="77" y="66"/>
                    <a:pt x="67" y="63"/>
                    <a:pt x="58" y="60"/>
                  </a:cubicBezTo>
                  <a:cubicBezTo>
                    <a:pt x="44" y="55"/>
                    <a:pt x="44" y="55"/>
                    <a:pt x="44" y="55"/>
                  </a:cubicBezTo>
                  <a:cubicBezTo>
                    <a:pt x="40" y="54"/>
                    <a:pt x="36" y="52"/>
                    <a:pt x="32" y="50"/>
                  </a:cubicBezTo>
                  <a:cubicBezTo>
                    <a:pt x="24" y="46"/>
                    <a:pt x="19" y="40"/>
                    <a:pt x="17" y="33"/>
                  </a:cubicBezTo>
                  <a:cubicBezTo>
                    <a:pt x="17" y="33"/>
                    <a:pt x="17" y="31"/>
                    <a:pt x="17" y="30"/>
                  </a:cubicBezTo>
                  <a:cubicBezTo>
                    <a:pt x="18" y="28"/>
                    <a:pt x="18" y="27"/>
                    <a:pt x="19" y="27"/>
                  </a:cubicBezTo>
                  <a:cubicBezTo>
                    <a:pt x="20" y="26"/>
                    <a:pt x="20" y="25"/>
                    <a:pt x="22" y="24"/>
                  </a:cubicBezTo>
                  <a:cubicBezTo>
                    <a:pt x="23" y="24"/>
                    <a:pt x="25" y="23"/>
                    <a:pt x="25" y="23"/>
                  </a:cubicBezTo>
                  <a:cubicBezTo>
                    <a:pt x="25" y="23"/>
                    <a:pt x="25" y="23"/>
                    <a:pt x="25" y="23"/>
                  </a:cubicBezTo>
                  <a:cubicBezTo>
                    <a:pt x="41" y="23"/>
                    <a:pt x="58" y="22"/>
                    <a:pt x="74" y="19"/>
                  </a:cubicBezTo>
                  <a:cubicBezTo>
                    <a:pt x="82" y="17"/>
                    <a:pt x="90" y="14"/>
                    <a:pt x="98" y="12"/>
                  </a:cubicBezTo>
                  <a:cubicBezTo>
                    <a:pt x="106" y="8"/>
                    <a:pt x="114" y="5"/>
                    <a:pt x="12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74"/>
            <p:cNvSpPr/>
            <p:nvPr/>
          </p:nvSpPr>
          <p:spPr bwMode="auto">
            <a:xfrm>
              <a:off x="5721" y="2642"/>
              <a:ext cx="158" cy="79"/>
            </a:xfrm>
            <a:custGeom>
              <a:avLst/>
              <a:gdLst>
                <a:gd name="T0" fmla="*/ 95 w 166"/>
                <a:gd name="T1" fmla="*/ 5 h 83"/>
                <a:gd name="T2" fmla="*/ 75 w 166"/>
                <a:gd name="T3" fmla="*/ 4 h 83"/>
                <a:gd name="T4" fmla="*/ 55 w 166"/>
                <a:gd name="T5" fmla="*/ 1 h 83"/>
                <a:gd name="T6" fmla="*/ 44 w 166"/>
                <a:gd name="T7" fmla="*/ 0 h 83"/>
                <a:gd name="T8" fmla="*/ 34 w 166"/>
                <a:gd name="T9" fmla="*/ 0 h 83"/>
                <a:gd name="T10" fmla="*/ 23 w 166"/>
                <a:gd name="T11" fmla="*/ 0 h 83"/>
                <a:gd name="T12" fmla="*/ 18 w 166"/>
                <a:gd name="T13" fmla="*/ 1 h 83"/>
                <a:gd name="T14" fmla="*/ 10 w 166"/>
                <a:gd name="T15" fmla="*/ 3 h 83"/>
                <a:gd name="T16" fmla="*/ 9 w 166"/>
                <a:gd name="T17" fmla="*/ 4 h 83"/>
                <a:gd name="T18" fmla="*/ 9 w 166"/>
                <a:gd name="T19" fmla="*/ 4 h 83"/>
                <a:gd name="T20" fmla="*/ 4 w 166"/>
                <a:gd name="T21" fmla="*/ 11 h 83"/>
                <a:gd name="T22" fmla="*/ 1 w 166"/>
                <a:gd name="T23" fmla="*/ 19 h 83"/>
                <a:gd name="T24" fmla="*/ 7 w 166"/>
                <a:gd name="T25" fmla="*/ 37 h 83"/>
                <a:gd name="T26" fmla="*/ 7 w 166"/>
                <a:gd name="T27" fmla="*/ 37 h 83"/>
                <a:gd name="T28" fmla="*/ 7 w 166"/>
                <a:gd name="T29" fmla="*/ 38 h 83"/>
                <a:gd name="T30" fmla="*/ 26 w 166"/>
                <a:gd name="T31" fmla="*/ 50 h 83"/>
                <a:gd name="T32" fmla="*/ 45 w 166"/>
                <a:gd name="T33" fmla="*/ 59 h 83"/>
                <a:gd name="T34" fmla="*/ 64 w 166"/>
                <a:gd name="T35" fmla="*/ 67 h 83"/>
                <a:gd name="T36" fmla="*/ 84 w 166"/>
                <a:gd name="T37" fmla="*/ 73 h 83"/>
                <a:gd name="T38" fmla="*/ 125 w 166"/>
                <a:gd name="T39" fmla="*/ 80 h 83"/>
                <a:gd name="T40" fmla="*/ 146 w 166"/>
                <a:gd name="T41" fmla="*/ 82 h 83"/>
                <a:gd name="T42" fmla="*/ 166 w 166"/>
                <a:gd name="T43" fmla="*/ 83 h 83"/>
                <a:gd name="T44" fmla="*/ 127 w 166"/>
                <a:gd name="T45" fmla="*/ 71 h 83"/>
                <a:gd name="T46" fmla="*/ 89 w 166"/>
                <a:gd name="T47" fmla="*/ 59 h 83"/>
                <a:gd name="T48" fmla="*/ 70 w 166"/>
                <a:gd name="T49" fmla="*/ 52 h 83"/>
                <a:gd name="T50" fmla="*/ 51 w 166"/>
                <a:gd name="T51" fmla="*/ 44 h 83"/>
                <a:gd name="T52" fmla="*/ 34 w 166"/>
                <a:gd name="T53" fmla="*/ 35 h 83"/>
                <a:gd name="T54" fmla="*/ 18 w 166"/>
                <a:gd name="T55" fmla="*/ 26 h 83"/>
                <a:gd name="T56" fmla="*/ 19 w 166"/>
                <a:gd name="T57" fmla="*/ 26 h 83"/>
                <a:gd name="T58" fmla="*/ 17 w 166"/>
                <a:gd name="T59" fmla="*/ 21 h 83"/>
                <a:gd name="T60" fmla="*/ 18 w 166"/>
                <a:gd name="T61" fmla="*/ 18 h 83"/>
                <a:gd name="T62" fmla="*/ 20 w 166"/>
                <a:gd name="T63" fmla="*/ 14 h 83"/>
                <a:gd name="T64" fmla="*/ 19 w 166"/>
                <a:gd name="T65" fmla="*/ 15 h 83"/>
                <a:gd name="T66" fmla="*/ 21 w 166"/>
                <a:gd name="T67" fmla="*/ 15 h 83"/>
                <a:gd name="T68" fmla="*/ 25 w 166"/>
                <a:gd name="T69" fmla="*/ 14 h 83"/>
                <a:gd name="T70" fmla="*/ 35 w 166"/>
                <a:gd name="T71" fmla="*/ 12 h 83"/>
                <a:gd name="T72" fmla="*/ 44 w 166"/>
                <a:gd name="T73" fmla="*/ 12 h 83"/>
                <a:gd name="T74" fmla="*/ 54 w 166"/>
                <a:gd name="T75" fmla="*/ 11 h 83"/>
                <a:gd name="T76" fmla="*/ 95 w 166"/>
                <a:gd name="T7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83">
                  <a:moveTo>
                    <a:pt x="95" y="5"/>
                  </a:moveTo>
                  <a:cubicBezTo>
                    <a:pt x="75" y="4"/>
                    <a:pt x="75" y="4"/>
                    <a:pt x="75" y="4"/>
                  </a:cubicBezTo>
                  <a:cubicBezTo>
                    <a:pt x="68" y="3"/>
                    <a:pt x="61" y="2"/>
                    <a:pt x="55" y="1"/>
                  </a:cubicBezTo>
                  <a:cubicBezTo>
                    <a:pt x="44" y="0"/>
                    <a:pt x="44" y="0"/>
                    <a:pt x="44" y="0"/>
                  </a:cubicBezTo>
                  <a:cubicBezTo>
                    <a:pt x="41" y="0"/>
                    <a:pt x="37" y="0"/>
                    <a:pt x="34" y="0"/>
                  </a:cubicBezTo>
                  <a:cubicBezTo>
                    <a:pt x="31" y="0"/>
                    <a:pt x="27" y="0"/>
                    <a:pt x="23" y="0"/>
                  </a:cubicBezTo>
                  <a:cubicBezTo>
                    <a:pt x="22" y="0"/>
                    <a:pt x="20" y="0"/>
                    <a:pt x="18" y="1"/>
                  </a:cubicBezTo>
                  <a:cubicBezTo>
                    <a:pt x="16" y="1"/>
                    <a:pt x="14" y="1"/>
                    <a:pt x="10" y="3"/>
                  </a:cubicBezTo>
                  <a:cubicBezTo>
                    <a:pt x="10" y="3"/>
                    <a:pt x="10" y="4"/>
                    <a:pt x="9" y="4"/>
                  </a:cubicBezTo>
                  <a:cubicBezTo>
                    <a:pt x="9" y="4"/>
                    <a:pt x="9" y="4"/>
                    <a:pt x="9" y="4"/>
                  </a:cubicBezTo>
                  <a:cubicBezTo>
                    <a:pt x="7" y="7"/>
                    <a:pt x="6" y="8"/>
                    <a:pt x="4" y="11"/>
                  </a:cubicBezTo>
                  <a:cubicBezTo>
                    <a:pt x="3" y="13"/>
                    <a:pt x="2" y="16"/>
                    <a:pt x="1" y="19"/>
                  </a:cubicBezTo>
                  <a:cubicBezTo>
                    <a:pt x="0" y="25"/>
                    <a:pt x="3" y="33"/>
                    <a:pt x="7" y="37"/>
                  </a:cubicBezTo>
                  <a:cubicBezTo>
                    <a:pt x="7" y="37"/>
                    <a:pt x="7" y="37"/>
                    <a:pt x="7" y="37"/>
                  </a:cubicBezTo>
                  <a:cubicBezTo>
                    <a:pt x="7" y="38"/>
                    <a:pt x="7" y="38"/>
                    <a:pt x="7" y="38"/>
                  </a:cubicBezTo>
                  <a:cubicBezTo>
                    <a:pt x="14" y="43"/>
                    <a:pt x="20" y="46"/>
                    <a:pt x="26" y="50"/>
                  </a:cubicBezTo>
                  <a:cubicBezTo>
                    <a:pt x="32" y="54"/>
                    <a:pt x="39" y="56"/>
                    <a:pt x="45" y="59"/>
                  </a:cubicBezTo>
                  <a:cubicBezTo>
                    <a:pt x="51" y="62"/>
                    <a:pt x="58" y="64"/>
                    <a:pt x="64" y="67"/>
                  </a:cubicBezTo>
                  <a:cubicBezTo>
                    <a:pt x="71" y="69"/>
                    <a:pt x="78" y="71"/>
                    <a:pt x="84" y="73"/>
                  </a:cubicBezTo>
                  <a:cubicBezTo>
                    <a:pt x="98" y="77"/>
                    <a:pt x="112" y="78"/>
                    <a:pt x="125" y="80"/>
                  </a:cubicBezTo>
                  <a:cubicBezTo>
                    <a:pt x="132" y="81"/>
                    <a:pt x="139" y="81"/>
                    <a:pt x="146" y="82"/>
                  </a:cubicBezTo>
                  <a:cubicBezTo>
                    <a:pt x="153" y="82"/>
                    <a:pt x="159" y="83"/>
                    <a:pt x="166" y="83"/>
                  </a:cubicBezTo>
                  <a:cubicBezTo>
                    <a:pt x="153" y="78"/>
                    <a:pt x="140" y="75"/>
                    <a:pt x="127" y="71"/>
                  </a:cubicBezTo>
                  <a:cubicBezTo>
                    <a:pt x="114" y="67"/>
                    <a:pt x="101" y="64"/>
                    <a:pt x="89" y="59"/>
                  </a:cubicBezTo>
                  <a:cubicBezTo>
                    <a:pt x="82" y="57"/>
                    <a:pt x="76" y="55"/>
                    <a:pt x="70" y="52"/>
                  </a:cubicBezTo>
                  <a:cubicBezTo>
                    <a:pt x="51" y="44"/>
                    <a:pt x="51" y="44"/>
                    <a:pt x="51" y="44"/>
                  </a:cubicBezTo>
                  <a:cubicBezTo>
                    <a:pt x="46" y="41"/>
                    <a:pt x="40" y="39"/>
                    <a:pt x="34" y="35"/>
                  </a:cubicBezTo>
                  <a:cubicBezTo>
                    <a:pt x="28" y="32"/>
                    <a:pt x="22" y="29"/>
                    <a:pt x="18" y="26"/>
                  </a:cubicBezTo>
                  <a:cubicBezTo>
                    <a:pt x="19" y="26"/>
                    <a:pt x="19" y="26"/>
                    <a:pt x="19" y="26"/>
                  </a:cubicBezTo>
                  <a:cubicBezTo>
                    <a:pt x="17" y="25"/>
                    <a:pt x="17" y="23"/>
                    <a:pt x="17" y="21"/>
                  </a:cubicBezTo>
                  <a:cubicBezTo>
                    <a:pt x="17" y="20"/>
                    <a:pt x="17" y="19"/>
                    <a:pt x="18" y="18"/>
                  </a:cubicBezTo>
                  <a:cubicBezTo>
                    <a:pt x="18" y="16"/>
                    <a:pt x="19" y="15"/>
                    <a:pt x="20" y="14"/>
                  </a:cubicBezTo>
                  <a:cubicBezTo>
                    <a:pt x="19" y="15"/>
                    <a:pt x="19" y="15"/>
                    <a:pt x="19" y="15"/>
                  </a:cubicBezTo>
                  <a:cubicBezTo>
                    <a:pt x="18" y="16"/>
                    <a:pt x="19" y="15"/>
                    <a:pt x="21" y="15"/>
                  </a:cubicBezTo>
                  <a:cubicBezTo>
                    <a:pt x="25" y="14"/>
                    <a:pt x="25" y="14"/>
                    <a:pt x="25" y="14"/>
                  </a:cubicBezTo>
                  <a:cubicBezTo>
                    <a:pt x="28" y="13"/>
                    <a:pt x="31" y="13"/>
                    <a:pt x="35" y="12"/>
                  </a:cubicBezTo>
                  <a:cubicBezTo>
                    <a:pt x="44" y="12"/>
                    <a:pt x="44" y="12"/>
                    <a:pt x="44" y="12"/>
                  </a:cubicBezTo>
                  <a:cubicBezTo>
                    <a:pt x="48" y="11"/>
                    <a:pt x="51" y="11"/>
                    <a:pt x="54" y="11"/>
                  </a:cubicBezTo>
                  <a:cubicBezTo>
                    <a:pt x="68" y="10"/>
                    <a:pt x="82" y="8"/>
                    <a:pt x="95"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75"/>
            <p:cNvSpPr/>
            <p:nvPr/>
          </p:nvSpPr>
          <p:spPr bwMode="auto">
            <a:xfrm>
              <a:off x="5808" y="2721"/>
              <a:ext cx="184" cy="427"/>
            </a:xfrm>
            <a:custGeom>
              <a:avLst/>
              <a:gdLst>
                <a:gd name="T0" fmla="*/ 53 w 193"/>
                <a:gd name="T1" fmla="*/ 0 h 447"/>
                <a:gd name="T2" fmla="*/ 44 w 193"/>
                <a:gd name="T3" fmla="*/ 22 h 447"/>
                <a:gd name="T4" fmla="*/ 25 w 193"/>
                <a:gd name="T5" fmla="*/ 84 h 447"/>
                <a:gd name="T6" fmla="*/ 7 w 193"/>
                <a:gd name="T7" fmla="*/ 174 h 447"/>
                <a:gd name="T8" fmla="*/ 2 w 193"/>
                <a:gd name="T9" fmla="*/ 280 h 447"/>
                <a:gd name="T10" fmla="*/ 10 w 193"/>
                <a:gd name="T11" fmla="*/ 334 h 447"/>
                <a:gd name="T12" fmla="*/ 29 w 193"/>
                <a:gd name="T13" fmla="*/ 385 h 447"/>
                <a:gd name="T14" fmla="*/ 63 w 193"/>
                <a:gd name="T15" fmla="*/ 424 h 447"/>
                <a:gd name="T16" fmla="*/ 83 w 193"/>
                <a:gd name="T17" fmla="*/ 436 h 447"/>
                <a:gd name="T18" fmla="*/ 104 w 193"/>
                <a:gd name="T19" fmla="*/ 443 h 447"/>
                <a:gd name="T20" fmla="*/ 123 w 193"/>
                <a:gd name="T21" fmla="*/ 447 h 447"/>
                <a:gd name="T22" fmla="*/ 141 w 193"/>
                <a:gd name="T23" fmla="*/ 447 h 447"/>
                <a:gd name="T24" fmla="*/ 170 w 193"/>
                <a:gd name="T25" fmla="*/ 444 h 447"/>
                <a:gd name="T26" fmla="*/ 193 w 193"/>
                <a:gd name="T27" fmla="*/ 438 h 447"/>
                <a:gd name="T28" fmla="*/ 169 w 193"/>
                <a:gd name="T29" fmla="*/ 440 h 447"/>
                <a:gd name="T30" fmla="*/ 141 w 193"/>
                <a:gd name="T31" fmla="*/ 439 h 447"/>
                <a:gd name="T32" fmla="*/ 107 w 193"/>
                <a:gd name="T33" fmla="*/ 431 h 447"/>
                <a:gd name="T34" fmla="*/ 89 w 193"/>
                <a:gd name="T35" fmla="*/ 423 h 447"/>
                <a:gd name="T36" fmla="*/ 73 w 193"/>
                <a:gd name="T37" fmla="*/ 411 h 447"/>
                <a:gd name="T38" fmla="*/ 46 w 193"/>
                <a:gd name="T39" fmla="*/ 376 h 447"/>
                <a:gd name="T40" fmla="*/ 31 w 193"/>
                <a:gd name="T41" fmla="*/ 330 h 447"/>
                <a:gd name="T42" fmla="*/ 24 w 193"/>
                <a:gd name="T43" fmla="*/ 279 h 447"/>
                <a:gd name="T44" fmla="*/ 26 w 193"/>
                <a:gd name="T45" fmla="*/ 177 h 447"/>
                <a:gd name="T46" fmla="*/ 37 w 193"/>
                <a:gd name="T47" fmla="*/ 87 h 447"/>
                <a:gd name="T48" fmla="*/ 48 w 193"/>
                <a:gd name="T49" fmla="*/ 24 h 447"/>
                <a:gd name="T50" fmla="*/ 53 w 193"/>
                <a:gd name="T5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3" h="447">
                  <a:moveTo>
                    <a:pt x="53" y="0"/>
                  </a:moveTo>
                  <a:cubicBezTo>
                    <a:pt x="53" y="0"/>
                    <a:pt x="49" y="8"/>
                    <a:pt x="44" y="22"/>
                  </a:cubicBezTo>
                  <a:cubicBezTo>
                    <a:pt x="39" y="37"/>
                    <a:pt x="32" y="58"/>
                    <a:pt x="25" y="84"/>
                  </a:cubicBezTo>
                  <a:cubicBezTo>
                    <a:pt x="19" y="110"/>
                    <a:pt x="12" y="141"/>
                    <a:pt x="7" y="174"/>
                  </a:cubicBezTo>
                  <a:cubicBezTo>
                    <a:pt x="2" y="208"/>
                    <a:pt x="0" y="244"/>
                    <a:pt x="2" y="280"/>
                  </a:cubicBezTo>
                  <a:cubicBezTo>
                    <a:pt x="3" y="299"/>
                    <a:pt x="6" y="317"/>
                    <a:pt x="10" y="334"/>
                  </a:cubicBezTo>
                  <a:cubicBezTo>
                    <a:pt x="14" y="352"/>
                    <a:pt x="21" y="369"/>
                    <a:pt x="29" y="385"/>
                  </a:cubicBezTo>
                  <a:cubicBezTo>
                    <a:pt x="38" y="400"/>
                    <a:pt x="49" y="414"/>
                    <a:pt x="63" y="424"/>
                  </a:cubicBezTo>
                  <a:cubicBezTo>
                    <a:pt x="69" y="429"/>
                    <a:pt x="76" y="432"/>
                    <a:pt x="83" y="436"/>
                  </a:cubicBezTo>
                  <a:cubicBezTo>
                    <a:pt x="90" y="438"/>
                    <a:pt x="97" y="442"/>
                    <a:pt x="104" y="443"/>
                  </a:cubicBezTo>
                  <a:cubicBezTo>
                    <a:pt x="111" y="444"/>
                    <a:pt x="117" y="446"/>
                    <a:pt x="123" y="447"/>
                  </a:cubicBezTo>
                  <a:cubicBezTo>
                    <a:pt x="130" y="447"/>
                    <a:pt x="136" y="447"/>
                    <a:pt x="141" y="447"/>
                  </a:cubicBezTo>
                  <a:cubicBezTo>
                    <a:pt x="152" y="446"/>
                    <a:pt x="162" y="445"/>
                    <a:pt x="170" y="444"/>
                  </a:cubicBezTo>
                  <a:cubicBezTo>
                    <a:pt x="185" y="440"/>
                    <a:pt x="193" y="438"/>
                    <a:pt x="193" y="438"/>
                  </a:cubicBezTo>
                  <a:cubicBezTo>
                    <a:pt x="193" y="438"/>
                    <a:pt x="184" y="439"/>
                    <a:pt x="169" y="440"/>
                  </a:cubicBezTo>
                  <a:cubicBezTo>
                    <a:pt x="161" y="440"/>
                    <a:pt x="152" y="439"/>
                    <a:pt x="141" y="439"/>
                  </a:cubicBezTo>
                  <a:cubicBezTo>
                    <a:pt x="131" y="437"/>
                    <a:pt x="119" y="435"/>
                    <a:pt x="107" y="431"/>
                  </a:cubicBezTo>
                  <a:cubicBezTo>
                    <a:pt x="101" y="429"/>
                    <a:pt x="96" y="426"/>
                    <a:pt x="89" y="423"/>
                  </a:cubicBezTo>
                  <a:cubicBezTo>
                    <a:pt x="84" y="419"/>
                    <a:pt x="78" y="416"/>
                    <a:pt x="73" y="411"/>
                  </a:cubicBezTo>
                  <a:cubicBezTo>
                    <a:pt x="62" y="402"/>
                    <a:pt x="54" y="389"/>
                    <a:pt x="46" y="376"/>
                  </a:cubicBezTo>
                  <a:cubicBezTo>
                    <a:pt x="40" y="361"/>
                    <a:pt x="34" y="346"/>
                    <a:pt x="31" y="330"/>
                  </a:cubicBezTo>
                  <a:cubicBezTo>
                    <a:pt x="27" y="313"/>
                    <a:pt x="25" y="296"/>
                    <a:pt x="24" y="279"/>
                  </a:cubicBezTo>
                  <a:cubicBezTo>
                    <a:pt x="22" y="244"/>
                    <a:pt x="24" y="209"/>
                    <a:pt x="26" y="177"/>
                  </a:cubicBezTo>
                  <a:cubicBezTo>
                    <a:pt x="29" y="144"/>
                    <a:pt x="33" y="113"/>
                    <a:pt x="37" y="87"/>
                  </a:cubicBezTo>
                  <a:cubicBezTo>
                    <a:pt x="42" y="61"/>
                    <a:pt x="45" y="39"/>
                    <a:pt x="48" y="24"/>
                  </a:cubicBezTo>
                  <a:cubicBezTo>
                    <a:pt x="51" y="8"/>
                    <a:pt x="53" y="0"/>
                    <a:pt x="5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Freeform 76"/>
            <p:cNvSpPr/>
            <p:nvPr/>
          </p:nvSpPr>
          <p:spPr bwMode="auto">
            <a:xfrm>
              <a:off x="6005" y="2140"/>
              <a:ext cx="414" cy="1002"/>
            </a:xfrm>
            <a:custGeom>
              <a:avLst/>
              <a:gdLst>
                <a:gd name="T0" fmla="*/ 177 w 433"/>
                <a:gd name="T1" fmla="*/ 0 h 1048"/>
                <a:gd name="T2" fmla="*/ 163 w 433"/>
                <a:gd name="T3" fmla="*/ 6 h 1048"/>
                <a:gd name="T4" fmla="*/ 137 w 433"/>
                <a:gd name="T5" fmla="*/ 46 h 1048"/>
                <a:gd name="T6" fmla="*/ 139 w 433"/>
                <a:gd name="T7" fmla="*/ 63 h 1048"/>
                <a:gd name="T8" fmla="*/ 142 w 433"/>
                <a:gd name="T9" fmla="*/ 72 h 1048"/>
                <a:gd name="T10" fmla="*/ 146 w 433"/>
                <a:gd name="T11" fmla="*/ 80 h 1048"/>
                <a:gd name="T12" fmla="*/ 158 w 433"/>
                <a:gd name="T13" fmla="*/ 96 h 1048"/>
                <a:gd name="T14" fmla="*/ 173 w 433"/>
                <a:gd name="T15" fmla="*/ 111 h 1048"/>
                <a:gd name="T16" fmla="*/ 242 w 433"/>
                <a:gd name="T17" fmla="*/ 159 h 1048"/>
                <a:gd name="T18" fmla="*/ 313 w 433"/>
                <a:gd name="T19" fmla="*/ 224 h 1048"/>
                <a:gd name="T20" fmla="*/ 380 w 433"/>
                <a:gd name="T21" fmla="*/ 309 h 1048"/>
                <a:gd name="T22" fmla="*/ 418 w 433"/>
                <a:gd name="T23" fmla="*/ 418 h 1048"/>
                <a:gd name="T24" fmla="*/ 419 w 433"/>
                <a:gd name="T25" fmla="*/ 448 h 1048"/>
                <a:gd name="T26" fmla="*/ 415 w 433"/>
                <a:gd name="T27" fmla="*/ 478 h 1048"/>
                <a:gd name="T28" fmla="*/ 397 w 433"/>
                <a:gd name="T29" fmla="*/ 535 h 1048"/>
                <a:gd name="T30" fmla="*/ 338 w 433"/>
                <a:gd name="T31" fmla="*/ 641 h 1048"/>
                <a:gd name="T32" fmla="*/ 273 w 433"/>
                <a:gd name="T33" fmla="*/ 741 h 1048"/>
                <a:gd name="T34" fmla="*/ 210 w 433"/>
                <a:gd name="T35" fmla="*/ 831 h 1048"/>
                <a:gd name="T36" fmla="*/ 180 w 433"/>
                <a:gd name="T37" fmla="*/ 872 h 1048"/>
                <a:gd name="T38" fmla="*/ 150 w 433"/>
                <a:gd name="T39" fmla="*/ 909 h 1048"/>
                <a:gd name="T40" fmla="*/ 122 w 433"/>
                <a:gd name="T41" fmla="*/ 942 h 1048"/>
                <a:gd name="T42" fmla="*/ 115 w 433"/>
                <a:gd name="T43" fmla="*/ 950 h 1048"/>
                <a:gd name="T44" fmla="*/ 108 w 433"/>
                <a:gd name="T45" fmla="*/ 957 h 1048"/>
                <a:gd name="T46" fmla="*/ 95 w 433"/>
                <a:gd name="T47" fmla="*/ 972 h 1048"/>
                <a:gd name="T48" fmla="*/ 48 w 433"/>
                <a:gd name="T49" fmla="*/ 1014 h 1048"/>
                <a:gd name="T50" fmla="*/ 13 w 433"/>
                <a:gd name="T51" fmla="*/ 1036 h 1048"/>
                <a:gd name="T52" fmla="*/ 0 w 433"/>
                <a:gd name="T53" fmla="*/ 1044 h 1048"/>
                <a:gd name="T54" fmla="*/ 2 w 433"/>
                <a:gd name="T55" fmla="*/ 1048 h 1048"/>
                <a:gd name="T56" fmla="*/ 16 w 433"/>
                <a:gd name="T57" fmla="*/ 1044 h 1048"/>
                <a:gd name="T58" fmla="*/ 57 w 433"/>
                <a:gd name="T59" fmla="*/ 1029 h 1048"/>
                <a:gd name="T60" fmla="*/ 115 w 433"/>
                <a:gd name="T61" fmla="*/ 993 h 1048"/>
                <a:gd name="T62" fmla="*/ 130 w 433"/>
                <a:gd name="T63" fmla="*/ 981 h 1048"/>
                <a:gd name="T64" fmla="*/ 138 w 433"/>
                <a:gd name="T65" fmla="*/ 975 h 1048"/>
                <a:gd name="T66" fmla="*/ 146 w 433"/>
                <a:gd name="T67" fmla="*/ 967 h 1048"/>
                <a:gd name="T68" fmla="*/ 179 w 433"/>
                <a:gd name="T69" fmla="*/ 936 h 1048"/>
                <a:gd name="T70" fmla="*/ 214 w 433"/>
                <a:gd name="T71" fmla="*/ 900 h 1048"/>
                <a:gd name="T72" fmla="*/ 247 w 433"/>
                <a:gd name="T73" fmla="*/ 859 h 1048"/>
                <a:gd name="T74" fmla="*/ 280 w 433"/>
                <a:gd name="T75" fmla="*/ 814 h 1048"/>
                <a:gd name="T76" fmla="*/ 312 w 433"/>
                <a:gd name="T77" fmla="*/ 765 h 1048"/>
                <a:gd name="T78" fmla="*/ 372 w 433"/>
                <a:gd name="T79" fmla="*/ 660 h 1048"/>
                <a:gd name="T80" fmla="*/ 420 w 433"/>
                <a:gd name="T81" fmla="*/ 543 h 1048"/>
                <a:gd name="T82" fmla="*/ 432 w 433"/>
                <a:gd name="T83" fmla="*/ 480 h 1048"/>
                <a:gd name="T84" fmla="*/ 433 w 433"/>
                <a:gd name="T85" fmla="*/ 449 h 1048"/>
                <a:gd name="T86" fmla="*/ 431 w 433"/>
                <a:gd name="T87" fmla="*/ 417 h 1048"/>
                <a:gd name="T88" fmla="*/ 401 w 433"/>
                <a:gd name="T89" fmla="*/ 298 h 1048"/>
                <a:gd name="T90" fmla="*/ 342 w 433"/>
                <a:gd name="T91" fmla="*/ 198 h 1048"/>
                <a:gd name="T92" fmla="*/ 264 w 433"/>
                <a:gd name="T93" fmla="*/ 128 h 1048"/>
                <a:gd name="T94" fmla="*/ 190 w 433"/>
                <a:gd name="T95" fmla="*/ 86 h 1048"/>
                <a:gd name="T96" fmla="*/ 167 w 433"/>
                <a:gd name="T97" fmla="*/ 67 h 1048"/>
                <a:gd name="T98" fmla="*/ 162 w 433"/>
                <a:gd name="T99" fmla="*/ 61 h 1048"/>
                <a:gd name="T100" fmla="*/ 160 w 433"/>
                <a:gd name="T101" fmla="*/ 56 h 1048"/>
                <a:gd name="T102" fmla="*/ 156 w 433"/>
                <a:gd name="T103" fmla="*/ 45 h 1048"/>
                <a:gd name="T104" fmla="*/ 169 w 433"/>
                <a:gd name="T105" fmla="*/ 13 h 1048"/>
                <a:gd name="T106" fmla="*/ 180 w 433"/>
                <a:gd name="T107" fmla="*/ 3 h 1048"/>
                <a:gd name="T108" fmla="*/ 177 w 433"/>
                <a:gd name="T109"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 h="1048">
                  <a:moveTo>
                    <a:pt x="177" y="0"/>
                  </a:moveTo>
                  <a:cubicBezTo>
                    <a:pt x="177" y="0"/>
                    <a:pt x="172" y="1"/>
                    <a:pt x="163" y="6"/>
                  </a:cubicBezTo>
                  <a:cubicBezTo>
                    <a:pt x="155" y="11"/>
                    <a:pt x="140" y="22"/>
                    <a:pt x="137" y="46"/>
                  </a:cubicBezTo>
                  <a:cubicBezTo>
                    <a:pt x="138" y="51"/>
                    <a:pt x="137" y="57"/>
                    <a:pt x="139" y="63"/>
                  </a:cubicBezTo>
                  <a:cubicBezTo>
                    <a:pt x="140" y="66"/>
                    <a:pt x="140" y="68"/>
                    <a:pt x="142" y="72"/>
                  </a:cubicBezTo>
                  <a:cubicBezTo>
                    <a:pt x="144" y="75"/>
                    <a:pt x="145" y="77"/>
                    <a:pt x="146" y="80"/>
                  </a:cubicBezTo>
                  <a:cubicBezTo>
                    <a:pt x="148" y="84"/>
                    <a:pt x="153" y="92"/>
                    <a:pt x="158" y="96"/>
                  </a:cubicBezTo>
                  <a:cubicBezTo>
                    <a:pt x="162" y="102"/>
                    <a:pt x="167" y="106"/>
                    <a:pt x="173" y="111"/>
                  </a:cubicBezTo>
                  <a:cubicBezTo>
                    <a:pt x="195" y="128"/>
                    <a:pt x="219" y="140"/>
                    <a:pt x="242" y="159"/>
                  </a:cubicBezTo>
                  <a:cubicBezTo>
                    <a:pt x="266" y="177"/>
                    <a:pt x="289" y="199"/>
                    <a:pt x="313" y="224"/>
                  </a:cubicBezTo>
                  <a:cubicBezTo>
                    <a:pt x="336" y="249"/>
                    <a:pt x="360" y="276"/>
                    <a:pt x="380" y="309"/>
                  </a:cubicBezTo>
                  <a:cubicBezTo>
                    <a:pt x="400" y="341"/>
                    <a:pt x="414" y="378"/>
                    <a:pt x="418" y="418"/>
                  </a:cubicBezTo>
                  <a:cubicBezTo>
                    <a:pt x="419" y="428"/>
                    <a:pt x="419" y="438"/>
                    <a:pt x="419" y="448"/>
                  </a:cubicBezTo>
                  <a:cubicBezTo>
                    <a:pt x="417" y="458"/>
                    <a:pt x="417" y="468"/>
                    <a:pt x="415" y="478"/>
                  </a:cubicBezTo>
                  <a:cubicBezTo>
                    <a:pt x="411" y="497"/>
                    <a:pt x="405" y="517"/>
                    <a:pt x="397" y="535"/>
                  </a:cubicBezTo>
                  <a:cubicBezTo>
                    <a:pt x="381" y="572"/>
                    <a:pt x="359" y="606"/>
                    <a:pt x="338" y="641"/>
                  </a:cubicBezTo>
                  <a:cubicBezTo>
                    <a:pt x="316" y="674"/>
                    <a:pt x="295" y="709"/>
                    <a:pt x="273" y="741"/>
                  </a:cubicBezTo>
                  <a:cubicBezTo>
                    <a:pt x="251" y="772"/>
                    <a:pt x="231" y="803"/>
                    <a:pt x="210" y="831"/>
                  </a:cubicBezTo>
                  <a:cubicBezTo>
                    <a:pt x="200" y="845"/>
                    <a:pt x="190" y="859"/>
                    <a:pt x="180" y="872"/>
                  </a:cubicBezTo>
                  <a:cubicBezTo>
                    <a:pt x="170" y="886"/>
                    <a:pt x="159" y="897"/>
                    <a:pt x="150" y="909"/>
                  </a:cubicBezTo>
                  <a:cubicBezTo>
                    <a:pt x="140" y="920"/>
                    <a:pt x="131" y="932"/>
                    <a:pt x="122" y="942"/>
                  </a:cubicBezTo>
                  <a:cubicBezTo>
                    <a:pt x="115" y="950"/>
                    <a:pt x="115" y="950"/>
                    <a:pt x="115" y="950"/>
                  </a:cubicBezTo>
                  <a:cubicBezTo>
                    <a:pt x="108" y="957"/>
                    <a:pt x="108" y="957"/>
                    <a:pt x="108" y="957"/>
                  </a:cubicBezTo>
                  <a:cubicBezTo>
                    <a:pt x="104" y="962"/>
                    <a:pt x="99" y="967"/>
                    <a:pt x="95" y="972"/>
                  </a:cubicBezTo>
                  <a:cubicBezTo>
                    <a:pt x="77" y="989"/>
                    <a:pt x="62" y="1004"/>
                    <a:pt x="48" y="1014"/>
                  </a:cubicBezTo>
                  <a:cubicBezTo>
                    <a:pt x="34" y="1026"/>
                    <a:pt x="21" y="1032"/>
                    <a:pt x="13" y="1036"/>
                  </a:cubicBezTo>
                  <a:cubicBezTo>
                    <a:pt x="5" y="1041"/>
                    <a:pt x="0" y="1044"/>
                    <a:pt x="0" y="1044"/>
                  </a:cubicBezTo>
                  <a:cubicBezTo>
                    <a:pt x="2" y="1048"/>
                    <a:pt x="2" y="1048"/>
                    <a:pt x="2" y="1048"/>
                  </a:cubicBezTo>
                  <a:cubicBezTo>
                    <a:pt x="2" y="1048"/>
                    <a:pt x="7" y="1047"/>
                    <a:pt x="16" y="1044"/>
                  </a:cubicBezTo>
                  <a:cubicBezTo>
                    <a:pt x="26" y="1042"/>
                    <a:pt x="40" y="1038"/>
                    <a:pt x="57" y="1029"/>
                  </a:cubicBezTo>
                  <a:cubicBezTo>
                    <a:pt x="74" y="1022"/>
                    <a:pt x="94" y="1009"/>
                    <a:pt x="115" y="993"/>
                  </a:cubicBezTo>
                  <a:cubicBezTo>
                    <a:pt x="119" y="989"/>
                    <a:pt x="125" y="985"/>
                    <a:pt x="130" y="981"/>
                  </a:cubicBezTo>
                  <a:cubicBezTo>
                    <a:pt x="133" y="979"/>
                    <a:pt x="135" y="977"/>
                    <a:pt x="138" y="975"/>
                  </a:cubicBezTo>
                  <a:cubicBezTo>
                    <a:pt x="146" y="967"/>
                    <a:pt x="146" y="967"/>
                    <a:pt x="146" y="967"/>
                  </a:cubicBezTo>
                  <a:cubicBezTo>
                    <a:pt x="157" y="957"/>
                    <a:pt x="167" y="947"/>
                    <a:pt x="179" y="936"/>
                  </a:cubicBezTo>
                  <a:cubicBezTo>
                    <a:pt x="190" y="924"/>
                    <a:pt x="203" y="913"/>
                    <a:pt x="214" y="900"/>
                  </a:cubicBezTo>
                  <a:cubicBezTo>
                    <a:pt x="224" y="887"/>
                    <a:pt x="235" y="873"/>
                    <a:pt x="247" y="859"/>
                  </a:cubicBezTo>
                  <a:cubicBezTo>
                    <a:pt x="258" y="845"/>
                    <a:pt x="270" y="830"/>
                    <a:pt x="280" y="814"/>
                  </a:cubicBezTo>
                  <a:cubicBezTo>
                    <a:pt x="291" y="798"/>
                    <a:pt x="302" y="782"/>
                    <a:pt x="312" y="765"/>
                  </a:cubicBezTo>
                  <a:cubicBezTo>
                    <a:pt x="333" y="731"/>
                    <a:pt x="352" y="697"/>
                    <a:pt x="372" y="660"/>
                  </a:cubicBezTo>
                  <a:cubicBezTo>
                    <a:pt x="392" y="624"/>
                    <a:pt x="409" y="585"/>
                    <a:pt x="420" y="543"/>
                  </a:cubicBezTo>
                  <a:cubicBezTo>
                    <a:pt x="426" y="523"/>
                    <a:pt x="430" y="501"/>
                    <a:pt x="432" y="480"/>
                  </a:cubicBezTo>
                  <a:cubicBezTo>
                    <a:pt x="433" y="469"/>
                    <a:pt x="433" y="459"/>
                    <a:pt x="433" y="449"/>
                  </a:cubicBezTo>
                  <a:cubicBezTo>
                    <a:pt x="433" y="437"/>
                    <a:pt x="433" y="427"/>
                    <a:pt x="431" y="417"/>
                  </a:cubicBezTo>
                  <a:cubicBezTo>
                    <a:pt x="427" y="375"/>
                    <a:pt x="416" y="335"/>
                    <a:pt x="401" y="298"/>
                  </a:cubicBezTo>
                  <a:cubicBezTo>
                    <a:pt x="386" y="261"/>
                    <a:pt x="366" y="226"/>
                    <a:pt x="342" y="198"/>
                  </a:cubicBezTo>
                  <a:cubicBezTo>
                    <a:pt x="318" y="169"/>
                    <a:pt x="291" y="147"/>
                    <a:pt x="264" y="128"/>
                  </a:cubicBezTo>
                  <a:cubicBezTo>
                    <a:pt x="237" y="109"/>
                    <a:pt x="209" y="97"/>
                    <a:pt x="190" y="86"/>
                  </a:cubicBezTo>
                  <a:cubicBezTo>
                    <a:pt x="180" y="80"/>
                    <a:pt x="173" y="74"/>
                    <a:pt x="167" y="67"/>
                  </a:cubicBezTo>
                  <a:cubicBezTo>
                    <a:pt x="165" y="65"/>
                    <a:pt x="164" y="63"/>
                    <a:pt x="162" y="61"/>
                  </a:cubicBezTo>
                  <a:cubicBezTo>
                    <a:pt x="162" y="60"/>
                    <a:pt x="161" y="58"/>
                    <a:pt x="160" y="56"/>
                  </a:cubicBezTo>
                  <a:cubicBezTo>
                    <a:pt x="158" y="52"/>
                    <a:pt x="157" y="49"/>
                    <a:pt x="156" y="45"/>
                  </a:cubicBezTo>
                  <a:cubicBezTo>
                    <a:pt x="155" y="31"/>
                    <a:pt x="162" y="19"/>
                    <a:pt x="169" y="13"/>
                  </a:cubicBezTo>
                  <a:cubicBezTo>
                    <a:pt x="175" y="7"/>
                    <a:pt x="180" y="4"/>
                    <a:pt x="180" y="3"/>
                  </a:cubicBezTo>
                  <a:lnTo>
                    <a:pt x="177"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1" name="Freeform 77"/>
            <p:cNvSpPr/>
            <p:nvPr/>
          </p:nvSpPr>
          <p:spPr bwMode="auto">
            <a:xfrm>
              <a:off x="5992" y="2740"/>
              <a:ext cx="83" cy="110"/>
            </a:xfrm>
            <a:custGeom>
              <a:avLst/>
              <a:gdLst>
                <a:gd name="T0" fmla="*/ 86 w 87"/>
                <a:gd name="T1" fmla="*/ 0 h 115"/>
                <a:gd name="T2" fmla="*/ 82 w 87"/>
                <a:gd name="T3" fmla="*/ 6 h 115"/>
                <a:gd name="T4" fmla="*/ 72 w 87"/>
                <a:gd name="T5" fmla="*/ 18 h 115"/>
                <a:gd name="T6" fmla="*/ 65 w 87"/>
                <a:gd name="T7" fmla="*/ 26 h 115"/>
                <a:gd name="T8" fmla="*/ 57 w 87"/>
                <a:gd name="T9" fmla="*/ 35 h 115"/>
                <a:gd name="T10" fmla="*/ 41 w 87"/>
                <a:gd name="T11" fmla="*/ 55 h 115"/>
                <a:gd name="T12" fmla="*/ 11 w 87"/>
                <a:gd name="T13" fmla="*/ 94 h 115"/>
                <a:gd name="T14" fmla="*/ 0 w 87"/>
                <a:gd name="T15" fmla="*/ 115 h 115"/>
                <a:gd name="T16" fmla="*/ 20 w 87"/>
                <a:gd name="T17" fmla="*/ 103 h 115"/>
                <a:gd name="T18" fmla="*/ 58 w 87"/>
                <a:gd name="T19" fmla="*/ 69 h 115"/>
                <a:gd name="T20" fmla="*/ 73 w 87"/>
                <a:gd name="T21" fmla="*/ 46 h 115"/>
                <a:gd name="T22" fmla="*/ 79 w 87"/>
                <a:gd name="T23" fmla="*/ 35 h 115"/>
                <a:gd name="T24" fmla="*/ 83 w 87"/>
                <a:gd name="T25" fmla="*/ 24 h 115"/>
                <a:gd name="T26" fmla="*/ 87 w 87"/>
                <a:gd name="T27" fmla="*/ 6 h 115"/>
                <a:gd name="T28" fmla="*/ 86 w 87"/>
                <a:gd name="T2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15">
                  <a:moveTo>
                    <a:pt x="86" y="0"/>
                  </a:moveTo>
                  <a:cubicBezTo>
                    <a:pt x="86" y="0"/>
                    <a:pt x="84" y="2"/>
                    <a:pt x="82" y="6"/>
                  </a:cubicBezTo>
                  <a:cubicBezTo>
                    <a:pt x="79" y="9"/>
                    <a:pt x="75" y="13"/>
                    <a:pt x="72" y="18"/>
                  </a:cubicBezTo>
                  <a:cubicBezTo>
                    <a:pt x="70" y="21"/>
                    <a:pt x="68" y="23"/>
                    <a:pt x="65" y="26"/>
                  </a:cubicBezTo>
                  <a:cubicBezTo>
                    <a:pt x="62" y="29"/>
                    <a:pt x="59" y="31"/>
                    <a:pt x="57" y="35"/>
                  </a:cubicBezTo>
                  <a:cubicBezTo>
                    <a:pt x="51" y="41"/>
                    <a:pt x="46" y="48"/>
                    <a:pt x="41" y="55"/>
                  </a:cubicBezTo>
                  <a:cubicBezTo>
                    <a:pt x="29" y="68"/>
                    <a:pt x="18" y="82"/>
                    <a:pt x="11" y="94"/>
                  </a:cubicBezTo>
                  <a:cubicBezTo>
                    <a:pt x="4" y="106"/>
                    <a:pt x="0" y="115"/>
                    <a:pt x="0" y="115"/>
                  </a:cubicBezTo>
                  <a:cubicBezTo>
                    <a:pt x="0" y="115"/>
                    <a:pt x="9" y="111"/>
                    <a:pt x="20" y="103"/>
                  </a:cubicBezTo>
                  <a:cubicBezTo>
                    <a:pt x="32" y="95"/>
                    <a:pt x="46" y="82"/>
                    <a:pt x="58" y="69"/>
                  </a:cubicBezTo>
                  <a:cubicBezTo>
                    <a:pt x="63" y="61"/>
                    <a:pt x="69" y="53"/>
                    <a:pt x="73" y="46"/>
                  </a:cubicBezTo>
                  <a:cubicBezTo>
                    <a:pt x="75" y="42"/>
                    <a:pt x="77" y="38"/>
                    <a:pt x="79" y="35"/>
                  </a:cubicBezTo>
                  <a:cubicBezTo>
                    <a:pt x="81" y="31"/>
                    <a:pt x="82" y="27"/>
                    <a:pt x="83" y="24"/>
                  </a:cubicBezTo>
                  <a:cubicBezTo>
                    <a:pt x="85" y="16"/>
                    <a:pt x="86" y="10"/>
                    <a:pt x="87" y="6"/>
                  </a:cubicBezTo>
                  <a:cubicBezTo>
                    <a:pt x="86" y="2"/>
                    <a:pt x="86" y="0"/>
                    <a:pt x="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2" name="Freeform 78"/>
            <p:cNvSpPr/>
            <p:nvPr/>
          </p:nvSpPr>
          <p:spPr bwMode="auto">
            <a:xfrm>
              <a:off x="5637" y="1506"/>
              <a:ext cx="55" cy="83"/>
            </a:xfrm>
            <a:custGeom>
              <a:avLst/>
              <a:gdLst>
                <a:gd name="T0" fmla="*/ 58 w 58"/>
                <a:gd name="T1" fmla="*/ 62 h 87"/>
                <a:gd name="T2" fmla="*/ 47 w 58"/>
                <a:gd name="T3" fmla="*/ 56 h 87"/>
                <a:gd name="T4" fmla="*/ 24 w 58"/>
                <a:gd name="T5" fmla="*/ 37 h 87"/>
                <a:gd name="T6" fmla="*/ 14 w 58"/>
                <a:gd name="T7" fmla="*/ 24 h 87"/>
                <a:gd name="T8" fmla="*/ 6 w 58"/>
                <a:gd name="T9" fmla="*/ 13 h 87"/>
                <a:gd name="T10" fmla="*/ 0 w 58"/>
                <a:gd name="T11" fmla="*/ 0 h 87"/>
                <a:gd name="T12" fmla="*/ 2 w 58"/>
                <a:gd name="T13" fmla="*/ 14 h 87"/>
                <a:gd name="T14" fmla="*/ 5 w 58"/>
                <a:gd name="T15" fmla="*/ 29 h 87"/>
                <a:gd name="T16" fmla="*/ 11 w 58"/>
                <a:gd name="T17" fmla="*/ 45 h 87"/>
                <a:gd name="T18" fmla="*/ 28 w 58"/>
                <a:gd name="T19" fmla="*/ 75 h 87"/>
                <a:gd name="T20" fmla="*/ 38 w 58"/>
                <a:gd name="T21" fmla="*/ 87 h 87"/>
                <a:gd name="T22" fmla="*/ 58 w 58"/>
                <a:gd name="T2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87">
                  <a:moveTo>
                    <a:pt x="58" y="62"/>
                  </a:moveTo>
                  <a:cubicBezTo>
                    <a:pt x="57" y="62"/>
                    <a:pt x="53" y="60"/>
                    <a:pt x="47" y="56"/>
                  </a:cubicBezTo>
                  <a:cubicBezTo>
                    <a:pt x="40" y="51"/>
                    <a:pt x="32" y="45"/>
                    <a:pt x="24" y="37"/>
                  </a:cubicBezTo>
                  <a:cubicBezTo>
                    <a:pt x="21" y="33"/>
                    <a:pt x="17" y="29"/>
                    <a:pt x="14" y="24"/>
                  </a:cubicBezTo>
                  <a:cubicBezTo>
                    <a:pt x="11" y="20"/>
                    <a:pt x="8" y="16"/>
                    <a:pt x="6" y="13"/>
                  </a:cubicBezTo>
                  <a:cubicBezTo>
                    <a:pt x="3" y="5"/>
                    <a:pt x="0" y="0"/>
                    <a:pt x="0" y="0"/>
                  </a:cubicBezTo>
                  <a:cubicBezTo>
                    <a:pt x="0" y="0"/>
                    <a:pt x="1" y="5"/>
                    <a:pt x="2" y="14"/>
                  </a:cubicBezTo>
                  <a:cubicBezTo>
                    <a:pt x="2" y="19"/>
                    <a:pt x="4" y="23"/>
                    <a:pt x="5" y="29"/>
                  </a:cubicBezTo>
                  <a:cubicBezTo>
                    <a:pt x="6" y="34"/>
                    <a:pt x="9" y="40"/>
                    <a:pt x="11" y="45"/>
                  </a:cubicBezTo>
                  <a:cubicBezTo>
                    <a:pt x="16" y="57"/>
                    <a:pt x="22" y="67"/>
                    <a:pt x="28" y="75"/>
                  </a:cubicBezTo>
                  <a:cubicBezTo>
                    <a:pt x="33" y="82"/>
                    <a:pt x="38" y="87"/>
                    <a:pt x="38" y="87"/>
                  </a:cubicBezTo>
                  <a:lnTo>
                    <a:pt x="58" y="6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79"/>
            <p:cNvSpPr/>
            <p:nvPr/>
          </p:nvSpPr>
          <p:spPr bwMode="auto">
            <a:xfrm>
              <a:off x="5376" y="2132"/>
              <a:ext cx="503" cy="631"/>
            </a:xfrm>
            <a:custGeom>
              <a:avLst/>
              <a:gdLst>
                <a:gd name="T0" fmla="*/ 527 w 527"/>
                <a:gd name="T1" fmla="*/ 0 h 660"/>
                <a:gd name="T2" fmla="*/ 482 w 527"/>
                <a:gd name="T3" fmla="*/ 40 h 660"/>
                <a:gd name="T4" fmla="*/ 429 w 527"/>
                <a:gd name="T5" fmla="*/ 64 h 660"/>
                <a:gd name="T6" fmla="*/ 428 w 527"/>
                <a:gd name="T7" fmla="*/ 64 h 660"/>
                <a:gd name="T8" fmla="*/ 384 w 527"/>
                <a:gd name="T9" fmla="*/ 84 h 660"/>
                <a:gd name="T10" fmla="*/ 343 w 527"/>
                <a:gd name="T11" fmla="*/ 109 h 660"/>
                <a:gd name="T12" fmla="*/ 267 w 527"/>
                <a:gd name="T13" fmla="*/ 167 h 660"/>
                <a:gd name="T14" fmla="*/ 232 w 527"/>
                <a:gd name="T15" fmla="*/ 199 h 660"/>
                <a:gd name="T16" fmla="*/ 199 w 527"/>
                <a:gd name="T17" fmla="*/ 234 h 660"/>
                <a:gd name="T18" fmla="*/ 168 w 527"/>
                <a:gd name="T19" fmla="*/ 271 h 660"/>
                <a:gd name="T20" fmla="*/ 140 w 527"/>
                <a:gd name="T21" fmla="*/ 310 h 660"/>
                <a:gd name="T22" fmla="*/ 114 w 527"/>
                <a:gd name="T23" fmla="*/ 350 h 660"/>
                <a:gd name="T24" fmla="*/ 91 w 527"/>
                <a:gd name="T25" fmla="*/ 391 h 660"/>
                <a:gd name="T26" fmla="*/ 50 w 527"/>
                <a:gd name="T27" fmla="*/ 478 h 660"/>
                <a:gd name="T28" fmla="*/ 20 w 527"/>
                <a:gd name="T29" fmla="*/ 567 h 660"/>
                <a:gd name="T30" fmla="*/ 9 w 527"/>
                <a:gd name="T31" fmla="*/ 613 h 660"/>
                <a:gd name="T32" fmla="*/ 0 w 527"/>
                <a:gd name="T33" fmla="*/ 660 h 660"/>
                <a:gd name="T34" fmla="*/ 39 w 527"/>
                <a:gd name="T35" fmla="*/ 574 h 660"/>
                <a:gd name="T36" fmla="*/ 59 w 527"/>
                <a:gd name="T37" fmla="*/ 532 h 660"/>
                <a:gd name="T38" fmla="*/ 80 w 527"/>
                <a:gd name="T39" fmla="*/ 491 h 660"/>
                <a:gd name="T40" fmla="*/ 125 w 527"/>
                <a:gd name="T41" fmla="*/ 411 h 660"/>
                <a:gd name="T42" fmla="*/ 176 w 527"/>
                <a:gd name="T43" fmla="*/ 335 h 660"/>
                <a:gd name="T44" fmla="*/ 232 w 527"/>
                <a:gd name="T45" fmla="*/ 263 h 660"/>
                <a:gd name="T46" fmla="*/ 294 w 527"/>
                <a:gd name="T47" fmla="*/ 196 h 660"/>
                <a:gd name="T48" fmla="*/ 327 w 527"/>
                <a:gd name="T49" fmla="*/ 164 h 660"/>
                <a:gd name="T50" fmla="*/ 362 w 527"/>
                <a:gd name="T51" fmla="*/ 134 h 660"/>
                <a:gd name="T52" fmla="*/ 436 w 527"/>
                <a:gd name="T53" fmla="*/ 81 h 660"/>
                <a:gd name="T54" fmla="*/ 435 w 527"/>
                <a:gd name="T55" fmla="*/ 82 h 660"/>
                <a:gd name="T56" fmla="*/ 489 w 527"/>
                <a:gd name="T57" fmla="*/ 48 h 660"/>
                <a:gd name="T58" fmla="*/ 527 w 527"/>
                <a:gd name="T59"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7" h="660">
                  <a:moveTo>
                    <a:pt x="527" y="0"/>
                  </a:moveTo>
                  <a:cubicBezTo>
                    <a:pt x="514" y="16"/>
                    <a:pt x="499" y="29"/>
                    <a:pt x="482" y="40"/>
                  </a:cubicBezTo>
                  <a:cubicBezTo>
                    <a:pt x="466" y="51"/>
                    <a:pt x="448" y="59"/>
                    <a:pt x="429" y="64"/>
                  </a:cubicBezTo>
                  <a:cubicBezTo>
                    <a:pt x="428" y="64"/>
                    <a:pt x="428" y="64"/>
                    <a:pt x="428" y="64"/>
                  </a:cubicBezTo>
                  <a:cubicBezTo>
                    <a:pt x="412" y="70"/>
                    <a:pt x="398" y="77"/>
                    <a:pt x="384" y="84"/>
                  </a:cubicBezTo>
                  <a:cubicBezTo>
                    <a:pt x="370" y="92"/>
                    <a:pt x="356" y="100"/>
                    <a:pt x="343" y="109"/>
                  </a:cubicBezTo>
                  <a:cubicBezTo>
                    <a:pt x="316" y="126"/>
                    <a:pt x="291" y="145"/>
                    <a:pt x="267" y="167"/>
                  </a:cubicBezTo>
                  <a:cubicBezTo>
                    <a:pt x="255" y="177"/>
                    <a:pt x="243" y="188"/>
                    <a:pt x="232" y="199"/>
                  </a:cubicBezTo>
                  <a:cubicBezTo>
                    <a:pt x="220" y="211"/>
                    <a:pt x="210" y="222"/>
                    <a:pt x="199" y="234"/>
                  </a:cubicBezTo>
                  <a:cubicBezTo>
                    <a:pt x="189" y="246"/>
                    <a:pt x="178" y="259"/>
                    <a:pt x="168" y="271"/>
                  </a:cubicBezTo>
                  <a:cubicBezTo>
                    <a:pt x="158" y="284"/>
                    <a:pt x="149" y="297"/>
                    <a:pt x="140" y="310"/>
                  </a:cubicBezTo>
                  <a:cubicBezTo>
                    <a:pt x="131" y="323"/>
                    <a:pt x="122" y="336"/>
                    <a:pt x="114" y="350"/>
                  </a:cubicBezTo>
                  <a:cubicBezTo>
                    <a:pt x="106" y="363"/>
                    <a:pt x="98" y="377"/>
                    <a:pt x="91" y="391"/>
                  </a:cubicBezTo>
                  <a:cubicBezTo>
                    <a:pt x="76" y="419"/>
                    <a:pt x="62" y="448"/>
                    <a:pt x="50" y="478"/>
                  </a:cubicBezTo>
                  <a:cubicBezTo>
                    <a:pt x="38" y="507"/>
                    <a:pt x="29" y="537"/>
                    <a:pt x="20" y="567"/>
                  </a:cubicBezTo>
                  <a:cubicBezTo>
                    <a:pt x="16" y="583"/>
                    <a:pt x="12" y="598"/>
                    <a:pt x="9" y="613"/>
                  </a:cubicBezTo>
                  <a:cubicBezTo>
                    <a:pt x="6" y="629"/>
                    <a:pt x="3" y="644"/>
                    <a:pt x="0" y="660"/>
                  </a:cubicBezTo>
                  <a:cubicBezTo>
                    <a:pt x="13" y="631"/>
                    <a:pt x="26" y="602"/>
                    <a:pt x="39" y="574"/>
                  </a:cubicBezTo>
                  <a:cubicBezTo>
                    <a:pt x="46" y="560"/>
                    <a:pt x="52" y="546"/>
                    <a:pt x="59" y="532"/>
                  </a:cubicBezTo>
                  <a:cubicBezTo>
                    <a:pt x="80" y="491"/>
                    <a:pt x="80" y="491"/>
                    <a:pt x="80" y="491"/>
                  </a:cubicBezTo>
                  <a:cubicBezTo>
                    <a:pt x="94" y="464"/>
                    <a:pt x="110" y="438"/>
                    <a:pt x="125" y="411"/>
                  </a:cubicBezTo>
                  <a:cubicBezTo>
                    <a:pt x="142" y="385"/>
                    <a:pt x="158" y="360"/>
                    <a:pt x="176" y="335"/>
                  </a:cubicBezTo>
                  <a:cubicBezTo>
                    <a:pt x="194" y="310"/>
                    <a:pt x="213" y="286"/>
                    <a:pt x="232" y="263"/>
                  </a:cubicBezTo>
                  <a:cubicBezTo>
                    <a:pt x="252" y="240"/>
                    <a:pt x="272" y="217"/>
                    <a:pt x="294" y="196"/>
                  </a:cubicBezTo>
                  <a:cubicBezTo>
                    <a:pt x="305" y="185"/>
                    <a:pt x="316" y="175"/>
                    <a:pt x="327" y="164"/>
                  </a:cubicBezTo>
                  <a:cubicBezTo>
                    <a:pt x="338" y="154"/>
                    <a:pt x="350" y="144"/>
                    <a:pt x="362" y="134"/>
                  </a:cubicBezTo>
                  <a:cubicBezTo>
                    <a:pt x="385" y="115"/>
                    <a:pt x="410" y="97"/>
                    <a:pt x="436" y="81"/>
                  </a:cubicBezTo>
                  <a:cubicBezTo>
                    <a:pt x="435" y="82"/>
                    <a:pt x="435" y="82"/>
                    <a:pt x="435" y="82"/>
                  </a:cubicBezTo>
                  <a:cubicBezTo>
                    <a:pt x="455" y="74"/>
                    <a:pt x="473" y="62"/>
                    <a:pt x="489" y="48"/>
                  </a:cubicBezTo>
                  <a:cubicBezTo>
                    <a:pt x="504" y="34"/>
                    <a:pt x="517" y="18"/>
                    <a:pt x="52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80"/>
            <p:cNvSpPr/>
            <p:nvPr/>
          </p:nvSpPr>
          <p:spPr bwMode="auto">
            <a:xfrm>
              <a:off x="5331" y="1759"/>
              <a:ext cx="212" cy="622"/>
            </a:xfrm>
            <a:custGeom>
              <a:avLst/>
              <a:gdLst>
                <a:gd name="T0" fmla="*/ 207 w 222"/>
                <a:gd name="T1" fmla="*/ 581 h 650"/>
                <a:gd name="T2" fmla="*/ 172 w 222"/>
                <a:gd name="T3" fmla="*/ 444 h 650"/>
                <a:gd name="T4" fmla="*/ 155 w 222"/>
                <a:gd name="T5" fmla="*/ 377 h 650"/>
                <a:gd name="T6" fmla="*/ 160 w 222"/>
                <a:gd name="T7" fmla="*/ 332 h 650"/>
                <a:gd name="T8" fmla="*/ 160 w 222"/>
                <a:gd name="T9" fmla="*/ 263 h 650"/>
                <a:gd name="T10" fmla="*/ 155 w 222"/>
                <a:gd name="T11" fmla="*/ 217 h 650"/>
                <a:gd name="T12" fmla="*/ 145 w 222"/>
                <a:gd name="T13" fmla="*/ 171 h 650"/>
                <a:gd name="T14" fmla="*/ 128 w 222"/>
                <a:gd name="T15" fmla="*/ 127 h 650"/>
                <a:gd name="T16" fmla="*/ 106 w 222"/>
                <a:gd name="T17" fmla="*/ 86 h 650"/>
                <a:gd name="T18" fmla="*/ 78 w 222"/>
                <a:gd name="T19" fmla="*/ 48 h 650"/>
                <a:gd name="T20" fmla="*/ 64 w 222"/>
                <a:gd name="T21" fmla="*/ 31 h 650"/>
                <a:gd name="T22" fmla="*/ 33 w 222"/>
                <a:gd name="T23" fmla="*/ 3 h 650"/>
                <a:gd name="T24" fmla="*/ 21 w 222"/>
                <a:gd name="T25" fmla="*/ 1 h 650"/>
                <a:gd name="T26" fmla="*/ 1 w 222"/>
                <a:gd name="T27" fmla="*/ 18 h 650"/>
                <a:gd name="T28" fmla="*/ 0 w 222"/>
                <a:gd name="T29" fmla="*/ 21 h 650"/>
                <a:gd name="T30" fmla="*/ 2 w 222"/>
                <a:gd name="T31" fmla="*/ 38 h 650"/>
                <a:gd name="T32" fmla="*/ 12 w 222"/>
                <a:gd name="T33" fmla="*/ 69 h 650"/>
                <a:gd name="T34" fmla="*/ 33 w 222"/>
                <a:gd name="T35" fmla="*/ 111 h 650"/>
                <a:gd name="T36" fmla="*/ 49 w 222"/>
                <a:gd name="T37" fmla="*/ 133 h 650"/>
                <a:gd name="T38" fmla="*/ 52 w 222"/>
                <a:gd name="T39" fmla="*/ 186 h 650"/>
                <a:gd name="T40" fmla="*/ 48 w 222"/>
                <a:gd name="T41" fmla="*/ 219 h 650"/>
                <a:gd name="T42" fmla="*/ 57 w 222"/>
                <a:gd name="T43" fmla="*/ 198 h 650"/>
                <a:gd name="T44" fmla="*/ 61 w 222"/>
                <a:gd name="T45" fmla="*/ 176 h 650"/>
                <a:gd name="T46" fmla="*/ 63 w 222"/>
                <a:gd name="T47" fmla="*/ 129 h 650"/>
                <a:gd name="T48" fmla="*/ 48 w 222"/>
                <a:gd name="T49" fmla="*/ 102 h 650"/>
                <a:gd name="T50" fmla="*/ 31 w 222"/>
                <a:gd name="T51" fmla="*/ 62 h 650"/>
                <a:gd name="T52" fmla="*/ 25 w 222"/>
                <a:gd name="T53" fmla="*/ 34 h 650"/>
                <a:gd name="T54" fmla="*/ 23 w 222"/>
                <a:gd name="T55" fmla="*/ 22 h 650"/>
                <a:gd name="T56" fmla="*/ 24 w 222"/>
                <a:gd name="T57" fmla="*/ 24 h 650"/>
                <a:gd name="T58" fmla="*/ 22 w 222"/>
                <a:gd name="T59" fmla="*/ 24 h 650"/>
                <a:gd name="T60" fmla="*/ 28 w 222"/>
                <a:gd name="T61" fmla="*/ 27 h 650"/>
                <a:gd name="T62" fmla="*/ 46 w 222"/>
                <a:gd name="T63" fmla="*/ 46 h 650"/>
                <a:gd name="T64" fmla="*/ 88 w 222"/>
                <a:gd name="T65" fmla="*/ 98 h 650"/>
                <a:gd name="T66" fmla="*/ 111 w 222"/>
                <a:gd name="T67" fmla="*/ 136 h 650"/>
                <a:gd name="T68" fmla="*/ 130 w 222"/>
                <a:gd name="T69" fmla="*/ 176 h 650"/>
                <a:gd name="T70" fmla="*/ 144 w 222"/>
                <a:gd name="T71" fmla="*/ 219 h 650"/>
                <a:gd name="T72" fmla="*/ 154 w 222"/>
                <a:gd name="T73" fmla="*/ 286 h 650"/>
                <a:gd name="T74" fmla="*/ 142 w 222"/>
                <a:gd name="T75" fmla="*/ 375 h 650"/>
                <a:gd name="T76" fmla="*/ 146 w 222"/>
                <a:gd name="T77" fmla="*/ 414 h 650"/>
                <a:gd name="T78" fmla="*/ 172 w 222"/>
                <a:gd name="T79" fmla="*/ 517 h 650"/>
                <a:gd name="T80" fmla="*/ 220 w 222"/>
                <a:gd name="T81"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650">
                  <a:moveTo>
                    <a:pt x="222" y="650"/>
                  </a:moveTo>
                  <a:cubicBezTo>
                    <a:pt x="217" y="627"/>
                    <a:pt x="212" y="604"/>
                    <a:pt x="207" y="581"/>
                  </a:cubicBezTo>
                  <a:cubicBezTo>
                    <a:pt x="201" y="558"/>
                    <a:pt x="196" y="535"/>
                    <a:pt x="190" y="512"/>
                  </a:cubicBezTo>
                  <a:cubicBezTo>
                    <a:pt x="184" y="489"/>
                    <a:pt x="178" y="467"/>
                    <a:pt x="172" y="444"/>
                  </a:cubicBezTo>
                  <a:cubicBezTo>
                    <a:pt x="169" y="433"/>
                    <a:pt x="166" y="421"/>
                    <a:pt x="163" y="410"/>
                  </a:cubicBezTo>
                  <a:cubicBezTo>
                    <a:pt x="160" y="399"/>
                    <a:pt x="158" y="388"/>
                    <a:pt x="155" y="377"/>
                  </a:cubicBezTo>
                  <a:cubicBezTo>
                    <a:pt x="155" y="379"/>
                    <a:pt x="155" y="379"/>
                    <a:pt x="155" y="379"/>
                  </a:cubicBezTo>
                  <a:cubicBezTo>
                    <a:pt x="158" y="363"/>
                    <a:pt x="159" y="348"/>
                    <a:pt x="160" y="332"/>
                  </a:cubicBezTo>
                  <a:cubicBezTo>
                    <a:pt x="161" y="317"/>
                    <a:pt x="161" y="301"/>
                    <a:pt x="161" y="286"/>
                  </a:cubicBezTo>
                  <a:cubicBezTo>
                    <a:pt x="160" y="263"/>
                    <a:pt x="160" y="263"/>
                    <a:pt x="160" y="263"/>
                  </a:cubicBezTo>
                  <a:cubicBezTo>
                    <a:pt x="159" y="255"/>
                    <a:pt x="158" y="248"/>
                    <a:pt x="158" y="240"/>
                  </a:cubicBezTo>
                  <a:cubicBezTo>
                    <a:pt x="155" y="217"/>
                    <a:pt x="155" y="217"/>
                    <a:pt x="155" y="217"/>
                  </a:cubicBezTo>
                  <a:cubicBezTo>
                    <a:pt x="154" y="209"/>
                    <a:pt x="152" y="202"/>
                    <a:pt x="150" y="194"/>
                  </a:cubicBezTo>
                  <a:cubicBezTo>
                    <a:pt x="149" y="186"/>
                    <a:pt x="147" y="179"/>
                    <a:pt x="145" y="171"/>
                  </a:cubicBezTo>
                  <a:cubicBezTo>
                    <a:pt x="142" y="164"/>
                    <a:pt x="140" y="156"/>
                    <a:pt x="137" y="149"/>
                  </a:cubicBezTo>
                  <a:cubicBezTo>
                    <a:pt x="128" y="127"/>
                    <a:pt x="128" y="127"/>
                    <a:pt x="128" y="127"/>
                  </a:cubicBezTo>
                  <a:cubicBezTo>
                    <a:pt x="126" y="120"/>
                    <a:pt x="121" y="113"/>
                    <a:pt x="118" y="106"/>
                  </a:cubicBezTo>
                  <a:cubicBezTo>
                    <a:pt x="114" y="100"/>
                    <a:pt x="111" y="92"/>
                    <a:pt x="106" y="86"/>
                  </a:cubicBezTo>
                  <a:cubicBezTo>
                    <a:pt x="93" y="66"/>
                    <a:pt x="93" y="66"/>
                    <a:pt x="93" y="66"/>
                  </a:cubicBezTo>
                  <a:cubicBezTo>
                    <a:pt x="89" y="60"/>
                    <a:pt x="83" y="54"/>
                    <a:pt x="78" y="48"/>
                  </a:cubicBezTo>
                  <a:cubicBezTo>
                    <a:pt x="63" y="30"/>
                    <a:pt x="63" y="30"/>
                    <a:pt x="63" y="30"/>
                  </a:cubicBezTo>
                  <a:cubicBezTo>
                    <a:pt x="64" y="31"/>
                    <a:pt x="64" y="31"/>
                    <a:pt x="64" y="31"/>
                  </a:cubicBezTo>
                  <a:cubicBezTo>
                    <a:pt x="57" y="23"/>
                    <a:pt x="51" y="15"/>
                    <a:pt x="42" y="8"/>
                  </a:cubicBezTo>
                  <a:cubicBezTo>
                    <a:pt x="39" y="6"/>
                    <a:pt x="37" y="5"/>
                    <a:pt x="33" y="3"/>
                  </a:cubicBezTo>
                  <a:cubicBezTo>
                    <a:pt x="32" y="3"/>
                    <a:pt x="30" y="2"/>
                    <a:pt x="28" y="1"/>
                  </a:cubicBezTo>
                  <a:cubicBezTo>
                    <a:pt x="26" y="1"/>
                    <a:pt x="24" y="0"/>
                    <a:pt x="21" y="1"/>
                  </a:cubicBezTo>
                  <a:cubicBezTo>
                    <a:pt x="16" y="1"/>
                    <a:pt x="10" y="4"/>
                    <a:pt x="7" y="7"/>
                  </a:cubicBezTo>
                  <a:cubicBezTo>
                    <a:pt x="3" y="11"/>
                    <a:pt x="3" y="14"/>
                    <a:pt x="1" y="18"/>
                  </a:cubicBezTo>
                  <a:cubicBezTo>
                    <a:pt x="1" y="19"/>
                    <a:pt x="0" y="19"/>
                    <a:pt x="0" y="20"/>
                  </a:cubicBezTo>
                  <a:cubicBezTo>
                    <a:pt x="0" y="21"/>
                    <a:pt x="0" y="21"/>
                    <a:pt x="0" y="21"/>
                  </a:cubicBezTo>
                  <a:cubicBezTo>
                    <a:pt x="0" y="25"/>
                    <a:pt x="1" y="27"/>
                    <a:pt x="1" y="30"/>
                  </a:cubicBezTo>
                  <a:cubicBezTo>
                    <a:pt x="2" y="38"/>
                    <a:pt x="2" y="38"/>
                    <a:pt x="2" y="38"/>
                  </a:cubicBezTo>
                  <a:cubicBezTo>
                    <a:pt x="3" y="44"/>
                    <a:pt x="5" y="49"/>
                    <a:pt x="6" y="54"/>
                  </a:cubicBezTo>
                  <a:cubicBezTo>
                    <a:pt x="12" y="69"/>
                    <a:pt x="12" y="69"/>
                    <a:pt x="12" y="69"/>
                  </a:cubicBezTo>
                  <a:cubicBezTo>
                    <a:pt x="13" y="74"/>
                    <a:pt x="16" y="79"/>
                    <a:pt x="18" y="83"/>
                  </a:cubicBezTo>
                  <a:cubicBezTo>
                    <a:pt x="22" y="93"/>
                    <a:pt x="28" y="102"/>
                    <a:pt x="33" y="111"/>
                  </a:cubicBezTo>
                  <a:cubicBezTo>
                    <a:pt x="38" y="120"/>
                    <a:pt x="44" y="128"/>
                    <a:pt x="50" y="136"/>
                  </a:cubicBezTo>
                  <a:cubicBezTo>
                    <a:pt x="49" y="133"/>
                    <a:pt x="49" y="133"/>
                    <a:pt x="49" y="133"/>
                  </a:cubicBezTo>
                  <a:cubicBezTo>
                    <a:pt x="51" y="147"/>
                    <a:pt x="52" y="161"/>
                    <a:pt x="51" y="176"/>
                  </a:cubicBezTo>
                  <a:cubicBezTo>
                    <a:pt x="52" y="186"/>
                    <a:pt x="52" y="186"/>
                    <a:pt x="52" y="186"/>
                  </a:cubicBezTo>
                  <a:cubicBezTo>
                    <a:pt x="52" y="190"/>
                    <a:pt x="51" y="194"/>
                    <a:pt x="51" y="197"/>
                  </a:cubicBezTo>
                  <a:cubicBezTo>
                    <a:pt x="48" y="219"/>
                    <a:pt x="48" y="219"/>
                    <a:pt x="48" y="219"/>
                  </a:cubicBezTo>
                  <a:cubicBezTo>
                    <a:pt x="51" y="219"/>
                    <a:pt x="51" y="219"/>
                    <a:pt x="51" y="219"/>
                  </a:cubicBezTo>
                  <a:cubicBezTo>
                    <a:pt x="57" y="198"/>
                    <a:pt x="57" y="198"/>
                    <a:pt x="57" y="198"/>
                  </a:cubicBezTo>
                  <a:cubicBezTo>
                    <a:pt x="58" y="194"/>
                    <a:pt x="59" y="191"/>
                    <a:pt x="59" y="187"/>
                  </a:cubicBezTo>
                  <a:cubicBezTo>
                    <a:pt x="61" y="176"/>
                    <a:pt x="61" y="176"/>
                    <a:pt x="61" y="176"/>
                  </a:cubicBezTo>
                  <a:cubicBezTo>
                    <a:pt x="63" y="161"/>
                    <a:pt x="64" y="147"/>
                    <a:pt x="64" y="131"/>
                  </a:cubicBezTo>
                  <a:cubicBezTo>
                    <a:pt x="64" y="131"/>
                    <a:pt x="64" y="130"/>
                    <a:pt x="63" y="129"/>
                  </a:cubicBezTo>
                  <a:cubicBezTo>
                    <a:pt x="63" y="128"/>
                    <a:pt x="63" y="128"/>
                    <a:pt x="63" y="128"/>
                  </a:cubicBezTo>
                  <a:cubicBezTo>
                    <a:pt x="58" y="119"/>
                    <a:pt x="53" y="111"/>
                    <a:pt x="48" y="102"/>
                  </a:cubicBezTo>
                  <a:cubicBezTo>
                    <a:pt x="44" y="93"/>
                    <a:pt x="39" y="85"/>
                    <a:pt x="36" y="76"/>
                  </a:cubicBezTo>
                  <a:cubicBezTo>
                    <a:pt x="35" y="71"/>
                    <a:pt x="33" y="67"/>
                    <a:pt x="31" y="62"/>
                  </a:cubicBezTo>
                  <a:cubicBezTo>
                    <a:pt x="27" y="48"/>
                    <a:pt x="27" y="48"/>
                    <a:pt x="27" y="48"/>
                  </a:cubicBezTo>
                  <a:cubicBezTo>
                    <a:pt x="27" y="44"/>
                    <a:pt x="25" y="39"/>
                    <a:pt x="25" y="34"/>
                  </a:cubicBezTo>
                  <a:cubicBezTo>
                    <a:pt x="24" y="28"/>
                    <a:pt x="24" y="28"/>
                    <a:pt x="24" y="28"/>
                  </a:cubicBezTo>
                  <a:cubicBezTo>
                    <a:pt x="24" y="26"/>
                    <a:pt x="23" y="23"/>
                    <a:pt x="23" y="22"/>
                  </a:cubicBezTo>
                  <a:cubicBezTo>
                    <a:pt x="23" y="25"/>
                    <a:pt x="23" y="25"/>
                    <a:pt x="23" y="25"/>
                  </a:cubicBezTo>
                  <a:cubicBezTo>
                    <a:pt x="23" y="25"/>
                    <a:pt x="24" y="23"/>
                    <a:pt x="24" y="24"/>
                  </a:cubicBezTo>
                  <a:cubicBezTo>
                    <a:pt x="24" y="23"/>
                    <a:pt x="23" y="24"/>
                    <a:pt x="22" y="24"/>
                  </a:cubicBezTo>
                  <a:cubicBezTo>
                    <a:pt x="22" y="24"/>
                    <a:pt x="22" y="24"/>
                    <a:pt x="22" y="24"/>
                  </a:cubicBezTo>
                  <a:cubicBezTo>
                    <a:pt x="22" y="24"/>
                    <a:pt x="23" y="25"/>
                    <a:pt x="24" y="25"/>
                  </a:cubicBezTo>
                  <a:cubicBezTo>
                    <a:pt x="25" y="25"/>
                    <a:pt x="26" y="26"/>
                    <a:pt x="28" y="27"/>
                  </a:cubicBezTo>
                  <a:cubicBezTo>
                    <a:pt x="33" y="32"/>
                    <a:pt x="40" y="39"/>
                    <a:pt x="45" y="45"/>
                  </a:cubicBezTo>
                  <a:cubicBezTo>
                    <a:pt x="46" y="46"/>
                    <a:pt x="46" y="46"/>
                    <a:pt x="46" y="46"/>
                  </a:cubicBezTo>
                  <a:cubicBezTo>
                    <a:pt x="55" y="58"/>
                    <a:pt x="66" y="68"/>
                    <a:pt x="75" y="80"/>
                  </a:cubicBezTo>
                  <a:cubicBezTo>
                    <a:pt x="88" y="98"/>
                    <a:pt x="88" y="98"/>
                    <a:pt x="88" y="98"/>
                  </a:cubicBezTo>
                  <a:cubicBezTo>
                    <a:pt x="93" y="103"/>
                    <a:pt x="96" y="110"/>
                    <a:pt x="100" y="116"/>
                  </a:cubicBezTo>
                  <a:cubicBezTo>
                    <a:pt x="104" y="123"/>
                    <a:pt x="108" y="129"/>
                    <a:pt x="111" y="136"/>
                  </a:cubicBezTo>
                  <a:cubicBezTo>
                    <a:pt x="121" y="156"/>
                    <a:pt x="121" y="156"/>
                    <a:pt x="121" y="156"/>
                  </a:cubicBezTo>
                  <a:cubicBezTo>
                    <a:pt x="125" y="162"/>
                    <a:pt x="127" y="169"/>
                    <a:pt x="130" y="176"/>
                  </a:cubicBezTo>
                  <a:cubicBezTo>
                    <a:pt x="133" y="183"/>
                    <a:pt x="136" y="190"/>
                    <a:pt x="138" y="197"/>
                  </a:cubicBezTo>
                  <a:cubicBezTo>
                    <a:pt x="140" y="205"/>
                    <a:pt x="143" y="212"/>
                    <a:pt x="144" y="219"/>
                  </a:cubicBezTo>
                  <a:cubicBezTo>
                    <a:pt x="149" y="241"/>
                    <a:pt x="149" y="241"/>
                    <a:pt x="149" y="241"/>
                  </a:cubicBezTo>
                  <a:cubicBezTo>
                    <a:pt x="152" y="256"/>
                    <a:pt x="153" y="271"/>
                    <a:pt x="154" y="286"/>
                  </a:cubicBezTo>
                  <a:cubicBezTo>
                    <a:pt x="154" y="301"/>
                    <a:pt x="154" y="317"/>
                    <a:pt x="152" y="332"/>
                  </a:cubicBezTo>
                  <a:cubicBezTo>
                    <a:pt x="150" y="347"/>
                    <a:pt x="147" y="362"/>
                    <a:pt x="142" y="375"/>
                  </a:cubicBezTo>
                  <a:cubicBezTo>
                    <a:pt x="142" y="376"/>
                    <a:pt x="142" y="377"/>
                    <a:pt x="142" y="378"/>
                  </a:cubicBezTo>
                  <a:cubicBezTo>
                    <a:pt x="144" y="390"/>
                    <a:pt x="144" y="402"/>
                    <a:pt x="146" y="414"/>
                  </a:cubicBezTo>
                  <a:cubicBezTo>
                    <a:pt x="148" y="425"/>
                    <a:pt x="151" y="437"/>
                    <a:pt x="153" y="449"/>
                  </a:cubicBezTo>
                  <a:cubicBezTo>
                    <a:pt x="159" y="472"/>
                    <a:pt x="165" y="495"/>
                    <a:pt x="172" y="517"/>
                  </a:cubicBezTo>
                  <a:cubicBezTo>
                    <a:pt x="178" y="540"/>
                    <a:pt x="186" y="562"/>
                    <a:pt x="194" y="584"/>
                  </a:cubicBezTo>
                  <a:cubicBezTo>
                    <a:pt x="202" y="607"/>
                    <a:pt x="211" y="629"/>
                    <a:pt x="220" y="650"/>
                  </a:cubicBezTo>
                  <a:lnTo>
                    <a:pt x="222" y="65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81"/>
            <p:cNvSpPr/>
            <p:nvPr/>
          </p:nvSpPr>
          <p:spPr bwMode="auto">
            <a:xfrm>
              <a:off x="5380" y="1735"/>
              <a:ext cx="69" cy="116"/>
            </a:xfrm>
            <a:custGeom>
              <a:avLst/>
              <a:gdLst>
                <a:gd name="T0" fmla="*/ 6 w 73"/>
                <a:gd name="T1" fmla="*/ 47 h 121"/>
                <a:gd name="T2" fmla="*/ 11 w 73"/>
                <a:gd name="T3" fmla="*/ 26 h 121"/>
                <a:gd name="T4" fmla="*/ 16 w 73"/>
                <a:gd name="T5" fmla="*/ 19 h 121"/>
                <a:gd name="T6" fmla="*/ 20 w 73"/>
                <a:gd name="T7" fmla="*/ 19 h 121"/>
                <a:gd name="T8" fmla="*/ 23 w 73"/>
                <a:gd name="T9" fmla="*/ 18 h 121"/>
                <a:gd name="T10" fmla="*/ 25 w 73"/>
                <a:gd name="T11" fmla="*/ 19 h 121"/>
                <a:gd name="T12" fmla="*/ 27 w 73"/>
                <a:gd name="T13" fmla="*/ 20 h 121"/>
                <a:gd name="T14" fmla="*/ 29 w 73"/>
                <a:gd name="T15" fmla="*/ 22 h 121"/>
                <a:gd name="T16" fmla="*/ 33 w 73"/>
                <a:gd name="T17" fmla="*/ 27 h 121"/>
                <a:gd name="T18" fmla="*/ 36 w 73"/>
                <a:gd name="T19" fmla="*/ 32 h 121"/>
                <a:gd name="T20" fmla="*/ 42 w 73"/>
                <a:gd name="T21" fmla="*/ 45 h 121"/>
                <a:gd name="T22" fmla="*/ 48 w 73"/>
                <a:gd name="T23" fmla="*/ 60 h 121"/>
                <a:gd name="T24" fmla="*/ 58 w 73"/>
                <a:gd name="T25" fmla="*/ 90 h 121"/>
                <a:gd name="T26" fmla="*/ 70 w 73"/>
                <a:gd name="T27" fmla="*/ 121 h 121"/>
                <a:gd name="T28" fmla="*/ 72 w 73"/>
                <a:gd name="T29" fmla="*/ 87 h 121"/>
                <a:gd name="T30" fmla="*/ 68 w 73"/>
                <a:gd name="T31" fmla="*/ 54 h 121"/>
                <a:gd name="T32" fmla="*/ 63 w 73"/>
                <a:gd name="T33" fmla="*/ 37 h 121"/>
                <a:gd name="T34" fmla="*/ 55 w 73"/>
                <a:gd name="T35" fmla="*/ 21 h 121"/>
                <a:gd name="T36" fmla="*/ 49 w 73"/>
                <a:gd name="T37" fmla="*/ 13 h 121"/>
                <a:gd name="T38" fmla="*/ 41 w 73"/>
                <a:gd name="T39" fmla="*/ 6 h 121"/>
                <a:gd name="T40" fmla="*/ 36 w 73"/>
                <a:gd name="T41" fmla="*/ 3 h 121"/>
                <a:gd name="T42" fmla="*/ 30 w 73"/>
                <a:gd name="T43" fmla="*/ 1 h 121"/>
                <a:gd name="T44" fmla="*/ 24 w 73"/>
                <a:gd name="T45" fmla="*/ 0 h 121"/>
                <a:gd name="T46" fmla="*/ 16 w 73"/>
                <a:gd name="T47" fmla="*/ 2 h 121"/>
                <a:gd name="T48" fmla="*/ 20 w 73"/>
                <a:gd name="T49" fmla="*/ 1 h 121"/>
                <a:gd name="T50" fmla="*/ 4 w 73"/>
                <a:gd name="T51" fmla="*/ 10 h 121"/>
                <a:gd name="T52" fmla="*/ 0 w 73"/>
                <a:gd name="T53" fmla="*/ 24 h 121"/>
                <a:gd name="T54" fmla="*/ 6 w 73"/>
                <a:gd name="T5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21">
                  <a:moveTo>
                    <a:pt x="6" y="47"/>
                  </a:moveTo>
                  <a:cubicBezTo>
                    <a:pt x="8" y="39"/>
                    <a:pt x="9" y="32"/>
                    <a:pt x="11" y="26"/>
                  </a:cubicBezTo>
                  <a:cubicBezTo>
                    <a:pt x="12" y="23"/>
                    <a:pt x="14" y="20"/>
                    <a:pt x="16" y="19"/>
                  </a:cubicBezTo>
                  <a:cubicBezTo>
                    <a:pt x="17" y="18"/>
                    <a:pt x="18" y="18"/>
                    <a:pt x="20" y="19"/>
                  </a:cubicBezTo>
                  <a:cubicBezTo>
                    <a:pt x="23" y="18"/>
                    <a:pt x="23" y="18"/>
                    <a:pt x="23" y="18"/>
                  </a:cubicBezTo>
                  <a:cubicBezTo>
                    <a:pt x="23" y="19"/>
                    <a:pt x="24" y="18"/>
                    <a:pt x="25" y="19"/>
                  </a:cubicBezTo>
                  <a:cubicBezTo>
                    <a:pt x="26" y="20"/>
                    <a:pt x="26" y="20"/>
                    <a:pt x="27" y="20"/>
                  </a:cubicBezTo>
                  <a:cubicBezTo>
                    <a:pt x="28" y="21"/>
                    <a:pt x="28" y="22"/>
                    <a:pt x="29" y="22"/>
                  </a:cubicBezTo>
                  <a:cubicBezTo>
                    <a:pt x="30" y="24"/>
                    <a:pt x="31" y="24"/>
                    <a:pt x="33" y="27"/>
                  </a:cubicBezTo>
                  <a:cubicBezTo>
                    <a:pt x="36" y="32"/>
                    <a:pt x="36" y="32"/>
                    <a:pt x="36" y="32"/>
                  </a:cubicBezTo>
                  <a:cubicBezTo>
                    <a:pt x="39" y="36"/>
                    <a:pt x="40" y="41"/>
                    <a:pt x="42" y="45"/>
                  </a:cubicBezTo>
                  <a:cubicBezTo>
                    <a:pt x="44" y="50"/>
                    <a:pt x="46" y="54"/>
                    <a:pt x="48" y="60"/>
                  </a:cubicBezTo>
                  <a:cubicBezTo>
                    <a:pt x="50" y="70"/>
                    <a:pt x="55" y="79"/>
                    <a:pt x="58" y="90"/>
                  </a:cubicBezTo>
                  <a:cubicBezTo>
                    <a:pt x="61" y="100"/>
                    <a:pt x="65" y="110"/>
                    <a:pt x="70" y="121"/>
                  </a:cubicBezTo>
                  <a:cubicBezTo>
                    <a:pt x="72" y="110"/>
                    <a:pt x="72" y="98"/>
                    <a:pt x="72" y="87"/>
                  </a:cubicBezTo>
                  <a:cubicBezTo>
                    <a:pt x="73" y="76"/>
                    <a:pt x="70" y="65"/>
                    <a:pt x="68" y="54"/>
                  </a:cubicBezTo>
                  <a:cubicBezTo>
                    <a:pt x="67" y="48"/>
                    <a:pt x="65" y="43"/>
                    <a:pt x="63" y="37"/>
                  </a:cubicBezTo>
                  <a:cubicBezTo>
                    <a:pt x="60" y="31"/>
                    <a:pt x="59" y="26"/>
                    <a:pt x="55" y="21"/>
                  </a:cubicBezTo>
                  <a:cubicBezTo>
                    <a:pt x="49" y="13"/>
                    <a:pt x="49" y="13"/>
                    <a:pt x="49" y="13"/>
                  </a:cubicBezTo>
                  <a:cubicBezTo>
                    <a:pt x="48" y="10"/>
                    <a:pt x="44" y="8"/>
                    <a:pt x="41" y="6"/>
                  </a:cubicBezTo>
                  <a:cubicBezTo>
                    <a:pt x="39" y="5"/>
                    <a:pt x="38" y="4"/>
                    <a:pt x="36" y="3"/>
                  </a:cubicBezTo>
                  <a:cubicBezTo>
                    <a:pt x="34" y="2"/>
                    <a:pt x="32" y="2"/>
                    <a:pt x="30" y="1"/>
                  </a:cubicBezTo>
                  <a:cubicBezTo>
                    <a:pt x="28" y="0"/>
                    <a:pt x="26" y="0"/>
                    <a:pt x="24" y="0"/>
                  </a:cubicBezTo>
                  <a:cubicBezTo>
                    <a:pt x="22" y="0"/>
                    <a:pt x="20" y="1"/>
                    <a:pt x="16" y="2"/>
                  </a:cubicBezTo>
                  <a:cubicBezTo>
                    <a:pt x="20" y="1"/>
                    <a:pt x="20" y="1"/>
                    <a:pt x="20" y="1"/>
                  </a:cubicBezTo>
                  <a:cubicBezTo>
                    <a:pt x="14" y="2"/>
                    <a:pt x="8" y="5"/>
                    <a:pt x="4" y="10"/>
                  </a:cubicBezTo>
                  <a:cubicBezTo>
                    <a:pt x="1" y="15"/>
                    <a:pt x="1" y="19"/>
                    <a:pt x="0" y="24"/>
                  </a:cubicBezTo>
                  <a:cubicBezTo>
                    <a:pt x="1" y="32"/>
                    <a:pt x="3" y="40"/>
                    <a:pt x="6" y="4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82"/>
            <p:cNvSpPr/>
            <p:nvPr/>
          </p:nvSpPr>
          <p:spPr bwMode="auto">
            <a:xfrm>
              <a:off x="5280" y="1861"/>
              <a:ext cx="97" cy="815"/>
            </a:xfrm>
            <a:custGeom>
              <a:avLst/>
              <a:gdLst>
                <a:gd name="T0" fmla="*/ 63 w 101"/>
                <a:gd name="T1" fmla="*/ 15 h 853"/>
                <a:gd name="T2" fmla="*/ 62 w 101"/>
                <a:gd name="T3" fmla="*/ 14 h 853"/>
                <a:gd name="T4" fmla="*/ 30 w 101"/>
                <a:gd name="T5" fmla="*/ 1 h 853"/>
                <a:gd name="T6" fmla="*/ 17 w 101"/>
                <a:gd name="T7" fmla="*/ 5 h 853"/>
                <a:gd name="T8" fmla="*/ 16 w 101"/>
                <a:gd name="T9" fmla="*/ 6 h 853"/>
                <a:gd name="T10" fmla="*/ 14 w 101"/>
                <a:gd name="T11" fmla="*/ 7 h 853"/>
                <a:gd name="T12" fmla="*/ 7 w 101"/>
                <a:gd name="T13" fmla="*/ 14 h 853"/>
                <a:gd name="T14" fmla="*/ 1 w 101"/>
                <a:gd name="T15" fmla="*/ 42 h 853"/>
                <a:gd name="T16" fmla="*/ 16 w 101"/>
                <a:gd name="T17" fmla="*/ 84 h 853"/>
                <a:gd name="T18" fmla="*/ 17 w 101"/>
                <a:gd name="T19" fmla="*/ 86 h 853"/>
                <a:gd name="T20" fmla="*/ 27 w 101"/>
                <a:gd name="T21" fmla="*/ 112 h 853"/>
                <a:gd name="T22" fmla="*/ 31 w 101"/>
                <a:gd name="T23" fmla="*/ 141 h 853"/>
                <a:gd name="T24" fmla="*/ 47 w 101"/>
                <a:gd name="T25" fmla="*/ 202 h 853"/>
                <a:gd name="T26" fmla="*/ 60 w 101"/>
                <a:gd name="T27" fmla="*/ 230 h 853"/>
                <a:gd name="T28" fmla="*/ 78 w 101"/>
                <a:gd name="T29" fmla="*/ 256 h 853"/>
                <a:gd name="T30" fmla="*/ 71 w 101"/>
                <a:gd name="T31" fmla="*/ 328 h 853"/>
                <a:gd name="T32" fmla="*/ 60 w 101"/>
                <a:gd name="T33" fmla="*/ 478 h 853"/>
                <a:gd name="T34" fmla="*/ 59 w 101"/>
                <a:gd name="T35" fmla="*/ 591 h 853"/>
                <a:gd name="T36" fmla="*/ 61 w 101"/>
                <a:gd name="T37" fmla="*/ 666 h 853"/>
                <a:gd name="T38" fmla="*/ 74 w 101"/>
                <a:gd name="T39" fmla="*/ 779 h 853"/>
                <a:gd name="T40" fmla="*/ 91 w 101"/>
                <a:gd name="T41" fmla="*/ 852 h 853"/>
                <a:gd name="T42" fmla="*/ 85 w 101"/>
                <a:gd name="T43" fmla="*/ 740 h 853"/>
                <a:gd name="T44" fmla="*/ 83 w 101"/>
                <a:gd name="T45" fmla="*/ 628 h 853"/>
                <a:gd name="T46" fmla="*/ 81 w 101"/>
                <a:gd name="T47" fmla="*/ 403 h 853"/>
                <a:gd name="T48" fmla="*/ 82 w 101"/>
                <a:gd name="T49" fmla="*/ 291 h 853"/>
                <a:gd name="T50" fmla="*/ 83 w 101"/>
                <a:gd name="T51" fmla="*/ 251 h 853"/>
                <a:gd name="T52" fmla="*/ 74 w 101"/>
                <a:gd name="T53" fmla="*/ 239 h 853"/>
                <a:gd name="T54" fmla="*/ 62 w 101"/>
                <a:gd name="T55" fmla="*/ 213 h 853"/>
                <a:gd name="T56" fmla="*/ 48 w 101"/>
                <a:gd name="T57" fmla="*/ 140 h 853"/>
                <a:gd name="T58" fmla="*/ 48 w 101"/>
                <a:gd name="T59" fmla="*/ 124 h 853"/>
                <a:gd name="T60" fmla="*/ 41 w 101"/>
                <a:gd name="T61" fmla="*/ 91 h 853"/>
                <a:gd name="T62" fmla="*/ 34 w 101"/>
                <a:gd name="T63" fmla="*/ 76 h 853"/>
                <a:gd name="T64" fmla="*/ 20 w 101"/>
                <a:gd name="T65" fmla="*/ 39 h 853"/>
                <a:gd name="T66" fmla="*/ 20 w 101"/>
                <a:gd name="T67" fmla="*/ 26 h 853"/>
                <a:gd name="T68" fmla="*/ 26 w 101"/>
                <a:gd name="T69" fmla="*/ 19 h 853"/>
                <a:gd name="T70" fmla="*/ 26 w 101"/>
                <a:gd name="T71" fmla="*/ 19 h 853"/>
                <a:gd name="T72" fmla="*/ 25 w 101"/>
                <a:gd name="T73" fmla="*/ 20 h 853"/>
                <a:gd name="T74" fmla="*/ 25 w 101"/>
                <a:gd name="T75" fmla="*/ 20 h 853"/>
                <a:gd name="T76" fmla="*/ 28 w 101"/>
                <a:gd name="T77" fmla="*/ 19 h 853"/>
                <a:gd name="T78" fmla="*/ 43 w 101"/>
                <a:gd name="T79" fmla="*/ 17 h 853"/>
                <a:gd name="T80" fmla="*/ 52 w 101"/>
                <a:gd name="T81" fmla="*/ 22 h 853"/>
                <a:gd name="T82" fmla="*/ 101 w 101"/>
                <a:gd name="T83" fmla="*/ 84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853">
                  <a:moveTo>
                    <a:pt x="101" y="84"/>
                  </a:moveTo>
                  <a:cubicBezTo>
                    <a:pt x="89" y="60"/>
                    <a:pt x="76" y="37"/>
                    <a:pt x="63" y="15"/>
                  </a:cubicBezTo>
                  <a:cubicBezTo>
                    <a:pt x="62" y="14"/>
                    <a:pt x="62" y="14"/>
                    <a:pt x="62" y="14"/>
                  </a:cubicBezTo>
                  <a:cubicBezTo>
                    <a:pt x="62" y="14"/>
                    <a:pt x="62" y="14"/>
                    <a:pt x="62" y="14"/>
                  </a:cubicBezTo>
                  <a:cubicBezTo>
                    <a:pt x="58" y="9"/>
                    <a:pt x="54" y="6"/>
                    <a:pt x="48" y="3"/>
                  </a:cubicBezTo>
                  <a:cubicBezTo>
                    <a:pt x="43" y="1"/>
                    <a:pt x="36" y="0"/>
                    <a:pt x="30" y="1"/>
                  </a:cubicBezTo>
                  <a:cubicBezTo>
                    <a:pt x="27" y="1"/>
                    <a:pt x="24" y="2"/>
                    <a:pt x="21" y="3"/>
                  </a:cubicBezTo>
                  <a:cubicBezTo>
                    <a:pt x="17" y="5"/>
                    <a:pt x="17" y="5"/>
                    <a:pt x="17" y="5"/>
                  </a:cubicBezTo>
                  <a:cubicBezTo>
                    <a:pt x="16" y="6"/>
                    <a:pt x="16" y="6"/>
                    <a:pt x="16" y="6"/>
                  </a:cubicBezTo>
                  <a:cubicBezTo>
                    <a:pt x="16" y="6"/>
                    <a:pt x="16" y="6"/>
                    <a:pt x="16" y="6"/>
                  </a:cubicBezTo>
                  <a:cubicBezTo>
                    <a:pt x="15" y="6"/>
                    <a:pt x="15" y="6"/>
                    <a:pt x="15" y="6"/>
                  </a:cubicBezTo>
                  <a:cubicBezTo>
                    <a:pt x="14" y="7"/>
                    <a:pt x="14" y="7"/>
                    <a:pt x="14" y="7"/>
                  </a:cubicBezTo>
                  <a:cubicBezTo>
                    <a:pt x="13" y="8"/>
                    <a:pt x="13" y="8"/>
                    <a:pt x="13" y="8"/>
                  </a:cubicBezTo>
                  <a:cubicBezTo>
                    <a:pt x="11" y="10"/>
                    <a:pt x="9" y="11"/>
                    <a:pt x="7" y="14"/>
                  </a:cubicBezTo>
                  <a:cubicBezTo>
                    <a:pt x="5" y="17"/>
                    <a:pt x="3" y="20"/>
                    <a:pt x="2" y="24"/>
                  </a:cubicBezTo>
                  <a:cubicBezTo>
                    <a:pt x="1" y="30"/>
                    <a:pt x="0" y="36"/>
                    <a:pt x="1" y="42"/>
                  </a:cubicBezTo>
                  <a:cubicBezTo>
                    <a:pt x="2" y="47"/>
                    <a:pt x="4" y="52"/>
                    <a:pt x="5" y="57"/>
                  </a:cubicBezTo>
                  <a:cubicBezTo>
                    <a:pt x="8" y="67"/>
                    <a:pt x="12" y="76"/>
                    <a:pt x="16" y="84"/>
                  </a:cubicBezTo>
                  <a:cubicBezTo>
                    <a:pt x="16" y="85"/>
                    <a:pt x="16" y="85"/>
                    <a:pt x="16" y="85"/>
                  </a:cubicBezTo>
                  <a:cubicBezTo>
                    <a:pt x="17" y="86"/>
                    <a:pt x="17" y="86"/>
                    <a:pt x="17" y="86"/>
                  </a:cubicBezTo>
                  <a:cubicBezTo>
                    <a:pt x="19" y="89"/>
                    <a:pt x="21" y="94"/>
                    <a:pt x="22" y="98"/>
                  </a:cubicBezTo>
                  <a:cubicBezTo>
                    <a:pt x="24" y="103"/>
                    <a:pt x="25" y="108"/>
                    <a:pt x="27" y="112"/>
                  </a:cubicBezTo>
                  <a:cubicBezTo>
                    <a:pt x="28" y="117"/>
                    <a:pt x="29" y="121"/>
                    <a:pt x="29" y="126"/>
                  </a:cubicBezTo>
                  <a:cubicBezTo>
                    <a:pt x="30" y="131"/>
                    <a:pt x="30" y="136"/>
                    <a:pt x="31" y="141"/>
                  </a:cubicBezTo>
                  <a:cubicBezTo>
                    <a:pt x="31" y="142"/>
                    <a:pt x="31" y="142"/>
                    <a:pt x="31" y="142"/>
                  </a:cubicBezTo>
                  <a:cubicBezTo>
                    <a:pt x="35" y="163"/>
                    <a:pt x="40" y="182"/>
                    <a:pt x="47" y="202"/>
                  </a:cubicBezTo>
                  <a:cubicBezTo>
                    <a:pt x="49" y="207"/>
                    <a:pt x="51" y="211"/>
                    <a:pt x="53" y="216"/>
                  </a:cubicBezTo>
                  <a:cubicBezTo>
                    <a:pt x="55" y="221"/>
                    <a:pt x="57" y="226"/>
                    <a:pt x="60" y="230"/>
                  </a:cubicBezTo>
                  <a:cubicBezTo>
                    <a:pt x="62" y="235"/>
                    <a:pt x="65" y="239"/>
                    <a:pt x="68" y="244"/>
                  </a:cubicBezTo>
                  <a:cubicBezTo>
                    <a:pt x="78" y="256"/>
                    <a:pt x="78" y="256"/>
                    <a:pt x="78" y="256"/>
                  </a:cubicBezTo>
                  <a:cubicBezTo>
                    <a:pt x="77" y="253"/>
                    <a:pt x="77" y="253"/>
                    <a:pt x="77" y="253"/>
                  </a:cubicBezTo>
                  <a:cubicBezTo>
                    <a:pt x="75" y="278"/>
                    <a:pt x="73" y="303"/>
                    <a:pt x="71" y="328"/>
                  </a:cubicBezTo>
                  <a:cubicBezTo>
                    <a:pt x="69" y="353"/>
                    <a:pt x="67" y="378"/>
                    <a:pt x="65" y="403"/>
                  </a:cubicBezTo>
                  <a:cubicBezTo>
                    <a:pt x="63" y="428"/>
                    <a:pt x="61" y="453"/>
                    <a:pt x="60" y="478"/>
                  </a:cubicBezTo>
                  <a:cubicBezTo>
                    <a:pt x="58" y="553"/>
                    <a:pt x="58" y="553"/>
                    <a:pt x="58" y="553"/>
                  </a:cubicBezTo>
                  <a:cubicBezTo>
                    <a:pt x="58" y="566"/>
                    <a:pt x="59" y="578"/>
                    <a:pt x="59" y="591"/>
                  </a:cubicBezTo>
                  <a:cubicBezTo>
                    <a:pt x="60" y="628"/>
                    <a:pt x="60" y="628"/>
                    <a:pt x="60" y="628"/>
                  </a:cubicBezTo>
                  <a:cubicBezTo>
                    <a:pt x="61" y="666"/>
                    <a:pt x="61" y="666"/>
                    <a:pt x="61" y="666"/>
                  </a:cubicBezTo>
                  <a:cubicBezTo>
                    <a:pt x="65" y="704"/>
                    <a:pt x="65" y="704"/>
                    <a:pt x="65" y="704"/>
                  </a:cubicBezTo>
                  <a:cubicBezTo>
                    <a:pt x="68" y="729"/>
                    <a:pt x="69" y="754"/>
                    <a:pt x="74" y="779"/>
                  </a:cubicBezTo>
                  <a:cubicBezTo>
                    <a:pt x="79" y="803"/>
                    <a:pt x="84" y="828"/>
                    <a:pt x="89" y="853"/>
                  </a:cubicBezTo>
                  <a:cubicBezTo>
                    <a:pt x="91" y="852"/>
                    <a:pt x="91" y="852"/>
                    <a:pt x="91" y="852"/>
                  </a:cubicBezTo>
                  <a:cubicBezTo>
                    <a:pt x="90" y="827"/>
                    <a:pt x="89" y="802"/>
                    <a:pt x="87" y="777"/>
                  </a:cubicBezTo>
                  <a:cubicBezTo>
                    <a:pt x="86" y="765"/>
                    <a:pt x="86" y="752"/>
                    <a:pt x="85" y="740"/>
                  </a:cubicBezTo>
                  <a:cubicBezTo>
                    <a:pt x="84" y="703"/>
                    <a:pt x="84" y="703"/>
                    <a:pt x="84" y="703"/>
                  </a:cubicBezTo>
                  <a:cubicBezTo>
                    <a:pt x="83" y="678"/>
                    <a:pt x="83" y="653"/>
                    <a:pt x="83" y="628"/>
                  </a:cubicBezTo>
                  <a:cubicBezTo>
                    <a:pt x="82" y="553"/>
                    <a:pt x="82" y="553"/>
                    <a:pt x="82" y="553"/>
                  </a:cubicBezTo>
                  <a:cubicBezTo>
                    <a:pt x="81" y="403"/>
                    <a:pt x="81" y="403"/>
                    <a:pt x="81" y="403"/>
                  </a:cubicBezTo>
                  <a:cubicBezTo>
                    <a:pt x="80" y="378"/>
                    <a:pt x="80" y="353"/>
                    <a:pt x="80" y="328"/>
                  </a:cubicBezTo>
                  <a:cubicBezTo>
                    <a:pt x="80" y="316"/>
                    <a:pt x="81" y="303"/>
                    <a:pt x="82" y="291"/>
                  </a:cubicBezTo>
                  <a:cubicBezTo>
                    <a:pt x="82" y="278"/>
                    <a:pt x="83" y="266"/>
                    <a:pt x="84" y="253"/>
                  </a:cubicBezTo>
                  <a:cubicBezTo>
                    <a:pt x="84" y="252"/>
                    <a:pt x="84" y="252"/>
                    <a:pt x="83" y="251"/>
                  </a:cubicBezTo>
                  <a:cubicBezTo>
                    <a:pt x="83" y="250"/>
                    <a:pt x="83" y="250"/>
                    <a:pt x="83" y="250"/>
                  </a:cubicBezTo>
                  <a:cubicBezTo>
                    <a:pt x="74" y="239"/>
                    <a:pt x="74" y="239"/>
                    <a:pt x="74" y="239"/>
                  </a:cubicBezTo>
                  <a:cubicBezTo>
                    <a:pt x="71" y="235"/>
                    <a:pt x="69" y="231"/>
                    <a:pt x="67" y="226"/>
                  </a:cubicBezTo>
                  <a:cubicBezTo>
                    <a:pt x="65" y="222"/>
                    <a:pt x="64" y="217"/>
                    <a:pt x="62" y="213"/>
                  </a:cubicBezTo>
                  <a:cubicBezTo>
                    <a:pt x="60" y="208"/>
                    <a:pt x="59" y="203"/>
                    <a:pt x="58" y="198"/>
                  </a:cubicBezTo>
                  <a:cubicBezTo>
                    <a:pt x="53" y="179"/>
                    <a:pt x="50" y="159"/>
                    <a:pt x="48" y="140"/>
                  </a:cubicBezTo>
                  <a:cubicBezTo>
                    <a:pt x="48" y="142"/>
                    <a:pt x="48" y="142"/>
                    <a:pt x="48" y="142"/>
                  </a:cubicBezTo>
                  <a:cubicBezTo>
                    <a:pt x="48" y="136"/>
                    <a:pt x="48" y="130"/>
                    <a:pt x="48" y="124"/>
                  </a:cubicBezTo>
                  <a:cubicBezTo>
                    <a:pt x="48" y="119"/>
                    <a:pt x="47" y="113"/>
                    <a:pt x="46" y="108"/>
                  </a:cubicBezTo>
                  <a:cubicBezTo>
                    <a:pt x="44" y="102"/>
                    <a:pt x="43" y="96"/>
                    <a:pt x="41" y="91"/>
                  </a:cubicBezTo>
                  <a:cubicBezTo>
                    <a:pt x="39" y="86"/>
                    <a:pt x="37" y="81"/>
                    <a:pt x="34" y="75"/>
                  </a:cubicBezTo>
                  <a:cubicBezTo>
                    <a:pt x="34" y="76"/>
                    <a:pt x="34" y="76"/>
                    <a:pt x="34" y="76"/>
                  </a:cubicBezTo>
                  <a:cubicBezTo>
                    <a:pt x="30" y="68"/>
                    <a:pt x="26" y="59"/>
                    <a:pt x="23" y="51"/>
                  </a:cubicBezTo>
                  <a:cubicBezTo>
                    <a:pt x="22" y="47"/>
                    <a:pt x="21" y="43"/>
                    <a:pt x="20" y="39"/>
                  </a:cubicBezTo>
                  <a:cubicBezTo>
                    <a:pt x="19" y="35"/>
                    <a:pt x="19" y="32"/>
                    <a:pt x="20" y="28"/>
                  </a:cubicBezTo>
                  <a:cubicBezTo>
                    <a:pt x="20" y="27"/>
                    <a:pt x="20" y="27"/>
                    <a:pt x="20" y="26"/>
                  </a:cubicBezTo>
                  <a:cubicBezTo>
                    <a:pt x="21" y="24"/>
                    <a:pt x="23" y="22"/>
                    <a:pt x="25" y="21"/>
                  </a:cubicBezTo>
                  <a:cubicBezTo>
                    <a:pt x="26" y="19"/>
                    <a:pt x="26" y="19"/>
                    <a:pt x="26" y="19"/>
                  </a:cubicBezTo>
                  <a:cubicBezTo>
                    <a:pt x="26" y="19"/>
                    <a:pt x="26" y="19"/>
                    <a:pt x="26" y="19"/>
                  </a:cubicBezTo>
                  <a:cubicBezTo>
                    <a:pt x="26" y="19"/>
                    <a:pt x="26" y="19"/>
                    <a:pt x="26" y="19"/>
                  </a:cubicBezTo>
                  <a:cubicBezTo>
                    <a:pt x="26" y="19"/>
                    <a:pt x="26" y="19"/>
                    <a:pt x="26" y="19"/>
                  </a:cubicBezTo>
                  <a:cubicBezTo>
                    <a:pt x="25" y="20"/>
                    <a:pt x="27" y="18"/>
                    <a:pt x="25" y="20"/>
                  </a:cubicBezTo>
                  <a:cubicBezTo>
                    <a:pt x="25" y="20"/>
                    <a:pt x="25" y="20"/>
                    <a:pt x="25" y="20"/>
                  </a:cubicBezTo>
                  <a:cubicBezTo>
                    <a:pt x="25" y="20"/>
                    <a:pt x="25" y="20"/>
                    <a:pt x="25" y="20"/>
                  </a:cubicBezTo>
                  <a:cubicBezTo>
                    <a:pt x="26" y="20"/>
                    <a:pt x="26" y="20"/>
                    <a:pt x="26" y="20"/>
                  </a:cubicBezTo>
                  <a:cubicBezTo>
                    <a:pt x="28" y="19"/>
                    <a:pt x="28" y="19"/>
                    <a:pt x="28" y="19"/>
                  </a:cubicBezTo>
                  <a:cubicBezTo>
                    <a:pt x="30" y="18"/>
                    <a:pt x="31" y="17"/>
                    <a:pt x="33" y="17"/>
                  </a:cubicBezTo>
                  <a:cubicBezTo>
                    <a:pt x="36" y="16"/>
                    <a:pt x="39" y="16"/>
                    <a:pt x="43" y="17"/>
                  </a:cubicBezTo>
                  <a:cubicBezTo>
                    <a:pt x="46" y="18"/>
                    <a:pt x="50" y="20"/>
                    <a:pt x="52" y="23"/>
                  </a:cubicBezTo>
                  <a:cubicBezTo>
                    <a:pt x="52" y="22"/>
                    <a:pt x="52" y="22"/>
                    <a:pt x="52" y="22"/>
                  </a:cubicBezTo>
                  <a:cubicBezTo>
                    <a:pt x="67" y="43"/>
                    <a:pt x="83" y="64"/>
                    <a:pt x="99" y="85"/>
                  </a:cubicBezTo>
                  <a:lnTo>
                    <a:pt x="101" y="8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7" name="Freeform 83"/>
            <p:cNvSpPr/>
            <p:nvPr/>
          </p:nvSpPr>
          <p:spPr bwMode="auto">
            <a:xfrm>
              <a:off x="5679" y="702"/>
              <a:ext cx="395" cy="329"/>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84"/>
            <p:cNvSpPr/>
            <p:nvPr/>
          </p:nvSpPr>
          <p:spPr bwMode="auto">
            <a:xfrm>
              <a:off x="5292" y="1131"/>
              <a:ext cx="193" cy="571"/>
            </a:xfrm>
            <a:custGeom>
              <a:avLst/>
              <a:gdLst>
                <a:gd name="T0" fmla="*/ 196 w 202"/>
                <a:gd name="T1" fmla="*/ 1 h 597"/>
                <a:gd name="T2" fmla="*/ 186 w 202"/>
                <a:gd name="T3" fmla="*/ 74 h 597"/>
                <a:gd name="T4" fmla="*/ 159 w 202"/>
                <a:gd name="T5" fmla="*/ 143 h 597"/>
                <a:gd name="T6" fmla="*/ 62 w 202"/>
                <a:gd name="T7" fmla="*/ 250 h 597"/>
                <a:gd name="T8" fmla="*/ 60 w 202"/>
                <a:gd name="T9" fmla="*/ 251 h 597"/>
                <a:gd name="T10" fmla="*/ 59 w 202"/>
                <a:gd name="T11" fmla="*/ 253 h 597"/>
                <a:gd name="T12" fmla="*/ 56 w 202"/>
                <a:gd name="T13" fmla="*/ 259 h 597"/>
                <a:gd name="T14" fmla="*/ 55 w 202"/>
                <a:gd name="T15" fmla="*/ 264 h 597"/>
                <a:gd name="T16" fmla="*/ 53 w 202"/>
                <a:gd name="T17" fmla="*/ 274 h 597"/>
                <a:gd name="T18" fmla="*/ 52 w 202"/>
                <a:gd name="T19" fmla="*/ 291 h 597"/>
                <a:gd name="T20" fmla="*/ 53 w 202"/>
                <a:gd name="T21" fmla="*/ 307 h 597"/>
                <a:gd name="T22" fmla="*/ 55 w 202"/>
                <a:gd name="T23" fmla="*/ 323 h 597"/>
                <a:gd name="T24" fmla="*/ 60 w 202"/>
                <a:gd name="T25" fmla="*/ 355 h 597"/>
                <a:gd name="T26" fmla="*/ 66 w 202"/>
                <a:gd name="T27" fmla="*/ 386 h 597"/>
                <a:gd name="T28" fmla="*/ 74 w 202"/>
                <a:gd name="T29" fmla="*/ 417 h 597"/>
                <a:gd name="T30" fmla="*/ 82 w 202"/>
                <a:gd name="T31" fmla="*/ 446 h 597"/>
                <a:gd name="T32" fmla="*/ 101 w 202"/>
                <a:gd name="T33" fmla="*/ 506 h 597"/>
                <a:gd name="T34" fmla="*/ 100 w 202"/>
                <a:gd name="T35" fmla="*/ 503 h 597"/>
                <a:gd name="T36" fmla="*/ 100 w 202"/>
                <a:gd name="T37" fmla="*/ 508 h 597"/>
                <a:gd name="T38" fmla="*/ 99 w 202"/>
                <a:gd name="T39" fmla="*/ 515 h 597"/>
                <a:gd name="T40" fmla="*/ 92 w 202"/>
                <a:gd name="T41" fmla="*/ 527 h 597"/>
                <a:gd name="T42" fmla="*/ 80 w 202"/>
                <a:gd name="T43" fmla="*/ 536 h 597"/>
                <a:gd name="T44" fmla="*/ 63 w 202"/>
                <a:gd name="T45" fmla="*/ 543 h 597"/>
                <a:gd name="T46" fmla="*/ 44 w 202"/>
                <a:gd name="T47" fmla="*/ 549 h 597"/>
                <a:gd name="T48" fmla="*/ 23 w 202"/>
                <a:gd name="T49" fmla="*/ 557 h 597"/>
                <a:gd name="T50" fmla="*/ 4 w 202"/>
                <a:gd name="T51" fmla="*/ 573 h 597"/>
                <a:gd name="T52" fmla="*/ 4 w 202"/>
                <a:gd name="T53" fmla="*/ 597 h 597"/>
                <a:gd name="T54" fmla="*/ 7 w 202"/>
                <a:gd name="T55" fmla="*/ 596 h 597"/>
                <a:gd name="T56" fmla="*/ 13 w 202"/>
                <a:gd name="T57" fmla="*/ 580 h 597"/>
                <a:gd name="T58" fmla="*/ 29 w 202"/>
                <a:gd name="T59" fmla="*/ 574 h 597"/>
                <a:gd name="T60" fmla="*/ 48 w 202"/>
                <a:gd name="T61" fmla="*/ 572 h 597"/>
                <a:gd name="T62" fmla="*/ 70 w 202"/>
                <a:gd name="T63" fmla="*/ 570 h 597"/>
                <a:gd name="T64" fmla="*/ 93 w 202"/>
                <a:gd name="T65" fmla="*/ 564 h 597"/>
                <a:gd name="T66" fmla="*/ 115 w 202"/>
                <a:gd name="T67" fmla="*/ 550 h 597"/>
                <a:gd name="T68" fmla="*/ 131 w 202"/>
                <a:gd name="T69" fmla="*/ 527 h 597"/>
                <a:gd name="T70" fmla="*/ 135 w 202"/>
                <a:gd name="T71" fmla="*/ 514 h 597"/>
                <a:gd name="T72" fmla="*/ 135 w 202"/>
                <a:gd name="T73" fmla="*/ 498 h 597"/>
                <a:gd name="T74" fmla="*/ 135 w 202"/>
                <a:gd name="T75" fmla="*/ 498 h 597"/>
                <a:gd name="T76" fmla="*/ 135 w 202"/>
                <a:gd name="T77" fmla="*/ 495 h 597"/>
                <a:gd name="T78" fmla="*/ 117 w 202"/>
                <a:gd name="T79" fmla="*/ 436 h 597"/>
                <a:gd name="T80" fmla="*/ 108 w 202"/>
                <a:gd name="T81" fmla="*/ 406 h 597"/>
                <a:gd name="T82" fmla="*/ 98 w 202"/>
                <a:gd name="T83" fmla="*/ 377 h 597"/>
                <a:gd name="T84" fmla="*/ 89 w 202"/>
                <a:gd name="T85" fmla="*/ 348 h 597"/>
                <a:gd name="T86" fmla="*/ 82 w 202"/>
                <a:gd name="T87" fmla="*/ 319 h 597"/>
                <a:gd name="T88" fmla="*/ 79 w 202"/>
                <a:gd name="T89" fmla="*/ 304 h 597"/>
                <a:gd name="T90" fmla="*/ 78 w 202"/>
                <a:gd name="T91" fmla="*/ 290 h 597"/>
                <a:gd name="T92" fmla="*/ 77 w 202"/>
                <a:gd name="T93" fmla="*/ 276 h 597"/>
                <a:gd name="T94" fmla="*/ 78 w 202"/>
                <a:gd name="T95" fmla="*/ 269 h 597"/>
                <a:gd name="T96" fmla="*/ 78 w 202"/>
                <a:gd name="T97" fmla="*/ 267 h 597"/>
                <a:gd name="T98" fmla="*/ 78 w 202"/>
                <a:gd name="T99" fmla="*/ 267 h 597"/>
                <a:gd name="T100" fmla="*/ 75 w 202"/>
                <a:gd name="T101" fmla="*/ 269 h 597"/>
                <a:gd name="T102" fmla="*/ 172 w 202"/>
                <a:gd name="T103" fmla="*/ 149 h 597"/>
                <a:gd name="T104" fmla="*/ 195 w 202"/>
                <a:gd name="T105" fmla="*/ 76 h 597"/>
                <a:gd name="T106" fmla="*/ 199 w 202"/>
                <a:gd name="T107" fmla="*/ 0 h 597"/>
                <a:gd name="T108" fmla="*/ 196 w 202"/>
                <a:gd name="T109"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597">
                  <a:moveTo>
                    <a:pt x="196" y="1"/>
                  </a:moveTo>
                  <a:cubicBezTo>
                    <a:pt x="196" y="25"/>
                    <a:pt x="192" y="50"/>
                    <a:pt x="186" y="74"/>
                  </a:cubicBezTo>
                  <a:cubicBezTo>
                    <a:pt x="180" y="98"/>
                    <a:pt x="171" y="121"/>
                    <a:pt x="159" y="143"/>
                  </a:cubicBezTo>
                  <a:cubicBezTo>
                    <a:pt x="136" y="186"/>
                    <a:pt x="102" y="223"/>
                    <a:pt x="62" y="250"/>
                  </a:cubicBezTo>
                  <a:cubicBezTo>
                    <a:pt x="60" y="251"/>
                    <a:pt x="60" y="251"/>
                    <a:pt x="60" y="251"/>
                  </a:cubicBezTo>
                  <a:cubicBezTo>
                    <a:pt x="59" y="253"/>
                    <a:pt x="59" y="253"/>
                    <a:pt x="59" y="253"/>
                  </a:cubicBezTo>
                  <a:cubicBezTo>
                    <a:pt x="57" y="256"/>
                    <a:pt x="57" y="257"/>
                    <a:pt x="56" y="259"/>
                  </a:cubicBezTo>
                  <a:cubicBezTo>
                    <a:pt x="55" y="261"/>
                    <a:pt x="55" y="263"/>
                    <a:pt x="55" y="264"/>
                  </a:cubicBezTo>
                  <a:cubicBezTo>
                    <a:pt x="54" y="267"/>
                    <a:pt x="53" y="271"/>
                    <a:pt x="53" y="274"/>
                  </a:cubicBezTo>
                  <a:cubicBezTo>
                    <a:pt x="53" y="279"/>
                    <a:pt x="52" y="285"/>
                    <a:pt x="52" y="291"/>
                  </a:cubicBezTo>
                  <a:cubicBezTo>
                    <a:pt x="53" y="296"/>
                    <a:pt x="52" y="302"/>
                    <a:pt x="53" y="307"/>
                  </a:cubicBezTo>
                  <a:cubicBezTo>
                    <a:pt x="55" y="323"/>
                    <a:pt x="55" y="323"/>
                    <a:pt x="55" y="323"/>
                  </a:cubicBezTo>
                  <a:cubicBezTo>
                    <a:pt x="56" y="334"/>
                    <a:pt x="58" y="344"/>
                    <a:pt x="60" y="355"/>
                  </a:cubicBezTo>
                  <a:cubicBezTo>
                    <a:pt x="62" y="365"/>
                    <a:pt x="64" y="375"/>
                    <a:pt x="66" y="386"/>
                  </a:cubicBezTo>
                  <a:cubicBezTo>
                    <a:pt x="68" y="396"/>
                    <a:pt x="71" y="407"/>
                    <a:pt x="74" y="417"/>
                  </a:cubicBezTo>
                  <a:cubicBezTo>
                    <a:pt x="82" y="446"/>
                    <a:pt x="82" y="446"/>
                    <a:pt x="82" y="446"/>
                  </a:cubicBezTo>
                  <a:cubicBezTo>
                    <a:pt x="88" y="466"/>
                    <a:pt x="94" y="486"/>
                    <a:pt x="101" y="506"/>
                  </a:cubicBezTo>
                  <a:cubicBezTo>
                    <a:pt x="100" y="503"/>
                    <a:pt x="100" y="503"/>
                    <a:pt x="100" y="503"/>
                  </a:cubicBezTo>
                  <a:cubicBezTo>
                    <a:pt x="100" y="503"/>
                    <a:pt x="101" y="506"/>
                    <a:pt x="100" y="508"/>
                  </a:cubicBezTo>
                  <a:cubicBezTo>
                    <a:pt x="100" y="511"/>
                    <a:pt x="100" y="513"/>
                    <a:pt x="99" y="515"/>
                  </a:cubicBezTo>
                  <a:cubicBezTo>
                    <a:pt x="98" y="520"/>
                    <a:pt x="95" y="523"/>
                    <a:pt x="92" y="527"/>
                  </a:cubicBezTo>
                  <a:cubicBezTo>
                    <a:pt x="89" y="531"/>
                    <a:pt x="85" y="534"/>
                    <a:pt x="80" y="536"/>
                  </a:cubicBezTo>
                  <a:cubicBezTo>
                    <a:pt x="75" y="539"/>
                    <a:pt x="70" y="541"/>
                    <a:pt x="63" y="543"/>
                  </a:cubicBezTo>
                  <a:cubicBezTo>
                    <a:pt x="44" y="549"/>
                    <a:pt x="44" y="549"/>
                    <a:pt x="44" y="549"/>
                  </a:cubicBezTo>
                  <a:cubicBezTo>
                    <a:pt x="37" y="551"/>
                    <a:pt x="30" y="554"/>
                    <a:pt x="23" y="557"/>
                  </a:cubicBezTo>
                  <a:cubicBezTo>
                    <a:pt x="16" y="560"/>
                    <a:pt x="8" y="565"/>
                    <a:pt x="4" y="573"/>
                  </a:cubicBezTo>
                  <a:cubicBezTo>
                    <a:pt x="0" y="582"/>
                    <a:pt x="1" y="590"/>
                    <a:pt x="4" y="597"/>
                  </a:cubicBezTo>
                  <a:cubicBezTo>
                    <a:pt x="7" y="596"/>
                    <a:pt x="7" y="596"/>
                    <a:pt x="7" y="596"/>
                  </a:cubicBezTo>
                  <a:cubicBezTo>
                    <a:pt x="8" y="590"/>
                    <a:pt x="9" y="583"/>
                    <a:pt x="13" y="580"/>
                  </a:cubicBezTo>
                  <a:cubicBezTo>
                    <a:pt x="17" y="576"/>
                    <a:pt x="23" y="575"/>
                    <a:pt x="29" y="574"/>
                  </a:cubicBezTo>
                  <a:cubicBezTo>
                    <a:pt x="35" y="573"/>
                    <a:pt x="42" y="573"/>
                    <a:pt x="48" y="572"/>
                  </a:cubicBezTo>
                  <a:cubicBezTo>
                    <a:pt x="55" y="571"/>
                    <a:pt x="63" y="571"/>
                    <a:pt x="70" y="570"/>
                  </a:cubicBezTo>
                  <a:cubicBezTo>
                    <a:pt x="77" y="569"/>
                    <a:pt x="85" y="567"/>
                    <a:pt x="93" y="564"/>
                  </a:cubicBezTo>
                  <a:cubicBezTo>
                    <a:pt x="100" y="561"/>
                    <a:pt x="108" y="556"/>
                    <a:pt x="115" y="550"/>
                  </a:cubicBezTo>
                  <a:cubicBezTo>
                    <a:pt x="122" y="544"/>
                    <a:pt x="127" y="536"/>
                    <a:pt x="131" y="527"/>
                  </a:cubicBezTo>
                  <a:cubicBezTo>
                    <a:pt x="133" y="523"/>
                    <a:pt x="134" y="518"/>
                    <a:pt x="135" y="514"/>
                  </a:cubicBezTo>
                  <a:cubicBezTo>
                    <a:pt x="135" y="509"/>
                    <a:pt x="136" y="505"/>
                    <a:pt x="135" y="498"/>
                  </a:cubicBezTo>
                  <a:cubicBezTo>
                    <a:pt x="135" y="498"/>
                    <a:pt x="135" y="498"/>
                    <a:pt x="135" y="498"/>
                  </a:cubicBezTo>
                  <a:cubicBezTo>
                    <a:pt x="135" y="495"/>
                    <a:pt x="135" y="495"/>
                    <a:pt x="135" y="495"/>
                  </a:cubicBezTo>
                  <a:cubicBezTo>
                    <a:pt x="129" y="475"/>
                    <a:pt x="124" y="455"/>
                    <a:pt x="117" y="436"/>
                  </a:cubicBezTo>
                  <a:cubicBezTo>
                    <a:pt x="108" y="406"/>
                    <a:pt x="108" y="406"/>
                    <a:pt x="108" y="406"/>
                  </a:cubicBezTo>
                  <a:cubicBezTo>
                    <a:pt x="104" y="396"/>
                    <a:pt x="101" y="387"/>
                    <a:pt x="98" y="377"/>
                  </a:cubicBezTo>
                  <a:cubicBezTo>
                    <a:pt x="95" y="368"/>
                    <a:pt x="92" y="358"/>
                    <a:pt x="89" y="348"/>
                  </a:cubicBezTo>
                  <a:cubicBezTo>
                    <a:pt x="87" y="338"/>
                    <a:pt x="84" y="329"/>
                    <a:pt x="82" y="319"/>
                  </a:cubicBezTo>
                  <a:cubicBezTo>
                    <a:pt x="79" y="304"/>
                    <a:pt x="79" y="304"/>
                    <a:pt x="79" y="304"/>
                  </a:cubicBezTo>
                  <a:cubicBezTo>
                    <a:pt x="78" y="299"/>
                    <a:pt x="78" y="294"/>
                    <a:pt x="78" y="290"/>
                  </a:cubicBezTo>
                  <a:cubicBezTo>
                    <a:pt x="77" y="285"/>
                    <a:pt x="77" y="280"/>
                    <a:pt x="77" y="276"/>
                  </a:cubicBezTo>
                  <a:cubicBezTo>
                    <a:pt x="77" y="273"/>
                    <a:pt x="78" y="271"/>
                    <a:pt x="78" y="269"/>
                  </a:cubicBezTo>
                  <a:cubicBezTo>
                    <a:pt x="78" y="268"/>
                    <a:pt x="78" y="267"/>
                    <a:pt x="78" y="267"/>
                  </a:cubicBezTo>
                  <a:cubicBezTo>
                    <a:pt x="78" y="266"/>
                    <a:pt x="79" y="265"/>
                    <a:pt x="78" y="267"/>
                  </a:cubicBezTo>
                  <a:cubicBezTo>
                    <a:pt x="75" y="269"/>
                    <a:pt x="75" y="269"/>
                    <a:pt x="75" y="269"/>
                  </a:cubicBezTo>
                  <a:cubicBezTo>
                    <a:pt x="117" y="238"/>
                    <a:pt x="151" y="197"/>
                    <a:pt x="172" y="149"/>
                  </a:cubicBezTo>
                  <a:cubicBezTo>
                    <a:pt x="183" y="126"/>
                    <a:pt x="190" y="101"/>
                    <a:pt x="195" y="76"/>
                  </a:cubicBezTo>
                  <a:cubicBezTo>
                    <a:pt x="200" y="51"/>
                    <a:pt x="202" y="26"/>
                    <a:pt x="199" y="0"/>
                  </a:cubicBezTo>
                  <a:lnTo>
                    <a:pt x="196"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9" name="Freeform 85"/>
            <p:cNvSpPr/>
            <p:nvPr/>
          </p:nvSpPr>
          <p:spPr bwMode="auto">
            <a:xfrm>
              <a:off x="5214" y="1688"/>
              <a:ext cx="99" cy="86"/>
            </a:xfrm>
            <a:custGeom>
              <a:avLst/>
              <a:gdLst>
                <a:gd name="T0" fmla="*/ 87 w 103"/>
                <a:gd name="T1" fmla="*/ 0 h 90"/>
                <a:gd name="T2" fmla="*/ 82 w 103"/>
                <a:gd name="T3" fmla="*/ 28 h 90"/>
                <a:gd name="T4" fmla="*/ 82 w 103"/>
                <a:gd name="T5" fmla="*/ 42 h 90"/>
                <a:gd name="T6" fmla="*/ 86 w 103"/>
                <a:gd name="T7" fmla="*/ 58 h 90"/>
                <a:gd name="T8" fmla="*/ 85 w 103"/>
                <a:gd name="T9" fmla="*/ 68 h 90"/>
                <a:gd name="T10" fmla="*/ 78 w 103"/>
                <a:gd name="T11" fmla="*/ 71 h 90"/>
                <a:gd name="T12" fmla="*/ 65 w 103"/>
                <a:gd name="T13" fmla="*/ 71 h 90"/>
                <a:gd name="T14" fmla="*/ 50 w 103"/>
                <a:gd name="T15" fmla="*/ 67 h 90"/>
                <a:gd name="T16" fmla="*/ 25 w 103"/>
                <a:gd name="T17" fmla="*/ 58 h 90"/>
                <a:gd name="T18" fmla="*/ 0 w 103"/>
                <a:gd name="T19" fmla="*/ 46 h 90"/>
                <a:gd name="T20" fmla="*/ 19 w 103"/>
                <a:gd name="T21" fmla="*/ 68 h 90"/>
                <a:gd name="T22" fmla="*/ 45 w 103"/>
                <a:gd name="T23" fmla="*/ 83 h 90"/>
                <a:gd name="T24" fmla="*/ 61 w 103"/>
                <a:gd name="T25" fmla="*/ 88 h 90"/>
                <a:gd name="T26" fmla="*/ 81 w 103"/>
                <a:gd name="T27" fmla="*/ 88 h 90"/>
                <a:gd name="T28" fmla="*/ 100 w 103"/>
                <a:gd name="T29" fmla="*/ 74 h 90"/>
                <a:gd name="T30" fmla="*/ 98 w 103"/>
                <a:gd name="T31" fmla="*/ 53 h 90"/>
                <a:gd name="T32" fmla="*/ 90 w 103"/>
                <a:gd name="T33" fmla="*/ 27 h 90"/>
                <a:gd name="T34" fmla="*/ 88 w 103"/>
                <a:gd name="T35" fmla="*/ 8 h 90"/>
                <a:gd name="T36" fmla="*/ 87 w 103"/>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90">
                  <a:moveTo>
                    <a:pt x="87" y="0"/>
                  </a:moveTo>
                  <a:cubicBezTo>
                    <a:pt x="87" y="0"/>
                    <a:pt x="83" y="11"/>
                    <a:pt x="82" y="28"/>
                  </a:cubicBezTo>
                  <a:cubicBezTo>
                    <a:pt x="82" y="32"/>
                    <a:pt x="82" y="37"/>
                    <a:pt x="82" y="42"/>
                  </a:cubicBezTo>
                  <a:cubicBezTo>
                    <a:pt x="83" y="47"/>
                    <a:pt x="84" y="52"/>
                    <a:pt x="86" y="58"/>
                  </a:cubicBezTo>
                  <a:cubicBezTo>
                    <a:pt x="87" y="62"/>
                    <a:pt x="86" y="66"/>
                    <a:pt x="85" y="68"/>
                  </a:cubicBezTo>
                  <a:cubicBezTo>
                    <a:pt x="84" y="70"/>
                    <a:pt x="83" y="71"/>
                    <a:pt x="78" y="71"/>
                  </a:cubicBezTo>
                  <a:cubicBezTo>
                    <a:pt x="74" y="72"/>
                    <a:pt x="69" y="71"/>
                    <a:pt x="65" y="71"/>
                  </a:cubicBezTo>
                  <a:cubicBezTo>
                    <a:pt x="59" y="70"/>
                    <a:pt x="55" y="69"/>
                    <a:pt x="50" y="67"/>
                  </a:cubicBezTo>
                  <a:cubicBezTo>
                    <a:pt x="41" y="65"/>
                    <a:pt x="32" y="61"/>
                    <a:pt x="25" y="58"/>
                  </a:cubicBezTo>
                  <a:cubicBezTo>
                    <a:pt x="10" y="52"/>
                    <a:pt x="0" y="46"/>
                    <a:pt x="0" y="46"/>
                  </a:cubicBezTo>
                  <a:cubicBezTo>
                    <a:pt x="0" y="46"/>
                    <a:pt x="5" y="56"/>
                    <a:pt x="19" y="68"/>
                  </a:cubicBezTo>
                  <a:cubicBezTo>
                    <a:pt x="25" y="73"/>
                    <a:pt x="34" y="79"/>
                    <a:pt x="45" y="83"/>
                  </a:cubicBezTo>
                  <a:cubicBezTo>
                    <a:pt x="50" y="85"/>
                    <a:pt x="56" y="87"/>
                    <a:pt x="61" y="88"/>
                  </a:cubicBezTo>
                  <a:cubicBezTo>
                    <a:pt x="68" y="89"/>
                    <a:pt x="74" y="90"/>
                    <a:pt x="81" y="88"/>
                  </a:cubicBezTo>
                  <a:cubicBezTo>
                    <a:pt x="87" y="88"/>
                    <a:pt x="97" y="83"/>
                    <a:pt x="100" y="74"/>
                  </a:cubicBezTo>
                  <a:cubicBezTo>
                    <a:pt x="103" y="66"/>
                    <a:pt x="100" y="58"/>
                    <a:pt x="98" y="53"/>
                  </a:cubicBezTo>
                  <a:cubicBezTo>
                    <a:pt x="93" y="45"/>
                    <a:pt x="92" y="35"/>
                    <a:pt x="90" y="27"/>
                  </a:cubicBezTo>
                  <a:cubicBezTo>
                    <a:pt x="88" y="19"/>
                    <a:pt x="88" y="12"/>
                    <a:pt x="88" y="8"/>
                  </a:cubicBezTo>
                  <a:cubicBezTo>
                    <a:pt x="87" y="3"/>
                    <a:pt x="87" y="0"/>
                    <a:pt x="8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86"/>
            <p:cNvSpPr/>
            <p:nvPr/>
          </p:nvSpPr>
          <p:spPr bwMode="auto">
            <a:xfrm>
              <a:off x="4770" y="1651"/>
              <a:ext cx="503" cy="319"/>
            </a:xfrm>
            <a:custGeom>
              <a:avLst/>
              <a:gdLst>
                <a:gd name="T0" fmla="*/ 502 w 527"/>
                <a:gd name="T1" fmla="*/ 130 h 333"/>
                <a:gd name="T2" fmla="*/ 508 w 527"/>
                <a:gd name="T3" fmla="*/ 150 h 333"/>
                <a:gd name="T4" fmla="*/ 508 w 527"/>
                <a:gd name="T5" fmla="*/ 151 h 333"/>
                <a:gd name="T6" fmla="*/ 507 w 527"/>
                <a:gd name="T7" fmla="*/ 156 h 333"/>
                <a:gd name="T8" fmla="*/ 490 w 527"/>
                <a:gd name="T9" fmla="*/ 169 h 333"/>
                <a:gd name="T10" fmla="*/ 460 w 527"/>
                <a:gd name="T11" fmla="*/ 173 h 333"/>
                <a:gd name="T12" fmla="*/ 425 w 527"/>
                <a:gd name="T13" fmla="*/ 192 h 333"/>
                <a:gd name="T14" fmla="*/ 424 w 527"/>
                <a:gd name="T15" fmla="*/ 193 h 333"/>
                <a:gd name="T16" fmla="*/ 415 w 527"/>
                <a:gd name="T17" fmla="*/ 203 h 333"/>
                <a:gd name="T18" fmla="*/ 399 w 527"/>
                <a:gd name="T19" fmla="*/ 245 h 333"/>
                <a:gd name="T20" fmla="*/ 394 w 527"/>
                <a:gd name="T21" fmla="*/ 299 h 333"/>
                <a:gd name="T22" fmla="*/ 390 w 527"/>
                <a:gd name="T23" fmla="*/ 307 h 333"/>
                <a:gd name="T24" fmla="*/ 347 w 527"/>
                <a:gd name="T25" fmla="*/ 317 h 333"/>
                <a:gd name="T26" fmla="*/ 284 w 527"/>
                <a:gd name="T27" fmla="*/ 291 h 333"/>
                <a:gd name="T28" fmla="*/ 171 w 527"/>
                <a:gd name="T29" fmla="*/ 211 h 333"/>
                <a:gd name="T30" fmla="*/ 72 w 527"/>
                <a:gd name="T31" fmla="*/ 118 h 333"/>
                <a:gd name="T32" fmla="*/ 16 w 527"/>
                <a:gd name="T33" fmla="*/ 33 h 333"/>
                <a:gd name="T34" fmla="*/ 1 w 527"/>
                <a:gd name="T35" fmla="*/ 0 h 333"/>
                <a:gd name="T36" fmla="*/ 12 w 527"/>
                <a:gd name="T37" fmla="*/ 72 h 333"/>
                <a:gd name="T38" fmla="*/ 93 w 527"/>
                <a:gd name="T39" fmla="*/ 194 h 333"/>
                <a:gd name="T40" fmla="*/ 211 w 527"/>
                <a:gd name="T41" fmla="*/ 278 h 333"/>
                <a:gd name="T42" fmla="*/ 310 w 527"/>
                <a:gd name="T43" fmla="*/ 319 h 333"/>
                <a:gd name="T44" fmla="*/ 384 w 527"/>
                <a:gd name="T45" fmla="*/ 330 h 333"/>
                <a:gd name="T46" fmla="*/ 420 w 527"/>
                <a:gd name="T47" fmla="*/ 301 h 333"/>
                <a:gd name="T48" fmla="*/ 429 w 527"/>
                <a:gd name="T49" fmla="*/ 252 h 333"/>
                <a:gd name="T50" fmla="*/ 441 w 527"/>
                <a:gd name="T51" fmla="*/ 221 h 333"/>
                <a:gd name="T52" fmla="*/ 445 w 527"/>
                <a:gd name="T53" fmla="*/ 216 h 333"/>
                <a:gd name="T54" fmla="*/ 448 w 527"/>
                <a:gd name="T55" fmla="*/ 213 h 333"/>
                <a:gd name="T56" fmla="*/ 497 w 527"/>
                <a:gd name="T57" fmla="*/ 193 h 333"/>
                <a:gd name="T58" fmla="*/ 501 w 527"/>
                <a:gd name="T59" fmla="*/ 192 h 333"/>
                <a:gd name="T60" fmla="*/ 526 w 527"/>
                <a:gd name="T61" fmla="*/ 160 h 333"/>
                <a:gd name="T62" fmla="*/ 526 w 527"/>
                <a:gd name="T63" fmla="*/ 149 h 333"/>
                <a:gd name="T64" fmla="*/ 525 w 527"/>
                <a:gd name="T65" fmla="*/ 145 h 333"/>
                <a:gd name="T66" fmla="*/ 494 w 527"/>
                <a:gd name="T67" fmla="*/ 10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33">
                  <a:moveTo>
                    <a:pt x="492" y="110"/>
                  </a:moveTo>
                  <a:cubicBezTo>
                    <a:pt x="496" y="117"/>
                    <a:pt x="499" y="123"/>
                    <a:pt x="502" y="130"/>
                  </a:cubicBezTo>
                  <a:cubicBezTo>
                    <a:pt x="504" y="133"/>
                    <a:pt x="505" y="137"/>
                    <a:pt x="506" y="140"/>
                  </a:cubicBezTo>
                  <a:cubicBezTo>
                    <a:pt x="507" y="143"/>
                    <a:pt x="507" y="147"/>
                    <a:pt x="508" y="150"/>
                  </a:cubicBezTo>
                  <a:cubicBezTo>
                    <a:pt x="508" y="151"/>
                    <a:pt x="508" y="151"/>
                    <a:pt x="508" y="151"/>
                  </a:cubicBezTo>
                  <a:cubicBezTo>
                    <a:pt x="508" y="150"/>
                    <a:pt x="508" y="151"/>
                    <a:pt x="508" y="151"/>
                  </a:cubicBezTo>
                  <a:cubicBezTo>
                    <a:pt x="508" y="153"/>
                    <a:pt x="508" y="153"/>
                    <a:pt x="508" y="153"/>
                  </a:cubicBezTo>
                  <a:cubicBezTo>
                    <a:pt x="508" y="154"/>
                    <a:pt x="508" y="155"/>
                    <a:pt x="507" y="156"/>
                  </a:cubicBezTo>
                  <a:cubicBezTo>
                    <a:pt x="506" y="158"/>
                    <a:pt x="505" y="159"/>
                    <a:pt x="503" y="161"/>
                  </a:cubicBezTo>
                  <a:cubicBezTo>
                    <a:pt x="500" y="164"/>
                    <a:pt x="495" y="167"/>
                    <a:pt x="490" y="169"/>
                  </a:cubicBezTo>
                  <a:cubicBezTo>
                    <a:pt x="494" y="168"/>
                    <a:pt x="494" y="168"/>
                    <a:pt x="494" y="168"/>
                  </a:cubicBezTo>
                  <a:cubicBezTo>
                    <a:pt x="482" y="169"/>
                    <a:pt x="472" y="171"/>
                    <a:pt x="460" y="173"/>
                  </a:cubicBezTo>
                  <a:cubicBezTo>
                    <a:pt x="454" y="175"/>
                    <a:pt x="449" y="177"/>
                    <a:pt x="443" y="180"/>
                  </a:cubicBezTo>
                  <a:cubicBezTo>
                    <a:pt x="437" y="183"/>
                    <a:pt x="431" y="186"/>
                    <a:pt x="425" y="192"/>
                  </a:cubicBezTo>
                  <a:cubicBezTo>
                    <a:pt x="430" y="188"/>
                    <a:pt x="430" y="188"/>
                    <a:pt x="430" y="188"/>
                  </a:cubicBezTo>
                  <a:cubicBezTo>
                    <a:pt x="426" y="190"/>
                    <a:pt x="425" y="191"/>
                    <a:pt x="424" y="193"/>
                  </a:cubicBezTo>
                  <a:cubicBezTo>
                    <a:pt x="422" y="194"/>
                    <a:pt x="421" y="195"/>
                    <a:pt x="420" y="196"/>
                  </a:cubicBezTo>
                  <a:cubicBezTo>
                    <a:pt x="418" y="199"/>
                    <a:pt x="416" y="201"/>
                    <a:pt x="415" y="203"/>
                  </a:cubicBezTo>
                  <a:cubicBezTo>
                    <a:pt x="412" y="208"/>
                    <a:pt x="409" y="213"/>
                    <a:pt x="408" y="217"/>
                  </a:cubicBezTo>
                  <a:cubicBezTo>
                    <a:pt x="403" y="226"/>
                    <a:pt x="401" y="236"/>
                    <a:pt x="399" y="245"/>
                  </a:cubicBezTo>
                  <a:cubicBezTo>
                    <a:pt x="398" y="254"/>
                    <a:pt x="396" y="263"/>
                    <a:pt x="395" y="272"/>
                  </a:cubicBezTo>
                  <a:cubicBezTo>
                    <a:pt x="394" y="299"/>
                    <a:pt x="394" y="299"/>
                    <a:pt x="394" y="299"/>
                  </a:cubicBezTo>
                  <a:cubicBezTo>
                    <a:pt x="395" y="297"/>
                    <a:pt x="395" y="297"/>
                    <a:pt x="395" y="297"/>
                  </a:cubicBezTo>
                  <a:cubicBezTo>
                    <a:pt x="395" y="299"/>
                    <a:pt x="393" y="304"/>
                    <a:pt x="390" y="307"/>
                  </a:cubicBezTo>
                  <a:cubicBezTo>
                    <a:pt x="388" y="310"/>
                    <a:pt x="384" y="312"/>
                    <a:pt x="379" y="314"/>
                  </a:cubicBezTo>
                  <a:cubicBezTo>
                    <a:pt x="370" y="319"/>
                    <a:pt x="358" y="319"/>
                    <a:pt x="347" y="317"/>
                  </a:cubicBezTo>
                  <a:cubicBezTo>
                    <a:pt x="336" y="316"/>
                    <a:pt x="325" y="313"/>
                    <a:pt x="315" y="308"/>
                  </a:cubicBezTo>
                  <a:cubicBezTo>
                    <a:pt x="304" y="304"/>
                    <a:pt x="294" y="297"/>
                    <a:pt x="284" y="291"/>
                  </a:cubicBezTo>
                  <a:cubicBezTo>
                    <a:pt x="264" y="280"/>
                    <a:pt x="245" y="266"/>
                    <a:pt x="226" y="253"/>
                  </a:cubicBezTo>
                  <a:cubicBezTo>
                    <a:pt x="207" y="239"/>
                    <a:pt x="188" y="226"/>
                    <a:pt x="171" y="211"/>
                  </a:cubicBezTo>
                  <a:cubicBezTo>
                    <a:pt x="153" y="197"/>
                    <a:pt x="136" y="182"/>
                    <a:pt x="119" y="166"/>
                  </a:cubicBezTo>
                  <a:cubicBezTo>
                    <a:pt x="102" y="151"/>
                    <a:pt x="86" y="135"/>
                    <a:pt x="72" y="118"/>
                  </a:cubicBezTo>
                  <a:cubicBezTo>
                    <a:pt x="57" y="101"/>
                    <a:pt x="43" y="83"/>
                    <a:pt x="32" y="63"/>
                  </a:cubicBezTo>
                  <a:cubicBezTo>
                    <a:pt x="26" y="53"/>
                    <a:pt x="21" y="43"/>
                    <a:pt x="16" y="33"/>
                  </a:cubicBezTo>
                  <a:cubicBezTo>
                    <a:pt x="11" y="22"/>
                    <a:pt x="8" y="11"/>
                    <a:pt x="4" y="0"/>
                  </a:cubicBezTo>
                  <a:cubicBezTo>
                    <a:pt x="1" y="0"/>
                    <a:pt x="1" y="0"/>
                    <a:pt x="1" y="0"/>
                  </a:cubicBezTo>
                  <a:cubicBezTo>
                    <a:pt x="0" y="12"/>
                    <a:pt x="1" y="25"/>
                    <a:pt x="3" y="37"/>
                  </a:cubicBezTo>
                  <a:cubicBezTo>
                    <a:pt x="5" y="49"/>
                    <a:pt x="8" y="61"/>
                    <a:pt x="12" y="72"/>
                  </a:cubicBezTo>
                  <a:cubicBezTo>
                    <a:pt x="20" y="96"/>
                    <a:pt x="31" y="118"/>
                    <a:pt x="45" y="138"/>
                  </a:cubicBezTo>
                  <a:cubicBezTo>
                    <a:pt x="59" y="158"/>
                    <a:pt x="76" y="177"/>
                    <a:pt x="93" y="194"/>
                  </a:cubicBezTo>
                  <a:cubicBezTo>
                    <a:pt x="111" y="211"/>
                    <a:pt x="130" y="226"/>
                    <a:pt x="149" y="240"/>
                  </a:cubicBezTo>
                  <a:cubicBezTo>
                    <a:pt x="169" y="253"/>
                    <a:pt x="190" y="266"/>
                    <a:pt x="211" y="278"/>
                  </a:cubicBezTo>
                  <a:cubicBezTo>
                    <a:pt x="232" y="289"/>
                    <a:pt x="254" y="298"/>
                    <a:pt x="276" y="307"/>
                  </a:cubicBezTo>
                  <a:cubicBezTo>
                    <a:pt x="288" y="311"/>
                    <a:pt x="299" y="315"/>
                    <a:pt x="310" y="319"/>
                  </a:cubicBezTo>
                  <a:cubicBezTo>
                    <a:pt x="322" y="323"/>
                    <a:pt x="334" y="326"/>
                    <a:pt x="346" y="329"/>
                  </a:cubicBezTo>
                  <a:cubicBezTo>
                    <a:pt x="358" y="331"/>
                    <a:pt x="370" y="333"/>
                    <a:pt x="384" y="330"/>
                  </a:cubicBezTo>
                  <a:cubicBezTo>
                    <a:pt x="397" y="328"/>
                    <a:pt x="412" y="321"/>
                    <a:pt x="419" y="303"/>
                  </a:cubicBezTo>
                  <a:cubicBezTo>
                    <a:pt x="420" y="301"/>
                    <a:pt x="420" y="301"/>
                    <a:pt x="420" y="301"/>
                  </a:cubicBezTo>
                  <a:cubicBezTo>
                    <a:pt x="424" y="276"/>
                    <a:pt x="424" y="276"/>
                    <a:pt x="424" y="276"/>
                  </a:cubicBezTo>
                  <a:cubicBezTo>
                    <a:pt x="425" y="268"/>
                    <a:pt x="428" y="260"/>
                    <a:pt x="429" y="252"/>
                  </a:cubicBezTo>
                  <a:cubicBezTo>
                    <a:pt x="432" y="244"/>
                    <a:pt x="434" y="236"/>
                    <a:pt x="437" y="230"/>
                  </a:cubicBezTo>
                  <a:cubicBezTo>
                    <a:pt x="438" y="226"/>
                    <a:pt x="440" y="224"/>
                    <a:pt x="441" y="221"/>
                  </a:cubicBezTo>
                  <a:cubicBezTo>
                    <a:pt x="442" y="219"/>
                    <a:pt x="443" y="218"/>
                    <a:pt x="444" y="217"/>
                  </a:cubicBezTo>
                  <a:cubicBezTo>
                    <a:pt x="444" y="216"/>
                    <a:pt x="444" y="216"/>
                    <a:pt x="445" y="216"/>
                  </a:cubicBezTo>
                  <a:cubicBezTo>
                    <a:pt x="445" y="216"/>
                    <a:pt x="445" y="215"/>
                    <a:pt x="444" y="216"/>
                  </a:cubicBezTo>
                  <a:cubicBezTo>
                    <a:pt x="448" y="213"/>
                    <a:pt x="448" y="213"/>
                    <a:pt x="448" y="213"/>
                  </a:cubicBezTo>
                  <a:cubicBezTo>
                    <a:pt x="451" y="209"/>
                    <a:pt x="460" y="204"/>
                    <a:pt x="469" y="201"/>
                  </a:cubicBezTo>
                  <a:cubicBezTo>
                    <a:pt x="478" y="198"/>
                    <a:pt x="488" y="195"/>
                    <a:pt x="497" y="193"/>
                  </a:cubicBezTo>
                  <a:cubicBezTo>
                    <a:pt x="501" y="193"/>
                    <a:pt x="501" y="193"/>
                    <a:pt x="501" y="193"/>
                  </a:cubicBezTo>
                  <a:cubicBezTo>
                    <a:pt x="501" y="192"/>
                    <a:pt x="501" y="192"/>
                    <a:pt x="501" y="192"/>
                  </a:cubicBezTo>
                  <a:cubicBezTo>
                    <a:pt x="509" y="188"/>
                    <a:pt x="516" y="182"/>
                    <a:pt x="521" y="174"/>
                  </a:cubicBezTo>
                  <a:cubicBezTo>
                    <a:pt x="524" y="170"/>
                    <a:pt x="526" y="165"/>
                    <a:pt x="526" y="160"/>
                  </a:cubicBezTo>
                  <a:cubicBezTo>
                    <a:pt x="527" y="158"/>
                    <a:pt x="527" y="155"/>
                    <a:pt x="527" y="153"/>
                  </a:cubicBezTo>
                  <a:cubicBezTo>
                    <a:pt x="527" y="151"/>
                    <a:pt x="527" y="150"/>
                    <a:pt x="526" y="149"/>
                  </a:cubicBezTo>
                  <a:cubicBezTo>
                    <a:pt x="526" y="148"/>
                    <a:pt x="526" y="147"/>
                    <a:pt x="525" y="145"/>
                  </a:cubicBezTo>
                  <a:cubicBezTo>
                    <a:pt x="525" y="145"/>
                    <a:pt x="525" y="145"/>
                    <a:pt x="525" y="145"/>
                  </a:cubicBezTo>
                  <a:cubicBezTo>
                    <a:pt x="522" y="137"/>
                    <a:pt x="517" y="130"/>
                    <a:pt x="512" y="124"/>
                  </a:cubicBezTo>
                  <a:cubicBezTo>
                    <a:pt x="507" y="118"/>
                    <a:pt x="501" y="112"/>
                    <a:pt x="494" y="108"/>
                  </a:cubicBezTo>
                  <a:lnTo>
                    <a:pt x="492" y="11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87"/>
            <p:cNvSpPr/>
            <p:nvPr/>
          </p:nvSpPr>
          <p:spPr bwMode="auto">
            <a:xfrm>
              <a:off x="5363" y="1356"/>
              <a:ext cx="114" cy="43"/>
            </a:xfrm>
            <a:custGeom>
              <a:avLst/>
              <a:gdLst>
                <a:gd name="T0" fmla="*/ 0 w 119"/>
                <a:gd name="T1" fmla="*/ 36 h 45"/>
                <a:gd name="T2" fmla="*/ 5 w 119"/>
                <a:gd name="T3" fmla="*/ 37 h 45"/>
                <a:gd name="T4" fmla="*/ 19 w 119"/>
                <a:gd name="T5" fmla="*/ 41 h 45"/>
                <a:gd name="T6" fmla="*/ 39 w 119"/>
                <a:gd name="T7" fmla="*/ 44 h 45"/>
                <a:gd name="T8" fmla="*/ 61 w 119"/>
                <a:gd name="T9" fmla="*/ 45 h 45"/>
                <a:gd name="T10" fmla="*/ 83 w 119"/>
                <a:gd name="T11" fmla="*/ 43 h 45"/>
                <a:gd name="T12" fmla="*/ 102 w 119"/>
                <a:gd name="T13" fmla="*/ 39 h 45"/>
                <a:gd name="T14" fmla="*/ 119 w 119"/>
                <a:gd name="T15" fmla="*/ 33 h 45"/>
                <a:gd name="T16" fmla="*/ 101 w 119"/>
                <a:gd name="T17" fmla="*/ 33 h 45"/>
                <a:gd name="T18" fmla="*/ 84 w 119"/>
                <a:gd name="T19" fmla="*/ 30 h 45"/>
                <a:gd name="T20" fmla="*/ 64 w 119"/>
                <a:gd name="T21" fmla="*/ 25 h 45"/>
                <a:gd name="T22" fmla="*/ 46 w 119"/>
                <a:gd name="T23" fmla="*/ 17 h 45"/>
                <a:gd name="T24" fmla="*/ 31 w 119"/>
                <a:gd name="T25" fmla="*/ 9 h 45"/>
                <a:gd name="T26" fmla="*/ 21 w 119"/>
                <a:gd name="T27" fmla="*/ 3 h 45"/>
                <a:gd name="T28" fmla="*/ 18 w 119"/>
                <a:gd name="T29" fmla="*/ 0 h 45"/>
                <a:gd name="T30" fmla="*/ 0 w 119"/>
                <a:gd name="T3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45">
                  <a:moveTo>
                    <a:pt x="0" y="36"/>
                  </a:moveTo>
                  <a:cubicBezTo>
                    <a:pt x="0" y="36"/>
                    <a:pt x="2" y="37"/>
                    <a:pt x="5" y="37"/>
                  </a:cubicBezTo>
                  <a:cubicBezTo>
                    <a:pt x="9" y="39"/>
                    <a:pt x="14" y="40"/>
                    <a:pt x="19" y="41"/>
                  </a:cubicBezTo>
                  <a:cubicBezTo>
                    <a:pt x="25" y="42"/>
                    <a:pt x="32" y="43"/>
                    <a:pt x="39" y="44"/>
                  </a:cubicBezTo>
                  <a:cubicBezTo>
                    <a:pt x="46" y="44"/>
                    <a:pt x="54" y="45"/>
                    <a:pt x="61" y="45"/>
                  </a:cubicBezTo>
                  <a:cubicBezTo>
                    <a:pt x="69" y="44"/>
                    <a:pt x="76" y="44"/>
                    <a:pt x="83" y="43"/>
                  </a:cubicBezTo>
                  <a:cubicBezTo>
                    <a:pt x="90" y="41"/>
                    <a:pt x="97" y="41"/>
                    <a:pt x="102" y="39"/>
                  </a:cubicBezTo>
                  <a:cubicBezTo>
                    <a:pt x="112" y="35"/>
                    <a:pt x="119" y="33"/>
                    <a:pt x="119" y="33"/>
                  </a:cubicBezTo>
                  <a:cubicBezTo>
                    <a:pt x="119" y="33"/>
                    <a:pt x="112" y="33"/>
                    <a:pt x="101" y="33"/>
                  </a:cubicBezTo>
                  <a:cubicBezTo>
                    <a:pt x="96" y="33"/>
                    <a:pt x="90" y="31"/>
                    <a:pt x="84" y="30"/>
                  </a:cubicBezTo>
                  <a:cubicBezTo>
                    <a:pt x="77" y="29"/>
                    <a:pt x="71" y="27"/>
                    <a:pt x="64" y="25"/>
                  </a:cubicBezTo>
                  <a:cubicBezTo>
                    <a:pt x="58" y="23"/>
                    <a:pt x="52" y="20"/>
                    <a:pt x="46" y="17"/>
                  </a:cubicBezTo>
                  <a:cubicBezTo>
                    <a:pt x="40" y="14"/>
                    <a:pt x="35" y="12"/>
                    <a:pt x="31" y="9"/>
                  </a:cubicBezTo>
                  <a:cubicBezTo>
                    <a:pt x="27" y="7"/>
                    <a:pt x="23" y="5"/>
                    <a:pt x="21" y="3"/>
                  </a:cubicBezTo>
                  <a:cubicBezTo>
                    <a:pt x="19" y="1"/>
                    <a:pt x="18" y="0"/>
                    <a:pt x="18" y="0"/>
                  </a:cubicBezTo>
                  <a:lnTo>
                    <a:pt x="0"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88"/>
            <p:cNvSpPr/>
            <p:nvPr/>
          </p:nvSpPr>
          <p:spPr bwMode="auto">
            <a:xfrm>
              <a:off x="4184" y="513"/>
              <a:ext cx="1383" cy="1110"/>
            </a:xfrm>
            <a:custGeom>
              <a:avLst/>
              <a:gdLst>
                <a:gd name="T0" fmla="*/ 647 w 1447"/>
                <a:gd name="T1" fmla="*/ 739 h 1161"/>
                <a:gd name="T2" fmla="*/ 697 w 1447"/>
                <a:gd name="T3" fmla="*/ 892 h 1161"/>
                <a:gd name="T4" fmla="*/ 702 w 1447"/>
                <a:gd name="T5" fmla="*/ 987 h 1161"/>
                <a:gd name="T6" fmla="*/ 696 w 1447"/>
                <a:gd name="T7" fmla="*/ 1061 h 1161"/>
                <a:gd name="T8" fmla="*/ 773 w 1447"/>
                <a:gd name="T9" fmla="*/ 1042 h 1161"/>
                <a:gd name="T10" fmla="*/ 814 w 1447"/>
                <a:gd name="T11" fmla="*/ 756 h 1161"/>
                <a:gd name="T12" fmla="*/ 862 w 1447"/>
                <a:gd name="T13" fmla="*/ 663 h 1161"/>
                <a:gd name="T14" fmla="*/ 1016 w 1447"/>
                <a:gd name="T15" fmla="*/ 702 h 1161"/>
                <a:gd name="T16" fmla="*/ 1246 w 1447"/>
                <a:gd name="T17" fmla="*/ 715 h 1161"/>
                <a:gd name="T18" fmla="*/ 1350 w 1447"/>
                <a:gd name="T19" fmla="*/ 671 h 1161"/>
                <a:gd name="T20" fmla="*/ 1446 w 1447"/>
                <a:gd name="T21" fmla="*/ 507 h 1161"/>
                <a:gd name="T22" fmla="*/ 1436 w 1447"/>
                <a:gd name="T23" fmla="*/ 374 h 1161"/>
                <a:gd name="T24" fmla="*/ 1343 w 1447"/>
                <a:gd name="T25" fmla="*/ 185 h 1161"/>
                <a:gd name="T26" fmla="*/ 1168 w 1447"/>
                <a:gd name="T27" fmla="*/ 65 h 1161"/>
                <a:gd name="T28" fmla="*/ 932 w 1447"/>
                <a:gd name="T29" fmla="*/ 9 h 1161"/>
                <a:gd name="T30" fmla="*/ 453 w 1447"/>
                <a:gd name="T31" fmla="*/ 97 h 1161"/>
                <a:gd name="T32" fmla="*/ 327 w 1447"/>
                <a:gd name="T33" fmla="*/ 190 h 1161"/>
                <a:gd name="T34" fmla="*/ 224 w 1447"/>
                <a:gd name="T35" fmla="*/ 307 h 1161"/>
                <a:gd name="T36" fmla="*/ 38 w 1447"/>
                <a:gd name="T37" fmla="*/ 693 h 1161"/>
                <a:gd name="T38" fmla="*/ 172 w 1447"/>
                <a:gd name="T39" fmla="*/ 1146 h 1161"/>
                <a:gd name="T40" fmla="*/ 213 w 1447"/>
                <a:gd name="T41" fmla="*/ 1154 h 1161"/>
                <a:gd name="T42" fmla="*/ 468 w 1447"/>
                <a:gd name="T43" fmla="*/ 1142 h 1161"/>
                <a:gd name="T44" fmla="*/ 569 w 1447"/>
                <a:gd name="T45" fmla="*/ 1096 h 1161"/>
                <a:gd name="T46" fmla="*/ 643 w 1447"/>
                <a:gd name="T47" fmla="*/ 1014 h 1161"/>
                <a:gd name="T48" fmla="*/ 662 w 1447"/>
                <a:gd name="T49" fmla="*/ 945 h 1161"/>
                <a:gd name="T50" fmla="*/ 609 w 1447"/>
                <a:gd name="T51" fmla="*/ 1033 h 1161"/>
                <a:gd name="T52" fmla="*/ 525 w 1447"/>
                <a:gd name="T53" fmla="*/ 1089 h 1161"/>
                <a:gd name="T54" fmla="*/ 324 w 1447"/>
                <a:gd name="T55" fmla="*/ 1117 h 1161"/>
                <a:gd name="T56" fmla="*/ 189 w 1447"/>
                <a:gd name="T57" fmla="*/ 1097 h 1161"/>
                <a:gd name="T58" fmla="*/ 76 w 1447"/>
                <a:gd name="T59" fmla="*/ 934 h 1161"/>
                <a:gd name="T60" fmla="*/ 194 w 1447"/>
                <a:gd name="T61" fmla="*/ 498 h 1161"/>
                <a:gd name="T62" fmla="*/ 315 w 1447"/>
                <a:gd name="T63" fmla="*/ 301 h 1161"/>
                <a:gd name="T64" fmla="*/ 393 w 1447"/>
                <a:gd name="T65" fmla="*/ 218 h 1161"/>
                <a:gd name="T66" fmla="*/ 587 w 1447"/>
                <a:gd name="T67" fmla="*/ 100 h 1161"/>
                <a:gd name="T68" fmla="*/ 928 w 1447"/>
                <a:gd name="T69" fmla="*/ 50 h 1161"/>
                <a:gd name="T70" fmla="*/ 1160 w 1447"/>
                <a:gd name="T71" fmla="*/ 91 h 1161"/>
                <a:gd name="T72" fmla="*/ 1327 w 1447"/>
                <a:gd name="T73" fmla="*/ 199 h 1161"/>
                <a:gd name="T74" fmla="*/ 1415 w 1447"/>
                <a:gd name="T75" fmla="*/ 379 h 1161"/>
                <a:gd name="T76" fmla="*/ 1414 w 1447"/>
                <a:gd name="T77" fmla="*/ 528 h 1161"/>
                <a:gd name="T78" fmla="*/ 1238 w 1447"/>
                <a:gd name="T79" fmla="*/ 670 h 1161"/>
                <a:gd name="T80" fmla="*/ 1134 w 1447"/>
                <a:gd name="T81" fmla="*/ 665 h 1161"/>
                <a:gd name="T82" fmla="*/ 925 w 1447"/>
                <a:gd name="T83" fmla="*/ 613 h 1161"/>
                <a:gd name="T84" fmla="*/ 760 w 1447"/>
                <a:gd name="T85" fmla="*/ 696 h 1161"/>
                <a:gd name="T86" fmla="*/ 760 w 1447"/>
                <a:gd name="T87" fmla="*/ 969 h 1161"/>
                <a:gd name="T88" fmla="*/ 726 w 1447"/>
                <a:gd name="T89" fmla="*/ 1051 h 1161"/>
                <a:gd name="T90" fmla="*/ 743 w 1447"/>
                <a:gd name="T91" fmla="*/ 936 h 1161"/>
                <a:gd name="T92" fmla="*/ 701 w 1447"/>
                <a:gd name="T93" fmla="*/ 832 h 1161"/>
                <a:gd name="T94" fmla="*/ 709 w 1447"/>
                <a:gd name="T95" fmla="*/ 65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7" h="1161">
                  <a:moveTo>
                    <a:pt x="704" y="645"/>
                  </a:moveTo>
                  <a:cubicBezTo>
                    <a:pt x="691" y="658"/>
                    <a:pt x="679" y="672"/>
                    <a:pt x="669" y="687"/>
                  </a:cubicBezTo>
                  <a:cubicBezTo>
                    <a:pt x="659" y="702"/>
                    <a:pt x="650" y="719"/>
                    <a:pt x="647" y="739"/>
                  </a:cubicBezTo>
                  <a:cubicBezTo>
                    <a:pt x="644" y="758"/>
                    <a:pt x="647" y="778"/>
                    <a:pt x="654" y="796"/>
                  </a:cubicBezTo>
                  <a:cubicBezTo>
                    <a:pt x="661" y="814"/>
                    <a:pt x="669" y="830"/>
                    <a:pt x="677" y="845"/>
                  </a:cubicBezTo>
                  <a:cubicBezTo>
                    <a:pt x="685" y="861"/>
                    <a:pt x="692" y="876"/>
                    <a:pt x="697" y="892"/>
                  </a:cubicBezTo>
                  <a:cubicBezTo>
                    <a:pt x="700" y="900"/>
                    <a:pt x="703" y="909"/>
                    <a:pt x="704" y="915"/>
                  </a:cubicBezTo>
                  <a:cubicBezTo>
                    <a:pt x="706" y="925"/>
                    <a:pt x="707" y="931"/>
                    <a:pt x="707" y="939"/>
                  </a:cubicBezTo>
                  <a:cubicBezTo>
                    <a:pt x="707" y="955"/>
                    <a:pt x="705" y="971"/>
                    <a:pt x="702" y="987"/>
                  </a:cubicBezTo>
                  <a:cubicBezTo>
                    <a:pt x="700" y="995"/>
                    <a:pt x="697" y="1003"/>
                    <a:pt x="695" y="1011"/>
                  </a:cubicBezTo>
                  <a:cubicBezTo>
                    <a:pt x="692" y="1018"/>
                    <a:pt x="689" y="1026"/>
                    <a:pt x="686" y="1032"/>
                  </a:cubicBezTo>
                  <a:cubicBezTo>
                    <a:pt x="681" y="1043"/>
                    <a:pt x="685" y="1056"/>
                    <a:pt x="696" y="1061"/>
                  </a:cubicBezTo>
                  <a:cubicBezTo>
                    <a:pt x="697" y="1062"/>
                    <a:pt x="698" y="1062"/>
                    <a:pt x="699" y="1063"/>
                  </a:cubicBezTo>
                  <a:cubicBezTo>
                    <a:pt x="700" y="1063"/>
                    <a:pt x="700" y="1063"/>
                    <a:pt x="700" y="1063"/>
                  </a:cubicBezTo>
                  <a:cubicBezTo>
                    <a:pt x="729" y="1072"/>
                    <a:pt x="756" y="1058"/>
                    <a:pt x="773" y="1042"/>
                  </a:cubicBezTo>
                  <a:cubicBezTo>
                    <a:pt x="790" y="1025"/>
                    <a:pt x="800" y="1005"/>
                    <a:pt x="807" y="985"/>
                  </a:cubicBezTo>
                  <a:cubicBezTo>
                    <a:pt x="820" y="944"/>
                    <a:pt x="822" y="904"/>
                    <a:pt x="819" y="865"/>
                  </a:cubicBezTo>
                  <a:cubicBezTo>
                    <a:pt x="817" y="828"/>
                    <a:pt x="814" y="791"/>
                    <a:pt x="814" y="756"/>
                  </a:cubicBezTo>
                  <a:cubicBezTo>
                    <a:pt x="814" y="739"/>
                    <a:pt x="815" y="722"/>
                    <a:pt x="818" y="706"/>
                  </a:cubicBezTo>
                  <a:cubicBezTo>
                    <a:pt x="820" y="691"/>
                    <a:pt x="826" y="678"/>
                    <a:pt x="833" y="672"/>
                  </a:cubicBezTo>
                  <a:cubicBezTo>
                    <a:pt x="839" y="666"/>
                    <a:pt x="848" y="663"/>
                    <a:pt x="862" y="663"/>
                  </a:cubicBezTo>
                  <a:cubicBezTo>
                    <a:pt x="876" y="663"/>
                    <a:pt x="892" y="665"/>
                    <a:pt x="908" y="670"/>
                  </a:cubicBezTo>
                  <a:cubicBezTo>
                    <a:pt x="960" y="687"/>
                    <a:pt x="960" y="687"/>
                    <a:pt x="960" y="687"/>
                  </a:cubicBezTo>
                  <a:cubicBezTo>
                    <a:pt x="978" y="693"/>
                    <a:pt x="997" y="698"/>
                    <a:pt x="1016" y="702"/>
                  </a:cubicBezTo>
                  <a:cubicBezTo>
                    <a:pt x="1053" y="710"/>
                    <a:pt x="1091" y="716"/>
                    <a:pt x="1129" y="718"/>
                  </a:cubicBezTo>
                  <a:cubicBezTo>
                    <a:pt x="1149" y="719"/>
                    <a:pt x="1168" y="720"/>
                    <a:pt x="1187" y="720"/>
                  </a:cubicBezTo>
                  <a:cubicBezTo>
                    <a:pt x="1207" y="719"/>
                    <a:pt x="1225" y="718"/>
                    <a:pt x="1246" y="715"/>
                  </a:cubicBezTo>
                  <a:cubicBezTo>
                    <a:pt x="1247" y="715"/>
                    <a:pt x="1247" y="715"/>
                    <a:pt x="1247" y="715"/>
                  </a:cubicBezTo>
                  <a:cubicBezTo>
                    <a:pt x="1247" y="715"/>
                    <a:pt x="1247" y="715"/>
                    <a:pt x="1247" y="715"/>
                  </a:cubicBezTo>
                  <a:cubicBezTo>
                    <a:pt x="1283" y="706"/>
                    <a:pt x="1319" y="693"/>
                    <a:pt x="1350" y="671"/>
                  </a:cubicBezTo>
                  <a:cubicBezTo>
                    <a:pt x="1381" y="650"/>
                    <a:pt x="1407" y="621"/>
                    <a:pt x="1424" y="588"/>
                  </a:cubicBezTo>
                  <a:cubicBezTo>
                    <a:pt x="1432" y="571"/>
                    <a:pt x="1439" y="553"/>
                    <a:pt x="1442" y="535"/>
                  </a:cubicBezTo>
                  <a:cubicBezTo>
                    <a:pt x="1444" y="526"/>
                    <a:pt x="1446" y="517"/>
                    <a:pt x="1446" y="507"/>
                  </a:cubicBezTo>
                  <a:cubicBezTo>
                    <a:pt x="1447" y="480"/>
                    <a:pt x="1447" y="480"/>
                    <a:pt x="1447" y="480"/>
                  </a:cubicBezTo>
                  <a:cubicBezTo>
                    <a:pt x="1447" y="463"/>
                    <a:pt x="1446" y="444"/>
                    <a:pt x="1444" y="427"/>
                  </a:cubicBezTo>
                  <a:cubicBezTo>
                    <a:pt x="1443" y="409"/>
                    <a:pt x="1440" y="392"/>
                    <a:pt x="1436" y="374"/>
                  </a:cubicBezTo>
                  <a:cubicBezTo>
                    <a:pt x="1433" y="357"/>
                    <a:pt x="1428" y="340"/>
                    <a:pt x="1422" y="323"/>
                  </a:cubicBezTo>
                  <a:cubicBezTo>
                    <a:pt x="1417" y="306"/>
                    <a:pt x="1410" y="289"/>
                    <a:pt x="1402" y="274"/>
                  </a:cubicBezTo>
                  <a:cubicBezTo>
                    <a:pt x="1386" y="242"/>
                    <a:pt x="1367" y="212"/>
                    <a:pt x="1343" y="185"/>
                  </a:cubicBezTo>
                  <a:cubicBezTo>
                    <a:pt x="1319" y="158"/>
                    <a:pt x="1292" y="135"/>
                    <a:pt x="1263" y="114"/>
                  </a:cubicBezTo>
                  <a:cubicBezTo>
                    <a:pt x="1248" y="104"/>
                    <a:pt x="1233" y="95"/>
                    <a:pt x="1217" y="87"/>
                  </a:cubicBezTo>
                  <a:cubicBezTo>
                    <a:pt x="1201" y="79"/>
                    <a:pt x="1186" y="71"/>
                    <a:pt x="1168" y="65"/>
                  </a:cubicBezTo>
                  <a:cubicBezTo>
                    <a:pt x="1169" y="65"/>
                    <a:pt x="1169" y="65"/>
                    <a:pt x="1169" y="65"/>
                  </a:cubicBezTo>
                  <a:cubicBezTo>
                    <a:pt x="1130" y="50"/>
                    <a:pt x="1091" y="39"/>
                    <a:pt x="1052" y="30"/>
                  </a:cubicBezTo>
                  <a:cubicBezTo>
                    <a:pt x="1012" y="21"/>
                    <a:pt x="972" y="14"/>
                    <a:pt x="932" y="9"/>
                  </a:cubicBezTo>
                  <a:cubicBezTo>
                    <a:pt x="851" y="0"/>
                    <a:pt x="768" y="0"/>
                    <a:pt x="687" y="14"/>
                  </a:cubicBezTo>
                  <a:cubicBezTo>
                    <a:pt x="646" y="21"/>
                    <a:pt x="606" y="31"/>
                    <a:pt x="566" y="45"/>
                  </a:cubicBezTo>
                  <a:cubicBezTo>
                    <a:pt x="527" y="59"/>
                    <a:pt x="489" y="75"/>
                    <a:pt x="453" y="97"/>
                  </a:cubicBezTo>
                  <a:cubicBezTo>
                    <a:pt x="434" y="107"/>
                    <a:pt x="417" y="119"/>
                    <a:pt x="400" y="130"/>
                  </a:cubicBezTo>
                  <a:cubicBezTo>
                    <a:pt x="383" y="143"/>
                    <a:pt x="366" y="155"/>
                    <a:pt x="350" y="169"/>
                  </a:cubicBezTo>
                  <a:cubicBezTo>
                    <a:pt x="327" y="190"/>
                    <a:pt x="327" y="190"/>
                    <a:pt x="327" y="190"/>
                  </a:cubicBezTo>
                  <a:cubicBezTo>
                    <a:pt x="304" y="212"/>
                    <a:pt x="304" y="212"/>
                    <a:pt x="304" y="212"/>
                  </a:cubicBezTo>
                  <a:cubicBezTo>
                    <a:pt x="289" y="226"/>
                    <a:pt x="276" y="242"/>
                    <a:pt x="262" y="258"/>
                  </a:cubicBezTo>
                  <a:cubicBezTo>
                    <a:pt x="248" y="273"/>
                    <a:pt x="237" y="291"/>
                    <a:pt x="224" y="307"/>
                  </a:cubicBezTo>
                  <a:cubicBezTo>
                    <a:pt x="211" y="325"/>
                    <a:pt x="201" y="342"/>
                    <a:pt x="190" y="359"/>
                  </a:cubicBezTo>
                  <a:cubicBezTo>
                    <a:pt x="168" y="394"/>
                    <a:pt x="149" y="430"/>
                    <a:pt x="130" y="466"/>
                  </a:cubicBezTo>
                  <a:cubicBezTo>
                    <a:pt x="93" y="538"/>
                    <a:pt x="61" y="614"/>
                    <a:pt x="38" y="693"/>
                  </a:cubicBezTo>
                  <a:cubicBezTo>
                    <a:pt x="15" y="772"/>
                    <a:pt x="0" y="857"/>
                    <a:pt x="14" y="944"/>
                  </a:cubicBezTo>
                  <a:cubicBezTo>
                    <a:pt x="22" y="987"/>
                    <a:pt x="38" y="1031"/>
                    <a:pt x="66" y="1066"/>
                  </a:cubicBezTo>
                  <a:cubicBezTo>
                    <a:pt x="94" y="1102"/>
                    <a:pt x="132" y="1129"/>
                    <a:pt x="172" y="1146"/>
                  </a:cubicBezTo>
                  <a:cubicBezTo>
                    <a:pt x="173" y="1147"/>
                    <a:pt x="173" y="1147"/>
                    <a:pt x="173" y="1147"/>
                  </a:cubicBezTo>
                  <a:cubicBezTo>
                    <a:pt x="174" y="1147"/>
                    <a:pt x="175" y="1148"/>
                    <a:pt x="176" y="1148"/>
                  </a:cubicBezTo>
                  <a:cubicBezTo>
                    <a:pt x="189" y="1150"/>
                    <a:pt x="201" y="1152"/>
                    <a:pt x="213" y="1154"/>
                  </a:cubicBezTo>
                  <a:cubicBezTo>
                    <a:pt x="225" y="1156"/>
                    <a:pt x="238" y="1157"/>
                    <a:pt x="250" y="1158"/>
                  </a:cubicBezTo>
                  <a:cubicBezTo>
                    <a:pt x="274" y="1160"/>
                    <a:pt x="298" y="1161"/>
                    <a:pt x="323" y="1160"/>
                  </a:cubicBezTo>
                  <a:cubicBezTo>
                    <a:pt x="372" y="1160"/>
                    <a:pt x="421" y="1155"/>
                    <a:pt x="468" y="1142"/>
                  </a:cubicBezTo>
                  <a:cubicBezTo>
                    <a:pt x="480" y="1138"/>
                    <a:pt x="492" y="1134"/>
                    <a:pt x="503" y="1130"/>
                  </a:cubicBezTo>
                  <a:cubicBezTo>
                    <a:pt x="515" y="1126"/>
                    <a:pt x="526" y="1121"/>
                    <a:pt x="537" y="1115"/>
                  </a:cubicBezTo>
                  <a:cubicBezTo>
                    <a:pt x="548" y="1109"/>
                    <a:pt x="559" y="1103"/>
                    <a:pt x="569" y="1096"/>
                  </a:cubicBezTo>
                  <a:cubicBezTo>
                    <a:pt x="579" y="1089"/>
                    <a:pt x="589" y="1080"/>
                    <a:pt x="598" y="1072"/>
                  </a:cubicBezTo>
                  <a:cubicBezTo>
                    <a:pt x="607" y="1063"/>
                    <a:pt x="615" y="1055"/>
                    <a:pt x="623" y="1045"/>
                  </a:cubicBezTo>
                  <a:cubicBezTo>
                    <a:pt x="631" y="1035"/>
                    <a:pt x="637" y="1025"/>
                    <a:pt x="643" y="1014"/>
                  </a:cubicBezTo>
                  <a:cubicBezTo>
                    <a:pt x="649" y="1004"/>
                    <a:pt x="654" y="993"/>
                    <a:pt x="658" y="981"/>
                  </a:cubicBezTo>
                  <a:cubicBezTo>
                    <a:pt x="663" y="970"/>
                    <a:pt x="665" y="958"/>
                    <a:pt x="669" y="947"/>
                  </a:cubicBezTo>
                  <a:cubicBezTo>
                    <a:pt x="662" y="945"/>
                    <a:pt x="662" y="945"/>
                    <a:pt x="662" y="945"/>
                  </a:cubicBezTo>
                  <a:cubicBezTo>
                    <a:pt x="657" y="955"/>
                    <a:pt x="654" y="967"/>
                    <a:pt x="648" y="977"/>
                  </a:cubicBezTo>
                  <a:cubicBezTo>
                    <a:pt x="643" y="987"/>
                    <a:pt x="637" y="997"/>
                    <a:pt x="631" y="1007"/>
                  </a:cubicBezTo>
                  <a:cubicBezTo>
                    <a:pt x="624" y="1016"/>
                    <a:pt x="617" y="1025"/>
                    <a:pt x="609" y="1033"/>
                  </a:cubicBezTo>
                  <a:cubicBezTo>
                    <a:pt x="601" y="1042"/>
                    <a:pt x="593" y="1049"/>
                    <a:pt x="584" y="1056"/>
                  </a:cubicBezTo>
                  <a:cubicBezTo>
                    <a:pt x="575" y="1063"/>
                    <a:pt x="566" y="1069"/>
                    <a:pt x="556" y="1075"/>
                  </a:cubicBezTo>
                  <a:cubicBezTo>
                    <a:pt x="546" y="1080"/>
                    <a:pt x="536" y="1085"/>
                    <a:pt x="525" y="1089"/>
                  </a:cubicBezTo>
                  <a:cubicBezTo>
                    <a:pt x="515" y="1094"/>
                    <a:pt x="504" y="1097"/>
                    <a:pt x="493" y="1101"/>
                  </a:cubicBezTo>
                  <a:cubicBezTo>
                    <a:pt x="482" y="1104"/>
                    <a:pt x="472" y="1107"/>
                    <a:pt x="460" y="1109"/>
                  </a:cubicBezTo>
                  <a:cubicBezTo>
                    <a:pt x="416" y="1118"/>
                    <a:pt x="370" y="1120"/>
                    <a:pt x="324" y="1117"/>
                  </a:cubicBezTo>
                  <a:cubicBezTo>
                    <a:pt x="301" y="1116"/>
                    <a:pt x="278" y="1113"/>
                    <a:pt x="255" y="1110"/>
                  </a:cubicBezTo>
                  <a:cubicBezTo>
                    <a:pt x="244" y="1108"/>
                    <a:pt x="233" y="1106"/>
                    <a:pt x="221" y="1104"/>
                  </a:cubicBezTo>
                  <a:cubicBezTo>
                    <a:pt x="210" y="1102"/>
                    <a:pt x="199" y="1100"/>
                    <a:pt x="189" y="1097"/>
                  </a:cubicBezTo>
                  <a:cubicBezTo>
                    <a:pt x="193" y="1099"/>
                    <a:pt x="193" y="1099"/>
                    <a:pt x="193" y="1099"/>
                  </a:cubicBezTo>
                  <a:cubicBezTo>
                    <a:pt x="161" y="1082"/>
                    <a:pt x="133" y="1060"/>
                    <a:pt x="113" y="1032"/>
                  </a:cubicBezTo>
                  <a:cubicBezTo>
                    <a:pt x="93" y="1003"/>
                    <a:pt x="81" y="970"/>
                    <a:pt x="76" y="934"/>
                  </a:cubicBezTo>
                  <a:cubicBezTo>
                    <a:pt x="71" y="899"/>
                    <a:pt x="73" y="861"/>
                    <a:pt x="78" y="824"/>
                  </a:cubicBezTo>
                  <a:cubicBezTo>
                    <a:pt x="84" y="787"/>
                    <a:pt x="93" y="750"/>
                    <a:pt x="104" y="713"/>
                  </a:cubicBezTo>
                  <a:cubicBezTo>
                    <a:pt x="127" y="640"/>
                    <a:pt x="159" y="568"/>
                    <a:pt x="194" y="498"/>
                  </a:cubicBezTo>
                  <a:cubicBezTo>
                    <a:pt x="211" y="463"/>
                    <a:pt x="231" y="429"/>
                    <a:pt x="250" y="395"/>
                  </a:cubicBezTo>
                  <a:cubicBezTo>
                    <a:pt x="260" y="379"/>
                    <a:pt x="271" y="361"/>
                    <a:pt x="280" y="347"/>
                  </a:cubicBezTo>
                  <a:cubicBezTo>
                    <a:pt x="292" y="332"/>
                    <a:pt x="302" y="315"/>
                    <a:pt x="315" y="301"/>
                  </a:cubicBezTo>
                  <a:cubicBezTo>
                    <a:pt x="327" y="286"/>
                    <a:pt x="339" y="271"/>
                    <a:pt x="352" y="258"/>
                  </a:cubicBezTo>
                  <a:cubicBezTo>
                    <a:pt x="372" y="237"/>
                    <a:pt x="372" y="237"/>
                    <a:pt x="372" y="237"/>
                  </a:cubicBezTo>
                  <a:cubicBezTo>
                    <a:pt x="393" y="218"/>
                    <a:pt x="393" y="218"/>
                    <a:pt x="393" y="218"/>
                  </a:cubicBezTo>
                  <a:cubicBezTo>
                    <a:pt x="407" y="205"/>
                    <a:pt x="422" y="194"/>
                    <a:pt x="437" y="182"/>
                  </a:cubicBezTo>
                  <a:cubicBezTo>
                    <a:pt x="453" y="171"/>
                    <a:pt x="468" y="160"/>
                    <a:pt x="484" y="150"/>
                  </a:cubicBezTo>
                  <a:cubicBezTo>
                    <a:pt x="517" y="130"/>
                    <a:pt x="551" y="114"/>
                    <a:pt x="587" y="100"/>
                  </a:cubicBezTo>
                  <a:cubicBezTo>
                    <a:pt x="622" y="85"/>
                    <a:pt x="659" y="75"/>
                    <a:pt x="697" y="67"/>
                  </a:cubicBezTo>
                  <a:cubicBezTo>
                    <a:pt x="734" y="58"/>
                    <a:pt x="773" y="54"/>
                    <a:pt x="812" y="51"/>
                  </a:cubicBezTo>
                  <a:cubicBezTo>
                    <a:pt x="850" y="48"/>
                    <a:pt x="889" y="47"/>
                    <a:pt x="928" y="50"/>
                  </a:cubicBezTo>
                  <a:cubicBezTo>
                    <a:pt x="967" y="52"/>
                    <a:pt x="1006" y="56"/>
                    <a:pt x="1045" y="63"/>
                  </a:cubicBezTo>
                  <a:cubicBezTo>
                    <a:pt x="1084" y="70"/>
                    <a:pt x="1122" y="79"/>
                    <a:pt x="1159" y="91"/>
                  </a:cubicBezTo>
                  <a:cubicBezTo>
                    <a:pt x="1160" y="91"/>
                    <a:pt x="1160" y="91"/>
                    <a:pt x="1160" y="91"/>
                  </a:cubicBezTo>
                  <a:cubicBezTo>
                    <a:pt x="1175" y="95"/>
                    <a:pt x="1191" y="102"/>
                    <a:pt x="1206" y="109"/>
                  </a:cubicBezTo>
                  <a:cubicBezTo>
                    <a:pt x="1221" y="116"/>
                    <a:pt x="1236" y="124"/>
                    <a:pt x="1250" y="134"/>
                  </a:cubicBezTo>
                  <a:cubicBezTo>
                    <a:pt x="1279" y="152"/>
                    <a:pt x="1305" y="174"/>
                    <a:pt x="1327" y="199"/>
                  </a:cubicBezTo>
                  <a:cubicBezTo>
                    <a:pt x="1350" y="224"/>
                    <a:pt x="1369" y="252"/>
                    <a:pt x="1384" y="282"/>
                  </a:cubicBezTo>
                  <a:cubicBezTo>
                    <a:pt x="1391" y="298"/>
                    <a:pt x="1397" y="313"/>
                    <a:pt x="1402" y="329"/>
                  </a:cubicBezTo>
                  <a:cubicBezTo>
                    <a:pt x="1408" y="345"/>
                    <a:pt x="1412" y="362"/>
                    <a:pt x="1415" y="379"/>
                  </a:cubicBezTo>
                  <a:cubicBezTo>
                    <a:pt x="1418" y="395"/>
                    <a:pt x="1420" y="412"/>
                    <a:pt x="1420" y="429"/>
                  </a:cubicBezTo>
                  <a:cubicBezTo>
                    <a:pt x="1422" y="446"/>
                    <a:pt x="1422" y="462"/>
                    <a:pt x="1421" y="480"/>
                  </a:cubicBezTo>
                  <a:cubicBezTo>
                    <a:pt x="1420" y="498"/>
                    <a:pt x="1419" y="512"/>
                    <a:pt x="1414" y="528"/>
                  </a:cubicBezTo>
                  <a:cubicBezTo>
                    <a:pt x="1410" y="543"/>
                    <a:pt x="1403" y="558"/>
                    <a:pt x="1395" y="572"/>
                  </a:cubicBezTo>
                  <a:cubicBezTo>
                    <a:pt x="1379" y="600"/>
                    <a:pt x="1356" y="622"/>
                    <a:pt x="1328" y="638"/>
                  </a:cubicBezTo>
                  <a:cubicBezTo>
                    <a:pt x="1301" y="654"/>
                    <a:pt x="1270" y="664"/>
                    <a:pt x="1238" y="670"/>
                  </a:cubicBezTo>
                  <a:cubicBezTo>
                    <a:pt x="1240" y="670"/>
                    <a:pt x="1240" y="670"/>
                    <a:pt x="1240" y="670"/>
                  </a:cubicBezTo>
                  <a:cubicBezTo>
                    <a:pt x="1224" y="671"/>
                    <a:pt x="1205" y="671"/>
                    <a:pt x="1188" y="670"/>
                  </a:cubicBezTo>
                  <a:cubicBezTo>
                    <a:pt x="1170" y="669"/>
                    <a:pt x="1152" y="667"/>
                    <a:pt x="1134" y="665"/>
                  </a:cubicBezTo>
                  <a:cubicBezTo>
                    <a:pt x="1099" y="660"/>
                    <a:pt x="1064" y="654"/>
                    <a:pt x="1029" y="645"/>
                  </a:cubicBezTo>
                  <a:cubicBezTo>
                    <a:pt x="1012" y="641"/>
                    <a:pt x="995" y="636"/>
                    <a:pt x="978" y="631"/>
                  </a:cubicBezTo>
                  <a:cubicBezTo>
                    <a:pt x="925" y="613"/>
                    <a:pt x="925" y="613"/>
                    <a:pt x="925" y="613"/>
                  </a:cubicBezTo>
                  <a:cubicBezTo>
                    <a:pt x="906" y="607"/>
                    <a:pt x="885" y="602"/>
                    <a:pt x="862" y="603"/>
                  </a:cubicBezTo>
                  <a:cubicBezTo>
                    <a:pt x="839" y="603"/>
                    <a:pt x="810" y="610"/>
                    <a:pt x="790" y="631"/>
                  </a:cubicBezTo>
                  <a:cubicBezTo>
                    <a:pt x="771" y="651"/>
                    <a:pt x="764" y="675"/>
                    <a:pt x="760" y="696"/>
                  </a:cubicBezTo>
                  <a:cubicBezTo>
                    <a:pt x="757" y="717"/>
                    <a:pt x="756" y="737"/>
                    <a:pt x="757" y="757"/>
                  </a:cubicBezTo>
                  <a:cubicBezTo>
                    <a:pt x="757" y="796"/>
                    <a:pt x="762" y="833"/>
                    <a:pt x="765" y="869"/>
                  </a:cubicBezTo>
                  <a:cubicBezTo>
                    <a:pt x="769" y="904"/>
                    <a:pt x="768" y="939"/>
                    <a:pt x="760" y="969"/>
                  </a:cubicBezTo>
                  <a:cubicBezTo>
                    <a:pt x="755" y="985"/>
                    <a:pt x="748" y="999"/>
                    <a:pt x="740" y="1008"/>
                  </a:cubicBezTo>
                  <a:cubicBezTo>
                    <a:pt x="731" y="1018"/>
                    <a:pt x="719" y="1022"/>
                    <a:pt x="713" y="1021"/>
                  </a:cubicBezTo>
                  <a:cubicBezTo>
                    <a:pt x="726" y="1051"/>
                    <a:pt x="726" y="1051"/>
                    <a:pt x="726" y="1051"/>
                  </a:cubicBezTo>
                  <a:cubicBezTo>
                    <a:pt x="730" y="1041"/>
                    <a:pt x="733" y="1032"/>
                    <a:pt x="736" y="1023"/>
                  </a:cubicBezTo>
                  <a:cubicBezTo>
                    <a:pt x="738" y="1013"/>
                    <a:pt x="740" y="1004"/>
                    <a:pt x="741" y="995"/>
                  </a:cubicBezTo>
                  <a:cubicBezTo>
                    <a:pt x="744" y="976"/>
                    <a:pt x="745" y="956"/>
                    <a:pt x="743" y="936"/>
                  </a:cubicBezTo>
                  <a:cubicBezTo>
                    <a:pt x="742" y="927"/>
                    <a:pt x="739" y="916"/>
                    <a:pt x="737" y="908"/>
                  </a:cubicBezTo>
                  <a:cubicBezTo>
                    <a:pt x="734" y="898"/>
                    <a:pt x="731" y="889"/>
                    <a:pt x="727" y="881"/>
                  </a:cubicBezTo>
                  <a:cubicBezTo>
                    <a:pt x="720" y="863"/>
                    <a:pt x="711" y="847"/>
                    <a:pt x="701" y="832"/>
                  </a:cubicBezTo>
                  <a:cubicBezTo>
                    <a:pt x="682" y="802"/>
                    <a:pt x="662" y="773"/>
                    <a:pt x="665" y="741"/>
                  </a:cubicBezTo>
                  <a:cubicBezTo>
                    <a:pt x="666" y="725"/>
                    <a:pt x="672" y="709"/>
                    <a:pt x="680" y="693"/>
                  </a:cubicBezTo>
                  <a:cubicBezTo>
                    <a:pt x="688" y="678"/>
                    <a:pt x="698" y="664"/>
                    <a:pt x="709" y="650"/>
                  </a:cubicBezTo>
                  <a:lnTo>
                    <a:pt x="704" y="64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3" name="Freeform 89"/>
            <p:cNvSpPr/>
            <p:nvPr/>
          </p:nvSpPr>
          <p:spPr bwMode="auto">
            <a:xfrm>
              <a:off x="5191" y="772"/>
              <a:ext cx="282" cy="333"/>
            </a:xfrm>
            <a:custGeom>
              <a:avLst/>
              <a:gdLst>
                <a:gd name="T0" fmla="*/ 272 w 295"/>
                <a:gd name="T1" fmla="*/ 0 h 349"/>
                <a:gd name="T2" fmla="*/ 273 w 295"/>
                <a:gd name="T3" fmla="*/ 22 h 349"/>
                <a:gd name="T4" fmla="*/ 272 w 295"/>
                <a:gd name="T5" fmla="*/ 46 h 349"/>
                <a:gd name="T6" fmla="*/ 268 w 295"/>
                <a:gd name="T7" fmla="*/ 77 h 349"/>
                <a:gd name="T8" fmla="*/ 265 w 295"/>
                <a:gd name="T9" fmla="*/ 94 h 349"/>
                <a:gd name="T10" fmla="*/ 260 w 295"/>
                <a:gd name="T11" fmla="*/ 112 h 349"/>
                <a:gd name="T12" fmla="*/ 247 w 295"/>
                <a:gd name="T13" fmla="*/ 148 h 349"/>
                <a:gd name="T14" fmla="*/ 227 w 295"/>
                <a:gd name="T15" fmla="*/ 184 h 349"/>
                <a:gd name="T16" fmla="*/ 214 w 295"/>
                <a:gd name="T17" fmla="*/ 201 h 349"/>
                <a:gd name="T18" fmla="*/ 200 w 295"/>
                <a:gd name="T19" fmla="*/ 217 h 349"/>
                <a:gd name="T20" fmla="*/ 169 w 295"/>
                <a:gd name="T21" fmla="*/ 247 h 349"/>
                <a:gd name="T22" fmla="*/ 135 w 295"/>
                <a:gd name="T23" fmla="*/ 272 h 349"/>
                <a:gd name="T24" fmla="*/ 101 w 295"/>
                <a:gd name="T25" fmla="*/ 294 h 349"/>
                <a:gd name="T26" fmla="*/ 69 w 295"/>
                <a:gd name="T27" fmla="*/ 312 h 349"/>
                <a:gd name="T28" fmla="*/ 41 w 295"/>
                <a:gd name="T29" fmla="*/ 327 h 349"/>
                <a:gd name="T30" fmla="*/ 19 w 295"/>
                <a:gd name="T31" fmla="*/ 338 h 349"/>
                <a:gd name="T32" fmla="*/ 0 w 295"/>
                <a:gd name="T33" fmla="*/ 349 h 349"/>
                <a:gd name="T34" fmla="*/ 21 w 295"/>
                <a:gd name="T35" fmla="*/ 346 h 349"/>
                <a:gd name="T36" fmla="*/ 46 w 295"/>
                <a:gd name="T37" fmla="*/ 343 h 349"/>
                <a:gd name="T38" fmla="*/ 78 w 295"/>
                <a:gd name="T39" fmla="*/ 336 h 349"/>
                <a:gd name="T40" fmla="*/ 115 w 295"/>
                <a:gd name="T41" fmla="*/ 324 h 349"/>
                <a:gd name="T42" fmla="*/ 155 w 295"/>
                <a:gd name="T43" fmla="*/ 306 h 349"/>
                <a:gd name="T44" fmla="*/ 196 w 295"/>
                <a:gd name="T45" fmla="*/ 280 h 349"/>
                <a:gd name="T46" fmla="*/ 233 w 295"/>
                <a:gd name="T47" fmla="*/ 247 h 349"/>
                <a:gd name="T48" fmla="*/ 263 w 295"/>
                <a:gd name="T49" fmla="*/ 207 h 349"/>
                <a:gd name="T50" fmla="*/ 283 w 295"/>
                <a:gd name="T51" fmla="*/ 162 h 349"/>
                <a:gd name="T52" fmla="*/ 293 w 295"/>
                <a:gd name="T53" fmla="*/ 118 h 349"/>
                <a:gd name="T54" fmla="*/ 294 w 295"/>
                <a:gd name="T55" fmla="*/ 78 h 349"/>
                <a:gd name="T56" fmla="*/ 289 w 295"/>
                <a:gd name="T57" fmla="*/ 45 h 349"/>
                <a:gd name="T58" fmla="*/ 281 w 295"/>
                <a:gd name="T59" fmla="*/ 20 h 349"/>
                <a:gd name="T60" fmla="*/ 272 w 295"/>
                <a:gd name="T6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49">
                  <a:moveTo>
                    <a:pt x="272" y="0"/>
                  </a:moveTo>
                  <a:cubicBezTo>
                    <a:pt x="272" y="0"/>
                    <a:pt x="273" y="8"/>
                    <a:pt x="273" y="22"/>
                  </a:cubicBezTo>
                  <a:cubicBezTo>
                    <a:pt x="273" y="29"/>
                    <a:pt x="272" y="37"/>
                    <a:pt x="272" y="46"/>
                  </a:cubicBezTo>
                  <a:cubicBezTo>
                    <a:pt x="271" y="55"/>
                    <a:pt x="270" y="66"/>
                    <a:pt x="268" y="77"/>
                  </a:cubicBezTo>
                  <a:cubicBezTo>
                    <a:pt x="268" y="82"/>
                    <a:pt x="266" y="88"/>
                    <a:pt x="265" y="94"/>
                  </a:cubicBezTo>
                  <a:cubicBezTo>
                    <a:pt x="263" y="100"/>
                    <a:pt x="263" y="106"/>
                    <a:pt x="260" y="112"/>
                  </a:cubicBezTo>
                  <a:cubicBezTo>
                    <a:pt x="257" y="124"/>
                    <a:pt x="252" y="136"/>
                    <a:pt x="247" y="148"/>
                  </a:cubicBezTo>
                  <a:cubicBezTo>
                    <a:pt x="242" y="161"/>
                    <a:pt x="233" y="172"/>
                    <a:pt x="227" y="184"/>
                  </a:cubicBezTo>
                  <a:cubicBezTo>
                    <a:pt x="223" y="190"/>
                    <a:pt x="218" y="195"/>
                    <a:pt x="214" y="201"/>
                  </a:cubicBezTo>
                  <a:cubicBezTo>
                    <a:pt x="209" y="206"/>
                    <a:pt x="205" y="212"/>
                    <a:pt x="200" y="217"/>
                  </a:cubicBezTo>
                  <a:cubicBezTo>
                    <a:pt x="190" y="227"/>
                    <a:pt x="181" y="238"/>
                    <a:pt x="169" y="247"/>
                  </a:cubicBezTo>
                  <a:cubicBezTo>
                    <a:pt x="157" y="255"/>
                    <a:pt x="147" y="266"/>
                    <a:pt x="135" y="272"/>
                  </a:cubicBezTo>
                  <a:cubicBezTo>
                    <a:pt x="123" y="279"/>
                    <a:pt x="113" y="288"/>
                    <a:pt x="101" y="294"/>
                  </a:cubicBezTo>
                  <a:cubicBezTo>
                    <a:pt x="90" y="300"/>
                    <a:pt x="79" y="306"/>
                    <a:pt x="69" y="312"/>
                  </a:cubicBezTo>
                  <a:cubicBezTo>
                    <a:pt x="59" y="318"/>
                    <a:pt x="49" y="323"/>
                    <a:pt x="41" y="327"/>
                  </a:cubicBezTo>
                  <a:cubicBezTo>
                    <a:pt x="32" y="331"/>
                    <a:pt x="25" y="335"/>
                    <a:pt x="19" y="338"/>
                  </a:cubicBezTo>
                  <a:cubicBezTo>
                    <a:pt x="7" y="344"/>
                    <a:pt x="0" y="349"/>
                    <a:pt x="0" y="349"/>
                  </a:cubicBezTo>
                  <a:cubicBezTo>
                    <a:pt x="0" y="349"/>
                    <a:pt x="7" y="348"/>
                    <a:pt x="21" y="346"/>
                  </a:cubicBezTo>
                  <a:cubicBezTo>
                    <a:pt x="28" y="346"/>
                    <a:pt x="37" y="345"/>
                    <a:pt x="46" y="343"/>
                  </a:cubicBezTo>
                  <a:cubicBezTo>
                    <a:pt x="56" y="341"/>
                    <a:pt x="67" y="340"/>
                    <a:pt x="78" y="336"/>
                  </a:cubicBezTo>
                  <a:cubicBezTo>
                    <a:pt x="90" y="333"/>
                    <a:pt x="102" y="329"/>
                    <a:pt x="115" y="324"/>
                  </a:cubicBezTo>
                  <a:cubicBezTo>
                    <a:pt x="129" y="320"/>
                    <a:pt x="142" y="313"/>
                    <a:pt x="155" y="306"/>
                  </a:cubicBezTo>
                  <a:cubicBezTo>
                    <a:pt x="169" y="299"/>
                    <a:pt x="182" y="290"/>
                    <a:pt x="196" y="280"/>
                  </a:cubicBezTo>
                  <a:cubicBezTo>
                    <a:pt x="210" y="272"/>
                    <a:pt x="221" y="259"/>
                    <a:pt x="233" y="247"/>
                  </a:cubicBezTo>
                  <a:cubicBezTo>
                    <a:pt x="245" y="235"/>
                    <a:pt x="254" y="221"/>
                    <a:pt x="263" y="207"/>
                  </a:cubicBezTo>
                  <a:cubicBezTo>
                    <a:pt x="271" y="192"/>
                    <a:pt x="279" y="178"/>
                    <a:pt x="283" y="162"/>
                  </a:cubicBezTo>
                  <a:cubicBezTo>
                    <a:pt x="289" y="147"/>
                    <a:pt x="291" y="132"/>
                    <a:pt x="293" y="118"/>
                  </a:cubicBezTo>
                  <a:cubicBezTo>
                    <a:pt x="294" y="104"/>
                    <a:pt x="295" y="90"/>
                    <a:pt x="294" y="78"/>
                  </a:cubicBezTo>
                  <a:cubicBezTo>
                    <a:pt x="293" y="66"/>
                    <a:pt x="291" y="54"/>
                    <a:pt x="289" y="45"/>
                  </a:cubicBezTo>
                  <a:cubicBezTo>
                    <a:pt x="287" y="35"/>
                    <a:pt x="284" y="27"/>
                    <a:pt x="281" y="20"/>
                  </a:cubicBezTo>
                  <a:cubicBezTo>
                    <a:pt x="276" y="7"/>
                    <a:pt x="272" y="0"/>
                    <a:pt x="272"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4" name="Freeform 90"/>
            <p:cNvSpPr/>
            <p:nvPr/>
          </p:nvSpPr>
          <p:spPr bwMode="auto">
            <a:xfrm>
              <a:off x="4829" y="331"/>
              <a:ext cx="221" cy="207"/>
            </a:xfrm>
            <a:custGeom>
              <a:avLst/>
              <a:gdLst>
                <a:gd name="T0" fmla="*/ 225 w 231"/>
                <a:gd name="T1" fmla="*/ 217 h 217"/>
                <a:gd name="T2" fmla="*/ 228 w 231"/>
                <a:gd name="T3" fmla="*/ 202 h 217"/>
                <a:gd name="T4" fmla="*/ 230 w 231"/>
                <a:gd name="T5" fmla="*/ 161 h 217"/>
                <a:gd name="T6" fmla="*/ 216 w 231"/>
                <a:gd name="T7" fmla="*/ 103 h 217"/>
                <a:gd name="T8" fmla="*/ 200 w 231"/>
                <a:gd name="T9" fmla="*/ 72 h 217"/>
                <a:gd name="T10" fmla="*/ 189 w 231"/>
                <a:gd name="T11" fmla="*/ 58 h 217"/>
                <a:gd name="T12" fmla="*/ 176 w 231"/>
                <a:gd name="T13" fmla="*/ 45 h 217"/>
                <a:gd name="T14" fmla="*/ 147 w 231"/>
                <a:gd name="T15" fmla="*/ 23 h 217"/>
                <a:gd name="T16" fmla="*/ 115 w 231"/>
                <a:gd name="T17" fmla="*/ 9 h 217"/>
                <a:gd name="T18" fmla="*/ 83 w 231"/>
                <a:gd name="T19" fmla="*/ 2 h 217"/>
                <a:gd name="T20" fmla="*/ 55 w 231"/>
                <a:gd name="T21" fmla="*/ 1 h 217"/>
                <a:gd name="T22" fmla="*/ 32 w 231"/>
                <a:gd name="T23" fmla="*/ 3 h 217"/>
                <a:gd name="T24" fmla="*/ 14 w 231"/>
                <a:gd name="T25" fmla="*/ 7 h 217"/>
                <a:gd name="T26" fmla="*/ 0 w 231"/>
                <a:gd name="T27" fmla="*/ 12 h 217"/>
                <a:gd name="T28" fmla="*/ 15 w 231"/>
                <a:gd name="T29" fmla="*/ 16 h 217"/>
                <a:gd name="T30" fmla="*/ 31 w 231"/>
                <a:gd name="T31" fmla="*/ 20 h 217"/>
                <a:gd name="T32" fmla="*/ 52 w 231"/>
                <a:gd name="T33" fmla="*/ 26 h 217"/>
                <a:gd name="T34" fmla="*/ 76 w 231"/>
                <a:gd name="T35" fmla="*/ 34 h 217"/>
                <a:gd name="T36" fmla="*/ 100 w 231"/>
                <a:gd name="T37" fmla="*/ 45 h 217"/>
                <a:gd name="T38" fmla="*/ 124 w 231"/>
                <a:gd name="T39" fmla="*/ 59 h 217"/>
                <a:gd name="T40" fmla="*/ 145 w 231"/>
                <a:gd name="T41" fmla="*/ 77 h 217"/>
                <a:gd name="T42" fmla="*/ 156 w 231"/>
                <a:gd name="T43" fmla="*/ 87 h 217"/>
                <a:gd name="T44" fmla="*/ 165 w 231"/>
                <a:gd name="T45" fmla="*/ 98 h 217"/>
                <a:gd name="T46" fmla="*/ 181 w 231"/>
                <a:gd name="T47" fmla="*/ 120 h 217"/>
                <a:gd name="T48" fmla="*/ 194 w 231"/>
                <a:gd name="T49" fmla="*/ 144 h 217"/>
                <a:gd name="T50" fmla="*/ 205 w 231"/>
                <a:gd name="T51" fmla="*/ 166 h 217"/>
                <a:gd name="T52" fmla="*/ 219 w 231"/>
                <a:gd name="T53" fmla="*/ 203 h 217"/>
                <a:gd name="T54" fmla="*/ 225 w 231"/>
                <a:gd name="T5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217">
                  <a:moveTo>
                    <a:pt x="225" y="217"/>
                  </a:moveTo>
                  <a:cubicBezTo>
                    <a:pt x="225" y="217"/>
                    <a:pt x="227" y="212"/>
                    <a:pt x="228" y="202"/>
                  </a:cubicBezTo>
                  <a:cubicBezTo>
                    <a:pt x="230" y="192"/>
                    <a:pt x="231" y="178"/>
                    <a:pt x="230" y="161"/>
                  </a:cubicBezTo>
                  <a:cubicBezTo>
                    <a:pt x="229" y="143"/>
                    <a:pt x="225" y="123"/>
                    <a:pt x="216" y="103"/>
                  </a:cubicBezTo>
                  <a:cubicBezTo>
                    <a:pt x="211" y="93"/>
                    <a:pt x="207" y="82"/>
                    <a:pt x="200" y="72"/>
                  </a:cubicBezTo>
                  <a:cubicBezTo>
                    <a:pt x="189" y="58"/>
                    <a:pt x="189" y="58"/>
                    <a:pt x="189" y="58"/>
                  </a:cubicBezTo>
                  <a:cubicBezTo>
                    <a:pt x="185" y="53"/>
                    <a:pt x="180" y="49"/>
                    <a:pt x="176" y="45"/>
                  </a:cubicBezTo>
                  <a:cubicBezTo>
                    <a:pt x="167" y="36"/>
                    <a:pt x="157" y="29"/>
                    <a:pt x="147" y="23"/>
                  </a:cubicBezTo>
                  <a:cubicBezTo>
                    <a:pt x="137" y="16"/>
                    <a:pt x="125" y="13"/>
                    <a:pt x="115" y="9"/>
                  </a:cubicBezTo>
                  <a:cubicBezTo>
                    <a:pt x="104" y="5"/>
                    <a:pt x="93" y="4"/>
                    <a:pt x="83" y="2"/>
                  </a:cubicBezTo>
                  <a:cubicBezTo>
                    <a:pt x="73" y="0"/>
                    <a:pt x="64" y="1"/>
                    <a:pt x="55" y="1"/>
                  </a:cubicBezTo>
                  <a:cubicBezTo>
                    <a:pt x="47" y="1"/>
                    <a:pt x="39" y="1"/>
                    <a:pt x="32" y="3"/>
                  </a:cubicBezTo>
                  <a:cubicBezTo>
                    <a:pt x="25" y="4"/>
                    <a:pt x="19" y="6"/>
                    <a:pt x="14" y="7"/>
                  </a:cubicBezTo>
                  <a:cubicBezTo>
                    <a:pt x="5" y="10"/>
                    <a:pt x="0" y="12"/>
                    <a:pt x="0" y="12"/>
                  </a:cubicBezTo>
                  <a:cubicBezTo>
                    <a:pt x="0" y="12"/>
                    <a:pt x="5" y="14"/>
                    <a:pt x="15" y="16"/>
                  </a:cubicBezTo>
                  <a:cubicBezTo>
                    <a:pt x="19" y="17"/>
                    <a:pt x="25" y="19"/>
                    <a:pt x="31" y="20"/>
                  </a:cubicBezTo>
                  <a:cubicBezTo>
                    <a:pt x="38" y="21"/>
                    <a:pt x="45" y="24"/>
                    <a:pt x="52" y="26"/>
                  </a:cubicBezTo>
                  <a:cubicBezTo>
                    <a:pt x="59" y="29"/>
                    <a:pt x="68" y="31"/>
                    <a:pt x="76" y="34"/>
                  </a:cubicBezTo>
                  <a:cubicBezTo>
                    <a:pt x="83" y="38"/>
                    <a:pt x="92" y="41"/>
                    <a:pt x="100" y="45"/>
                  </a:cubicBezTo>
                  <a:cubicBezTo>
                    <a:pt x="108" y="50"/>
                    <a:pt x="116" y="54"/>
                    <a:pt x="124" y="59"/>
                  </a:cubicBezTo>
                  <a:cubicBezTo>
                    <a:pt x="131" y="65"/>
                    <a:pt x="139" y="70"/>
                    <a:pt x="145" y="77"/>
                  </a:cubicBezTo>
                  <a:cubicBezTo>
                    <a:pt x="149" y="80"/>
                    <a:pt x="152" y="83"/>
                    <a:pt x="156" y="87"/>
                  </a:cubicBezTo>
                  <a:cubicBezTo>
                    <a:pt x="159" y="91"/>
                    <a:pt x="162" y="94"/>
                    <a:pt x="165" y="98"/>
                  </a:cubicBezTo>
                  <a:cubicBezTo>
                    <a:pt x="171" y="105"/>
                    <a:pt x="176" y="113"/>
                    <a:pt x="181" y="120"/>
                  </a:cubicBezTo>
                  <a:cubicBezTo>
                    <a:pt x="186" y="129"/>
                    <a:pt x="191" y="136"/>
                    <a:pt x="194" y="144"/>
                  </a:cubicBezTo>
                  <a:cubicBezTo>
                    <a:pt x="198" y="152"/>
                    <a:pt x="202" y="159"/>
                    <a:pt x="205" y="166"/>
                  </a:cubicBezTo>
                  <a:cubicBezTo>
                    <a:pt x="211" y="181"/>
                    <a:pt x="216" y="194"/>
                    <a:pt x="219" y="203"/>
                  </a:cubicBezTo>
                  <a:cubicBezTo>
                    <a:pt x="223" y="212"/>
                    <a:pt x="225" y="217"/>
                    <a:pt x="225" y="21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91"/>
            <p:cNvSpPr/>
            <p:nvPr/>
          </p:nvSpPr>
          <p:spPr bwMode="auto">
            <a:xfrm>
              <a:off x="4374" y="198"/>
              <a:ext cx="542" cy="306"/>
            </a:xfrm>
            <a:custGeom>
              <a:avLst/>
              <a:gdLst>
                <a:gd name="T0" fmla="*/ 567 w 567"/>
                <a:gd name="T1" fmla="*/ 160 h 320"/>
                <a:gd name="T2" fmla="*/ 565 w 567"/>
                <a:gd name="T3" fmla="*/ 151 h 320"/>
                <a:gd name="T4" fmla="*/ 558 w 567"/>
                <a:gd name="T5" fmla="*/ 126 h 320"/>
                <a:gd name="T6" fmla="*/ 550 w 567"/>
                <a:gd name="T7" fmla="*/ 109 h 320"/>
                <a:gd name="T8" fmla="*/ 537 w 567"/>
                <a:gd name="T9" fmla="*/ 91 h 320"/>
                <a:gd name="T10" fmla="*/ 497 w 567"/>
                <a:gd name="T11" fmla="*/ 55 h 320"/>
                <a:gd name="T12" fmla="*/ 441 w 567"/>
                <a:gd name="T13" fmla="*/ 26 h 320"/>
                <a:gd name="T14" fmla="*/ 373 w 567"/>
                <a:gd name="T15" fmla="*/ 7 h 320"/>
                <a:gd name="T16" fmla="*/ 297 w 567"/>
                <a:gd name="T17" fmla="*/ 1 h 320"/>
                <a:gd name="T18" fmla="*/ 219 w 567"/>
                <a:gd name="T19" fmla="*/ 11 h 320"/>
                <a:gd name="T20" fmla="*/ 145 w 567"/>
                <a:gd name="T21" fmla="*/ 37 h 320"/>
                <a:gd name="T22" fmla="*/ 81 w 567"/>
                <a:gd name="T23" fmla="*/ 79 h 320"/>
                <a:gd name="T24" fmla="*/ 33 w 567"/>
                <a:gd name="T25" fmla="*/ 133 h 320"/>
                <a:gd name="T26" fmla="*/ 7 w 567"/>
                <a:gd name="T27" fmla="*/ 192 h 320"/>
                <a:gd name="T28" fmla="*/ 4 w 567"/>
                <a:gd name="T29" fmla="*/ 207 h 320"/>
                <a:gd name="T30" fmla="*/ 2 w 567"/>
                <a:gd name="T31" fmla="*/ 220 h 320"/>
                <a:gd name="T32" fmla="*/ 1 w 567"/>
                <a:gd name="T33" fmla="*/ 245 h 320"/>
                <a:gd name="T34" fmla="*/ 4 w 567"/>
                <a:gd name="T35" fmla="*/ 286 h 320"/>
                <a:gd name="T36" fmla="*/ 9 w 567"/>
                <a:gd name="T37" fmla="*/ 311 h 320"/>
                <a:gd name="T38" fmla="*/ 11 w 567"/>
                <a:gd name="T39" fmla="*/ 320 h 320"/>
                <a:gd name="T40" fmla="*/ 12 w 567"/>
                <a:gd name="T41" fmla="*/ 311 h 320"/>
                <a:gd name="T42" fmla="*/ 12 w 567"/>
                <a:gd name="T43" fmla="*/ 285 h 320"/>
                <a:gd name="T44" fmla="*/ 18 w 567"/>
                <a:gd name="T45" fmla="*/ 247 h 320"/>
                <a:gd name="T46" fmla="*/ 23 w 567"/>
                <a:gd name="T47" fmla="*/ 224 h 320"/>
                <a:gd name="T48" fmla="*/ 27 w 567"/>
                <a:gd name="T49" fmla="*/ 212 h 320"/>
                <a:gd name="T50" fmla="*/ 32 w 567"/>
                <a:gd name="T51" fmla="*/ 201 h 320"/>
                <a:gd name="T52" fmla="*/ 105 w 567"/>
                <a:gd name="T53" fmla="*/ 110 h 320"/>
                <a:gd name="T54" fmla="*/ 163 w 567"/>
                <a:gd name="T55" fmla="*/ 76 h 320"/>
                <a:gd name="T56" fmla="*/ 230 w 567"/>
                <a:gd name="T57" fmla="*/ 54 h 320"/>
                <a:gd name="T58" fmla="*/ 299 w 567"/>
                <a:gd name="T59" fmla="*/ 44 h 320"/>
                <a:gd name="T60" fmla="*/ 367 w 567"/>
                <a:gd name="T61" fmla="*/ 46 h 320"/>
                <a:gd name="T62" fmla="*/ 431 w 567"/>
                <a:gd name="T63" fmla="*/ 57 h 320"/>
                <a:gd name="T64" fmla="*/ 484 w 567"/>
                <a:gd name="T65" fmla="*/ 77 h 320"/>
                <a:gd name="T66" fmla="*/ 506 w 567"/>
                <a:gd name="T67" fmla="*/ 89 h 320"/>
                <a:gd name="T68" fmla="*/ 516 w 567"/>
                <a:gd name="T69" fmla="*/ 96 h 320"/>
                <a:gd name="T70" fmla="*/ 525 w 567"/>
                <a:gd name="T71" fmla="*/ 103 h 320"/>
                <a:gd name="T72" fmla="*/ 539 w 567"/>
                <a:gd name="T73" fmla="*/ 117 h 320"/>
                <a:gd name="T74" fmla="*/ 550 w 567"/>
                <a:gd name="T75" fmla="*/ 130 h 320"/>
                <a:gd name="T76" fmla="*/ 563 w 567"/>
                <a:gd name="T77" fmla="*/ 152 h 320"/>
                <a:gd name="T78" fmla="*/ 567 w 567"/>
                <a:gd name="T7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320">
                  <a:moveTo>
                    <a:pt x="567" y="160"/>
                  </a:moveTo>
                  <a:cubicBezTo>
                    <a:pt x="567" y="160"/>
                    <a:pt x="567" y="157"/>
                    <a:pt x="565" y="151"/>
                  </a:cubicBezTo>
                  <a:cubicBezTo>
                    <a:pt x="564" y="145"/>
                    <a:pt x="563" y="137"/>
                    <a:pt x="558" y="126"/>
                  </a:cubicBezTo>
                  <a:cubicBezTo>
                    <a:pt x="556" y="121"/>
                    <a:pt x="554" y="115"/>
                    <a:pt x="550" y="109"/>
                  </a:cubicBezTo>
                  <a:cubicBezTo>
                    <a:pt x="547" y="103"/>
                    <a:pt x="542" y="97"/>
                    <a:pt x="537" y="91"/>
                  </a:cubicBezTo>
                  <a:cubicBezTo>
                    <a:pt x="527" y="78"/>
                    <a:pt x="513" y="66"/>
                    <a:pt x="497" y="55"/>
                  </a:cubicBezTo>
                  <a:cubicBezTo>
                    <a:pt x="481" y="44"/>
                    <a:pt x="462" y="33"/>
                    <a:pt x="441" y="26"/>
                  </a:cubicBezTo>
                  <a:cubicBezTo>
                    <a:pt x="420" y="17"/>
                    <a:pt x="397" y="11"/>
                    <a:pt x="373" y="7"/>
                  </a:cubicBezTo>
                  <a:cubicBezTo>
                    <a:pt x="349" y="3"/>
                    <a:pt x="323" y="0"/>
                    <a:pt x="297" y="1"/>
                  </a:cubicBezTo>
                  <a:cubicBezTo>
                    <a:pt x="271" y="2"/>
                    <a:pt x="246" y="5"/>
                    <a:pt x="219" y="11"/>
                  </a:cubicBezTo>
                  <a:cubicBezTo>
                    <a:pt x="194" y="17"/>
                    <a:pt x="169" y="26"/>
                    <a:pt x="145" y="37"/>
                  </a:cubicBezTo>
                  <a:cubicBezTo>
                    <a:pt x="122" y="48"/>
                    <a:pt x="100" y="63"/>
                    <a:pt x="81" y="79"/>
                  </a:cubicBezTo>
                  <a:cubicBezTo>
                    <a:pt x="61" y="95"/>
                    <a:pt x="45" y="114"/>
                    <a:pt x="33" y="133"/>
                  </a:cubicBezTo>
                  <a:cubicBezTo>
                    <a:pt x="20" y="153"/>
                    <a:pt x="12" y="173"/>
                    <a:pt x="7" y="192"/>
                  </a:cubicBezTo>
                  <a:cubicBezTo>
                    <a:pt x="6" y="197"/>
                    <a:pt x="5" y="201"/>
                    <a:pt x="4" y="207"/>
                  </a:cubicBezTo>
                  <a:cubicBezTo>
                    <a:pt x="3" y="212"/>
                    <a:pt x="3" y="216"/>
                    <a:pt x="2" y="220"/>
                  </a:cubicBezTo>
                  <a:cubicBezTo>
                    <a:pt x="1" y="228"/>
                    <a:pt x="0" y="237"/>
                    <a:pt x="1" y="245"/>
                  </a:cubicBezTo>
                  <a:cubicBezTo>
                    <a:pt x="0" y="261"/>
                    <a:pt x="2" y="275"/>
                    <a:pt x="4" y="286"/>
                  </a:cubicBezTo>
                  <a:cubicBezTo>
                    <a:pt x="5" y="297"/>
                    <a:pt x="8" y="305"/>
                    <a:pt x="9" y="311"/>
                  </a:cubicBezTo>
                  <a:cubicBezTo>
                    <a:pt x="11" y="317"/>
                    <a:pt x="11" y="320"/>
                    <a:pt x="11" y="320"/>
                  </a:cubicBezTo>
                  <a:cubicBezTo>
                    <a:pt x="11" y="320"/>
                    <a:pt x="11" y="316"/>
                    <a:pt x="12" y="311"/>
                  </a:cubicBezTo>
                  <a:cubicBezTo>
                    <a:pt x="12" y="305"/>
                    <a:pt x="11" y="296"/>
                    <a:pt x="12" y="285"/>
                  </a:cubicBezTo>
                  <a:cubicBezTo>
                    <a:pt x="13" y="274"/>
                    <a:pt x="15" y="261"/>
                    <a:pt x="18" y="247"/>
                  </a:cubicBezTo>
                  <a:cubicBezTo>
                    <a:pt x="18" y="240"/>
                    <a:pt x="20" y="233"/>
                    <a:pt x="23" y="224"/>
                  </a:cubicBezTo>
                  <a:cubicBezTo>
                    <a:pt x="24" y="220"/>
                    <a:pt x="26" y="216"/>
                    <a:pt x="27" y="212"/>
                  </a:cubicBezTo>
                  <a:cubicBezTo>
                    <a:pt x="28" y="208"/>
                    <a:pt x="30" y="204"/>
                    <a:pt x="32" y="201"/>
                  </a:cubicBezTo>
                  <a:cubicBezTo>
                    <a:pt x="45" y="168"/>
                    <a:pt x="70" y="135"/>
                    <a:pt x="105" y="110"/>
                  </a:cubicBezTo>
                  <a:cubicBezTo>
                    <a:pt x="123" y="97"/>
                    <a:pt x="142" y="86"/>
                    <a:pt x="163" y="76"/>
                  </a:cubicBezTo>
                  <a:cubicBezTo>
                    <a:pt x="184" y="67"/>
                    <a:pt x="207" y="60"/>
                    <a:pt x="230" y="54"/>
                  </a:cubicBezTo>
                  <a:cubicBezTo>
                    <a:pt x="252" y="49"/>
                    <a:pt x="276" y="45"/>
                    <a:pt x="299" y="44"/>
                  </a:cubicBezTo>
                  <a:cubicBezTo>
                    <a:pt x="322" y="43"/>
                    <a:pt x="345" y="43"/>
                    <a:pt x="367" y="46"/>
                  </a:cubicBezTo>
                  <a:cubicBezTo>
                    <a:pt x="389" y="48"/>
                    <a:pt x="411" y="52"/>
                    <a:pt x="431" y="57"/>
                  </a:cubicBezTo>
                  <a:cubicBezTo>
                    <a:pt x="450" y="62"/>
                    <a:pt x="468" y="69"/>
                    <a:pt x="484" y="77"/>
                  </a:cubicBezTo>
                  <a:cubicBezTo>
                    <a:pt x="492" y="81"/>
                    <a:pt x="500" y="84"/>
                    <a:pt x="506" y="89"/>
                  </a:cubicBezTo>
                  <a:cubicBezTo>
                    <a:pt x="510" y="91"/>
                    <a:pt x="513" y="94"/>
                    <a:pt x="516" y="96"/>
                  </a:cubicBezTo>
                  <a:cubicBezTo>
                    <a:pt x="519" y="98"/>
                    <a:pt x="522" y="100"/>
                    <a:pt x="525" y="103"/>
                  </a:cubicBezTo>
                  <a:cubicBezTo>
                    <a:pt x="531" y="107"/>
                    <a:pt x="535" y="112"/>
                    <a:pt x="539" y="117"/>
                  </a:cubicBezTo>
                  <a:cubicBezTo>
                    <a:pt x="544" y="121"/>
                    <a:pt x="548" y="126"/>
                    <a:pt x="550" y="130"/>
                  </a:cubicBezTo>
                  <a:cubicBezTo>
                    <a:pt x="557" y="139"/>
                    <a:pt x="561" y="147"/>
                    <a:pt x="563" y="152"/>
                  </a:cubicBezTo>
                  <a:cubicBezTo>
                    <a:pt x="566" y="157"/>
                    <a:pt x="567" y="160"/>
                    <a:pt x="567" y="16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6" name="Freeform 92"/>
            <p:cNvSpPr/>
            <p:nvPr/>
          </p:nvSpPr>
          <p:spPr bwMode="auto">
            <a:xfrm>
              <a:off x="4013" y="405"/>
              <a:ext cx="369" cy="420"/>
            </a:xfrm>
            <a:custGeom>
              <a:avLst/>
              <a:gdLst>
                <a:gd name="T0" fmla="*/ 386 w 386"/>
                <a:gd name="T1" fmla="*/ 37 h 440"/>
                <a:gd name="T2" fmla="*/ 379 w 386"/>
                <a:gd name="T3" fmla="*/ 33 h 440"/>
                <a:gd name="T4" fmla="*/ 359 w 386"/>
                <a:gd name="T5" fmla="*/ 23 h 440"/>
                <a:gd name="T6" fmla="*/ 325 w 386"/>
                <a:gd name="T7" fmla="*/ 10 h 440"/>
                <a:gd name="T8" fmla="*/ 278 w 386"/>
                <a:gd name="T9" fmla="*/ 2 h 440"/>
                <a:gd name="T10" fmla="*/ 221 w 386"/>
                <a:gd name="T11" fmla="*/ 3 h 440"/>
                <a:gd name="T12" fmla="*/ 159 w 386"/>
                <a:gd name="T13" fmla="*/ 20 h 440"/>
                <a:gd name="T14" fmla="*/ 99 w 386"/>
                <a:gd name="T15" fmla="*/ 56 h 440"/>
                <a:gd name="T16" fmla="*/ 51 w 386"/>
                <a:gd name="T17" fmla="*/ 110 h 440"/>
                <a:gd name="T18" fmla="*/ 20 w 386"/>
                <a:gd name="T19" fmla="*/ 174 h 440"/>
                <a:gd name="T20" fmla="*/ 3 w 386"/>
                <a:gd name="T21" fmla="*/ 240 h 440"/>
                <a:gd name="T22" fmla="*/ 3 w 386"/>
                <a:gd name="T23" fmla="*/ 304 h 440"/>
                <a:gd name="T24" fmla="*/ 20 w 386"/>
                <a:gd name="T25" fmla="*/ 360 h 440"/>
                <a:gd name="T26" fmla="*/ 33 w 386"/>
                <a:gd name="T27" fmla="*/ 382 h 440"/>
                <a:gd name="T28" fmla="*/ 47 w 386"/>
                <a:gd name="T29" fmla="*/ 400 h 440"/>
                <a:gd name="T30" fmla="*/ 61 w 386"/>
                <a:gd name="T31" fmla="*/ 414 h 440"/>
                <a:gd name="T32" fmla="*/ 74 w 386"/>
                <a:gd name="T33" fmla="*/ 424 h 440"/>
                <a:gd name="T34" fmla="*/ 94 w 386"/>
                <a:gd name="T35" fmla="*/ 436 h 440"/>
                <a:gd name="T36" fmla="*/ 101 w 386"/>
                <a:gd name="T37" fmla="*/ 440 h 440"/>
                <a:gd name="T38" fmla="*/ 95 w 386"/>
                <a:gd name="T39" fmla="*/ 434 h 440"/>
                <a:gd name="T40" fmla="*/ 80 w 386"/>
                <a:gd name="T41" fmla="*/ 418 h 440"/>
                <a:gd name="T42" fmla="*/ 71 w 386"/>
                <a:gd name="T43" fmla="*/ 405 h 440"/>
                <a:gd name="T44" fmla="*/ 61 w 386"/>
                <a:gd name="T45" fmla="*/ 390 h 440"/>
                <a:gd name="T46" fmla="*/ 51 w 386"/>
                <a:gd name="T47" fmla="*/ 372 h 440"/>
                <a:gd name="T48" fmla="*/ 43 w 386"/>
                <a:gd name="T49" fmla="*/ 351 h 440"/>
                <a:gd name="T50" fmla="*/ 36 w 386"/>
                <a:gd name="T51" fmla="*/ 302 h 440"/>
                <a:gd name="T52" fmla="*/ 42 w 386"/>
                <a:gd name="T53" fmla="*/ 247 h 440"/>
                <a:gd name="T54" fmla="*/ 60 w 386"/>
                <a:gd name="T55" fmla="*/ 189 h 440"/>
                <a:gd name="T56" fmla="*/ 89 w 386"/>
                <a:gd name="T57" fmla="*/ 134 h 440"/>
                <a:gd name="T58" fmla="*/ 127 w 386"/>
                <a:gd name="T59" fmla="*/ 89 h 440"/>
                <a:gd name="T60" fmla="*/ 175 w 386"/>
                <a:gd name="T61" fmla="*/ 56 h 440"/>
                <a:gd name="T62" fmla="*/ 228 w 386"/>
                <a:gd name="T63" fmla="*/ 36 h 440"/>
                <a:gd name="T64" fmla="*/ 278 w 386"/>
                <a:gd name="T65" fmla="*/ 27 h 440"/>
                <a:gd name="T66" fmla="*/ 322 w 386"/>
                <a:gd name="T67" fmla="*/ 27 h 440"/>
                <a:gd name="T68" fmla="*/ 356 w 386"/>
                <a:gd name="T69" fmla="*/ 31 h 440"/>
                <a:gd name="T70" fmla="*/ 378 w 386"/>
                <a:gd name="T71" fmla="*/ 35 h 440"/>
                <a:gd name="T72" fmla="*/ 386 w 386"/>
                <a:gd name="T73" fmla="*/ 3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40">
                  <a:moveTo>
                    <a:pt x="386" y="37"/>
                  </a:moveTo>
                  <a:cubicBezTo>
                    <a:pt x="386" y="37"/>
                    <a:pt x="384" y="36"/>
                    <a:pt x="379" y="33"/>
                  </a:cubicBezTo>
                  <a:cubicBezTo>
                    <a:pt x="374" y="31"/>
                    <a:pt x="368" y="26"/>
                    <a:pt x="359" y="23"/>
                  </a:cubicBezTo>
                  <a:cubicBezTo>
                    <a:pt x="350" y="19"/>
                    <a:pt x="338" y="14"/>
                    <a:pt x="325" y="10"/>
                  </a:cubicBezTo>
                  <a:cubicBezTo>
                    <a:pt x="311" y="7"/>
                    <a:pt x="296" y="3"/>
                    <a:pt x="278" y="2"/>
                  </a:cubicBezTo>
                  <a:cubicBezTo>
                    <a:pt x="261" y="0"/>
                    <a:pt x="241" y="1"/>
                    <a:pt x="221" y="3"/>
                  </a:cubicBezTo>
                  <a:cubicBezTo>
                    <a:pt x="201" y="7"/>
                    <a:pt x="180" y="11"/>
                    <a:pt x="159" y="20"/>
                  </a:cubicBezTo>
                  <a:cubicBezTo>
                    <a:pt x="138" y="29"/>
                    <a:pt x="117" y="40"/>
                    <a:pt x="99" y="56"/>
                  </a:cubicBezTo>
                  <a:cubicBezTo>
                    <a:pt x="81" y="71"/>
                    <a:pt x="65" y="90"/>
                    <a:pt x="51" y="110"/>
                  </a:cubicBezTo>
                  <a:cubicBezTo>
                    <a:pt x="38" y="131"/>
                    <a:pt x="29" y="151"/>
                    <a:pt x="20" y="174"/>
                  </a:cubicBezTo>
                  <a:cubicBezTo>
                    <a:pt x="12" y="195"/>
                    <a:pt x="7" y="218"/>
                    <a:pt x="3" y="240"/>
                  </a:cubicBezTo>
                  <a:cubicBezTo>
                    <a:pt x="0" y="262"/>
                    <a:pt x="1" y="284"/>
                    <a:pt x="3" y="304"/>
                  </a:cubicBezTo>
                  <a:cubicBezTo>
                    <a:pt x="6" y="325"/>
                    <a:pt x="12" y="344"/>
                    <a:pt x="20" y="360"/>
                  </a:cubicBezTo>
                  <a:cubicBezTo>
                    <a:pt x="24" y="368"/>
                    <a:pt x="28" y="376"/>
                    <a:pt x="33" y="382"/>
                  </a:cubicBezTo>
                  <a:cubicBezTo>
                    <a:pt x="38" y="389"/>
                    <a:pt x="42" y="395"/>
                    <a:pt x="47" y="400"/>
                  </a:cubicBezTo>
                  <a:cubicBezTo>
                    <a:pt x="52" y="405"/>
                    <a:pt x="57" y="410"/>
                    <a:pt x="61" y="414"/>
                  </a:cubicBezTo>
                  <a:cubicBezTo>
                    <a:pt x="66" y="418"/>
                    <a:pt x="70" y="421"/>
                    <a:pt x="74" y="424"/>
                  </a:cubicBezTo>
                  <a:cubicBezTo>
                    <a:pt x="82" y="430"/>
                    <a:pt x="90" y="433"/>
                    <a:pt x="94" y="436"/>
                  </a:cubicBezTo>
                  <a:cubicBezTo>
                    <a:pt x="99" y="439"/>
                    <a:pt x="101" y="440"/>
                    <a:pt x="101" y="440"/>
                  </a:cubicBezTo>
                  <a:cubicBezTo>
                    <a:pt x="101" y="440"/>
                    <a:pt x="99" y="438"/>
                    <a:pt x="95" y="434"/>
                  </a:cubicBezTo>
                  <a:cubicBezTo>
                    <a:pt x="92" y="430"/>
                    <a:pt x="86" y="425"/>
                    <a:pt x="80" y="418"/>
                  </a:cubicBezTo>
                  <a:cubicBezTo>
                    <a:pt x="77" y="414"/>
                    <a:pt x="74" y="410"/>
                    <a:pt x="71" y="405"/>
                  </a:cubicBezTo>
                  <a:cubicBezTo>
                    <a:pt x="67" y="401"/>
                    <a:pt x="64" y="395"/>
                    <a:pt x="61" y="390"/>
                  </a:cubicBezTo>
                  <a:cubicBezTo>
                    <a:pt x="57" y="384"/>
                    <a:pt x="55" y="378"/>
                    <a:pt x="51" y="372"/>
                  </a:cubicBezTo>
                  <a:cubicBezTo>
                    <a:pt x="49" y="365"/>
                    <a:pt x="46" y="358"/>
                    <a:pt x="43" y="351"/>
                  </a:cubicBezTo>
                  <a:cubicBezTo>
                    <a:pt x="39" y="336"/>
                    <a:pt x="37" y="319"/>
                    <a:pt x="36" y="302"/>
                  </a:cubicBezTo>
                  <a:cubicBezTo>
                    <a:pt x="36" y="284"/>
                    <a:pt x="38" y="266"/>
                    <a:pt x="42" y="247"/>
                  </a:cubicBezTo>
                  <a:cubicBezTo>
                    <a:pt x="46" y="228"/>
                    <a:pt x="53" y="208"/>
                    <a:pt x="60" y="189"/>
                  </a:cubicBezTo>
                  <a:cubicBezTo>
                    <a:pt x="68" y="171"/>
                    <a:pt x="78" y="150"/>
                    <a:pt x="89" y="134"/>
                  </a:cubicBezTo>
                  <a:cubicBezTo>
                    <a:pt x="99" y="117"/>
                    <a:pt x="112" y="101"/>
                    <a:pt x="127" y="89"/>
                  </a:cubicBezTo>
                  <a:cubicBezTo>
                    <a:pt x="142" y="76"/>
                    <a:pt x="158" y="64"/>
                    <a:pt x="175" y="56"/>
                  </a:cubicBezTo>
                  <a:cubicBezTo>
                    <a:pt x="192" y="47"/>
                    <a:pt x="210" y="41"/>
                    <a:pt x="228" y="36"/>
                  </a:cubicBezTo>
                  <a:cubicBezTo>
                    <a:pt x="245" y="32"/>
                    <a:pt x="262" y="29"/>
                    <a:pt x="278" y="27"/>
                  </a:cubicBezTo>
                  <a:cubicBezTo>
                    <a:pt x="294" y="26"/>
                    <a:pt x="309" y="26"/>
                    <a:pt x="322" y="27"/>
                  </a:cubicBezTo>
                  <a:cubicBezTo>
                    <a:pt x="335" y="28"/>
                    <a:pt x="347" y="29"/>
                    <a:pt x="356" y="31"/>
                  </a:cubicBezTo>
                  <a:cubicBezTo>
                    <a:pt x="366" y="32"/>
                    <a:pt x="373" y="34"/>
                    <a:pt x="378" y="35"/>
                  </a:cubicBezTo>
                  <a:cubicBezTo>
                    <a:pt x="383" y="36"/>
                    <a:pt x="386" y="37"/>
                    <a:pt x="386" y="3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7" name="Freeform 93"/>
            <p:cNvSpPr/>
            <p:nvPr/>
          </p:nvSpPr>
          <p:spPr bwMode="auto">
            <a:xfrm>
              <a:off x="3900" y="799"/>
              <a:ext cx="345" cy="442"/>
            </a:xfrm>
            <a:custGeom>
              <a:avLst/>
              <a:gdLst>
                <a:gd name="T0" fmla="*/ 195 w 361"/>
                <a:gd name="T1" fmla="*/ 7 h 462"/>
                <a:gd name="T2" fmla="*/ 186 w 361"/>
                <a:gd name="T3" fmla="*/ 5 h 462"/>
                <a:gd name="T4" fmla="*/ 161 w 361"/>
                <a:gd name="T5" fmla="*/ 0 h 462"/>
                <a:gd name="T6" fmla="*/ 121 w 361"/>
                <a:gd name="T7" fmla="*/ 4 h 462"/>
                <a:gd name="T8" fmla="*/ 73 w 361"/>
                <a:gd name="T9" fmla="*/ 27 h 462"/>
                <a:gd name="T10" fmla="*/ 9 w 361"/>
                <a:gd name="T11" fmla="*/ 143 h 462"/>
                <a:gd name="T12" fmla="*/ 25 w 361"/>
                <a:gd name="T13" fmla="*/ 294 h 462"/>
                <a:gd name="T14" fmla="*/ 114 w 361"/>
                <a:gd name="T15" fmla="*/ 416 h 462"/>
                <a:gd name="T16" fmla="*/ 241 w 361"/>
                <a:gd name="T17" fmla="*/ 461 h 462"/>
                <a:gd name="T18" fmla="*/ 269 w 361"/>
                <a:gd name="T19" fmla="*/ 459 h 462"/>
                <a:gd name="T20" fmla="*/ 293 w 361"/>
                <a:gd name="T21" fmla="*/ 452 h 462"/>
                <a:gd name="T22" fmla="*/ 330 w 361"/>
                <a:gd name="T23" fmla="*/ 439 h 462"/>
                <a:gd name="T24" fmla="*/ 361 w 361"/>
                <a:gd name="T25" fmla="*/ 425 h 462"/>
                <a:gd name="T26" fmla="*/ 352 w 361"/>
                <a:gd name="T27" fmla="*/ 424 h 462"/>
                <a:gd name="T28" fmla="*/ 326 w 361"/>
                <a:gd name="T29" fmla="*/ 424 h 462"/>
                <a:gd name="T30" fmla="*/ 289 w 361"/>
                <a:gd name="T31" fmla="*/ 425 h 462"/>
                <a:gd name="T32" fmla="*/ 265 w 361"/>
                <a:gd name="T33" fmla="*/ 425 h 462"/>
                <a:gd name="T34" fmla="*/ 242 w 361"/>
                <a:gd name="T35" fmla="*/ 425 h 462"/>
                <a:gd name="T36" fmla="*/ 141 w 361"/>
                <a:gd name="T37" fmla="*/ 383 h 462"/>
                <a:gd name="T38" fmla="*/ 98 w 361"/>
                <a:gd name="T39" fmla="*/ 336 h 462"/>
                <a:gd name="T40" fmla="*/ 66 w 361"/>
                <a:gd name="T41" fmla="*/ 277 h 462"/>
                <a:gd name="T42" fmla="*/ 49 w 361"/>
                <a:gd name="T43" fmla="*/ 213 h 462"/>
                <a:gd name="T44" fmla="*/ 48 w 361"/>
                <a:gd name="T45" fmla="*/ 149 h 462"/>
                <a:gd name="T46" fmla="*/ 62 w 361"/>
                <a:gd name="T47" fmla="*/ 91 h 462"/>
                <a:gd name="T48" fmla="*/ 90 w 361"/>
                <a:gd name="T49" fmla="*/ 46 h 462"/>
                <a:gd name="T50" fmla="*/ 162 w 361"/>
                <a:gd name="T51" fmla="*/ 9 h 462"/>
                <a:gd name="T52" fmla="*/ 186 w 361"/>
                <a:gd name="T53" fmla="*/ 7 h 462"/>
                <a:gd name="T54" fmla="*/ 195 w 361"/>
                <a:gd name="T55" fmla="*/ 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62">
                  <a:moveTo>
                    <a:pt x="195" y="7"/>
                  </a:moveTo>
                  <a:cubicBezTo>
                    <a:pt x="195" y="7"/>
                    <a:pt x="192" y="6"/>
                    <a:pt x="186" y="5"/>
                  </a:cubicBezTo>
                  <a:cubicBezTo>
                    <a:pt x="181" y="3"/>
                    <a:pt x="172" y="1"/>
                    <a:pt x="161" y="0"/>
                  </a:cubicBezTo>
                  <a:cubicBezTo>
                    <a:pt x="151" y="0"/>
                    <a:pt x="137" y="0"/>
                    <a:pt x="121" y="4"/>
                  </a:cubicBezTo>
                  <a:cubicBezTo>
                    <a:pt x="106" y="7"/>
                    <a:pt x="89" y="15"/>
                    <a:pt x="73" y="27"/>
                  </a:cubicBezTo>
                  <a:cubicBezTo>
                    <a:pt x="41" y="52"/>
                    <a:pt x="17" y="95"/>
                    <a:pt x="9" y="143"/>
                  </a:cubicBezTo>
                  <a:cubicBezTo>
                    <a:pt x="0" y="191"/>
                    <a:pt x="5" y="245"/>
                    <a:pt x="25" y="294"/>
                  </a:cubicBezTo>
                  <a:cubicBezTo>
                    <a:pt x="45" y="341"/>
                    <a:pt x="75" y="385"/>
                    <a:pt x="114" y="416"/>
                  </a:cubicBezTo>
                  <a:cubicBezTo>
                    <a:pt x="153" y="447"/>
                    <a:pt x="201" y="462"/>
                    <a:pt x="241" y="461"/>
                  </a:cubicBezTo>
                  <a:cubicBezTo>
                    <a:pt x="251" y="461"/>
                    <a:pt x="260" y="461"/>
                    <a:pt x="269" y="459"/>
                  </a:cubicBezTo>
                  <a:cubicBezTo>
                    <a:pt x="278" y="456"/>
                    <a:pt x="285" y="455"/>
                    <a:pt x="293" y="452"/>
                  </a:cubicBezTo>
                  <a:cubicBezTo>
                    <a:pt x="308" y="448"/>
                    <a:pt x="320" y="443"/>
                    <a:pt x="330" y="439"/>
                  </a:cubicBezTo>
                  <a:cubicBezTo>
                    <a:pt x="349" y="431"/>
                    <a:pt x="361" y="425"/>
                    <a:pt x="361" y="425"/>
                  </a:cubicBezTo>
                  <a:cubicBezTo>
                    <a:pt x="361" y="425"/>
                    <a:pt x="358" y="425"/>
                    <a:pt x="352" y="424"/>
                  </a:cubicBezTo>
                  <a:cubicBezTo>
                    <a:pt x="346" y="424"/>
                    <a:pt x="337" y="423"/>
                    <a:pt x="326" y="424"/>
                  </a:cubicBezTo>
                  <a:cubicBezTo>
                    <a:pt x="316" y="424"/>
                    <a:pt x="303" y="424"/>
                    <a:pt x="289" y="425"/>
                  </a:cubicBezTo>
                  <a:cubicBezTo>
                    <a:pt x="281" y="425"/>
                    <a:pt x="274" y="425"/>
                    <a:pt x="265" y="425"/>
                  </a:cubicBezTo>
                  <a:cubicBezTo>
                    <a:pt x="258" y="425"/>
                    <a:pt x="250" y="425"/>
                    <a:pt x="242" y="425"/>
                  </a:cubicBezTo>
                  <a:cubicBezTo>
                    <a:pt x="209" y="423"/>
                    <a:pt x="172" y="410"/>
                    <a:pt x="141" y="383"/>
                  </a:cubicBezTo>
                  <a:cubicBezTo>
                    <a:pt x="125" y="370"/>
                    <a:pt x="110" y="354"/>
                    <a:pt x="98" y="336"/>
                  </a:cubicBezTo>
                  <a:cubicBezTo>
                    <a:pt x="85" y="317"/>
                    <a:pt x="75" y="298"/>
                    <a:pt x="66" y="277"/>
                  </a:cubicBezTo>
                  <a:cubicBezTo>
                    <a:pt x="57" y="257"/>
                    <a:pt x="52" y="235"/>
                    <a:pt x="49" y="213"/>
                  </a:cubicBezTo>
                  <a:cubicBezTo>
                    <a:pt x="46" y="191"/>
                    <a:pt x="45" y="169"/>
                    <a:pt x="48" y="149"/>
                  </a:cubicBezTo>
                  <a:cubicBezTo>
                    <a:pt x="50" y="128"/>
                    <a:pt x="55" y="108"/>
                    <a:pt x="62" y="91"/>
                  </a:cubicBezTo>
                  <a:cubicBezTo>
                    <a:pt x="69" y="73"/>
                    <a:pt x="79" y="58"/>
                    <a:pt x="90" y="46"/>
                  </a:cubicBezTo>
                  <a:cubicBezTo>
                    <a:pt x="113" y="22"/>
                    <a:pt x="141" y="12"/>
                    <a:pt x="162" y="9"/>
                  </a:cubicBezTo>
                  <a:cubicBezTo>
                    <a:pt x="172" y="8"/>
                    <a:pt x="180" y="7"/>
                    <a:pt x="186" y="7"/>
                  </a:cubicBezTo>
                  <a:cubicBezTo>
                    <a:pt x="192" y="7"/>
                    <a:pt x="195" y="7"/>
                    <a:pt x="195"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8" name="Freeform 94"/>
            <p:cNvSpPr/>
            <p:nvPr/>
          </p:nvSpPr>
          <p:spPr bwMode="auto">
            <a:xfrm>
              <a:off x="4429" y="279"/>
              <a:ext cx="384" cy="198"/>
            </a:xfrm>
            <a:custGeom>
              <a:avLst/>
              <a:gdLst>
                <a:gd name="T0" fmla="*/ 401 w 401"/>
                <a:gd name="T1" fmla="*/ 23 h 207"/>
                <a:gd name="T2" fmla="*/ 326 w 401"/>
                <a:gd name="T3" fmla="*/ 4 h 207"/>
                <a:gd name="T4" fmla="*/ 288 w 401"/>
                <a:gd name="T5" fmla="*/ 1 h 207"/>
                <a:gd name="T6" fmla="*/ 246 w 401"/>
                <a:gd name="T7" fmla="*/ 1 h 207"/>
                <a:gd name="T8" fmla="*/ 200 w 401"/>
                <a:gd name="T9" fmla="*/ 7 h 207"/>
                <a:gd name="T10" fmla="*/ 155 w 401"/>
                <a:gd name="T11" fmla="*/ 20 h 207"/>
                <a:gd name="T12" fmla="*/ 111 w 401"/>
                <a:gd name="T13" fmla="*/ 41 h 207"/>
                <a:gd name="T14" fmla="*/ 74 w 401"/>
                <a:gd name="T15" fmla="*/ 68 h 207"/>
                <a:gd name="T16" fmla="*/ 57 w 401"/>
                <a:gd name="T17" fmla="*/ 83 h 207"/>
                <a:gd name="T18" fmla="*/ 44 w 401"/>
                <a:gd name="T19" fmla="*/ 100 h 207"/>
                <a:gd name="T20" fmla="*/ 32 w 401"/>
                <a:gd name="T21" fmla="*/ 116 h 207"/>
                <a:gd name="T22" fmla="*/ 24 w 401"/>
                <a:gd name="T23" fmla="*/ 133 h 207"/>
                <a:gd name="T24" fmla="*/ 10 w 401"/>
                <a:gd name="T25" fmla="*/ 162 h 207"/>
                <a:gd name="T26" fmla="*/ 4 w 401"/>
                <a:gd name="T27" fmla="*/ 186 h 207"/>
                <a:gd name="T28" fmla="*/ 0 w 401"/>
                <a:gd name="T29" fmla="*/ 207 h 207"/>
                <a:gd name="T30" fmla="*/ 10 w 401"/>
                <a:gd name="T31" fmla="*/ 188 h 207"/>
                <a:gd name="T32" fmla="*/ 22 w 401"/>
                <a:gd name="T33" fmla="*/ 168 h 207"/>
                <a:gd name="T34" fmla="*/ 40 w 401"/>
                <a:gd name="T35" fmla="*/ 143 h 207"/>
                <a:gd name="T36" fmla="*/ 50 w 401"/>
                <a:gd name="T37" fmla="*/ 129 h 207"/>
                <a:gd name="T38" fmla="*/ 63 w 401"/>
                <a:gd name="T39" fmla="*/ 116 h 207"/>
                <a:gd name="T40" fmla="*/ 76 w 401"/>
                <a:gd name="T41" fmla="*/ 103 h 207"/>
                <a:gd name="T42" fmla="*/ 92 w 401"/>
                <a:gd name="T43" fmla="*/ 91 h 207"/>
                <a:gd name="T44" fmla="*/ 127 w 401"/>
                <a:gd name="T45" fmla="*/ 69 h 207"/>
                <a:gd name="T46" fmla="*/ 166 w 401"/>
                <a:gd name="T47" fmla="*/ 51 h 207"/>
                <a:gd name="T48" fmla="*/ 207 w 401"/>
                <a:gd name="T49" fmla="*/ 39 h 207"/>
                <a:gd name="T50" fmla="*/ 249 w 401"/>
                <a:gd name="T51" fmla="*/ 31 h 207"/>
                <a:gd name="T52" fmla="*/ 325 w 401"/>
                <a:gd name="T53" fmla="*/ 23 h 207"/>
                <a:gd name="T54" fmla="*/ 356 w 401"/>
                <a:gd name="T55" fmla="*/ 22 h 207"/>
                <a:gd name="T56" fmla="*/ 380 w 401"/>
                <a:gd name="T57" fmla="*/ 22 h 207"/>
                <a:gd name="T58" fmla="*/ 401 w 401"/>
                <a:gd name="T59" fmla="*/ 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1" h="207">
                  <a:moveTo>
                    <a:pt x="401" y="23"/>
                  </a:moveTo>
                  <a:cubicBezTo>
                    <a:pt x="401" y="23"/>
                    <a:pt x="372" y="11"/>
                    <a:pt x="326" y="4"/>
                  </a:cubicBezTo>
                  <a:cubicBezTo>
                    <a:pt x="314" y="3"/>
                    <a:pt x="302" y="1"/>
                    <a:pt x="288" y="1"/>
                  </a:cubicBezTo>
                  <a:cubicBezTo>
                    <a:pt x="275" y="1"/>
                    <a:pt x="260" y="0"/>
                    <a:pt x="246" y="1"/>
                  </a:cubicBezTo>
                  <a:cubicBezTo>
                    <a:pt x="231" y="2"/>
                    <a:pt x="216" y="4"/>
                    <a:pt x="200" y="7"/>
                  </a:cubicBezTo>
                  <a:cubicBezTo>
                    <a:pt x="185" y="10"/>
                    <a:pt x="170" y="15"/>
                    <a:pt x="155" y="20"/>
                  </a:cubicBezTo>
                  <a:cubicBezTo>
                    <a:pt x="140" y="27"/>
                    <a:pt x="125" y="32"/>
                    <a:pt x="111" y="41"/>
                  </a:cubicBezTo>
                  <a:cubicBezTo>
                    <a:pt x="98" y="49"/>
                    <a:pt x="84" y="57"/>
                    <a:pt x="74" y="68"/>
                  </a:cubicBezTo>
                  <a:cubicBezTo>
                    <a:pt x="68" y="73"/>
                    <a:pt x="62" y="78"/>
                    <a:pt x="57" y="83"/>
                  </a:cubicBezTo>
                  <a:cubicBezTo>
                    <a:pt x="52" y="89"/>
                    <a:pt x="48" y="95"/>
                    <a:pt x="44" y="100"/>
                  </a:cubicBezTo>
                  <a:cubicBezTo>
                    <a:pt x="40" y="106"/>
                    <a:pt x="36" y="111"/>
                    <a:pt x="32" y="116"/>
                  </a:cubicBezTo>
                  <a:cubicBezTo>
                    <a:pt x="29" y="121"/>
                    <a:pt x="26" y="127"/>
                    <a:pt x="24" y="133"/>
                  </a:cubicBezTo>
                  <a:cubicBezTo>
                    <a:pt x="18" y="143"/>
                    <a:pt x="13" y="153"/>
                    <a:pt x="10" y="162"/>
                  </a:cubicBezTo>
                  <a:cubicBezTo>
                    <a:pt x="8" y="171"/>
                    <a:pt x="6" y="179"/>
                    <a:pt x="4" y="186"/>
                  </a:cubicBezTo>
                  <a:cubicBezTo>
                    <a:pt x="1" y="199"/>
                    <a:pt x="0" y="207"/>
                    <a:pt x="0" y="207"/>
                  </a:cubicBezTo>
                  <a:cubicBezTo>
                    <a:pt x="0" y="207"/>
                    <a:pt x="4" y="200"/>
                    <a:pt x="10" y="188"/>
                  </a:cubicBezTo>
                  <a:cubicBezTo>
                    <a:pt x="14" y="183"/>
                    <a:pt x="17" y="176"/>
                    <a:pt x="22" y="168"/>
                  </a:cubicBezTo>
                  <a:cubicBezTo>
                    <a:pt x="27" y="160"/>
                    <a:pt x="34" y="152"/>
                    <a:pt x="40" y="143"/>
                  </a:cubicBezTo>
                  <a:cubicBezTo>
                    <a:pt x="43" y="139"/>
                    <a:pt x="46" y="134"/>
                    <a:pt x="50" y="129"/>
                  </a:cubicBezTo>
                  <a:cubicBezTo>
                    <a:pt x="54" y="125"/>
                    <a:pt x="59" y="121"/>
                    <a:pt x="63" y="116"/>
                  </a:cubicBezTo>
                  <a:cubicBezTo>
                    <a:pt x="67" y="112"/>
                    <a:pt x="72" y="107"/>
                    <a:pt x="76" y="103"/>
                  </a:cubicBezTo>
                  <a:cubicBezTo>
                    <a:pt x="82" y="99"/>
                    <a:pt x="87" y="95"/>
                    <a:pt x="92" y="91"/>
                  </a:cubicBezTo>
                  <a:cubicBezTo>
                    <a:pt x="102" y="82"/>
                    <a:pt x="115" y="76"/>
                    <a:pt x="127" y="69"/>
                  </a:cubicBezTo>
                  <a:cubicBezTo>
                    <a:pt x="139" y="61"/>
                    <a:pt x="153" y="57"/>
                    <a:pt x="166" y="51"/>
                  </a:cubicBezTo>
                  <a:cubicBezTo>
                    <a:pt x="180" y="47"/>
                    <a:pt x="193" y="42"/>
                    <a:pt x="207" y="39"/>
                  </a:cubicBezTo>
                  <a:cubicBezTo>
                    <a:pt x="221" y="36"/>
                    <a:pt x="235" y="32"/>
                    <a:pt x="249" y="31"/>
                  </a:cubicBezTo>
                  <a:cubicBezTo>
                    <a:pt x="276" y="26"/>
                    <a:pt x="302" y="25"/>
                    <a:pt x="325" y="23"/>
                  </a:cubicBezTo>
                  <a:cubicBezTo>
                    <a:pt x="336" y="23"/>
                    <a:pt x="346" y="22"/>
                    <a:pt x="356" y="22"/>
                  </a:cubicBezTo>
                  <a:cubicBezTo>
                    <a:pt x="365" y="22"/>
                    <a:pt x="373" y="22"/>
                    <a:pt x="380" y="22"/>
                  </a:cubicBezTo>
                  <a:cubicBezTo>
                    <a:pt x="393" y="23"/>
                    <a:pt x="401" y="23"/>
                    <a:pt x="401" y="2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95"/>
            <p:cNvSpPr/>
            <p:nvPr/>
          </p:nvSpPr>
          <p:spPr bwMode="auto">
            <a:xfrm>
              <a:off x="4104" y="465"/>
              <a:ext cx="226" cy="318"/>
            </a:xfrm>
            <a:custGeom>
              <a:avLst/>
              <a:gdLst>
                <a:gd name="T0" fmla="*/ 236 w 236"/>
                <a:gd name="T1" fmla="*/ 1 h 333"/>
                <a:gd name="T2" fmla="*/ 216 w 236"/>
                <a:gd name="T3" fmla="*/ 1 h 333"/>
                <a:gd name="T4" fmla="*/ 163 w 236"/>
                <a:gd name="T5" fmla="*/ 8 h 333"/>
                <a:gd name="T6" fmla="*/ 128 w 236"/>
                <a:gd name="T7" fmla="*/ 19 h 333"/>
                <a:gd name="T8" fmla="*/ 92 w 236"/>
                <a:gd name="T9" fmla="*/ 37 h 333"/>
                <a:gd name="T10" fmla="*/ 74 w 236"/>
                <a:gd name="T11" fmla="*/ 50 h 333"/>
                <a:gd name="T12" fmla="*/ 65 w 236"/>
                <a:gd name="T13" fmla="*/ 57 h 333"/>
                <a:gd name="T14" fmla="*/ 57 w 236"/>
                <a:gd name="T15" fmla="*/ 65 h 333"/>
                <a:gd name="T16" fmla="*/ 42 w 236"/>
                <a:gd name="T17" fmla="*/ 82 h 333"/>
                <a:gd name="T18" fmla="*/ 29 w 236"/>
                <a:gd name="T19" fmla="*/ 101 h 333"/>
                <a:gd name="T20" fmla="*/ 18 w 236"/>
                <a:gd name="T21" fmla="*/ 122 h 333"/>
                <a:gd name="T22" fmla="*/ 9 w 236"/>
                <a:gd name="T23" fmla="*/ 143 h 333"/>
                <a:gd name="T24" fmla="*/ 0 w 236"/>
                <a:gd name="T25" fmla="*/ 187 h 333"/>
                <a:gd name="T26" fmla="*/ 0 w 236"/>
                <a:gd name="T27" fmla="*/ 228 h 333"/>
                <a:gd name="T28" fmla="*/ 5 w 236"/>
                <a:gd name="T29" fmla="*/ 263 h 333"/>
                <a:gd name="T30" fmla="*/ 8 w 236"/>
                <a:gd name="T31" fmla="*/ 279 h 333"/>
                <a:gd name="T32" fmla="*/ 13 w 236"/>
                <a:gd name="T33" fmla="*/ 292 h 333"/>
                <a:gd name="T34" fmla="*/ 21 w 236"/>
                <a:gd name="T35" fmla="*/ 314 h 333"/>
                <a:gd name="T36" fmla="*/ 28 w 236"/>
                <a:gd name="T37" fmla="*/ 333 h 333"/>
                <a:gd name="T38" fmla="*/ 27 w 236"/>
                <a:gd name="T39" fmla="*/ 313 h 333"/>
                <a:gd name="T40" fmla="*/ 25 w 236"/>
                <a:gd name="T41" fmla="*/ 290 h 333"/>
                <a:gd name="T42" fmla="*/ 24 w 236"/>
                <a:gd name="T43" fmla="*/ 276 h 333"/>
                <a:gd name="T44" fmla="*/ 25 w 236"/>
                <a:gd name="T45" fmla="*/ 261 h 333"/>
                <a:gd name="T46" fmla="*/ 25 w 236"/>
                <a:gd name="T47" fmla="*/ 228 h 333"/>
                <a:gd name="T48" fmla="*/ 30 w 236"/>
                <a:gd name="T49" fmla="*/ 191 h 333"/>
                <a:gd name="T50" fmla="*/ 40 w 236"/>
                <a:gd name="T51" fmla="*/ 154 h 333"/>
                <a:gd name="T52" fmla="*/ 48 w 236"/>
                <a:gd name="T53" fmla="*/ 136 h 333"/>
                <a:gd name="T54" fmla="*/ 57 w 236"/>
                <a:gd name="T55" fmla="*/ 119 h 333"/>
                <a:gd name="T56" fmla="*/ 68 w 236"/>
                <a:gd name="T57" fmla="*/ 102 h 333"/>
                <a:gd name="T58" fmla="*/ 81 w 236"/>
                <a:gd name="T59" fmla="*/ 88 h 333"/>
                <a:gd name="T60" fmla="*/ 109 w 236"/>
                <a:gd name="T61" fmla="*/ 61 h 333"/>
                <a:gd name="T62" fmla="*/ 139 w 236"/>
                <a:gd name="T63" fmla="*/ 41 h 333"/>
                <a:gd name="T64" fmla="*/ 169 w 236"/>
                <a:gd name="T65" fmla="*/ 26 h 333"/>
                <a:gd name="T66" fmla="*/ 217 w 236"/>
                <a:gd name="T67" fmla="*/ 7 h 333"/>
                <a:gd name="T68" fmla="*/ 236 w 236"/>
                <a:gd name="T69"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333">
                  <a:moveTo>
                    <a:pt x="236" y="1"/>
                  </a:moveTo>
                  <a:cubicBezTo>
                    <a:pt x="236" y="1"/>
                    <a:pt x="228" y="0"/>
                    <a:pt x="216" y="1"/>
                  </a:cubicBezTo>
                  <a:cubicBezTo>
                    <a:pt x="203" y="1"/>
                    <a:pt x="184" y="2"/>
                    <a:pt x="163" y="8"/>
                  </a:cubicBezTo>
                  <a:cubicBezTo>
                    <a:pt x="152" y="11"/>
                    <a:pt x="140" y="14"/>
                    <a:pt x="128" y="19"/>
                  </a:cubicBezTo>
                  <a:cubicBezTo>
                    <a:pt x="116" y="23"/>
                    <a:pt x="104" y="30"/>
                    <a:pt x="92" y="37"/>
                  </a:cubicBezTo>
                  <a:cubicBezTo>
                    <a:pt x="86" y="41"/>
                    <a:pt x="80" y="46"/>
                    <a:pt x="74" y="50"/>
                  </a:cubicBezTo>
                  <a:cubicBezTo>
                    <a:pt x="71" y="53"/>
                    <a:pt x="68" y="55"/>
                    <a:pt x="65" y="57"/>
                  </a:cubicBezTo>
                  <a:cubicBezTo>
                    <a:pt x="57" y="65"/>
                    <a:pt x="57" y="65"/>
                    <a:pt x="57" y="65"/>
                  </a:cubicBezTo>
                  <a:cubicBezTo>
                    <a:pt x="52" y="71"/>
                    <a:pt x="47" y="76"/>
                    <a:pt x="42" y="82"/>
                  </a:cubicBezTo>
                  <a:cubicBezTo>
                    <a:pt x="29" y="101"/>
                    <a:pt x="29" y="101"/>
                    <a:pt x="29" y="101"/>
                  </a:cubicBezTo>
                  <a:cubicBezTo>
                    <a:pt x="24" y="108"/>
                    <a:pt x="21" y="115"/>
                    <a:pt x="18" y="122"/>
                  </a:cubicBezTo>
                  <a:cubicBezTo>
                    <a:pt x="15" y="129"/>
                    <a:pt x="12" y="136"/>
                    <a:pt x="9" y="143"/>
                  </a:cubicBezTo>
                  <a:cubicBezTo>
                    <a:pt x="5" y="158"/>
                    <a:pt x="2" y="173"/>
                    <a:pt x="0" y="187"/>
                  </a:cubicBezTo>
                  <a:cubicBezTo>
                    <a:pt x="0" y="201"/>
                    <a:pt x="0" y="215"/>
                    <a:pt x="0" y="228"/>
                  </a:cubicBezTo>
                  <a:cubicBezTo>
                    <a:pt x="1" y="240"/>
                    <a:pt x="4" y="252"/>
                    <a:pt x="5" y="263"/>
                  </a:cubicBezTo>
                  <a:cubicBezTo>
                    <a:pt x="6" y="269"/>
                    <a:pt x="7" y="274"/>
                    <a:pt x="8" y="279"/>
                  </a:cubicBezTo>
                  <a:cubicBezTo>
                    <a:pt x="10" y="284"/>
                    <a:pt x="11" y="288"/>
                    <a:pt x="13" y="292"/>
                  </a:cubicBezTo>
                  <a:cubicBezTo>
                    <a:pt x="16" y="301"/>
                    <a:pt x="19" y="308"/>
                    <a:pt x="21" y="314"/>
                  </a:cubicBezTo>
                  <a:cubicBezTo>
                    <a:pt x="25" y="326"/>
                    <a:pt x="28" y="333"/>
                    <a:pt x="28" y="333"/>
                  </a:cubicBezTo>
                  <a:cubicBezTo>
                    <a:pt x="28" y="333"/>
                    <a:pt x="28" y="325"/>
                    <a:pt x="27" y="313"/>
                  </a:cubicBezTo>
                  <a:cubicBezTo>
                    <a:pt x="27" y="306"/>
                    <a:pt x="26" y="299"/>
                    <a:pt x="25" y="290"/>
                  </a:cubicBezTo>
                  <a:cubicBezTo>
                    <a:pt x="25" y="286"/>
                    <a:pt x="25" y="281"/>
                    <a:pt x="24" y="276"/>
                  </a:cubicBezTo>
                  <a:cubicBezTo>
                    <a:pt x="24" y="272"/>
                    <a:pt x="24" y="266"/>
                    <a:pt x="25" y="261"/>
                  </a:cubicBezTo>
                  <a:cubicBezTo>
                    <a:pt x="25" y="251"/>
                    <a:pt x="25" y="240"/>
                    <a:pt x="25" y="228"/>
                  </a:cubicBezTo>
                  <a:cubicBezTo>
                    <a:pt x="26" y="216"/>
                    <a:pt x="28" y="204"/>
                    <a:pt x="30" y="191"/>
                  </a:cubicBezTo>
                  <a:cubicBezTo>
                    <a:pt x="32" y="179"/>
                    <a:pt x="37" y="167"/>
                    <a:pt x="40" y="154"/>
                  </a:cubicBezTo>
                  <a:cubicBezTo>
                    <a:pt x="42" y="148"/>
                    <a:pt x="45" y="142"/>
                    <a:pt x="48" y="136"/>
                  </a:cubicBezTo>
                  <a:cubicBezTo>
                    <a:pt x="50" y="130"/>
                    <a:pt x="53" y="124"/>
                    <a:pt x="57" y="119"/>
                  </a:cubicBezTo>
                  <a:cubicBezTo>
                    <a:pt x="68" y="102"/>
                    <a:pt x="68" y="102"/>
                    <a:pt x="68" y="102"/>
                  </a:cubicBezTo>
                  <a:cubicBezTo>
                    <a:pt x="72" y="97"/>
                    <a:pt x="76" y="93"/>
                    <a:pt x="81" y="88"/>
                  </a:cubicBezTo>
                  <a:cubicBezTo>
                    <a:pt x="89" y="77"/>
                    <a:pt x="99" y="70"/>
                    <a:pt x="109" y="61"/>
                  </a:cubicBezTo>
                  <a:cubicBezTo>
                    <a:pt x="119" y="55"/>
                    <a:pt x="129" y="47"/>
                    <a:pt x="139" y="41"/>
                  </a:cubicBezTo>
                  <a:cubicBezTo>
                    <a:pt x="149" y="35"/>
                    <a:pt x="160" y="30"/>
                    <a:pt x="169" y="26"/>
                  </a:cubicBezTo>
                  <a:cubicBezTo>
                    <a:pt x="188" y="17"/>
                    <a:pt x="205" y="11"/>
                    <a:pt x="217" y="7"/>
                  </a:cubicBezTo>
                  <a:cubicBezTo>
                    <a:pt x="229" y="3"/>
                    <a:pt x="236" y="1"/>
                    <a:pt x="236"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0" name="Freeform 96"/>
            <p:cNvSpPr/>
            <p:nvPr/>
          </p:nvSpPr>
          <p:spPr bwMode="auto">
            <a:xfrm>
              <a:off x="3970" y="846"/>
              <a:ext cx="182" cy="323"/>
            </a:xfrm>
            <a:custGeom>
              <a:avLst/>
              <a:gdLst>
                <a:gd name="T0" fmla="*/ 94 w 190"/>
                <a:gd name="T1" fmla="*/ 0 h 337"/>
                <a:gd name="T2" fmla="*/ 45 w 190"/>
                <a:gd name="T3" fmla="*/ 27 h 337"/>
                <a:gd name="T4" fmla="*/ 25 w 190"/>
                <a:gd name="T5" fmla="*/ 49 h 337"/>
                <a:gd name="T6" fmla="*/ 11 w 190"/>
                <a:gd name="T7" fmla="*/ 74 h 337"/>
                <a:gd name="T8" fmla="*/ 6 w 190"/>
                <a:gd name="T9" fmla="*/ 88 h 337"/>
                <a:gd name="T10" fmla="*/ 2 w 190"/>
                <a:gd name="T11" fmla="*/ 103 h 337"/>
                <a:gd name="T12" fmla="*/ 0 w 190"/>
                <a:gd name="T13" fmla="*/ 118 h 337"/>
                <a:gd name="T14" fmla="*/ 0 w 190"/>
                <a:gd name="T15" fmla="*/ 132 h 337"/>
                <a:gd name="T16" fmla="*/ 4 w 190"/>
                <a:gd name="T17" fmla="*/ 162 h 337"/>
                <a:gd name="T18" fmla="*/ 11 w 190"/>
                <a:gd name="T19" fmla="*/ 190 h 337"/>
                <a:gd name="T20" fmla="*/ 10 w 190"/>
                <a:gd name="T21" fmla="*/ 188 h 337"/>
                <a:gd name="T22" fmla="*/ 21 w 190"/>
                <a:gd name="T23" fmla="*/ 219 h 337"/>
                <a:gd name="T24" fmla="*/ 35 w 190"/>
                <a:gd name="T25" fmla="*/ 247 h 337"/>
                <a:gd name="T26" fmla="*/ 53 w 190"/>
                <a:gd name="T27" fmla="*/ 273 h 337"/>
                <a:gd name="T28" fmla="*/ 75 w 190"/>
                <a:gd name="T29" fmla="*/ 296 h 337"/>
                <a:gd name="T30" fmla="*/ 101 w 190"/>
                <a:gd name="T31" fmla="*/ 315 h 337"/>
                <a:gd name="T32" fmla="*/ 115 w 190"/>
                <a:gd name="T33" fmla="*/ 322 h 337"/>
                <a:gd name="T34" fmla="*/ 129 w 190"/>
                <a:gd name="T35" fmla="*/ 328 h 337"/>
                <a:gd name="T36" fmla="*/ 159 w 190"/>
                <a:gd name="T37" fmla="*/ 335 h 337"/>
                <a:gd name="T38" fmla="*/ 190 w 190"/>
                <a:gd name="T39" fmla="*/ 336 h 337"/>
                <a:gd name="T40" fmla="*/ 162 w 190"/>
                <a:gd name="T41" fmla="*/ 326 h 337"/>
                <a:gd name="T42" fmla="*/ 149 w 190"/>
                <a:gd name="T43" fmla="*/ 320 h 337"/>
                <a:gd name="T44" fmla="*/ 136 w 190"/>
                <a:gd name="T45" fmla="*/ 313 h 337"/>
                <a:gd name="T46" fmla="*/ 125 w 190"/>
                <a:gd name="T47" fmla="*/ 305 h 337"/>
                <a:gd name="T48" fmla="*/ 114 w 190"/>
                <a:gd name="T49" fmla="*/ 296 h 337"/>
                <a:gd name="T50" fmla="*/ 94 w 190"/>
                <a:gd name="T51" fmla="*/ 277 h 337"/>
                <a:gd name="T52" fmla="*/ 77 w 190"/>
                <a:gd name="T53" fmla="*/ 255 h 337"/>
                <a:gd name="T54" fmla="*/ 63 w 190"/>
                <a:gd name="T55" fmla="*/ 231 h 337"/>
                <a:gd name="T56" fmla="*/ 51 w 190"/>
                <a:gd name="T57" fmla="*/ 206 h 337"/>
                <a:gd name="T58" fmla="*/ 47 w 190"/>
                <a:gd name="T59" fmla="*/ 193 h 337"/>
                <a:gd name="T60" fmla="*/ 43 w 190"/>
                <a:gd name="T61" fmla="*/ 181 h 337"/>
                <a:gd name="T62" fmla="*/ 42 w 190"/>
                <a:gd name="T63" fmla="*/ 179 h 337"/>
                <a:gd name="T64" fmla="*/ 35 w 190"/>
                <a:gd name="T65" fmla="*/ 155 h 337"/>
                <a:gd name="T66" fmla="*/ 31 w 190"/>
                <a:gd name="T67" fmla="*/ 131 h 337"/>
                <a:gd name="T68" fmla="*/ 30 w 190"/>
                <a:gd name="T69" fmla="*/ 119 h 337"/>
                <a:gd name="T70" fmla="*/ 31 w 190"/>
                <a:gd name="T71" fmla="*/ 106 h 337"/>
                <a:gd name="T72" fmla="*/ 32 w 190"/>
                <a:gd name="T73" fmla="*/ 95 h 337"/>
                <a:gd name="T74" fmla="*/ 35 w 190"/>
                <a:gd name="T75" fmla="*/ 83 h 337"/>
                <a:gd name="T76" fmla="*/ 43 w 190"/>
                <a:gd name="T77" fmla="*/ 60 h 337"/>
                <a:gd name="T78" fmla="*/ 56 w 190"/>
                <a:gd name="T79" fmla="*/ 38 h 337"/>
                <a:gd name="T80" fmla="*/ 94 w 190"/>
                <a:gd name="T8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37">
                  <a:moveTo>
                    <a:pt x="94" y="0"/>
                  </a:moveTo>
                  <a:cubicBezTo>
                    <a:pt x="76" y="5"/>
                    <a:pt x="59" y="15"/>
                    <a:pt x="45" y="27"/>
                  </a:cubicBezTo>
                  <a:cubicBezTo>
                    <a:pt x="38" y="34"/>
                    <a:pt x="31" y="41"/>
                    <a:pt x="25" y="49"/>
                  </a:cubicBezTo>
                  <a:cubicBezTo>
                    <a:pt x="20" y="57"/>
                    <a:pt x="15" y="65"/>
                    <a:pt x="11" y="74"/>
                  </a:cubicBezTo>
                  <a:cubicBezTo>
                    <a:pt x="8" y="79"/>
                    <a:pt x="7" y="84"/>
                    <a:pt x="6" y="88"/>
                  </a:cubicBezTo>
                  <a:cubicBezTo>
                    <a:pt x="4" y="93"/>
                    <a:pt x="3" y="98"/>
                    <a:pt x="2" y="103"/>
                  </a:cubicBezTo>
                  <a:cubicBezTo>
                    <a:pt x="0" y="118"/>
                    <a:pt x="0" y="118"/>
                    <a:pt x="0" y="118"/>
                  </a:cubicBezTo>
                  <a:cubicBezTo>
                    <a:pt x="0" y="132"/>
                    <a:pt x="0" y="132"/>
                    <a:pt x="0" y="132"/>
                  </a:cubicBezTo>
                  <a:cubicBezTo>
                    <a:pt x="0" y="142"/>
                    <a:pt x="2" y="152"/>
                    <a:pt x="4" y="162"/>
                  </a:cubicBezTo>
                  <a:cubicBezTo>
                    <a:pt x="6" y="171"/>
                    <a:pt x="9" y="180"/>
                    <a:pt x="11" y="190"/>
                  </a:cubicBezTo>
                  <a:cubicBezTo>
                    <a:pt x="10" y="188"/>
                    <a:pt x="10" y="188"/>
                    <a:pt x="10" y="188"/>
                  </a:cubicBezTo>
                  <a:cubicBezTo>
                    <a:pt x="13" y="199"/>
                    <a:pt x="17" y="209"/>
                    <a:pt x="21" y="219"/>
                  </a:cubicBezTo>
                  <a:cubicBezTo>
                    <a:pt x="25" y="228"/>
                    <a:pt x="30" y="238"/>
                    <a:pt x="35" y="247"/>
                  </a:cubicBezTo>
                  <a:cubicBezTo>
                    <a:pt x="40" y="256"/>
                    <a:pt x="46" y="265"/>
                    <a:pt x="53" y="273"/>
                  </a:cubicBezTo>
                  <a:cubicBezTo>
                    <a:pt x="60" y="281"/>
                    <a:pt x="67" y="289"/>
                    <a:pt x="75" y="296"/>
                  </a:cubicBezTo>
                  <a:cubicBezTo>
                    <a:pt x="83" y="303"/>
                    <a:pt x="92" y="309"/>
                    <a:pt x="101" y="315"/>
                  </a:cubicBezTo>
                  <a:cubicBezTo>
                    <a:pt x="105" y="317"/>
                    <a:pt x="110" y="320"/>
                    <a:pt x="115" y="322"/>
                  </a:cubicBezTo>
                  <a:cubicBezTo>
                    <a:pt x="119" y="324"/>
                    <a:pt x="124" y="326"/>
                    <a:pt x="129" y="328"/>
                  </a:cubicBezTo>
                  <a:cubicBezTo>
                    <a:pt x="139" y="332"/>
                    <a:pt x="149" y="334"/>
                    <a:pt x="159" y="335"/>
                  </a:cubicBezTo>
                  <a:cubicBezTo>
                    <a:pt x="169" y="337"/>
                    <a:pt x="180" y="336"/>
                    <a:pt x="190" y="336"/>
                  </a:cubicBezTo>
                  <a:cubicBezTo>
                    <a:pt x="180" y="332"/>
                    <a:pt x="171" y="330"/>
                    <a:pt x="162" y="326"/>
                  </a:cubicBezTo>
                  <a:cubicBezTo>
                    <a:pt x="149" y="320"/>
                    <a:pt x="149" y="320"/>
                    <a:pt x="149" y="320"/>
                  </a:cubicBezTo>
                  <a:cubicBezTo>
                    <a:pt x="144" y="318"/>
                    <a:pt x="140" y="315"/>
                    <a:pt x="136" y="313"/>
                  </a:cubicBezTo>
                  <a:cubicBezTo>
                    <a:pt x="132" y="310"/>
                    <a:pt x="128" y="308"/>
                    <a:pt x="125" y="305"/>
                  </a:cubicBezTo>
                  <a:cubicBezTo>
                    <a:pt x="121" y="302"/>
                    <a:pt x="117" y="299"/>
                    <a:pt x="114" y="296"/>
                  </a:cubicBezTo>
                  <a:cubicBezTo>
                    <a:pt x="107" y="290"/>
                    <a:pt x="100" y="284"/>
                    <a:pt x="94" y="277"/>
                  </a:cubicBezTo>
                  <a:cubicBezTo>
                    <a:pt x="88" y="270"/>
                    <a:pt x="82" y="263"/>
                    <a:pt x="77" y="255"/>
                  </a:cubicBezTo>
                  <a:cubicBezTo>
                    <a:pt x="72" y="248"/>
                    <a:pt x="67" y="239"/>
                    <a:pt x="63" y="231"/>
                  </a:cubicBezTo>
                  <a:cubicBezTo>
                    <a:pt x="59" y="223"/>
                    <a:pt x="55" y="215"/>
                    <a:pt x="51" y="206"/>
                  </a:cubicBezTo>
                  <a:cubicBezTo>
                    <a:pt x="50" y="202"/>
                    <a:pt x="48" y="198"/>
                    <a:pt x="47" y="193"/>
                  </a:cubicBezTo>
                  <a:cubicBezTo>
                    <a:pt x="43" y="181"/>
                    <a:pt x="43" y="181"/>
                    <a:pt x="43" y="181"/>
                  </a:cubicBezTo>
                  <a:cubicBezTo>
                    <a:pt x="42" y="179"/>
                    <a:pt x="42" y="179"/>
                    <a:pt x="42" y="179"/>
                  </a:cubicBezTo>
                  <a:cubicBezTo>
                    <a:pt x="40" y="171"/>
                    <a:pt x="37" y="163"/>
                    <a:pt x="35" y="155"/>
                  </a:cubicBezTo>
                  <a:cubicBezTo>
                    <a:pt x="34" y="147"/>
                    <a:pt x="31" y="139"/>
                    <a:pt x="31" y="131"/>
                  </a:cubicBezTo>
                  <a:cubicBezTo>
                    <a:pt x="30" y="119"/>
                    <a:pt x="30" y="119"/>
                    <a:pt x="30" y="119"/>
                  </a:cubicBezTo>
                  <a:cubicBezTo>
                    <a:pt x="31" y="106"/>
                    <a:pt x="31" y="106"/>
                    <a:pt x="31" y="106"/>
                  </a:cubicBezTo>
                  <a:cubicBezTo>
                    <a:pt x="31" y="102"/>
                    <a:pt x="31" y="99"/>
                    <a:pt x="32" y="95"/>
                  </a:cubicBezTo>
                  <a:cubicBezTo>
                    <a:pt x="33" y="91"/>
                    <a:pt x="33" y="86"/>
                    <a:pt x="35" y="83"/>
                  </a:cubicBezTo>
                  <a:cubicBezTo>
                    <a:pt x="37" y="75"/>
                    <a:pt x="40" y="67"/>
                    <a:pt x="43" y="60"/>
                  </a:cubicBezTo>
                  <a:cubicBezTo>
                    <a:pt x="47" y="52"/>
                    <a:pt x="51" y="45"/>
                    <a:pt x="56" y="38"/>
                  </a:cubicBezTo>
                  <a:cubicBezTo>
                    <a:pt x="66" y="24"/>
                    <a:pt x="79" y="12"/>
                    <a:pt x="94"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1" name="Freeform 97"/>
            <p:cNvSpPr/>
            <p:nvPr/>
          </p:nvSpPr>
          <p:spPr bwMode="auto">
            <a:xfrm>
              <a:off x="4058" y="1766"/>
              <a:ext cx="783" cy="541"/>
            </a:xfrm>
            <a:custGeom>
              <a:avLst/>
              <a:gdLst>
                <a:gd name="T0" fmla="*/ 806 w 819"/>
                <a:gd name="T1" fmla="*/ 18 h 566"/>
                <a:gd name="T2" fmla="*/ 748 w 819"/>
                <a:gd name="T3" fmla="*/ 1 h 566"/>
                <a:gd name="T4" fmla="*/ 692 w 819"/>
                <a:gd name="T5" fmla="*/ 11 h 566"/>
                <a:gd name="T6" fmla="*/ 608 w 819"/>
                <a:gd name="T7" fmla="*/ 49 h 566"/>
                <a:gd name="T8" fmla="*/ 574 w 819"/>
                <a:gd name="T9" fmla="*/ 71 h 566"/>
                <a:gd name="T10" fmla="*/ 544 w 819"/>
                <a:gd name="T11" fmla="*/ 100 h 566"/>
                <a:gd name="T12" fmla="*/ 525 w 819"/>
                <a:gd name="T13" fmla="*/ 125 h 566"/>
                <a:gd name="T14" fmla="*/ 505 w 819"/>
                <a:gd name="T15" fmla="*/ 254 h 566"/>
                <a:gd name="T16" fmla="*/ 516 w 819"/>
                <a:gd name="T17" fmla="*/ 285 h 566"/>
                <a:gd name="T18" fmla="*/ 538 w 819"/>
                <a:gd name="T19" fmla="*/ 372 h 566"/>
                <a:gd name="T20" fmla="*/ 530 w 819"/>
                <a:gd name="T21" fmla="*/ 444 h 566"/>
                <a:gd name="T22" fmla="*/ 524 w 819"/>
                <a:gd name="T23" fmla="*/ 457 h 566"/>
                <a:gd name="T24" fmla="*/ 509 w 819"/>
                <a:gd name="T25" fmla="*/ 477 h 566"/>
                <a:gd name="T26" fmla="*/ 489 w 819"/>
                <a:gd name="T27" fmla="*/ 494 h 566"/>
                <a:gd name="T28" fmla="*/ 433 w 819"/>
                <a:gd name="T29" fmla="*/ 517 h 566"/>
                <a:gd name="T30" fmla="*/ 293 w 819"/>
                <a:gd name="T31" fmla="*/ 493 h 566"/>
                <a:gd name="T32" fmla="*/ 278 w 819"/>
                <a:gd name="T33" fmla="*/ 486 h 566"/>
                <a:gd name="T34" fmla="*/ 279 w 819"/>
                <a:gd name="T35" fmla="*/ 486 h 566"/>
                <a:gd name="T36" fmla="*/ 275 w 819"/>
                <a:gd name="T37" fmla="*/ 483 h 566"/>
                <a:gd name="T38" fmla="*/ 243 w 819"/>
                <a:gd name="T39" fmla="*/ 462 h 566"/>
                <a:gd name="T40" fmla="*/ 129 w 819"/>
                <a:gd name="T41" fmla="*/ 350 h 566"/>
                <a:gd name="T42" fmla="*/ 73 w 819"/>
                <a:gd name="T43" fmla="*/ 280 h 566"/>
                <a:gd name="T44" fmla="*/ 0 w 819"/>
                <a:gd name="T45" fmla="*/ 173 h 566"/>
                <a:gd name="T46" fmla="*/ 59 w 819"/>
                <a:gd name="T47" fmla="*/ 289 h 566"/>
                <a:gd name="T48" fmla="*/ 109 w 819"/>
                <a:gd name="T49" fmla="*/ 366 h 566"/>
                <a:gd name="T50" fmla="*/ 222 w 819"/>
                <a:gd name="T51" fmla="*/ 492 h 566"/>
                <a:gd name="T52" fmla="*/ 253 w 819"/>
                <a:gd name="T53" fmla="*/ 515 h 566"/>
                <a:gd name="T54" fmla="*/ 259 w 819"/>
                <a:gd name="T55" fmla="*/ 519 h 566"/>
                <a:gd name="T56" fmla="*/ 275 w 819"/>
                <a:gd name="T57" fmla="*/ 528 h 566"/>
                <a:gd name="T58" fmla="*/ 443 w 819"/>
                <a:gd name="T59" fmla="*/ 559 h 566"/>
                <a:gd name="T60" fmla="*/ 509 w 819"/>
                <a:gd name="T61" fmla="*/ 533 h 566"/>
                <a:gd name="T62" fmla="*/ 512 w 819"/>
                <a:gd name="T63" fmla="*/ 532 h 566"/>
                <a:gd name="T64" fmla="*/ 514 w 819"/>
                <a:gd name="T65" fmla="*/ 530 h 566"/>
                <a:gd name="T66" fmla="*/ 526 w 819"/>
                <a:gd name="T67" fmla="*/ 521 h 566"/>
                <a:gd name="T68" fmla="*/ 554 w 819"/>
                <a:gd name="T69" fmla="*/ 494 h 566"/>
                <a:gd name="T70" fmla="*/ 569 w 819"/>
                <a:gd name="T71" fmla="*/ 466 h 566"/>
                <a:gd name="T72" fmla="*/ 574 w 819"/>
                <a:gd name="T73" fmla="*/ 450 h 566"/>
                <a:gd name="T74" fmla="*/ 576 w 819"/>
                <a:gd name="T75" fmla="*/ 444 h 566"/>
                <a:gd name="T76" fmla="*/ 577 w 819"/>
                <a:gd name="T77" fmla="*/ 443 h 566"/>
                <a:gd name="T78" fmla="*/ 581 w 819"/>
                <a:gd name="T79" fmla="*/ 368 h 566"/>
                <a:gd name="T80" fmla="*/ 553 w 819"/>
                <a:gd name="T81" fmla="*/ 270 h 566"/>
                <a:gd name="T82" fmla="*/ 543 w 819"/>
                <a:gd name="T83" fmla="*/ 242 h 566"/>
                <a:gd name="T84" fmla="*/ 553 w 819"/>
                <a:gd name="T85" fmla="*/ 142 h 566"/>
                <a:gd name="T86" fmla="*/ 567 w 819"/>
                <a:gd name="T87" fmla="*/ 121 h 566"/>
                <a:gd name="T88" fmla="*/ 593 w 819"/>
                <a:gd name="T89" fmla="*/ 93 h 566"/>
                <a:gd name="T90" fmla="*/ 622 w 819"/>
                <a:gd name="T91" fmla="*/ 71 h 566"/>
                <a:gd name="T92" fmla="*/ 681 w 819"/>
                <a:gd name="T93" fmla="*/ 35 h 566"/>
                <a:gd name="T94" fmla="*/ 732 w 819"/>
                <a:gd name="T95" fmla="*/ 14 h 566"/>
                <a:gd name="T96" fmla="*/ 763 w 819"/>
                <a:gd name="T97" fmla="*/ 11 h 566"/>
                <a:gd name="T98" fmla="*/ 819 w 819"/>
                <a:gd name="T99" fmla="*/ 2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566">
                  <a:moveTo>
                    <a:pt x="819" y="28"/>
                  </a:moveTo>
                  <a:cubicBezTo>
                    <a:pt x="819" y="28"/>
                    <a:pt x="815" y="24"/>
                    <a:pt x="806" y="18"/>
                  </a:cubicBezTo>
                  <a:cubicBezTo>
                    <a:pt x="798" y="12"/>
                    <a:pt x="783" y="5"/>
                    <a:pt x="763" y="2"/>
                  </a:cubicBezTo>
                  <a:cubicBezTo>
                    <a:pt x="759" y="1"/>
                    <a:pt x="753" y="1"/>
                    <a:pt x="748" y="1"/>
                  </a:cubicBezTo>
                  <a:cubicBezTo>
                    <a:pt x="742" y="1"/>
                    <a:pt x="736" y="0"/>
                    <a:pt x="730" y="1"/>
                  </a:cubicBezTo>
                  <a:cubicBezTo>
                    <a:pt x="718" y="4"/>
                    <a:pt x="705" y="5"/>
                    <a:pt x="692" y="11"/>
                  </a:cubicBezTo>
                  <a:cubicBezTo>
                    <a:pt x="679" y="16"/>
                    <a:pt x="665" y="21"/>
                    <a:pt x="652" y="27"/>
                  </a:cubicBezTo>
                  <a:cubicBezTo>
                    <a:pt x="638" y="34"/>
                    <a:pt x="623" y="40"/>
                    <a:pt x="608" y="49"/>
                  </a:cubicBezTo>
                  <a:cubicBezTo>
                    <a:pt x="601" y="53"/>
                    <a:pt x="593" y="57"/>
                    <a:pt x="586" y="63"/>
                  </a:cubicBezTo>
                  <a:cubicBezTo>
                    <a:pt x="574" y="71"/>
                    <a:pt x="574" y="71"/>
                    <a:pt x="574" y="71"/>
                  </a:cubicBezTo>
                  <a:cubicBezTo>
                    <a:pt x="564" y="80"/>
                    <a:pt x="564" y="80"/>
                    <a:pt x="564" y="80"/>
                  </a:cubicBezTo>
                  <a:cubicBezTo>
                    <a:pt x="557" y="86"/>
                    <a:pt x="550" y="92"/>
                    <a:pt x="544" y="100"/>
                  </a:cubicBezTo>
                  <a:cubicBezTo>
                    <a:pt x="533" y="112"/>
                    <a:pt x="533" y="112"/>
                    <a:pt x="533" y="112"/>
                  </a:cubicBezTo>
                  <a:cubicBezTo>
                    <a:pt x="525" y="125"/>
                    <a:pt x="525" y="125"/>
                    <a:pt x="525" y="125"/>
                  </a:cubicBezTo>
                  <a:cubicBezTo>
                    <a:pt x="513" y="142"/>
                    <a:pt x="505" y="163"/>
                    <a:pt x="501" y="185"/>
                  </a:cubicBezTo>
                  <a:cubicBezTo>
                    <a:pt x="498" y="208"/>
                    <a:pt x="498" y="232"/>
                    <a:pt x="505" y="254"/>
                  </a:cubicBezTo>
                  <a:cubicBezTo>
                    <a:pt x="511" y="270"/>
                    <a:pt x="511" y="270"/>
                    <a:pt x="511" y="270"/>
                  </a:cubicBezTo>
                  <a:cubicBezTo>
                    <a:pt x="512" y="275"/>
                    <a:pt x="514" y="280"/>
                    <a:pt x="516" y="285"/>
                  </a:cubicBezTo>
                  <a:cubicBezTo>
                    <a:pt x="520" y="295"/>
                    <a:pt x="523" y="304"/>
                    <a:pt x="526" y="314"/>
                  </a:cubicBezTo>
                  <a:cubicBezTo>
                    <a:pt x="532" y="333"/>
                    <a:pt x="536" y="353"/>
                    <a:pt x="538" y="372"/>
                  </a:cubicBezTo>
                  <a:cubicBezTo>
                    <a:pt x="540" y="392"/>
                    <a:pt x="539" y="412"/>
                    <a:pt x="535" y="431"/>
                  </a:cubicBezTo>
                  <a:cubicBezTo>
                    <a:pt x="530" y="444"/>
                    <a:pt x="530" y="444"/>
                    <a:pt x="530" y="444"/>
                  </a:cubicBezTo>
                  <a:cubicBezTo>
                    <a:pt x="527" y="452"/>
                    <a:pt x="527" y="452"/>
                    <a:pt x="527" y="452"/>
                  </a:cubicBezTo>
                  <a:cubicBezTo>
                    <a:pt x="524" y="457"/>
                    <a:pt x="524" y="457"/>
                    <a:pt x="524" y="457"/>
                  </a:cubicBezTo>
                  <a:cubicBezTo>
                    <a:pt x="518" y="467"/>
                    <a:pt x="518" y="467"/>
                    <a:pt x="518" y="467"/>
                  </a:cubicBezTo>
                  <a:cubicBezTo>
                    <a:pt x="509" y="477"/>
                    <a:pt x="509" y="477"/>
                    <a:pt x="509" y="477"/>
                  </a:cubicBezTo>
                  <a:cubicBezTo>
                    <a:pt x="506" y="481"/>
                    <a:pt x="503" y="484"/>
                    <a:pt x="499" y="486"/>
                  </a:cubicBezTo>
                  <a:cubicBezTo>
                    <a:pt x="489" y="494"/>
                    <a:pt x="489" y="494"/>
                    <a:pt x="489" y="494"/>
                  </a:cubicBezTo>
                  <a:cubicBezTo>
                    <a:pt x="479" y="499"/>
                    <a:pt x="470" y="504"/>
                    <a:pt x="460" y="509"/>
                  </a:cubicBezTo>
                  <a:cubicBezTo>
                    <a:pt x="451" y="511"/>
                    <a:pt x="443" y="515"/>
                    <a:pt x="433" y="517"/>
                  </a:cubicBezTo>
                  <a:cubicBezTo>
                    <a:pt x="424" y="518"/>
                    <a:pt x="415" y="521"/>
                    <a:pt x="405" y="521"/>
                  </a:cubicBezTo>
                  <a:cubicBezTo>
                    <a:pt x="367" y="522"/>
                    <a:pt x="328" y="511"/>
                    <a:pt x="293" y="493"/>
                  </a:cubicBezTo>
                  <a:cubicBezTo>
                    <a:pt x="280" y="486"/>
                    <a:pt x="280" y="486"/>
                    <a:pt x="280" y="486"/>
                  </a:cubicBezTo>
                  <a:cubicBezTo>
                    <a:pt x="278" y="486"/>
                    <a:pt x="278" y="486"/>
                    <a:pt x="278" y="486"/>
                  </a:cubicBezTo>
                  <a:cubicBezTo>
                    <a:pt x="281" y="487"/>
                    <a:pt x="279" y="486"/>
                    <a:pt x="279" y="486"/>
                  </a:cubicBezTo>
                  <a:cubicBezTo>
                    <a:pt x="279" y="486"/>
                    <a:pt x="279" y="486"/>
                    <a:pt x="279" y="486"/>
                  </a:cubicBezTo>
                  <a:cubicBezTo>
                    <a:pt x="278" y="485"/>
                    <a:pt x="278" y="485"/>
                    <a:pt x="278" y="485"/>
                  </a:cubicBezTo>
                  <a:cubicBezTo>
                    <a:pt x="275" y="483"/>
                    <a:pt x="275" y="483"/>
                    <a:pt x="275" y="483"/>
                  </a:cubicBezTo>
                  <a:cubicBezTo>
                    <a:pt x="268" y="479"/>
                    <a:pt x="268" y="479"/>
                    <a:pt x="268" y="479"/>
                  </a:cubicBezTo>
                  <a:cubicBezTo>
                    <a:pt x="260" y="473"/>
                    <a:pt x="252" y="468"/>
                    <a:pt x="243" y="462"/>
                  </a:cubicBezTo>
                  <a:cubicBezTo>
                    <a:pt x="228" y="451"/>
                    <a:pt x="215" y="439"/>
                    <a:pt x="201" y="427"/>
                  </a:cubicBezTo>
                  <a:cubicBezTo>
                    <a:pt x="175" y="401"/>
                    <a:pt x="150" y="375"/>
                    <a:pt x="129" y="350"/>
                  </a:cubicBezTo>
                  <a:cubicBezTo>
                    <a:pt x="119" y="338"/>
                    <a:pt x="108" y="325"/>
                    <a:pt x="99" y="314"/>
                  </a:cubicBezTo>
                  <a:cubicBezTo>
                    <a:pt x="90" y="302"/>
                    <a:pt x="81" y="291"/>
                    <a:pt x="73" y="280"/>
                  </a:cubicBezTo>
                  <a:cubicBezTo>
                    <a:pt x="57" y="259"/>
                    <a:pt x="45" y="239"/>
                    <a:pt x="33" y="223"/>
                  </a:cubicBezTo>
                  <a:cubicBezTo>
                    <a:pt x="12" y="191"/>
                    <a:pt x="0" y="173"/>
                    <a:pt x="0" y="173"/>
                  </a:cubicBezTo>
                  <a:cubicBezTo>
                    <a:pt x="0" y="173"/>
                    <a:pt x="9" y="193"/>
                    <a:pt x="26" y="228"/>
                  </a:cubicBezTo>
                  <a:cubicBezTo>
                    <a:pt x="35" y="245"/>
                    <a:pt x="45" y="266"/>
                    <a:pt x="59" y="289"/>
                  </a:cubicBezTo>
                  <a:cubicBezTo>
                    <a:pt x="66" y="301"/>
                    <a:pt x="74" y="314"/>
                    <a:pt x="82" y="327"/>
                  </a:cubicBezTo>
                  <a:cubicBezTo>
                    <a:pt x="90" y="339"/>
                    <a:pt x="99" y="352"/>
                    <a:pt x="109" y="366"/>
                  </a:cubicBezTo>
                  <a:cubicBezTo>
                    <a:pt x="129" y="394"/>
                    <a:pt x="151" y="421"/>
                    <a:pt x="177" y="450"/>
                  </a:cubicBezTo>
                  <a:cubicBezTo>
                    <a:pt x="191" y="464"/>
                    <a:pt x="207" y="479"/>
                    <a:pt x="222" y="492"/>
                  </a:cubicBezTo>
                  <a:cubicBezTo>
                    <a:pt x="230" y="498"/>
                    <a:pt x="239" y="504"/>
                    <a:pt x="247" y="510"/>
                  </a:cubicBezTo>
                  <a:cubicBezTo>
                    <a:pt x="253" y="515"/>
                    <a:pt x="253" y="515"/>
                    <a:pt x="253" y="515"/>
                  </a:cubicBezTo>
                  <a:cubicBezTo>
                    <a:pt x="256" y="517"/>
                    <a:pt x="256" y="517"/>
                    <a:pt x="256" y="517"/>
                  </a:cubicBezTo>
                  <a:cubicBezTo>
                    <a:pt x="259" y="519"/>
                    <a:pt x="259" y="519"/>
                    <a:pt x="259" y="519"/>
                  </a:cubicBezTo>
                  <a:cubicBezTo>
                    <a:pt x="261" y="520"/>
                    <a:pt x="261" y="520"/>
                    <a:pt x="261" y="520"/>
                  </a:cubicBezTo>
                  <a:cubicBezTo>
                    <a:pt x="275" y="528"/>
                    <a:pt x="275" y="528"/>
                    <a:pt x="275" y="528"/>
                  </a:cubicBezTo>
                  <a:cubicBezTo>
                    <a:pt x="313" y="549"/>
                    <a:pt x="358" y="566"/>
                    <a:pt x="407" y="564"/>
                  </a:cubicBezTo>
                  <a:cubicBezTo>
                    <a:pt x="419" y="564"/>
                    <a:pt x="431" y="561"/>
                    <a:pt x="443" y="559"/>
                  </a:cubicBezTo>
                  <a:cubicBezTo>
                    <a:pt x="455" y="556"/>
                    <a:pt x="467" y="552"/>
                    <a:pt x="479" y="548"/>
                  </a:cubicBezTo>
                  <a:cubicBezTo>
                    <a:pt x="490" y="543"/>
                    <a:pt x="499" y="538"/>
                    <a:pt x="509" y="533"/>
                  </a:cubicBezTo>
                  <a:cubicBezTo>
                    <a:pt x="510" y="533"/>
                    <a:pt x="510" y="533"/>
                    <a:pt x="510" y="533"/>
                  </a:cubicBezTo>
                  <a:cubicBezTo>
                    <a:pt x="512" y="532"/>
                    <a:pt x="512" y="532"/>
                    <a:pt x="512" y="532"/>
                  </a:cubicBezTo>
                  <a:cubicBezTo>
                    <a:pt x="512" y="531"/>
                    <a:pt x="512" y="531"/>
                    <a:pt x="512" y="531"/>
                  </a:cubicBezTo>
                  <a:cubicBezTo>
                    <a:pt x="514" y="530"/>
                    <a:pt x="514" y="530"/>
                    <a:pt x="514" y="530"/>
                  </a:cubicBezTo>
                  <a:cubicBezTo>
                    <a:pt x="518" y="527"/>
                    <a:pt x="518" y="527"/>
                    <a:pt x="518" y="527"/>
                  </a:cubicBezTo>
                  <a:cubicBezTo>
                    <a:pt x="526" y="521"/>
                    <a:pt x="526" y="521"/>
                    <a:pt x="526" y="521"/>
                  </a:cubicBezTo>
                  <a:cubicBezTo>
                    <a:pt x="532" y="518"/>
                    <a:pt x="537" y="514"/>
                    <a:pt x="541" y="508"/>
                  </a:cubicBezTo>
                  <a:cubicBezTo>
                    <a:pt x="554" y="494"/>
                    <a:pt x="554" y="494"/>
                    <a:pt x="554" y="494"/>
                  </a:cubicBezTo>
                  <a:cubicBezTo>
                    <a:pt x="558" y="488"/>
                    <a:pt x="561" y="481"/>
                    <a:pt x="564" y="475"/>
                  </a:cubicBezTo>
                  <a:cubicBezTo>
                    <a:pt x="569" y="466"/>
                    <a:pt x="569" y="466"/>
                    <a:pt x="569" y="466"/>
                  </a:cubicBezTo>
                  <a:cubicBezTo>
                    <a:pt x="572" y="458"/>
                    <a:pt x="572" y="458"/>
                    <a:pt x="572" y="458"/>
                  </a:cubicBezTo>
                  <a:cubicBezTo>
                    <a:pt x="574" y="450"/>
                    <a:pt x="574" y="450"/>
                    <a:pt x="574" y="450"/>
                  </a:cubicBezTo>
                  <a:cubicBezTo>
                    <a:pt x="576" y="446"/>
                    <a:pt x="576" y="446"/>
                    <a:pt x="576" y="446"/>
                  </a:cubicBezTo>
                  <a:cubicBezTo>
                    <a:pt x="576" y="444"/>
                    <a:pt x="576" y="444"/>
                    <a:pt x="576" y="444"/>
                  </a:cubicBezTo>
                  <a:cubicBezTo>
                    <a:pt x="577" y="443"/>
                    <a:pt x="577" y="443"/>
                    <a:pt x="577" y="443"/>
                  </a:cubicBezTo>
                  <a:cubicBezTo>
                    <a:pt x="577" y="443"/>
                    <a:pt x="577" y="443"/>
                    <a:pt x="577" y="443"/>
                  </a:cubicBezTo>
                  <a:cubicBezTo>
                    <a:pt x="578" y="439"/>
                    <a:pt x="577" y="441"/>
                    <a:pt x="577" y="440"/>
                  </a:cubicBezTo>
                  <a:cubicBezTo>
                    <a:pt x="582" y="416"/>
                    <a:pt x="583" y="392"/>
                    <a:pt x="581" y="368"/>
                  </a:cubicBezTo>
                  <a:cubicBezTo>
                    <a:pt x="578" y="345"/>
                    <a:pt x="572" y="322"/>
                    <a:pt x="565" y="301"/>
                  </a:cubicBezTo>
                  <a:cubicBezTo>
                    <a:pt x="561" y="291"/>
                    <a:pt x="558" y="279"/>
                    <a:pt x="553" y="270"/>
                  </a:cubicBezTo>
                  <a:cubicBezTo>
                    <a:pt x="552" y="265"/>
                    <a:pt x="549" y="260"/>
                    <a:pt x="548" y="255"/>
                  </a:cubicBezTo>
                  <a:cubicBezTo>
                    <a:pt x="543" y="242"/>
                    <a:pt x="543" y="242"/>
                    <a:pt x="543" y="242"/>
                  </a:cubicBezTo>
                  <a:cubicBezTo>
                    <a:pt x="537" y="225"/>
                    <a:pt x="536" y="207"/>
                    <a:pt x="537" y="190"/>
                  </a:cubicBezTo>
                  <a:cubicBezTo>
                    <a:pt x="540" y="173"/>
                    <a:pt x="544" y="157"/>
                    <a:pt x="553" y="142"/>
                  </a:cubicBezTo>
                  <a:cubicBezTo>
                    <a:pt x="560" y="131"/>
                    <a:pt x="560" y="131"/>
                    <a:pt x="560" y="131"/>
                  </a:cubicBezTo>
                  <a:cubicBezTo>
                    <a:pt x="567" y="121"/>
                    <a:pt x="567" y="121"/>
                    <a:pt x="567" y="121"/>
                  </a:cubicBezTo>
                  <a:cubicBezTo>
                    <a:pt x="572" y="115"/>
                    <a:pt x="578" y="108"/>
                    <a:pt x="584" y="102"/>
                  </a:cubicBezTo>
                  <a:cubicBezTo>
                    <a:pt x="593" y="93"/>
                    <a:pt x="593" y="93"/>
                    <a:pt x="593" y="93"/>
                  </a:cubicBezTo>
                  <a:cubicBezTo>
                    <a:pt x="602" y="85"/>
                    <a:pt x="602" y="85"/>
                    <a:pt x="602" y="85"/>
                  </a:cubicBezTo>
                  <a:cubicBezTo>
                    <a:pt x="608" y="80"/>
                    <a:pt x="615" y="75"/>
                    <a:pt x="622" y="71"/>
                  </a:cubicBezTo>
                  <a:cubicBezTo>
                    <a:pt x="634" y="62"/>
                    <a:pt x="649" y="54"/>
                    <a:pt x="662" y="46"/>
                  </a:cubicBezTo>
                  <a:cubicBezTo>
                    <a:pt x="668" y="43"/>
                    <a:pt x="674" y="39"/>
                    <a:pt x="681" y="35"/>
                  </a:cubicBezTo>
                  <a:cubicBezTo>
                    <a:pt x="687" y="32"/>
                    <a:pt x="693" y="29"/>
                    <a:pt x="698" y="26"/>
                  </a:cubicBezTo>
                  <a:cubicBezTo>
                    <a:pt x="710" y="19"/>
                    <a:pt x="722" y="18"/>
                    <a:pt x="732" y="14"/>
                  </a:cubicBezTo>
                  <a:cubicBezTo>
                    <a:pt x="738" y="12"/>
                    <a:pt x="743" y="13"/>
                    <a:pt x="748" y="12"/>
                  </a:cubicBezTo>
                  <a:cubicBezTo>
                    <a:pt x="753" y="12"/>
                    <a:pt x="758" y="10"/>
                    <a:pt x="763" y="11"/>
                  </a:cubicBezTo>
                  <a:cubicBezTo>
                    <a:pt x="781" y="12"/>
                    <a:pt x="796" y="16"/>
                    <a:pt x="805" y="20"/>
                  </a:cubicBezTo>
                  <a:cubicBezTo>
                    <a:pt x="814" y="24"/>
                    <a:pt x="819" y="28"/>
                    <a:pt x="819" y="2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2" name="Freeform 98"/>
            <p:cNvSpPr/>
            <p:nvPr/>
          </p:nvSpPr>
          <p:spPr bwMode="auto">
            <a:xfrm>
              <a:off x="3481" y="1592"/>
              <a:ext cx="2104" cy="2479"/>
            </a:xfrm>
            <a:custGeom>
              <a:avLst/>
              <a:gdLst>
                <a:gd name="T0" fmla="*/ 820 w 2201"/>
                <a:gd name="T1" fmla="*/ 114 h 2593"/>
                <a:gd name="T2" fmla="*/ 591 w 2201"/>
                <a:gd name="T3" fmla="*/ 309 h 2593"/>
                <a:gd name="T4" fmla="*/ 292 w 2201"/>
                <a:gd name="T5" fmla="*/ 415 h 2593"/>
                <a:gd name="T6" fmla="*/ 121 w 2201"/>
                <a:gd name="T7" fmla="*/ 500 h 2593"/>
                <a:gd name="T8" fmla="*/ 98 w 2201"/>
                <a:gd name="T9" fmla="*/ 513 h 2593"/>
                <a:gd name="T10" fmla="*/ 90 w 2201"/>
                <a:gd name="T11" fmla="*/ 519 h 2593"/>
                <a:gd name="T12" fmla="*/ 17 w 2201"/>
                <a:gd name="T13" fmla="*/ 639 h 2593"/>
                <a:gd name="T14" fmla="*/ 1 w 2201"/>
                <a:gd name="T15" fmla="*/ 739 h 2593"/>
                <a:gd name="T16" fmla="*/ 11 w 2201"/>
                <a:gd name="T17" fmla="*/ 870 h 2593"/>
                <a:gd name="T18" fmla="*/ 45 w 2201"/>
                <a:gd name="T19" fmla="*/ 995 h 2593"/>
                <a:gd name="T20" fmla="*/ 208 w 2201"/>
                <a:gd name="T21" fmla="*/ 1317 h 2593"/>
                <a:gd name="T22" fmla="*/ 387 w 2201"/>
                <a:gd name="T23" fmla="*/ 1629 h 2593"/>
                <a:gd name="T24" fmla="*/ 582 w 2201"/>
                <a:gd name="T25" fmla="*/ 1931 h 2593"/>
                <a:gd name="T26" fmla="*/ 797 w 2201"/>
                <a:gd name="T27" fmla="*/ 2220 h 2593"/>
                <a:gd name="T28" fmla="*/ 997 w 2201"/>
                <a:gd name="T29" fmla="*/ 2445 h 2593"/>
                <a:gd name="T30" fmla="*/ 1128 w 2201"/>
                <a:gd name="T31" fmla="*/ 2576 h 2593"/>
                <a:gd name="T32" fmla="*/ 1179 w 2201"/>
                <a:gd name="T33" fmla="*/ 2590 h 2593"/>
                <a:gd name="T34" fmla="*/ 1285 w 2201"/>
                <a:gd name="T35" fmla="*/ 2582 h 2593"/>
                <a:gd name="T36" fmla="*/ 1343 w 2201"/>
                <a:gd name="T37" fmla="*/ 2562 h 2593"/>
                <a:gd name="T38" fmla="*/ 1446 w 2201"/>
                <a:gd name="T39" fmla="*/ 2501 h 2593"/>
                <a:gd name="T40" fmla="*/ 1519 w 2201"/>
                <a:gd name="T41" fmla="*/ 2444 h 2593"/>
                <a:gd name="T42" fmla="*/ 1645 w 2201"/>
                <a:gd name="T43" fmla="*/ 2307 h 2593"/>
                <a:gd name="T44" fmla="*/ 1751 w 2201"/>
                <a:gd name="T45" fmla="*/ 2157 h 2593"/>
                <a:gd name="T46" fmla="*/ 1881 w 2201"/>
                <a:gd name="T47" fmla="*/ 1917 h 2593"/>
                <a:gd name="T48" fmla="*/ 1982 w 2201"/>
                <a:gd name="T49" fmla="*/ 1664 h 2593"/>
                <a:gd name="T50" fmla="*/ 2048 w 2201"/>
                <a:gd name="T51" fmla="*/ 1499 h 2593"/>
                <a:gd name="T52" fmla="*/ 2201 w 2201"/>
                <a:gd name="T53" fmla="*/ 1283 h 2593"/>
                <a:gd name="T54" fmla="*/ 2070 w 2201"/>
                <a:gd name="T55" fmla="*/ 1408 h 2593"/>
                <a:gd name="T56" fmla="*/ 1943 w 2201"/>
                <a:gd name="T57" fmla="*/ 1649 h 2593"/>
                <a:gd name="T58" fmla="*/ 1830 w 2201"/>
                <a:gd name="T59" fmla="*/ 1892 h 2593"/>
                <a:gd name="T60" fmla="*/ 1743 w 2201"/>
                <a:gd name="T61" fmla="*/ 2047 h 2593"/>
                <a:gd name="T62" fmla="*/ 1619 w 2201"/>
                <a:gd name="T63" fmla="*/ 2230 h 2593"/>
                <a:gd name="T64" fmla="*/ 1533 w 2201"/>
                <a:gd name="T65" fmla="*/ 2330 h 2593"/>
                <a:gd name="T66" fmla="*/ 1406 w 2201"/>
                <a:gd name="T67" fmla="*/ 2442 h 2593"/>
                <a:gd name="T68" fmla="*/ 1345 w 2201"/>
                <a:gd name="T69" fmla="*/ 2482 h 2593"/>
                <a:gd name="T70" fmla="*/ 1283 w 2201"/>
                <a:gd name="T71" fmla="*/ 2510 h 2593"/>
                <a:gd name="T72" fmla="*/ 1219 w 2201"/>
                <a:gd name="T73" fmla="*/ 2524 h 2593"/>
                <a:gd name="T74" fmla="*/ 1163 w 2201"/>
                <a:gd name="T75" fmla="*/ 2518 h 2593"/>
                <a:gd name="T76" fmla="*/ 1042 w 2201"/>
                <a:gd name="T77" fmla="*/ 2401 h 2593"/>
                <a:gd name="T78" fmla="*/ 839 w 2201"/>
                <a:gd name="T79" fmla="*/ 2184 h 2593"/>
                <a:gd name="T80" fmla="*/ 611 w 2201"/>
                <a:gd name="T81" fmla="*/ 1910 h 2593"/>
                <a:gd name="T82" fmla="*/ 406 w 2201"/>
                <a:gd name="T83" fmla="*/ 1617 h 2593"/>
                <a:gd name="T84" fmla="*/ 177 w 2201"/>
                <a:gd name="T85" fmla="*/ 1199 h 2593"/>
                <a:gd name="T86" fmla="*/ 71 w 2201"/>
                <a:gd name="T87" fmla="*/ 922 h 2593"/>
                <a:gd name="T88" fmla="*/ 56 w 2201"/>
                <a:gd name="T89" fmla="*/ 772 h 2593"/>
                <a:gd name="T90" fmla="*/ 66 w 2201"/>
                <a:gd name="T91" fmla="*/ 685 h 2593"/>
                <a:gd name="T92" fmla="*/ 111 w 2201"/>
                <a:gd name="T93" fmla="*/ 583 h 2593"/>
                <a:gd name="T94" fmla="*/ 131 w 2201"/>
                <a:gd name="T95" fmla="*/ 563 h 2593"/>
                <a:gd name="T96" fmla="*/ 130 w 2201"/>
                <a:gd name="T97" fmla="*/ 564 h 2593"/>
                <a:gd name="T98" fmla="*/ 151 w 2201"/>
                <a:gd name="T99" fmla="*/ 551 h 2593"/>
                <a:gd name="T100" fmla="*/ 315 w 2201"/>
                <a:gd name="T101" fmla="*/ 467 h 2593"/>
                <a:gd name="T102" fmla="*/ 545 w 2201"/>
                <a:gd name="T103" fmla="*/ 373 h 2593"/>
                <a:gd name="T104" fmla="*/ 613 w 2201"/>
                <a:gd name="T105" fmla="*/ 347 h 2593"/>
                <a:gd name="T106" fmla="*/ 881 w 2201"/>
                <a:gd name="T107" fmla="*/ 90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1" h="2593">
                  <a:moveTo>
                    <a:pt x="968" y="0"/>
                  </a:moveTo>
                  <a:cubicBezTo>
                    <a:pt x="935" y="25"/>
                    <a:pt x="902" y="50"/>
                    <a:pt x="869" y="75"/>
                  </a:cubicBezTo>
                  <a:cubicBezTo>
                    <a:pt x="853" y="88"/>
                    <a:pt x="836" y="100"/>
                    <a:pt x="820" y="114"/>
                  </a:cubicBezTo>
                  <a:cubicBezTo>
                    <a:pt x="772" y="153"/>
                    <a:pt x="772" y="153"/>
                    <a:pt x="772" y="153"/>
                  </a:cubicBezTo>
                  <a:cubicBezTo>
                    <a:pt x="708" y="206"/>
                    <a:pt x="644" y="260"/>
                    <a:pt x="581" y="314"/>
                  </a:cubicBezTo>
                  <a:cubicBezTo>
                    <a:pt x="591" y="309"/>
                    <a:pt x="591" y="309"/>
                    <a:pt x="591" y="309"/>
                  </a:cubicBezTo>
                  <a:cubicBezTo>
                    <a:pt x="550" y="321"/>
                    <a:pt x="509" y="333"/>
                    <a:pt x="470" y="347"/>
                  </a:cubicBezTo>
                  <a:cubicBezTo>
                    <a:pt x="430" y="360"/>
                    <a:pt x="390" y="375"/>
                    <a:pt x="351" y="390"/>
                  </a:cubicBezTo>
                  <a:cubicBezTo>
                    <a:pt x="331" y="398"/>
                    <a:pt x="312" y="406"/>
                    <a:pt x="292" y="415"/>
                  </a:cubicBezTo>
                  <a:cubicBezTo>
                    <a:pt x="273" y="423"/>
                    <a:pt x="253" y="431"/>
                    <a:pt x="234" y="441"/>
                  </a:cubicBezTo>
                  <a:cubicBezTo>
                    <a:pt x="177" y="469"/>
                    <a:pt x="177" y="469"/>
                    <a:pt x="177" y="469"/>
                  </a:cubicBezTo>
                  <a:cubicBezTo>
                    <a:pt x="121" y="500"/>
                    <a:pt x="121" y="500"/>
                    <a:pt x="121" y="500"/>
                  </a:cubicBezTo>
                  <a:cubicBezTo>
                    <a:pt x="107" y="508"/>
                    <a:pt x="107" y="508"/>
                    <a:pt x="107" y="508"/>
                  </a:cubicBezTo>
                  <a:cubicBezTo>
                    <a:pt x="99" y="512"/>
                    <a:pt x="99" y="512"/>
                    <a:pt x="99" y="512"/>
                  </a:cubicBezTo>
                  <a:cubicBezTo>
                    <a:pt x="98" y="513"/>
                    <a:pt x="98" y="513"/>
                    <a:pt x="98" y="513"/>
                  </a:cubicBezTo>
                  <a:cubicBezTo>
                    <a:pt x="95" y="515"/>
                    <a:pt x="95" y="515"/>
                    <a:pt x="95" y="515"/>
                  </a:cubicBezTo>
                  <a:cubicBezTo>
                    <a:pt x="94" y="515"/>
                    <a:pt x="94" y="515"/>
                    <a:pt x="94" y="515"/>
                  </a:cubicBezTo>
                  <a:cubicBezTo>
                    <a:pt x="90" y="519"/>
                    <a:pt x="90" y="519"/>
                    <a:pt x="90" y="519"/>
                  </a:cubicBezTo>
                  <a:cubicBezTo>
                    <a:pt x="79" y="528"/>
                    <a:pt x="72" y="537"/>
                    <a:pt x="64" y="546"/>
                  </a:cubicBezTo>
                  <a:cubicBezTo>
                    <a:pt x="49" y="565"/>
                    <a:pt x="38" y="586"/>
                    <a:pt x="29" y="607"/>
                  </a:cubicBezTo>
                  <a:cubicBezTo>
                    <a:pt x="25" y="618"/>
                    <a:pt x="20" y="628"/>
                    <a:pt x="17" y="639"/>
                  </a:cubicBezTo>
                  <a:cubicBezTo>
                    <a:pt x="14" y="650"/>
                    <a:pt x="11" y="661"/>
                    <a:pt x="9" y="672"/>
                  </a:cubicBezTo>
                  <a:cubicBezTo>
                    <a:pt x="7" y="684"/>
                    <a:pt x="4" y="695"/>
                    <a:pt x="4" y="706"/>
                  </a:cubicBezTo>
                  <a:cubicBezTo>
                    <a:pt x="3" y="717"/>
                    <a:pt x="1" y="728"/>
                    <a:pt x="1" y="739"/>
                  </a:cubicBezTo>
                  <a:cubicBezTo>
                    <a:pt x="0" y="772"/>
                    <a:pt x="0" y="772"/>
                    <a:pt x="0" y="772"/>
                  </a:cubicBezTo>
                  <a:cubicBezTo>
                    <a:pt x="1" y="783"/>
                    <a:pt x="1" y="794"/>
                    <a:pt x="2" y="805"/>
                  </a:cubicBezTo>
                  <a:cubicBezTo>
                    <a:pt x="3" y="827"/>
                    <a:pt x="8" y="848"/>
                    <a:pt x="11" y="870"/>
                  </a:cubicBezTo>
                  <a:cubicBezTo>
                    <a:pt x="15" y="891"/>
                    <a:pt x="20" y="912"/>
                    <a:pt x="25" y="933"/>
                  </a:cubicBezTo>
                  <a:cubicBezTo>
                    <a:pt x="44" y="994"/>
                    <a:pt x="44" y="994"/>
                    <a:pt x="44" y="994"/>
                  </a:cubicBezTo>
                  <a:cubicBezTo>
                    <a:pt x="45" y="995"/>
                    <a:pt x="45" y="995"/>
                    <a:pt x="45" y="995"/>
                  </a:cubicBezTo>
                  <a:cubicBezTo>
                    <a:pt x="45" y="996"/>
                    <a:pt x="45" y="996"/>
                    <a:pt x="45" y="996"/>
                  </a:cubicBezTo>
                  <a:cubicBezTo>
                    <a:pt x="78" y="1070"/>
                    <a:pt x="114" y="1141"/>
                    <a:pt x="151" y="1212"/>
                  </a:cubicBezTo>
                  <a:cubicBezTo>
                    <a:pt x="208" y="1317"/>
                    <a:pt x="208" y="1317"/>
                    <a:pt x="208" y="1317"/>
                  </a:cubicBezTo>
                  <a:cubicBezTo>
                    <a:pt x="266" y="1422"/>
                    <a:pt x="266" y="1422"/>
                    <a:pt x="266" y="1422"/>
                  </a:cubicBezTo>
                  <a:cubicBezTo>
                    <a:pt x="326" y="1526"/>
                    <a:pt x="326" y="1526"/>
                    <a:pt x="326" y="1526"/>
                  </a:cubicBezTo>
                  <a:cubicBezTo>
                    <a:pt x="387" y="1629"/>
                    <a:pt x="387" y="1629"/>
                    <a:pt x="387" y="1629"/>
                  </a:cubicBezTo>
                  <a:cubicBezTo>
                    <a:pt x="450" y="1730"/>
                    <a:pt x="450" y="1730"/>
                    <a:pt x="450" y="1730"/>
                  </a:cubicBezTo>
                  <a:cubicBezTo>
                    <a:pt x="471" y="1765"/>
                    <a:pt x="493" y="1798"/>
                    <a:pt x="515" y="1831"/>
                  </a:cubicBezTo>
                  <a:cubicBezTo>
                    <a:pt x="537" y="1865"/>
                    <a:pt x="558" y="1899"/>
                    <a:pt x="582" y="1931"/>
                  </a:cubicBezTo>
                  <a:cubicBezTo>
                    <a:pt x="650" y="2030"/>
                    <a:pt x="650" y="2030"/>
                    <a:pt x="650" y="2030"/>
                  </a:cubicBezTo>
                  <a:cubicBezTo>
                    <a:pt x="722" y="2126"/>
                    <a:pt x="722" y="2126"/>
                    <a:pt x="722" y="2126"/>
                  </a:cubicBezTo>
                  <a:cubicBezTo>
                    <a:pt x="746" y="2158"/>
                    <a:pt x="772" y="2189"/>
                    <a:pt x="797" y="2220"/>
                  </a:cubicBezTo>
                  <a:cubicBezTo>
                    <a:pt x="823" y="2250"/>
                    <a:pt x="848" y="2282"/>
                    <a:pt x="874" y="2312"/>
                  </a:cubicBezTo>
                  <a:cubicBezTo>
                    <a:pt x="956" y="2401"/>
                    <a:pt x="956" y="2401"/>
                    <a:pt x="956" y="2401"/>
                  </a:cubicBezTo>
                  <a:cubicBezTo>
                    <a:pt x="969" y="2416"/>
                    <a:pt x="983" y="2431"/>
                    <a:pt x="997" y="2445"/>
                  </a:cubicBezTo>
                  <a:cubicBezTo>
                    <a:pt x="1039" y="2487"/>
                    <a:pt x="1039" y="2487"/>
                    <a:pt x="1039" y="2487"/>
                  </a:cubicBezTo>
                  <a:cubicBezTo>
                    <a:pt x="1125" y="2572"/>
                    <a:pt x="1125" y="2572"/>
                    <a:pt x="1125" y="2572"/>
                  </a:cubicBezTo>
                  <a:cubicBezTo>
                    <a:pt x="1128" y="2576"/>
                    <a:pt x="1128" y="2576"/>
                    <a:pt x="1128" y="2576"/>
                  </a:cubicBezTo>
                  <a:cubicBezTo>
                    <a:pt x="1133" y="2578"/>
                    <a:pt x="1133" y="2578"/>
                    <a:pt x="1133" y="2578"/>
                  </a:cubicBezTo>
                  <a:cubicBezTo>
                    <a:pt x="1143" y="2583"/>
                    <a:pt x="1149" y="2584"/>
                    <a:pt x="1157" y="2586"/>
                  </a:cubicBezTo>
                  <a:cubicBezTo>
                    <a:pt x="1165" y="2588"/>
                    <a:pt x="1172" y="2589"/>
                    <a:pt x="1179" y="2590"/>
                  </a:cubicBezTo>
                  <a:cubicBezTo>
                    <a:pt x="1194" y="2593"/>
                    <a:pt x="1208" y="2592"/>
                    <a:pt x="1223" y="2592"/>
                  </a:cubicBezTo>
                  <a:cubicBezTo>
                    <a:pt x="1237" y="2591"/>
                    <a:pt x="1251" y="2589"/>
                    <a:pt x="1265" y="2587"/>
                  </a:cubicBezTo>
                  <a:cubicBezTo>
                    <a:pt x="1272" y="2587"/>
                    <a:pt x="1278" y="2584"/>
                    <a:pt x="1285" y="2582"/>
                  </a:cubicBezTo>
                  <a:cubicBezTo>
                    <a:pt x="1305" y="2576"/>
                    <a:pt x="1305" y="2576"/>
                    <a:pt x="1305" y="2576"/>
                  </a:cubicBezTo>
                  <a:cubicBezTo>
                    <a:pt x="1311" y="2574"/>
                    <a:pt x="1318" y="2573"/>
                    <a:pt x="1324" y="2570"/>
                  </a:cubicBezTo>
                  <a:cubicBezTo>
                    <a:pt x="1343" y="2562"/>
                    <a:pt x="1343" y="2562"/>
                    <a:pt x="1343" y="2562"/>
                  </a:cubicBezTo>
                  <a:cubicBezTo>
                    <a:pt x="1379" y="2544"/>
                    <a:pt x="1379" y="2544"/>
                    <a:pt x="1379" y="2544"/>
                  </a:cubicBezTo>
                  <a:cubicBezTo>
                    <a:pt x="1391" y="2538"/>
                    <a:pt x="1402" y="2530"/>
                    <a:pt x="1413" y="2523"/>
                  </a:cubicBezTo>
                  <a:cubicBezTo>
                    <a:pt x="1446" y="2501"/>
                    <a:pt x="1446" y="2501"/>
                    <a:pt x="1446" y="2501"/>
                  </a:cubicBezTo>
                  <a:cubicBezTo>
                    <a:pt x="1442" y="2503"/>
                    <a:pt x="1442" y="2503"/>
                    <a:pt x="1442" y="2503"/>
                  </a:cubicBezTo>
                  <a:cubicBezTo>
                    <a:pt x="1459" y="2493"/>
                    <a:pt x="1470" y="2484"/>
                    <a:pt x="1483" y="2474"/>
                  </a:cubicBezTo>
                  <a:cubicBezTo>
                    <a:pt x="1496" y="2464"/>
                    <a:pt x="1507" y="2454"/>
                    <a:pt x="1519" y="2444"/>
                  </a:cubicBezTo>
                  <a:cubicBezTo>
                    <a:pt x="1542" y="2423"/>
                    <a:pt x="1564" y="2401"/>
                    <a:pt x="1585" y="2378"/>
                  </a:cubicBezTo>
                  <a:cubicBezTo>
                    <a:pt x="1596" y="2367"/>
                    <a:pt x="1605" y="2355"/>
                    <a:pt x="1616" y="2343"/>
                  </a:cubicBezTo>
                  <a:cubicBezTo>
                    <a:pt x="1626" y="2331"/>
                    <a:pt x="1636" y="2320"/>
                    <a:pt x="1645" y="2307"/>
                  </a:cubicBezTo>
                  <a:cubicBezTo>
                    <a:pt x="1673" y="2271"/>
                    <a:pt x="1673" y="2271"/>
                    <a:pt x="1673" y="2271"/>
                  </a:cubicBezTo>
                  <a:cubicBezTo>
                    <a:pt x="1682" y="2259"/>
                    <a:pt x="1691" y="2246"/>
                    <a:pt x="1700" y="2234"/>
                  </a:cubicBezTo>
                  <a:cubicBezTo>
                    <a:pt x="1718" y="2209"/>
                    <a:pt x="1734" y="2183"/>
                    <a:pt x="1751" y="2157"/>
                  </a:cubicBezTo>
                  <a:cubicBezTo>
                    <a:pt x="1768" y="2132"/>
                    <a:pt x="1782" y="2105"/>
                    <a:pt x="1797" y="2079"/>
                  </a:cubicBezTo>
                  <a:cubicBezTo>
                    <a:pt x="1813" y="2053"/>
                    <a:pt x="1826" y="2025"/>
                    <a:pt x="1841" y="1999"/>
                  </a:cubicBezTo>
                  <a:cubicBezTo>
                    <a:pt x="1855" y="1972"/>
                    <a:pt x="1868" y="1944"/>
                    <a:pt x="1881" y="1917"/>
                  </a:cubicBezTo>
                  <a:cubicBezTo>
                    <a:pt x="1893" y="1889"/>
                    <a:pt x="1906" y="1862"/>
                    <a:pt x="1918" y="1834"/>
                  </a:cubicBezTo>
                  <a:cubicBezTo>
                    <a:pt x="1952" y="1750"/>
                    <a:pt x="1952" y="1750"/>
                    <a:pt x="1952" y="1750"/>
                  </a:cubicBezTo>
                  <a:cubicBezTo>
                    <a:pt x="1982" y="1664"/>
                    <a:pt x="1982" y="1664"/>
                    <a:pt x="1982" y="1664"/>
                  </a:cubicBezTo>
                  <a:cubicBezTo>
                    <a:pt x="1998" y="1622"/>
                    <a:pt x="1998" y="1622"/>
                    <a:pt x="1998" y="1622"/>
                  </a:cubicBezTo>
                  <a:cubicBezTo>
                    <a:pt x="2002" y="1608"/>
                    <a:pt x="2007" y="1594"/>
                    <a:pt x="2013" y="1580"/>
                  </a:cubicBezTo>
                  <a:cubicBezTo>
                    <a:pt x="2024" y="1553"/>
                    <a:pt x="2035" y="1525"/>
                    <a:pt x="2048" y="1499"/>
                  </a:cubicBezTo>
                  <a:cubicBezTo>
                    <a:pt x="2061" y="1472"/>
                    <a:pt x="2074" y="1446"/>
                    <a:pt x="2089" y="1420"/>
                  </a:cubicBezTo>
                  <a:cubicBezTo>
                    <a:pt x="2104" y="1394"/>
                    <a:pt x="2121" y="1370"/>
                    <a:pt x="2139" y="1347"/>
                  </a:cubicBezTo>
                  <a:cubicBezTo>
                    <a:pt x="2157" y="1323"/>
                    <a:pt x="2178" y="1302"/>
                    <a:pt x="2201" y="1283"/>
                  </a:cubicBezTo>
                  <a:cubicBezTo>
                    <a:pt x="2197" y="1278"/>
                    <a:pt x="2197" y="1278"/>
                    <a:pt x="2197" y="1278"/>
                  </a:cubicBezTo>
                  <a:cubicBezTo>
                    <a:pt x="2172" y="1295"/>
                    <a:pt x="2148" y="1314"/>
                    <a:pt x="2127" y="1336"/>
                  </a:cubicBezTo>
                  <a:cubicBezTo>
                    <a:pt x="2106" y="1359"/>
                    <a:pt x="2087" y="1383"/>
                    <a:pt x="2070" y="1408"/>
                  </a:cubicBezTo>
                  <a:cubicBezTo>
                    <a:pt x="2034" y="1457"/>
                    <a:pt x="2005" y="1511"/>
                    <a:pt x="1979" y="1566"/>
                  </a:cubicBezTo>
                  <a:cubicBezTo>
                    <a:pt x="1973" y="1580"/>
                    <a:pt x="1967" y="1594"/>
                    <a:pt x="1961" y="1608"/>
                  </a:cubicBezTo>
                  <a:cubicBezTo>
                    <a:pt x="1943" y="1649"/>
                    <a:pt x="1943" y="1649"/>
                    <a:pt x="1943" y="1649"/>
                  </a:cubicBezTo>
                  <a:cubicBezTo>
                    <a:pt x="1908" y="1732"/>
                    <a:pt x="1908" y="1732"/>
                    <a:pt x="1908" y="1732"/>
                  </a:cubicBezTo>
                  <a:cubicBezTo>
                    <a:pt x="1870" y="1812"/>
                    <a:pt x="1870" y="1812"/>
                    <a:pt x="1870" y="1812"/>
                  </a:cubicBezTo>
                  <a:cubicBezTo>
                    <a:pt x="1858" y="1840"/>
                    <a:pt x="1844" y="1866"/>
                    <a:pt x="1830" y="1892"/>
                  </a:cubicBezTo>
                  <a:cubicBezTo>
                    <a:pt x="1810" y="1932"/>
                    <a:pt x="1810" y="1932"/>
                    <a:pt x="1810" y="1932"/>
                  </a:cubicBezTo>
                  <a:cubicBezTo>
                    <a:pt x="1788" y="1970"/>
                    <a:pt x="1788" y="1970"/>
                    <a:pt x="1788" y="1970"/>
                  </a:cubicBezTo>
                  <a:cubicBezTo>
                    <a:pt x="1773" y="1996"/>
                    <a:pt x="1759" y="2022"/>
                    <a:pt x="1743" y="2047"/>
                  </a:cubicBezTo>
                  <a:cubicBezTo>
                    <a:pt x="1728" y="2072"/>
                    <a:pt x="1713" y="2098"/>
                    <a:pt x="1696" y="2122"/>
                  </a:cubicBezTo>
                  <a:cubicBezTo>
                    <a:pt x="1679" y="2146"/>
                    <a:pt x="1663" y="2171"/>
                    <a:pt x="1645" y="2194"/>
                  </a:cubicBezTo>
                  <a:cubicBezTo>
                    <a:pt x="1636" y="2206"/>
                    <a:pt x="1628" y="2218"/>
                    <a:pt x="1619" y="2230"/>
                  </a:cubicBezTo>
                  <a:cubicBezTo>
                    <a:pt x="1591" y="2264"/>
                    <a:pt x="1591" y="2264"/>
                    <a:pt x="1591" y="2264"/>
                  </a:cubicBezTo>
                  <a:cubicBezTo>
                    <a:pt x="1582" y="2275"/>
                    <a:pt x="1572" y="2286"/>
                    <a:pt x="1563" y="2297"/>
                  </a:cubicBezTo>
                  <a:cubicBezTo>
                    <a:pt x="1553" y="2308"/>
                    <a:pt x="1543" y="2319"/>
                    <a:pt x="1533" y="2330"/>
                  </a:cubicBezTo>
                  <a:cubicBezTo>
                    <a:pt x="1513" y="2351"/>
                    <a:pt x="1492" y="2371"/>
                    <a:pt x="1471" y="2390"/>
                  </a:cubicBezTo>
                  <a:cubicBezTo>
                    <a:pt x="1461" y="2400"/>
                    <a:pt x="1450" y="2409"/>
                    <a:pt x="1439" y="2418"/>
                  </a:cubicBezTo>
                  <a:cubicBezTo>
                    <a:pt x="1428" y="2427"/>
                    <a:pt x="1416" y="2436"/>
                    <a:pt x="1406" y="2442"/>
                  </a:cubicBezTo>
                  <a:cubicBezTo>
                    <a:pt x="1403" y="2444"/>
                    <a:pt x="1403" y="2444"/>
                    <a:pt x="1403" y="2444"/>
                  </a:cubicBezTo>
                  <a:cubicBezTo>
                    <a:pt x="1374" y="2463"/>
                    <a:pt x="1374" y="2463"/>
                    <a:pt x="1374" y="2463"/>
                  </a:cubicBezTo>
                  <a:cubicBezTo>
                    <a:pt x="1364" y="2470"/>
                    <a:pt x="1355" y="2476"/>
                    <a:pt x="1345" y="2482"/>
                  </a:cubicBezTo>
                  <a:cubicBezTo>
                    <a:pt x="1314" y="2497"/>
                    <a:pt x="1314" y="2497"/>
                    <a:pt x="1314" y="2497"/>
                  </a:cubicBezTo>
                  <a:cubicBezTo>
                    <a:pt x="1299" y="2505"/>
                    <a:pt x="1299" y="2505"/>
                    <a:pt x="1299" y="2505"/>
                  </a:cubicBezTo>
                  <a:cubicBezTo>
                    <a:pt x="1294" y="2507"/>
                    <a:pt x="1288" y="2508"/>
                    <a:pt x="1283" y="2510"/>
                  </a:cubicBezTo>
                  <a:cubicBezTo>
                    <a:pt x="1267" y="2515"/>
                    <a:pt x="1267" y="2515"/>
                    <a:pt x="1267" y="2515"/>
                  </a:cubicBezTo>
                  <a:cubicBezTo>
                    <a:pt x="1262" y="2516"/>
                    <a:pt x="1257" y="2519"/>
                    <a:pt x="1251" y="2519"/>
                  </a:cubicBezTo>
                  <a:cubicBezTo>
                    <a:pt x="1241" y="2521"/>
                    <a:pt x="1230" y="2523"/>
                    <a:pt x="1219" y="2524"/>
                  </a:cubicBezTo>
                  <a:cubicBezTo>
                    <a:pt x="1209" y="2523"/>
                    <a:pt x="1198" y="2525"/>
                    <a:pt x="1188" y="2523"/>
                  </a:cubicBezTo>
                  <a:cubicBezTo>
                    <a:pt x="1183" y="2522"/>
                    <a:pt x="1178" y="2522"/>
                    <a:pt x="1174" y="2521"/>
                  </a:cubicBezTo>
                  <a:cubicBezTo>
                    <a:pt x="1163" y="2518"/>
                    <a:pt x="1163" y="2518"/>
                    <a:pt x="1163" y="2518"/>
                  </a:cubicBezTo>
                  <a:cubicBezTo>
                    <a:pt x="1170" y="2523"/>
                    <a:pt x="1170" y="2523"/>
                    <a:pt x="1170" y="2523"/>
                  </a:cubicBezTo>
                  <a:cubicBezTo>
                    <a:pt x="1085" y="2441"/>
                    <a:pt x="1085" y="2441"/>
                    <a:pt x="1085" y="2441"/>
                  </a:cubicBezTo>
                  <a:cubicBezTo>
                    <a:pt x="1042" y="2401"/>
                    <a:pt x="1042" y="2401"/>
                    <a:pt x="1042" y="2401"/>
                  </a:cubicBezTo>
                  <a:cubicBezTo>
                    <a:pt x="1028" y="2387"/>
                    <a:pt x="1014" y="2372"/>
                    <a:pt x="1000" y="2358"/>
                  </a:cubicBezTo>
                  <a:cubicBezTo>
                    <a:pt x="918" y="2273"/>
                    <a:pt x="918" y="2273"/>
                    <a:pt x="918" y="2273"/>
                  </a:cubicBezTo>
                  <a:cubicBezTo>
                    <a:pt x="891" y="2244"/>
                    <a:pt x="865" y="2214"/>
                    <a:pt x="839" y="2184"/>
                  </a:cubicBezTo>
                  <a:cubicBezTo>
                    <a:pt x="812" y="2155"/>
                    <a:pt x="786" y="2125"/>
                    <a:pt x="761" y="2094"/>
                  </a:cubicBezTo>
                  <a:cubicBezTo>
                    <a:pt x="685" y="2003"/>
                    <a:pt x="685" y="2003"/>
                    <a:pt x="685" y="2003"/>
                  </a:cubicBezTo>
                  <a:cubicBezTo>
                    <a:pt x="611" y="1910"/>
                    <a:pt x="611" y="1910"/>
                    <a:pt x="611" y="1910"/>
                  </a:cubicBezTo>
                  <a:cubicBezTo>
                    <a:pt x="587" y="1878"/>
                    <a:pt x="564" y="1846"/>
                    <a:pt x="540" y="1814"/>
                  </a:cubicBezTo>
                  <a:cubicBezTo>
                    <a:pt x="517" y="1782"/>
                    <a:pt x="493" y="1750"/>
                    <a:pt x="471" y="1717"/>
                  </a:cubicBezTo>
                  <a:cubicBezTo>
                    <a:pt x="406" y="1617"/>
                    <a:pt x="406" y="1617"/>
                    <a:pt x="406" y="1617"/>
                  </a:cubicBezTo>
                  <a:cubicBezTo>
                    <a:pt x="344" y="1515"/>
                    <a:pt x="344" y="1515"/>
                    <a:pt x="344" y="1515"/>
                  </a:cubicBezTo>
                  <a:cubicBezTo>
                    <a:pt x="323" y="1481"/>
                    <a:pt x="304" y="1446"/>
                    <a:pt x="285" y="1412"/>
                  </a:cubicBezTo>
                  <a:cubicBezTo>
                    <a:pt x="246" y="1342"/>
                    <a:pt x="211" y="1271"/>
                    <a:pt x="177" y="1199"/>
                  </a:cubicBezTo>
                  <a:cubicBezTo>
                    <a:pt x="145" y="1127"/>
                    <a:pt x="113" y="1053"/>
                    <a:pt x="86" y="980"/>
                  </a:cubicBezTo>
                  <a:cubicBezTo>
                    <a:pt x="86" y="981"/>
                    <a:pt x="86" y="981"/>
                    <a:pt x="86" y="981"/>
                  </a:cubicBezTo>
                  <a:cubicBezTo>
                    <a:pt x="71" y="922"/>
                    <a:pt x="71" y="922"/>
                    <a:pt x="71" y="922"/>
                  </a:cubicBezTo>
                  <a:cubicBezTo>
                    <a:pt x="68" y="902"/>
                    <a:pt x="64" y="882"/>
                    <a:pt x="61" y="862"/>
                  </a:cubicBezTo>
                  <a:cubicBezTo>
                    <a:pt x="60" y="842"/>
                    <a:pt x="56" y="822"/>
                    <a:pt x="57" y="802"/>
                  </a:cubicBezTo>
                  <a:cubicBezTo>
                    <a:pt x="56" y="772"/>
                    <a:pt x="56" y="772"/>
                    <a:pt x="56" y="772"/>
                  </a:cubicBezTo>
                  <a:cubicBezTo>
                    <a:pt x="58" y="743"/>
                    <a:pt x="58" y="743"/>
                    <a:pt x="58" y="743"/>
                  </a:cubicBezTo>
                  <a:cubicBezTo>
                    <a:pt x="58" y="733"/>
                    <a:pt x="60" y="723"/>
                    <a:pt x="61" y="713"/>
                  </a:cubicBezTo>
                  <a:cubicBezTo>
                    <a:pt x="62" y="704"/>
                    <a:pt x="64" y="694"/>
                    <a:pt x="66" y="685"/>
                  </a:cubicBezTo>
                  <a:cubicBezTo>
                    <a:pt x="68" y="676"/>
                    <a:pt x="71" y="666"/>
                    <a:pt x="74" y="657"/>
                  </a:cubicBezTo>
                  <a:cubicBezTo>
                    <a:pt x="76" y="648"/>
                    <a:pt x="80" y="639"/>
                    <a:pt x="84" y="631"/>
                  </a:cubicBezTo>
                  <a:cubicBezTo>
                    <a:pt x="91" y="614"/>
                    <a:pt x="100" y="597"/>
                    <a:pt x="111" y="583"/>
                  </a:cubicBezTo>
                  <a:cubicBezTo>
                    <a:pt x="117" y="576"/>
                    <a:pt x="123" y="570"/>
                    <a:pt x="128" y="565"/>
                  </a:cubicBezTo>
                  <a:cubicBezTo>
                    <a:pt x="130" y="563"/>
                    <a:pt x="130" y="563"/>
                    <a:pt x="130" y="563"/>
                  </a:cubicBezTo>
                  <a:cubicBezTo>
                    <a:pt x="131" y="563"/>
                    <a:pt x="131" y="563"/>
                    <a:pt x="131" y="563"/>
                  </a:cubicBezTo>
                  <a:cubicBezTo>
                    <a:pt x="131" y="563"/>
                    <a:pt x="131" y="563"/>
                    <a:pt x="131" y="563"/>
                  </a:cubicBezTo>
                  <a:cubicBezTo>
                    <a:pt x="133" y="561"/>
                    <a:pt x="129" y="564"/>
                    <a:pt x="129" y="564"/>
                  </a:cubicBezTo>
                  <a:cubicBezTo>
                    <a:pt x="130" y="564"/>
                    <a:pt x="130" y="564"/>
                    <a:pt x="130" y="564"/>
                  </a:cubicBezTo>
                  <a:cubicBezTo>
                    <a:pt x="131" y="563"/>
                    <a:pt x="131" y="563"/>
                    <a:pt x="131" y="563"/>
                  </a:cubicBezTo>
                  <a:cubicBezTo>
                    <a:pt x="138" y="559"/>
                    <a:pt x="138" y="559"/>
                    <a:pt x="138" y="559"/>
                  </a:cubicBezTo>
                  <a:cubicBezTo>
                    <a:pt x="151" y="551"/>
                    <a:pt x="151" y="551"/>
                    <a:pt x="151" y="551"/>
                  </a:cubicBezTo>
                  <a:cubicBezTo>
                    <a:pt x="204" y="521"/>
                    <a:pt x="204" y="521"/>
                    <a:pt x="204" y="521"/>
                  </a:cubicBezTo>
                  <a:cubicBezTo>
                    <a:pt x="259" y="493"/>
                    <a:pt x="259" y="493"/>
                    <a:pt x="259" y="493"/>
                  </a:cubicBezTo>
                  <a:cubicBezTo>
                    <a:pt x="277" y="483"/>
                    <a:pt x="296" y="475"/>
                    <a:pt x="315" y="467"/>
                  </a:cubicBezTo>
                  <a:cubicBezTo>
                    <a:pt x="334" y="458"/>
                    <a:pt x="353" y="449"/>
                    <a:pt x="372" y="441"/>
                  </a:cubicBezTo>
                  <a:cubicBezTo>
                    <a:pt x="410" y="425"/>
                    <a:pt x="448" y="409"/>
                    <a:pt x="487" y="395"/>
                  </a:cubicBezTo>
                  <a:cubicBezTo>
                    <a:pt x="506" y="387"/>
                    <a:pt x="526" y="380"/>
                    <a:pt x="545" y="373"/>
                  </a:cubicBezTo>
                  <a:cubicBezTo>
                    <a:pt x="565" y="366"/>
                    <a:pt x="584" y="359"/>
                    <a:pt x="604" y="352"/>
                  </a:cubicBezTo>
                  <a:cubicBezTo>
                    <a:pt x="609" y="350"/>
                    <a:pt x="609" y="350"/>
                    <a:pt x="609" y="350"/>
                  </a:cubicBezTo>
                  <a:cubicBezTo>
                    <a:pt x="613" y="347"/>
                    <a:pt x="613" y="347"/>
                    <a:pt x="613" y="347"/>
                  </a:cubicBezTo>
                  <a:cubicBezTo>
                    <a:pt x="673" y="291"/>
                    <a:pt x="732" y="233"/>
                    <a:pt x="792" y="176"/>
                  </a:cubicBezTo>
                  <a:cubicBezTo>
                    <a:pt x="836" y="133"/>
                    <a:pt x="836" y="133"/>
                    <a:pt x="836" y="133"/>
                  </a:cubicBezTo>
                  <a:cubicBezTo>
                    <a:pt x="851" y="118"/>
                    <a:pt x="866" y="104"/>
                    <a:pt x="881" y="90"/>
                  </a:cubicBezTo>
                  <a:cubicBezTo>
                    <a:pt x="912" y="62"/>
                    <a:pt x="942" y="34"/>
                    <a:pt x="972" y="5"/>
                  </a:cubicBezTo>
                  <a:lnTo>
                    <a:pt x="96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3" name="Freeform 99"/>
            <p:cNvSpPr/>
            <p:nvPr/>
          </p:nvSpPr>
          <p:spPr bwMode="auto">
            <a:xfrm>
              <a:off x="3836" y="2116"/>
              <a:ext cx="1611" cy="1444"/>
            </a:xfrm>
            <a:custGeom>
              <a:avLst/>
              <a:gdLst>
                <a:gd name="T0" fmla="*/ 1683 w 1686"/>
                <a:gd name="T1" fmla="*/ 592 h 1510"/>
                <a:gd name="T2" fmla="*/ 1467 w 1686"/>
                <a:gd name="T3" fmla="*/ 805 h 1510"/>
                <a:gd name="T4" fmla="*/ 1364 w 1686"/>
                <a:gd name="T5" fmla="*/ 916 h 1510"/>
                <a:gd name="T6" fmla="*/ 1263 w 1686"/>
                <a:gd name="T7" fmla="*/ 1029 h 1510"/>
                <a:gd name="T8" fmla="*/ 1164 w 1686"/>
                <a:gd name="T9" fmla="*/ 1143 h 1510"/>
                <a:gd name="T10" fmla="*/ 1070 w 1686"/>
                <a:gd name="T11" fmla="*/ 1262 h 1510"/>
                <a:gd name="T12" fmla="*/ 976 w 1686"/>
                <a:gd name="T13" fmla="*/ 1381 h 1510"/>
                <a:gd name="T14" fmla="*/ 879 w 1686"/>
                <a:gd name="T15" fmla="*/ 1498 h 1510"/>
                <a:gd name="T16" fmla="*/ 890 w 1686"/>
                <a:gd name="T17" fmla="*/ 1498 h 1510"/>
                <a:gd name="T18" fmla="*/ 770 w 1686"/>
                <a:gd name="T19" fmla="*/ 1313 h 1510"/>
                <a:gd name="T20" fmla="*/ 715 w 1686"/>
                <a:gd name="T21" fmla="*/ 1217 h 1510"/>
                <a:gd name="T22" fmla="*/ 661 w 1686"/>
                <a:gd name="T23" fmla="*/ 1120 h 1510"/>
                <a:gd name="T24" fmla="*/ 610 w 1686"/>
                <a:gd name="T25" fmla="*/ 1023 h 1510"/>
                <a:gd name="T26" fmla="*/ 561 w 1686"/>
                <a:gd name="T27" fmla="*/ 924 h 1510"/>
                <a:gd name="T28" fmla="*/ 515 w 1686"/>
                <a:gd name="T29" fmla="*/ 824 h 1510"/>
                <a:gd name="T30" fmla="*/ 474 w 1686"/>
                <a:gd name="T31" fmla="*/ 723 h 1510"/>
                <a:gd name="T32" fmla="*/ 455 w 1686"/>
                <a:gd name="T33" fmla="*/ 671 h 1510"/>
                <a:gd name="T34" fmla="*/ 438 w 1686"/>
                <a:gd name="T35" fmla="*/ 620 h 1510"/>
                <a:gd name="T36" fmla="*/ 404 w 1686"/>
                <a:gd name="T37" fmla="*/ 514 h 1510"/>
                <a:gd name="T38" fmla="*/ 314 w 1686"/>
                <a:gd name="T39" fmla="*/ 308 h 1510"/>
                <a:gd name="T40" fmla="*/ 186 w 1686"/>
                <a:gd name="T41" fmla="*/ 124 h 1510"/>
                <a:gd name="T42" fmla="*/ 102 w 1686"/>
                <a:gd name="T43" fmla="*/ 49 h 1510"/>
                <a:gd name="T44" fmla="*/ 1 w 1686"/>
                <a:gd name="T45" fmla="*/ 0 h 1510"/>
                <a:gd name="T46" fmla="*/ 0 w 1686"/>
                <a:gd name="T47" fmla="*/ 4 h 1510"/>
                <a:gd name="T48" fmla="*/ 167 w 1686"/>
                <a:gd name="T49" fmla="*/ 140 h 1510"/>
                <a:gd name="T50" fmla="*/ 279 w 1686"/>
                <a:gd name="T51" fmla="*/ 326 h 1510"/>
                <a:gd name="T52" fmla="*/ 360 w 1686"/>
                <a:gd name="T53" fmla="*/ 529 h 1510"/>
                <a:gd name="T54" fmla="*/ 393 w 1686"/>
                <a:gd name="T55" fmla="*/ 634 h 1510"/>
                <a:gd name="T56" fmla="*/ 410 w 1686"/>
                <a:gd name="T57" fmla="*/ 687 h 1510"/>
                <a:gd name="T58" fmla="*/ 430 w 1686"/>
                <a:gd name="T59" fmla="*/ 740 h 1510"/>
                <a:gd name="T60" fmla="*/ 474 w 1686"/>
                <a:gd name="T61" fmla="*/ 843 h 1510"/>
                <a:gd name="T62" fmla="*/ 523 w 1686"/>
                <a:gd name="T63" fmla="*/ 943 h 1510"/>
                <a:gd name="T64" fmla="*/ 576 w 1686"/>
                <a:gd name="T65" fmla="*/ 1041 h 1510"/>
                <a:gd name="T66" fmla="*/ 631 w 1686"/>
                <a:gd name="T67" fmla="*/ 1137 h 1510"/>
                <a:gd name="T68" fmla="*/ 691 w 1686"/>
                <a:gd name="T69" fmla="*/ 1231 h 1510"/>
                <a:gd name="T70" fmla="*/ 752 w 1686"/>
                <a:gd name="T71" fmla="*/ 1324 h 1510"/>
                <a:gd name="T72" fmla="*/ 879 w 1686"/>
                <a:gd name="T73" fmla="*/ 1506 h 1510"/>
                <a:gd name="T74" fmla="*/ 888 w 1686"/>
                <a:gd name="T75" fmla="*/ 1508 h 1510"/>
                <a:gd name="T76" fmla="*/ 890 w 1686"/>
                <a:gd name="T77" fmla="*/ 1506 h 1510"/>
                <a:gd name="T78" fmla="*/ 890 w 1686"/>
                <a:gd name="T79" fmla="*/ 1506 h 1510"/>
                <a:gd name="T80" fmla="*/ 989 w 1686"/>
                <a:gd name="T81" fmla="*/ 1392 h 1510"/>
                <a:gd name="T82" fmla="*/ 1090 w 1686"/>
                <a:gd name="T83" fmla="*/ 1280 h 1510"/>
                <a:gd name="T84" fmla="*/ 1192 w 1686"/>
                <a:gd name="T85" fmla="*/ 1167 h 1510"/>
                <a:gd name="T86" fmla="*/ 1242 w 1686"/>
                <a:gd name="T87" fmla="*/ 1112 h 1510"/>
                <a:gd name="T88" fmla="*/ 1293 w 1686"/>
                <a:gd name="T89" fmla="*/ 1055 h 1510"/>
                <a:gd name="T90" fmla="*/ 1392 w 1686"/>
                <a:gd name="T91" fmla="*/ 941 h 1510"/>
                <a:gd name="T92" fmla="*/ 1491 w 1686"/>
                <a:gd name="T93" fmla="*/ 826 h 1510"/>
                <a:gd name="T94" fmla="*/ 1589 w 1686"/>
                <a:gd name="T95" fmla="*/ 712 h 1510"/>
                <a:gd name="T96" fmla="*/ 1686 w 1686"/>
                <a:gd name="T97" fmla="*/ 595 h 1510"/>
                <a:gd name="T98" fmla="*/ 1683 w 1686"/>
                <a:gd name="T99" fmla="*/ 59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6" h="1510">
                  <a:moveTo>
                    <a:pt x="1683" y="592"/>
                  </a:moveTo>
                  <a:cubicBezTo>
                    <a:pt x="1609" y="661"/>
                    <a:pt x="1538" y="733"/>
                    <a:pt x="1467" y="805"/>
                  </a:cubicBezTo>
                  <a:cubicBezTo>
                    <a:pt x="1432" y="841"/>
                    <a:pt x="1398" y="879"/>
                    <a:pt x="1364" y="916"/>
                  </a:cubicBezTo>
                  <a:cubicBezTo>
                    <a:pt x="1263" y="1029"/>
                    <a:pt x="1263" y="1029"/>
                    <a:pt x="1263" y="1029"/>
                  </a:cubicBezTo>
                  <a:cubicBezTo>
                    <a:pt x="1229" y="1067"/>
                    <a:pt x="1196" y="1104"/>
                    <a:pt x="1164" y="1143"/>
                  </a:cubicBezTo>
                  <a:cubicBezTo>
                    <a:pt x="1070" y="1262"/>
                    <a:pt x="1070" y="1262"/>
                    <a:pt x="1070" y="1262"/>
                  </a:cubicBezTo>
                  <a:cubicBezTo>
                    <a:pt x="1038" y="1302"/>
                    <a:pt x="1008" y="1342"/>
                    <a:pt x="976" y="1381"/>
                  </a:cubicBezTo>
                  <a:cubicBezTo>
                    <a:pt x="944" y="1421"/>
                    <a:pt x="912" y="1459"/>
                    <a:pt x="879" y="1498"/>
                  </a:cubicBezTo>
                  <a:cubicBezTo>
                    <a:pt x="890" y="1498"/>
                    <a:pt x="890" y="1498"/>
                    <a:pt x="890" y="1498"/>
                  </a:cubicBezTo>
                  <a:cubicBezTo>
                    <a:pt x="847" y="1438"/>
                    <a:pt x="808" y="1376"/>
                    <a:pt x="770" y="1313"/>
                  </a:cubicBezTo>
                  <a:cubicBezTo>
                    <a:pt x="751" y="1281"/>
                    <a:pt x="732" y="1249"/>
                    <a:pt x="715" y="1217"/>
                  </a:cubicBezTo>
                  <a:cubicBezTo>
                    <a:pt x="696" y="1185"/>
                    <a:pt x="679" y="1152"/>
                    <a:pt x="661" y="1120"/>
                  </a:cubicBezTo>
                  <a:cubicBezTo>
                    <a:pt x="644" y="1088"/>
                    <a:pt x="626" y="1056"/>
                    <a:pt x="610" y="1023"/>
                  </a:cubicBezTo>
                  <a:cubicBezTo>
                    <a:pt x="593" y="990"/>
                    <a:pt x="577" y="957"/>
                    <a:pt x="561" y="924"/>
                  </a:cubicBezTo>
                  <a:cubicBezTo>
                    <a:pt x="545" y="891"/>
                    <a:pt x="531" y="858"/>
                    <a:pt x="515" y="824"/>
                  </a:cubicBezTo>
                  <a:cubicBezTo>
                    <a:pt x="501" y="790"/>
                    <a:pt x="487" y="757"/>
                    <a:pt x="474" y="723"/>
                  </a:cubicBezTo>
                  <a:cubicBezTo>
                    <a:pt x="455" y="671"/>
                    <a:pt x="455" y="671"/>
                    <a:pt x="455" y="671"/>
                  </a:cubicBezTo>
                  <a:cubicBezTo>
                    <a:pt x="449" y="654"/>
                    <a:pt x="444" y="637"/>
                    <a:pt x="438" y="620"/>
                  </a:cubicBezTo>
                  <a:cubicBezTo>
                    <a:pt x="427" y="586"/>
                    <a:pt x="417" y="549"/>
                    <a:pt x="404" y="514"/>
                  </a:cubicBezTo>
                  <a:cubicBezTo>
                    <a:pt x="379" y="443"/>
                    <a:pt x="349" y="375"/>
                    <a:pt x="314" y="308"/>
                  </a:cubicBezTo>
                  <a:cubicBezTo>
                    <a:pt x="278" y="243"/>
                    <a:pt x="237" y="179"/>
                    <a:pt x="186" y="124"/>
                  </a:cubicBezTo>
                  <a:cubicBezTo>
                    <a:pt x="161" y="96"/>
                    <a:pt x="133" y="70"/>
                    <a:pt x="102" y="49"/>
                  </a:cubicBezTo>
                  <a:cubicBezTo>
                    <a:pt x="71" y="27"/>
                    <a:pt x="37" y="9"/>
                    <a:pt x="1" y="0"/>
                  </a:cubicBezTo>
                  <a:cubicBezTo>
                    <a:pt x="0" y="4"/>
                    <a:pt x="0" y="4"/>
                    <a:pt x="0" y="4"/>
                  </a:cubicBezTo>
                  <a:cubicBezTo>
                    <a:pt x="68" y="32"/>
                    <a:pt x="122" y="83"/>
                    <a:pt x="167" y="140"/>
                  </a:cubicBezTo>
                  <a:cubicBezTo>
                    <a:pt x="212" y="197"/>
                    <a:pt x="248" y="261"/>
                    <a:pt x="279" y="326"/>
                  </a:cubicBezTo>
                  <a:cubicBezTo>
                    <a:pt x="311" y="392"/>
                    <a:pt x="337" y="460"/>
                    <a:pt x="360" y="529"/>
                  </a:cubicBezTo>
                  <a:cubicBezTo>
                    <a:pt x="372" y="563"/>
                    <a:pt x="381" y="598"/>
                    <a:pt x="393" y="634"/>
                  </a:cubicBezTo>
                  <a:cubicBezTo>
                    <a:pt x="399" y="652"/>
                    <a:pt x="404" y="670"/>
                    <a:pt x="410" y="687"/>
                  </a:cubicBezTo>
                  <a:cubicBezTo>
                    <a:pt x="430" y="740"/>
                    <a:pt x="430" y="740"/>
                    <a:pt x="430" y="740"/>
                  </a:cubicBezTo>
                  <a:cubicBezTo>
                    <a:pt x="443" y="775"/>
                    <a:pt x="459" y="808"/>
                    <a:pt x="474" y="843"/>
                  </a:cubicBezTo>
                  <a:cubicBezTo>
                    <a:pt x="491" y="876"/>
                    <a:pt x="506" y="910"/>
                    <a:pt x="523" y="943"/>
                  </a:cubicBezTo>
                  <a:cubicBezTo>
                    <a:pt x="540" y="976"/>
                    <a:pt x="557" y="1009"/>
                    <a:pt x="576" y="1041"/>
                  </a:cubicBezTo>
                  <a:cubicBezTo>
                    <a:pt x="593" y="1074"/>
                    <a:pt x="613" y="1105"/>
                    <a:pt x="631" y="1137"/>
                  </a:cubicBezTo>
                  <a:cubicBezTo>
                    <a:pt x="651" y="1169"/>
                    <a:pt x="670" y="1200"/>
                    <a:pt x="691" y="1231"/>
                  </a:cubicBezTo>
                  <a:cubicBezTo>
                    <a:pt x="752" y="1324"/>
                    <a:pt x="752" y="1324"/>
                    <a:pt x="752" y="1324"/>
                  </a:cubicBezTo>
                  <a:cubicBezTo>
                    <a:pt x="794" y="1385"/>
                    <a:pt x="836" y="1446"/>
                    <a:pt x="879" y="1506"/>
                  </a:cubicBezTo>
                  <a:cubicBezTo>
                    <a:pt x="881" y="1509"/>
                    <a:pt x="885" y="1510"/>
                    <a:pt x="888" y="1508"/>
                  </a:cubicBezTo>
                  <a:cubicBezTo>
                    <a:pt x="889" y="1507"/>
                    <a:pt x="889" y="1507"/>
                    <a:pt x="890" y="1506"/>
                  </a:cubicBezTo>
                  <a:cubicBezTo>
                    <a:pt x="890" y="1506"/>
                    <a:pt x="890" y="1506"/>
                    <a:pt x="890" y="1506"/>
                  </a:cubicBezTo>
                  <a:cubicBezTo>
                    <a:pt x="922" y="1468"/>
                    <a:pt x="955" y="1430"/>
                    <a:pt x="989" y="1392"/>
                  </a:cubicBezTo>
                  <a:cubicBezTo>
                    <a:pt x="1022" y="1354"/>
                    <a:pt x="1056" y="1317"/>
                    <a:pt x="1090" y="1280"/>
                  </a:cubicBezTo>
                  <a:cubicBezTo>
                    <a:pt x="1192" y="1167"/>
                    <a:pt x="1192" y="1167"/>
                    <a:pt x="1192" y="1167"/>
                  </a:cubicBezTo>
                  <a:cubicBezTo>
                    <a:pt x="1208" y="1148"/>
                    <a:pt x="1225" y="1130"/>
                    <a:pt x="1242" y="1112"/>
                  </a:cubicBezTo>
                  <a:cubicBezTo>
                    <a:pt x="1293" y="1055"/>
                    <a:pt x="1293" y="1055"/>
                    <a:pt x="1293" y="1055"/>
                  </a:cubicBezTo>
                  <a:cubicBezTo>
                    <a:pt x="1392" y="941"/>
                    <a:pt x="1392" y="941"/>
                    <a:pt x="1392" y="941"/>
                  </a:cubicBezTo>
                  <a:cubicBezTo>
                    <a:pt x="1425" y="903"/>
                    <a:pt x="1457" y="864"/>
                    <a:pt x="1491" y="826"/>
                  </a:cubicBezTo>
                  <a:cubicBezTo>
                    <a:pt x="1524" y="789"/>
                    <a:pt x="1556" y="750"/>
                    <a:pt x="1589" y="712"/>
                  </a:cubicBezTo>
                  <a:cubicBezTo>
                    <a:pt x="1621" y="672"/>
                    <a:pt x="1654" y="635"/>
                    <a:pt x="1686" y="595"/>
                  </a:cubicBezTo>
                  <a:lnTo>
                    <a:pt x="1683" y="59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4" name="Freeform 100"/>
            <p:cNvSpPr/>
            <p:nvPr/>
          </p:nvSpPr>
          <p:spPr bwMode="auto">
            <a:xfrm>
              <a:off x="4554" y="1973"/>
              <a:ext cx="494" cy="1526"/>
            </a:xfrm>
            <a:custGeom>
              <a:avLst/>
              <a:gdLst>
                <a:gd name="T0" fmla="*/ 90 w 517"/>
                <a:gd name="T1" fmla="*/ 44 h 1597"/>
                <a:gd name="T2" fmla="*/ 138 w 517"/>
                <a:gd name="T3" fmla="*/ 63 h 1597"/>
                <a:gd name="T4" fmla="*/ 183 w 517"/>
                <a:gd name="T5" fmla="*/ 100 h 1597"/>
                <a:gd name="T6" fmla="*/ 173 w 517"/>
                <a:gd name="T7" fmla="*/ 146 h 1597"/>
                <a:gd name="T8" fmla="*/ 171 w 517"/>
                <a:gd name="T9" fmla="*/ 160 h 1597"/>
                <a:gd name="T10" fmla="*/ 168 w 517"/>
                <a:gd name="T11" fmla="*/ 197 h 1597"/>
                <a:gd name="T12" fmla="*/ 169 w 517"/>
                <a:gd name="T13" fmla="*/ 274 h 1597"/>
                <a:gd name="T14" fmla="*/ 180 w 517"/>
                <a:gd name="T15" fmla="*/ 377 h 1597"/>
                <a:gd name="T16" fmla="*/ 214 w 517"/>
                <a:gd name="T17" fmla="*/ 502 h 1597"/>
                <a:gd name="T18" fmla="*/ 249 w 517"/>
                <a:gd name="T19" fmla="*/ 572 h 1597"/>
                <a:gd name="T20" fmla="*/ 256 w 517"/>
                <a:gd name="T21" fmla="*/ 585 h 1597"/>
                <a:gd name="T22" fmla="*/ 260 w 517"/>
                <a:gd name="T23" fmla="*/ 590 h 1597"/>
                <a:gd name="T24" fmla="*/ 279 w 517"/>
                <a:gd name="T25" fmla="*/ 615 h 1597"/>
                <a:gd name="T26" fmla="*/ 312 w 517"/>
                <a:gd name="T27" fmla="*/ 654 h 1597"/>
                <a:gd name="T28" fmla="*/ 417 w 517"/>
                <a:gd name="T29" fmla="*/ 760 h 1597"/>
                <a:gd name="T30" fmla="*/ 440 w 517"/>
                <a:gd name="T31" fmla="*/ 790 h 1597"/>
                <a:gd name="T32" fmla="*/ 455 w 517"/>
                <a:gd name="T33" fmla="*/ 819 h 1597"/>
                <a:gd name="T34" fmla="*/ 472 w 517"/>
                <a:gd name="T35" fmla="*/ 885 h 1597"/>
                <a:gd name="T36" fmla="*/ 449 w 517"/>
                <a:gd name="T37" fmla="*/ 1021 h 1597"/>
                <a:gd name="T38" fmla="*/ 381 w 517"/>
                <a:gd name="T39" fmla="*/ 1154 h 1597"/>
                <a:gd name="T40" fmla="*/ 276 w 517"/>
                <a:gd name="T41" fmla="*/ 1323 h 1597"/>
                <a:gd name="T42" fmla="*/ 253 w 517"/>
                <a:gd name="T43" fmla="*/ 1352 h 1597"/>
                <a:gd name="T44" fmla="*/ 217 w 517"/>
                <a:gd name="T45" fmla="*/ 1417 h 1597"/>
                <a:gd name="T46" fmla="*/ 184 w 517"/>
                <a:gd name="T47" fmla="*/ 1523 h 1597"/>
                <a:gd name="T48" fmla="*/ 179 w 517"/>
                <a:gd name="T49" fmla="*/ 1597 h 1597"/>
                <a:gd name="T50" fmla="*/ 191 w 517"/>
                <a:gd name="T51" fmla="*/ 1525 h 1597"/>
                <a:gd name="T52" fmla="*/ 232 w 517"/>
                <a:gd name="T53" fmla="*/ 1425 h 1597"/>
                <a:gd name="T54" fmla="*/ 272 w 517"/>
                <a:gd name="T55" fmla="*/ 1366 h 1597"/>
                <a:gd name="T56" fmla="*/ 295 w 517"/>
                <a:gd name="T57" fmla="*/ 1339 h 1597"/>
                <a:gd name="T58" fmla="*/ 356 w 517"/>
                <a:gd name="T59" fmla="*/ 1257 h 1597"/>
                <a:gd name="T60" fmla="*/ 462 w 517"/>
                <a:gd name="T61" fmla="*/ 1084 h 1597"/>
                <a:gd name="T62" fmla="*/ 504 w 517"/>
                <a:gd name="T63" fmla="*/ 988 h 1597"/>
                <a:gd name="T64" fmla="*/ 504 w 517"/>
                <a:gd name="T65" fmla="*/ 827 h 1597"/>
                <a:gd name="T66" fmla="*/ 482 w 517"/>
                <a:gd name="T67" fmla="*/ 776 h 1597"/>
                <a:gd name="T68" fmla="*/ 468 w 517"/>
                <a:gd name="T69" fmla="*/ 753 h 1597"/>
                <a:gd name="T70" fmla="*/ 415 w 517"/>
                <a:gd name="T71" fmla="*/ 695 h 1597"/>
                <a:gd name="T72" fmla="*/ 328 w 517"/>
                <a:gd name="T73" fmla="*/ 608 h 1597"/>
                <a:gd name="T74" fmla="*/ 297 w 517"/>
                <a:gd name="T75" fmla="*/ 569 h 1597"/>
                <a:gd name="T76" fmla="*/ 291 w 517"/>
                <a:gd name="T77" fmla="*/ 562 h 1597"/>
                <a:gd name="T78" fmla="*/ 291 w 517"/>
                <a:gd name="T79" fmla="*/ 561 h 1597"/>
                <a:gd name="T80" fmla="*/ 290 w 517"/>
                <a:gd name="T81" fmla="*/ 560 h 1597"/>
                <a:gd name="T82" fmla="*/ 261 w 517"/>
                <a:gd name="T83" fmla="*/ 508 h 1597"/>
                <a:gd name="T84" fmla="*/ 242 w 517"/>
                <a:gd name="T85" fmla="*/ 464 h 1597"/>
                <a:gd name="T86" fmla="*/ 206 w 517"/>
                <a:gd name="T87" fmla="*/ 322 h 1597"/>
                <a:gd name="T88" fmla="*/ 197 w 517"/>
                <a:gd name="T89" fmla="*/ 223 h 1597"/>
                <a:gd name="T90" fmla="*/ 196 w 517"/>
                <a:gd name="T91" fmla="*/ 174 h 1597"/>
                <a:gd name="T92" fmla="*/ 196 w 517"/>
                <a:gd name="T93" fmla="*/ 156 h 1597"/>
                <a:gd name="T94" fmla="*/ 202 w 517"/>
                <a:gd name="T95" fmla="*/ 126 h 1597"/>
                <a:gd name="T96" fmla="*/ 192 w 517"/>
                <a:gd name="T97" fmla="*/ 69 h 1597"/>
                <a:gd name="T98" fmla="*/ 118 w 517"/>
                <a:gd name="T99" fmla="*/ 43 h 1597"/>
                <a:gd name="T100" fmla="*/ 0 w 517"/>
                <a:gd name="T101"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7" h="1597">
                  <a:moveTo>
                    <a:pt x="0" y="0"/>
                  </a:moveTo>
                  <a:cubicBezTo>
                    <a:pt x="30" y="14"/>
                    <a:pt x="60" y="29"/>
                    <a:pt x="90" y="44"/>
                  </a:cubicBezTo>
                  <a:cubicBezTo>
                    <a:pt x="113" y="55"/>
                    <a:pt x="113" y="55"/>
                    <a:pt x="113" y="55"/>
                  </a:cubicBezTo>
                  <a:cubicBezTo>
                    <a:pt x="121" y="58"/>
                    <a:pt x="130" y="61"/>
                    <a:pt x="138" y="63"/>
                  </a:cubicBezTo>
                  <a:cubicBezTo>
                    <a:pt x="154" y="67"/>
                    <a:pt x="170" y="72"/>
                    <a:pt x="178" y="82"/>
                  </a:cubicBezTo>
                  <a:cubicBezTo>
                    <a:pt x="182" y="87"/>
                    <a:pt x="183" y="91"/>
                    <a:pt x="183" y="100"/>
                  </a:cubicBezTo>
                  <a:cubicBezTo>
                    <a:pt x="183" y="105"/>
                    <a:pt x="181" y="114"/>
                    <a:pt x="180" y="121"/>
                  </a:cubicBezTo>
                  <a:cubicBezTo>
                    <a:pt x="177" y="129"/>
                    <a:pt x="175" y="137"/>
                    <a:pt x="173" y="146"/>
                  </a:cubicBezTo>
                  <a:cubicBezTo>
                    <a:pt x="172" y="153"/>
                    <a:pt x="172" y="153"/>
                    <a:pt x="172" y="153"/>
                  </a:cubicBezTo>
                  <a:cubicBezTo>
                    <a:pt x="171" y="156"/>
                    <a:pt x="171" y="157"/>
                    <a:pt x="171" y="160"/>
                  </a:cubicBezTo>
                  <a:cubicBezTo>
                    <a:pt x="170" y="172"/>
                    <a:pt x="170" y="172"/>
                    <a:pt x="170" y="172"/>
                  </a:cubicBezTo>
                  <a:cubicBezTo>
                    <a:pt x="168" y="197"/>
                    <a:pt x="168" y="197"/>
                    <a:pt x="168" y="197"/>
                  </a:cubicBezTo>
                  <a:cubicBezTo>
                    <a:pt x="168" y="223"/>
                    <a:pt x="168" y="223"/>
                    <a:pt x="168" y="223"/>
                  </a:cubicBezTo>
                  <a:cubicBezTo>
                    <a:pt x="168" y="241"/>
                    <a:pt x="169" y="258"/>
                    <a:pt x="169" y="274"/>
                  </a:cubicBezTo>
                  <a:cubicBezTo>
                    <a:pt x="170" y="291"/>
                    <a:pt x="172" y="309"/>
                    <a:pt x="173" y="326"/>
                  </a:cubicBezTo>
                  <a:cubicBezTo>
                    <a:pt x="175" y="343"/>
                    <a:pt x="177" y="360"/>
                    <a:pt x="180" y="377"/>
                  </a:cubicBezTo>
                  <a:cubicBezTo>
                    <a:pt x="186" y="410"/>
                    <a:pt x="193" y="444"/>
                    <a:pt x="205" y="477"/>
                  </a:cubicBezTo>
                  <a:cubicBezTo>
                    <a:pt x="214" y="502"/>
                    <a:pt x="214" y="502"/>
                    <a:pt x="214" y="502"/>
                  </a:cubicBezTo>
                  <a:cubicBezTo>
                    <a:pt x="217" y="510"/>
                    <a:pt x="221" y="517"/>
                    <a:pt x="224" y="525"/>
                  </a:cubicBezTo>
                  <a:cubicBezTo>
                    <a:pt x="231" y="542"/>
                    <a:pt x="240" y="557"/>
                    <a:pt x="249" y="572"/>
                  </a:cubicBezTo>
                  <a:cubicBezTo>
                    <a:pt x="255" y="583"/>
                    <a:pt x="255" y="583"/>
                    <a:pt x="255" y="583"/>
                  </a:cubicBezTo>
                  <a:cubicBezTo>
                    <a:pt x="256" y="585"/>
                    <a:pt x="256" y="585"/>
                    <a:pt x="256" y="585"/>
                  </a:cubicBezTo>
                  <a:cubicBezTo>
                    <a:pt x="258" y="587"/>
                    <a:pt x="258" y="587"/>
                    <a:pt x="258" y="587"/>
                  </a:cubicBezTo>
                  <a:cubicBezTo>
                    <a:pt x="260" y="590"/>
                    <a:pt x="260" y="590"/>
                    <a:pt x="260" y="590"/>
                  </a:cubicBezTo>
                  <a:cubicBezTo>
                    <a:pt x="263" y="595"/>
                    <a:pt x="263" y="595"/>
                    <a:pt x="263" y="595"/>
                  </a:cubicBezTo>
                  <a:cubicBezTo>
                    <a:pt x="279" y="615"/>
                    <a:pt x="279" y="615"/>
                    <a:pt x="279" y="615"/>
                  </a:cubicBezTo>
                  <a:cubicBezTo>
                    <a:pt x="284" y="621"/>
                    <a:pt x="289" y="628"/>
                    <a:pt x="294" y="635"/>
                  </a:cubicBezTo>
                  <a:cubicBezTo>
                    <a:pt x="312" y="654"/>
                    <a:pt x="312" y="654"/>
                    <a:pt x="312" y="654"/>
                  </a:cubicBezTo>
                  <a:cubicBezTo>
                    <a:pt x="336" y="681"/>
                    <a:pt x="361" y="703"/>
                    <a:pt x="384" y="726"/>
                  </a:cubicBezTo>
                  <a:cubicBezTo>
                    <a:pt x="417" y="760"/>
                    <a:pt x="417" y="760"/>
                    <a:pt x="417" y="760"/>
                  </a:cubicBezTo>
                  <a:cubicBezTo>
                    <a:pt x="432" y="780"/>
                    <a:pt x="432" y="780"/>
                    <a:pt x="432" y="780"/>
                  </a:cubicBezTo>
                  <a:cubicBezTo>
                    <a:pt x="440" y="790"/>
                    <a:pt x="440" y="790"/>
                    <a:pt x="440" y="790"/>
                  </a:cubicBezTo>
                  <a:cubicBezTo>
                    <a:pt x="442" y="793"/>
                    <a:pt x="444" y="797"/>
                    <a:pt x="445" y="800"/>
                  </a:cubicBezTo>
                  <a:cubicBezTo>
                    <a:pt x="455" y="819"/>
                    <a:pt x="455" y="819"/>
                    <a:pt x="455" y="819"/>
                  </a:cubicBezTo>
                  <a:cubicBezTo>
                    <a:pt x="458" y="826"/>
                    <a:pt x="460" y="833"/>
                    <a:pt x="463" y="840"/>
                  </a:cubicBezTo>
                  <a:cubicBezTo>
                    <a:pt x="469" y="854"/>
                    <a:pt x="469" y="870"/>
                    <a:pt x="472" y="885"/>
                  </a:cubicBezTo>
                  <a:cubicBezTo>
                    <a:pt x="474" y="916"/>
                    <a:pt x="473" y="947"/>
                    <a:pt x="464" y="977"/>
                  </a:cubicBezTo>
                  <a:cubicBezTo>
                    <a:pt x="461" y="992"/>
                    <a:pt x="455" y="1007"/>
                    <a:pt x="449" y="1021"/>
                  </a:cubicBezTo>
                  <a:cubicBezTo>
                    <a:pt x="443" y="1035"/>
                    <a:pt x="435" y="1051"/>
                    <a:pt x="427" y="1066"/>
                  </a:cubicBezTo>
                  <a:cubicBezTo>
                    <a:pt x="411" y="1095"/>
                    <a:pt x="397" y="1125"/>
                    <a:pt x="381" y="1154"/>
                  </a:cubicBezTo>
                  <a:cubicBezTo>
                    <a:pt x="364" y="1182"/>
                    <a:pt x="349" y="1212"/>
                    <a:pt x="330" y="1240"/>
                  </a:cubicBezTo>
                  <a:cubicBezTo>
                    <a:pt x="276" y="1323"/>
                    <a:pt x="276" y="1323"/>
                    <a:pt x="276" y="1323"/>
                  </a:cubicBezTo>
                  <a:cubicBezTo>
                    <a:pt x="277" y="1322"/>
                    <a:pt x="277" y="1322"/>
                    <a:pt x="277" y="1322"/>
                  </a:cubicBezTo>
                  <a:cubicBezTo>
                    <a:pt x="268" y="1332"/>
                    <a:pt x="261" y="1342"/>
                    <a:pt x="253" y="1352"/>
                  </a:cubicBezTo>
                  <a:cubicBezTo>
                    <a:pt x="246" y="1363"/>
                    <a:pt x="240" y="1373"/>
                    <a:pt x="234" y="1384"/>
                  </a:cubicBezTo>
                  <a:cubicBezTo>
                    <a:pt x="228" y="1395"/>
                    <a:pt x="222" y="1406"/>
                    <a:pt x="217" y="1417"/>
                  </a:cubicBezTo>
                  <a:cubicBezTo>
                    <a:pt x="212" y="1429"/>
                    <a:pt x="207" y="1440"/>
                    <a:pt x="203" y="1452"/>
                  </a:cubicBezTo>
                  <a:cubicBezTo>
                    <a:pt x="194" y="1475"/>
                    <a:pt x="188" y="1499"/>
                    <a:pt x="184" y="1523"/>
                  </a:cubicBezTo>
                  <a:cubicBezTo>
                    <a:pt x="181" y="1535"/>
                    <a:pt x="180" y="1548"/>
                    <a:pt x="180" y="1560"/>
                  </a:cubicBezTo>
                  <a:cubicBezTo>
                    <a:pt x="178" y="1572"/>
                    <a:pt x="179" y="1585"/>
                    <a:pt x="179" y="1597"/>
                  </a:cubicBezTo>
                  <a:cubicBezTo>
                    <a:pt x="181" y="1585"/>
                    <a:pt x="181" y="1572"/>
                    <a:pt x="184" y="1561"/>
                  </a:cubicBezTo>
                  <a:cubicBezTo>
                    <a:pt x="186" y="1549"/>
                    <a:pt x="188" y="1537"/>
                    <a:pt x="191" y="1525"/>
                  </a:cubicBezTo>
                  <a:cubicBezTo>
                    <a:pt x="197" y="1502"/>
                    <a:pt x="205" y="1479"/>
                    <a:pt x="216" y="1457"/>
                  </a:cubicBezTo>
                  <a:cubicBezTo>
                    <a:pt x="221" y="1446"/>
                    <a:pt x="226" y="1436"/>
                    <a:pt x="232" y="1425"/>
                  </a:cubicBezTo>
                  <a:cubicBezTo>
                    <a:pt x="238" y="1415"/>
                    <a:pt x="244" y="1405"/>
                    <a:pt x="251" y="1395"/>
                  </a:cubicBezTo>
                  <a:cubicBezTo>
                    <a:pt x="258" y="1385"/>
                    <a:pt x="265" y="1375"/>
                    <a:pt x="272" y="1366"/>
                  </a:cubicBezTo>
                  <a:cubicBezTo>
                    <a:pt x="279" y="1357"/>
                    <a:pt x="287" y="1347"/>
                    <a:pt x="295" y="1340"/>
                  </a:cubicBezTo>
                  <a:cubicBezTo>
                    <a:pt x="295" y="1339"/>
                    <a:pt x="295" y="1339"/>
                    <a:pt x="295" y="1339"/>
                  </a:cubicBezTo>
                  <a:cubicBezTo>
                    <a:pt x="296" y="1339"/>
                    <a:pt x="296" y="1339"/>
                    <a:pt x="296" y="1339"/>
                  </a:cubicBezTo>
                  <a:cubicBezTo>
                    <a:pt x="356" y="1257"/>
                    <a:pt x="356" y="1257"/>
                    <a:pt x="356" y="1257"/>
                  </a:cubicBezTo>
                  <a:cubicBezTo>
                    <a:pt x="376" y="1229"/>
                    <a:pt x="393" y="1200"/>
                    <a:pt x="411" y="1171"/>
                  </a:cubicBezTo>
                  <a:cubicBezTo>
                    <a:pt x="430" y="1143"/>
                    <a:pt x="445" y="1113"/>
                    <a:pt x="462" y="1084"/>
                  </a:cubicBezTo>
                  <a:cubicBezTo>
                    <a:pt x="470" y="1068"/>
                    <a:pt x="478" y="1055"/>
                    <a:pt x="485" y="1038"/>
                  </a:cubicBezTo>
                  <a:cubicBezTo>
                    <a:pt x="492" y="1022"/>
                    <a:pt x="500" y="1006"/>
                    <a:pt x="504" y="988"/>
                  </a:cubicBezTo>
                  <a:cubicBezTo>
                    <a:pt x="516" y="954"/>
                    <a:pt x="517" y="917"/>
                    <a:pt x="515" y="881"/>
                  </a:cubicBezTo>
                  <a:cubicBezTo>
                    <a:pt x="512" y="863"/>
                    <a:pt x="511" y="845"/>
                    <a:pt x="504" y="827"/>
                  </a:cubicBezTo>
                  <a:cubicBezTo>
                    <a:pt x="501" y="819"/>
                    <a:pt x="499" y="810"/>
                    <a:pt x="496" y="801"/>
                  </a:cubicBezTo>
                  <a:cubicBezTo>
                    <a:pt x="482" y="776"/>
                    <a:pt x="482" y="776"/>
                    <a:pt x="482" y="776"/>
                  </a:cubicBezTo>
                  <a:cubicBezTo>
                    <a:pt x="480" y="772"/>
                    <a:pt x="478" y="767"/>
                    <a:pt x="475" y="763"/>
                  </a:cubicBezTo>
                  <a:cubicBezTo>
                    <a:pt x="468" y="753"/>
                    <a:pt x="468" y="753"/>
                    <a:pt x="468" y="753"/>
                  </a:cubicBezTo>
                  <a:cubicBezTo>
                    <a:pt x="453" y="733"/>
                    <a:pt x="453" y="733"/>
                    <a:pt x="453" y="733"/>
                  </a:cubicBezTo>
                  <a:cubicBezTo>
                    <a:pt x="415" y="695"/>
                    <a:pt x="415" y="695"/>
                    <a:pt x="415" y="695"/>
                  </a:cubicBezTo>
                  <a:cubicBezTo>
                    <a:pt x="391" y="671"/>
                    <a:pt x="366" y="648"/>
                    <a:pt x="345" y="626"/>
                  </a:cubicBezTo>
                  <a:cubicBezTo>
                    <a:pt x="328" y="608"/>
                    <a:pt x="328" y="608"/>
                    <a:pt x="328" y="608"/>
                  </a:cubicBezTo>
                  <a:cubicBezTo>
                    <a:pt x="323" y="602"/>
                    <a:pt x="318" y="595"/>
                    <a:pt x="313" y="589"/>
                  </a:cubicBezTo>
                  <a:cubicBezTo>
                    <a:pt x="297" y="569"/>
                    <a:pt x="297" y="569"/>
                    <a:pt x="297" y="569"/>
                  </a:cubicBezTo>
                  <a:cubicBezTo>
                    <a:pt x="293" y="564"/>
                    <a:pt x="293" y="564"/>
                    <a:pt x="293" y="564"/>
                  </a:cubicBezTo>
                  <a:cubicBezTo>
                    <a:pt x="291" y="562"/>
                    <a:pt x="291" y="562"/>
                    <a:pt x="291" y="562"/>
                  </a:cubicBezTo>
                  <a:cubicBezTo>
                    <a:pt x="291" y="561"/>
                    <a:pt x="291" y="561"/>
                    <a:pt x="291" y="561"/>
                  </a:cubicBezTo>
                  <a:cubicBezTo>
                    <a:pt x="291" y="561"/>
                    <a:pt x="291" y="561"/>
                    <a:pt x="291" y="561"/>
                  </a:cubicBezTo>
                  <a:cubicBezTo>
                    <a:pt x="290" y="559"/>
                    <a:pt x="292" y="562"/>
                    <a:pt x="291" y="561"/>
                  </a:cubicBezTo>
                  <a:cubicBezTo>
                    <a:pt x="290" y="560"/>
                    <a:pt x="290" y="560"/>
                    <a:pt x="290" y="560"/>
                  </a:cubicBezTo>
                  <a:cubicBezTo>
                    <a:pt x="284" y="550"/>
                    <a:pt x="284" y="550"/>
                    <a:pt x="284" y="550"/>
                  </a:cubicBezTo>
                  <a:cubicBezTo>
                    <a:pt x="276" y="536"/>
                    <a:pt x="267" y="523"/>
                    <a:pt x="261" y="508"/>
                  </a:cubicBezTo>
                  <a:cubicBezTo>
                    <a:pt x="257" y="501"/>
                    <a:pt x="254" y="494"/>
                    <a:pt x="250" y="486"/>
                  </a:cubicBezTo>
                  <a:cubicBezTo>
                    <a:pt x="242" y="464"/>
                    <a:pt x="242" y="464"/>
                    <a:pt x="242" y="464"/>
                  </a:cubicBezTo>
                  <a:cubicBezTo>
                    <a:pt x="230" y="434"/>
                    <a:pt x="222" y="402"/>
                    <a:pt x="215" y="370"/>
                  </a:cubicBezTo>
                  <a:cubicBezTo>
                    <a:pt x="212" y="354"/>
                    <a:pt x="209" y="338"/>
                    <a:pt x="206" y="322"/>
                  </a:cubicBezTo>
                  <a:cubicBezTo>
                    <a:pt x="204" y="305"/>
                    <a:pt x="202" y="289"/>
                    <a:pt x="201" y="273"/>
                  </a:cubicBezTo>
                  <a:cubicBezTo>
                    <a:pt x="199" y="256"/>
                    <a:pt x="198" y="239"/>
                    <a:pt x="197" y="223"/>
                  </a:cubicBezTo>
                  <a:cubicBezTo>
                    <a:pt x="195" y="199"/>
                    <a:pt x="195" y="199"/>
                    <a:pt x="195" y="199"/>
                  </a:cubicBezTo>
                  <a:cubicBezTo>
                    <a:pt x="196" y="174"/>
                    <a:pt x="196" y="174"/>
                    <a:pt x="196" y="174"/>
                  </a:cubicBezTo>
                  <a:cubicBezTo>
                    <a:pt x="196" y="161"/>
                    <a:pt x="196" y="161"/>
                    <a:pt x="196" y="161"/>
                  </a:cubicBezTo>
                  <a:cubicBezTo>
                    <a:pt x="196" y="159"/>
                    <a:pt x="196" y="156"/>
                    <a:pt x="196" y="156"/>
                  </a:cubicBezTo>
                  <a:cubicBezTo>
                    <a:pt x="197" y="150"/>
                    <a:pt x="197" y="150"/>
                    <a:pt x="197" y="150"/>
                  </a:cubicBezTo>
                  <a:cubicBezTo>
                    <a:pt x="198" y="143"/>
                    <a:pt x="200" y="135"/>
                    <a:pt x="202" y="126"/>
                  </a:cubicBezTo>
                  <a:cubicBezTo>
                    <a:pt x="203" y="117"/>
                    <a:pt x="205" y="109"/>
                    <a:pt x="204" y="97"/>
                  </a:cubicBezTo>
                  <a:cubicBezTo>
                    <a:pt x="203" y="90"/>
                    <a:pt x="200" y="77"/>
                    <a:pt x="192" y="69"/>
                  </a:cubicBezTo>
                  <a:cubicBezTo>
                    <a:pt x="176" y="54"/>
                    <a:pt x="157" y="53"/>
                    <a:pt x="141" y="49"/>
                  </a:cubicBezTo>
                  <a:cubicBezTo>
                    <a:pt x="133" y="47"/>
                    <a:pt x="125" y="46"/>
                    <a:pt x="118" y="43"/>
                  </a:cubicBezTo>
                  <a:cubicBezTo>
                    <a:pt x="94" y="34"/>
                    <a:pt x="94" y="34"/>
                    <a:pt x="94" y="34"/>
                  </a:cubicBezTo>
                  <a:cubicBezTo>
                    <a:pt x="63" y="22"/>
                    <a:pt x="31" y="11"/>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5" name="Freeform 101"/>
            <p:cNvSpPr/>
            <p:nvPr/>
          </p:nvSpPr>
          <p:spPr bwMode="auto">
            <a:xfrm>
              <a:off x="4737" y="2056"/>
              <a:ext cx="187" cy="585"/>
            </a:xfrm>
            <a:custGeom>
              <a:avLst/>
              <a:gdLst>
                <a:gd name="T0" fmla="*/ 0 w 196"/>
                <a:gd name="T1" fmla="*/ 2 h 612"/>
                <a:gd name="T2" fmla="*/ 27 w 196"/>
                <a:gd name="T3" fmla="*/ 12 h 612"/>
                <a:gd name="T4" fmla="*/ 53 w 196"/>
                <a:gd name="T5" fmla="*/ 30 h 612"/>
                <a:gd name="T6" fmla="*/ 80 w 196"/>
                <a:gd name="T7" fmla="*/ 61 h 612"/>
                <a:gd name="T8" fmla="*/ 100 w 196"/>
                <a:gd name="T9" fmla="*/ 105 h 612"/>
                <a:gd name="T10" fmla="*/ 106 w 196"/>
                <a:gd name="T11" fmla="*/ 130 h 612"/>
                <a:gd name="T12" fmla="*/ 111 w 196"/>
                <a:gd name="T13" fmla="*/ 159 h 612"/>
                <a:gd name="T14" fmla="*/ 122 w 196"/>
                <a:gd name="T15" fmla="*/ 219 h 612"/>
                <a:gd name="T16" fmla="*/ 131 w 196"/>
                <a:gd name="T17" fmla="*/ 281 h 612"/>
                <a:gd name="T18" fmla="*/ 151 w 196"/>
                <a:gd name="T19" fmla="*/ 403 h 612"/>
                <a:gd name="T20" fmla="*/ 171 w 196"/>
                <a:gd name="T21" fmla="*/ 509 h 612"/>
                <a:gd name="T22" fmla="*/ 196 w 196"/>
                <a:gd name="T23" fmla="*/ 612 h 612"/>
                <a:gd name="T24" fmla="*/ 190 w 196"/>
                <a:gd name="T25" fmla="*/ 506 h 612"/>
                <a:gd name="T26" fmla="*/ 180 w 196"/>
                <a:gd name="T27" fmla="*/ 398 h 612"/>
                <a:gd name="T28" fmla="*/ 164 w 196"/>
                <a:gd name="T29" fmla="*/ 274 h 612"/>
                <a:gd name="T30" fmla="*/ 153 w 196"/>
                <a:gd name="T31" fmla="*/ 212 h 612"/>
                <a:gd name="T32" fmla="*/ 140 w 196"/>
                <a:gd name="T33" fmla="*/ 153 h 612"/>
                <a:gd name="T34" fmla="*/ 133 w 196"/>
                <a:gd name="T35" fmla="*/ 124 h 612"/>
                <a:gd name="T36" fmla="*/ 123 w 196"/>
                <a:gd name="T37" fmla="*/ 96 h 612"/>
                <a:gd name="T38" fmla="*/ 95 w 196"/>
                <a:gd name="T39" fmla="*/ 50 h 612"/>
                <a:gd name="T40" fmla="*/ 30 w 196"/>
                <a:gd name="T41" fmla="*/ 5 h 612"/>
                <a:gd name="T42" fmla="*/ 0 w 196"/>
                <a:gd name="T43" fmla="*/ 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612">
                  <a:moveTo>
                    <a:pt x="0" y="2"/>
                  </a:moveTo>
                  <a:cubicBezTo>
                    <a:pt x="0" y="2"/>
                    <a:pt x="11" y="3"/>
                    <a:pt x="27" y="12"/>
                  </a:cubicBezTo>
                  <a:cubicBezTo>
                    <a:pt x="35" y="16"/>
                    <a:pt x="44" y="22"/>
                    <a:pt x="53" y="30"/>
                  </a:cubicBezTo>
                  <a:cubicBezTo>
                    <a:pt x="63" y="38"/>
                    <a:pt x="71" y="49"/>
                    <a:pt x="80" y="61"/>
                  </a:cubicBezTo>
                  <a:cubicBezTo>
                    <a:pt x="87" y="74"/>
                    <a:pt x="94" y="89"/>
                    <a:pt x="100" y="105"/>
                  </a:cubicBezTo>
                  <a:cubicBezTo>
                    <a:pt x="102" y="113"/>
                    <a:pt x="104" y="123"/>
                    <a:pt x="106" y="130"/>
                  </a:cubicBezTo>
                  <a:cubicBezTo>
                    <a:pt x="108" y="139"/>
                    <a:pt x="110" y="149"/>
                    <a:pt x="111" y="159"/>
                  </a:cubicBezTo>
                  <a:cubicBezTo>
                    <a:pt x="115" y="178"/>
                    <a:pt x="118" y="199"/>
                    <a:pt x="122" y="219"/>
                  </a:cubicBezTo>
                  <a:cubicBezTo>
                    <a:pt x="126" y="239"/>
                    <a:pt x="129" y="260"/>
                    <a:pt x="131" y="281"/>
                  </a:cubicBezTo>
                  <a:cubicBezTo>
                    <a:pt x="138" y="323"/>
                    <a:pt x="144" y="364"/>
                    <a:pt x="151" y="403"/>
                  </a:cubicBezTo>
                  <a:cubicBezTo>
                    <a:pt x="158" y="442"/>
                    <a:pt x="165" y="478"/>
                    <a:pt x="171" y="509"/>
                  </a:cubicBezTo>
                  <a:cubicBezTo>
                    <a:pt x="184" y="571"/>
                    <a:pt x="196" y="612"/>
                    <a:pt x="196" y="612"/>
                  </a:cubicBezTo>
                  <a:cubicBezTo>
                    <a:pt x="196" y="612"/>
                    <a:pt x="195" y="569"/>
                    <a:pt x="190" y="506"/>
                  </a:cubicBezTo>
                  <a:cubicBezTo>
                    <a:pt x="188" y="474"/>
                    <a:pt x="184" y="437"/>
                    <a:pt x="180" y="398"/>
                  </a:cubicBezTo>
                  <a:cubicBezTo>
                    <a:pt x="176" y="358"/>
                    <a:pt x="170" y="316"/>
                    <a:pt x="164" y="274"/>
                  </a:cubicBezTo>
                  <a:cubicBezTo>
                    <a:pt x="161" y="253"/>
                    <a:pt x="158" y="232"/>
                    <a:pt x="153" y="212"/>
                  </a:cubicBezTo>
                  <a:cubicBezTo>
                    <a:pt x="149" y="192"/>
                    <a:pt x="144" y="172"/>
                    <a:pt x="140" y="153"/>
                  </a:cubicBezTo>
                  <a:cubicBezTo>
                    <a:pt x="138" y="143"/>
                    <a:pt x="135" y="134"/>
                    <a:pt x="133" y="124"/>
                  </a:cubicBezTo>
                  <a:cubicBezTo>
                    <a:pt x="129" y="114"/>
                    <a:pt x="127" y="105"/>
                    <a:pt x="123" y="96"/>
                  </a:cubicBezTo>
                  <a:cubicBezTo>
                    <a:pt x="115" y="78"/>
                    <a:pt x="105" y="63"/>
                    <a:pt x="95" y="50"/>
                  </a:cubicBezTo>
                  <a:cubicBezTo>
                    <a:pt x="73" y="24"/>
                    <a:pt x="48" y="10"/>
                    <a:pt x="30" y="5"/>
                  </a:cubicBezTo>
                  <a:cubicBezTo>
                    <a:pt x="11" y="0"/>
                    <a:pt x="0" y="2"/>
                    <a:pt x="0" y="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6" name="Freeform 102"/>
            <p:cNvSpPr/>
            <p:nvPr/>
          </p:nvSpPr>
          <p:spPr bwMode="auto">
            <a:xfrm>
              <a:off x="5462" y="2537"/>
              <a:ext cx="248" cy="129"/>
            </a:xfrm>
            <a:custGeom>
              <a:avLst/>
              <a:gdLst>
                <a:gd name="T0" fmla="*/ 0 w 260"/>
                <a:gd name="T1" fmla="*/ 135 h 135"/>
                <a:gd name="T2" fmla="*/ 10 w 260"/>
                <a:gd name="T3" fmla="*/ 127 h 135"/>
                <a:gd name="T4" fmla="*/ 22 w 260"/>
                <a:gd name="T5" fmla="*/ 119 h 135"/>
                <a:gd name="T6" fmla="*/ 38 w 260"/>
                <a:gd name="T7" fmla="*/ 108 h 135"/>
                <a:gd name="T8" fmla="*/ 56 w 260"/>
                <a:gd name="T9" fmla="*/ 97 h 135"/>
                <a:gd name="T10" fmla="*/ 78 w 260"/>
                <a:gd name="T11" fmla="*/ 86 h 135"/>
                <a:gd name="T12" fmla="*/ 101 w 260"/>
                <a:gd name="T13" fmla="*/ 74 h 135"/>
                <a:gd name="T14" fmla="*/ 126 w 260"/>
                <a:gd name="T15" fmla="*/ 62 h 135"/>
                <a:gd name="T16" fmla="*/ 175 w 260"/>
                <a:gd name="T17" fmla="*/ 40 h 135"/>
                <a:gd name="T18" fmla="*/ 197 w 260"/>
                <a:gd name="T19" fmla="*/ 29 h 135"/>
                <a:gd name="T20" fmla="*/ 218 w 260"/>
                <a:gd name="T21" fmla="*/ 20 h 135"/>
                <a:gd name="T22" fmla="*/ 260 w 260"/>
                <a:gd name="T23" fmla="*/ 0 h 135"/>
                <a:gd name="T24" fmla="*/ 214 w 260"/>
                <a:gd name="T25" fmla="*/ 8 h 135"/>
                <a:gd name="T26" fmla="*/ 167 w 260"/>
                <a:gd name="T27" fmla="*/ 21 h 135"/>
                <a:gd name="T28" fmla="*/ 116 w 260"/>
                <a:gd name="T29" fmla="*/ 42 h 135"/>
                <a:gd name="T30" fmla="*/ 91 w 260"/>
                <a:gd name="T31" fmla="*/ 55 h 135"/>
                <a:gd name="T32" fmla="*/ 68 w 260"/>
                <a:gd name="T33" fmla="*/ 69 h 135"/>
                <a:gd name="T34" fmla="*/ 47 w 260"/>
                <a:gd name="T35" fmla="*/ 83 h 135"/>
                <a:gd name="T36" fmla="*/ 30 w 260"/>
                <a:gd name="T37" fmla="*/ 98 h 135"/>
                <a:gd name="T38" fmla="*/ 16 w 260"/>
                <a:gd name="T39" fmla="*/ 112 h 135"/>
                <a:gd name="T40" fmla="*/ 7 w 260"/>
                <a:gd name="T41" fmla="*/ 124 h 135"/>
                <a:gd name="T42" fmla="*/ 0 w 260"/>
                <a:gd name="T4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135">
                  <a:moveTo>
                    <a:pt x="0" y="135"/>
                  </a:moveTo>
                  <a:cubicBezTo>
                    <a:pt x="0" y="135"/>
                    <a:pt x="4" y="132"/>
                    <a:pt x="10" y="127"/>
                  </a:cubicBezTo>
                  <a:cubicBezTo>
                    <a:pt x="13" y="124"/>
                    <a:pt x="17" y="122"/>
                    <a:pt x="22" y="119"/>
                  </a:cubicBezTo>
                  <a:cubicBezTo>
                    <a:pt x="26" y="115"/>
                    <a:pt x="32" y="112"/>
                    <a:pt x="38" y="108"/>
                  </a:cubicBezTo>
                  <a:cubicBezTo>
                    <a:pt x="43" y="105"/>
                    <a:pt x="50" y="101"/>
                    <a:pt x="56" y="97"/>
                  </a:cubicBezTo>
                  <a:cubicBezTo>
                    <a:pt x="63" y="93"/>
                    <a:pt x="71" y="90"/>
                    <a:pt x="78" y="86"/>
                  </a:cubicBezTo>
                  <a:cubicBezTo>
                    <a:pt x="85" y="81"/>
                    <a:pt x="93" y="77"/>
                    <a:pt x="101" y="74"/>
                  </a:cubicBezTo>
                  <a:cubicBezTo>
                    <a:pt x="110" y="70"/>
                    <a:pt x="118" y="66"/>
                    <a:pt x="126" y="62"/>
                  </a:cubicBezTo>
                  <a:cubicBezTo>
                    <a:pt x="142" y="53"/>
                    <a:pt x="159" y="47"/>
                    <a:pt x="175" y="40"/>
                  </a:cubicBezTo>
                  <a:cubicBezTo>
                    <a:pt x="183" y="36"/>
                    <a:pt x="190" y="32"/>
                    <a:pt x="197" y="29"/>
                  </a:cubicBezTo>
                  <a:cubicBezTo>
                    <a:pt x="205" y="26"/>
                    <a:pt x="211" y="23"/>
                    <a:pt x="218" y="20"/>
                  </a:cubicBezTo>
                  <a:cubicBezTo>
                    <a:pt x="243" y="9"/>
                    <a:pt x="260" y="0"/>
                    <a:pt x="260" y="0"/>
                  </a:cubicBezTo>
                  <a:cubicBezTo>
                    <a:pt x="260" y="0"/>
                    <a:pt x="241" y="2"/>
                    <a:pt x="214" y="8"/>
                  </a:cubicBezTo>
                  <a:cubicBezTo>
                    <a:pt x="200" y="11"/>
                    <a:pt x="184" y="15"/>
                    <a:pt x="167" y="21"/>
                  </a:cubicBezTo>
                  <a:cubicBezTo>
                    <a:pt x="151" y="27"/>
                    <a:pt x="133" y="33"/>
                    <a:pt x="116" y="42"/>
                  </a:cubicBezTo>
                  <a:cubicBezTo>
                    <a:pt x="108" y="46"/>
                    <a:pt x="100" y="50"/>
                    <a:pt x="91" y="55"/>
                  </a:cubicBezTo>
                  <a:cubicBezTo>
                    <a:pt x="83" y="59"/>
                    <a:pt x="75" y="64"/>
                    <a:pt x="68" y="69"/>
                  </a:cubicBezTo>
                  <a:cubicBezTo>
                    <a:pt x="61" y="74"/>
                    <a:pt x="54" y="79"/>
                    <a:pt x="47" y="83"/>
                  </a:cubicBezTo>
                  <a:cubicBezTo>
                    <a:pt x="41" y="88"/>
                    <a:pt x="35" y="94"/>
                    <a:pt x="30" y="98"/>
                  </a:cubicBezTo>
                  <a:cubicBezTo>
                    <a:pt x="24" y="103"/>
                    <a:pt x="20" y="108"/>
                    <a:pt x="16" y="112"/>
                  </a:cubicBezTo>
                  <a:cubicBezTo>
                    <a:pt x="12" y="117"/>
                    <a:pt x="9" y="120"/>
                    <a:pt x="7" y="124"/>
                  </a:cubicBezTo>
                  <a:cubicBezTo>
                    <a:pt x="2" y="131"/>
                    <a:pt x="0" y="135"/>
                    <a:pt x="0" y="13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7" name="Freeform 103"/>
            <p:cNvSpPr/>
            <p:nvPr/>
          </p:nvSpPr>
          <p:spPr bwMode="auto">
            <a:xfrm>
              <a:off x="5966" y="2419"/>
              <a:ext cx="312" cy="104"/>
            </a:xfrm>
            <a:custGeom>
              <a:avLst/>
              <a:gdLst>
                <a:gd name="T0" fmla="*/ 0 w 326"/>
                <a:gd name="T1" fmla="*/ 37 h 109"/>
                <a:gd name="T2" fmla="*/ 40 w 326"/>
                <a:gd name="T3" fmla="*/ 32 h 109"/>
                <a:gd name="T4" fmla="*/ 80 w 326"/>
                <a:gd name="T5" fmla="*/ 24 h 109"/>
                <a:gd name="T6" fmla="*/ 119 w 326"/>
                <a:gd name="T7" fmla="*/ 17 h 109"/>
                <a:gd name="T8" fmla="*/ 128 w 326"/>
                <a:gd name="T9" fmla="*/ 15 h 109"/>
                <a:gd name="T10" fmla="*/ 138 w 326"/>
                <a:gd name="T11" fmla="*/ 15 h 109"/>
                <a:gd name="T12" fmla="*/ 159 w 326"/>
                <a:gd name="T13" fmla="*/ 16 h 109"/>
                <a:gd name="T14" fmla="*/ 239 w 326"/>
                <a:gd name="T15" fmla="*/ 19 h 109"/>
                <a:gd name="T16" fmla="*/ 320 w 326"/>
                <a:gd name="T17" fmla="*/ 28 h 109"/>
                <a:gd name="T18" fmla="*/ 315 w 326"/>
                <a:gd name="T19" fmla="*/ 22 h 109"/>
                <a:gd name="T20" fmla="*/ 309 w 326"/>
                <a:gd name="T21" fmla="*/ 35 h 109"/>
                <a:gd name="T22" fmla="*/ 297 w 326"/>
                <a:gd name="T23" fmla="*/ 44 h 109"/>
                <a:gd name="T24" fmla="*/ 282 w 326"/>
                <a:gd name="T25" fmla="*/ 48 h 109"/>
                <a:gd name="T26" fmla="*/ 265 w 326"/>
                <a:gd name="T27" fmla="*/ 49 h 109"/>
                <a:gd name="T28" fmla="*/ 193 w 326"/>
                <a:gd name="T29" fmla="*/ 51 h 109"/>
                <a:gd name="T30" fmla="*/ 175 w 326"/>
                <a:gd name="T31" fmla="*/ 52 h 109"/>
                <a:gd name="T32" fmla="*/ 155 w 326"/>
                <a:gd name="T33" fmla="*/ 56 h 109"/>
                <a:gd name="T34" fmla="*/ 137 w 326"/>
                <a:gd name="T35" fmla="*/ 64 h 109"/>
                <a:gd name="T36" fmla="*/ 121 w 326"/>
                <a:gd name="T37" fmla="*/ 72 h 109"/>
                <a:gd name="T38" fmla="*/ 58 w 326"/>
                <a:gd name="T39" fmla="*/ 108 h 109"/>
                <a:gd name="T40" fmla="*/ 59 w 326"/>
                <a:gd name="T41" fmla="*/ 109 h 109"/>
                <a:gd name="T42" fmla="*/ 127 w 326"/>
                <a:gd name="T43" fmla="*/ 84 h 109"/>
                <a:gd name="T44" fmla="*/ 159 w 326"/>
                <a:gd name="T45" fmla="*/ 71 h 109"/>
                <a:gd name="T46" fmla="*/ 193 w 326"/>
                <a:gd name="T47" fmla="*/ 69 h 109"/>
                <a:gd name="T48" fmla="*/ 266 w 326"/>
                <a:gd name="T49" fmla="*/ 65 h 109"/>
                <a:gd name="T50" fmla="*/ 285 w 326"/>
                <a:gd name="T51" fmla="*/ 63 h 109"/>
                <a:gd name="T52" fmla="*/ 304 w 326"/>
                <a:gd name="T53" fmla="*/ 57 h 109"/>
                <a:gd name="T54" fmla="*/ 320 w 326"/>
                <a:gd name="T55" fmla="*/ 43 h 109"/>
                <a:gd name="T56" fmla="*/ 326 w 326"/>
                <a:gd name="T57" fmla="*/ 22 h 109"/>
                <a:gd name="T58" fmla="*/ 326 w 326"/>
                <a:gd name="T59" fmla="*/ 22 h 109"/>
                <a:gd name="T60" fmla="*/ 321 w 326"/>
                <a:gd name="T61" fmla="*/ 17 h 109"/>
                <a:gd name="T62" fmla="*/ 240 w 326"/>
                <a:gd name="T63" fmla="*/ 13 h 109"/>
                <a:gd name="T64" fmla="*/ 159 w 326"/>
                <a:gd name="T65" fmla="*/ 3 h 109"/>
                <a:gd name="T66" fmla="*/ 139 w 326"/>
                <a:gd name="T67" fmla="*/ 1 h 109"/>
                <a:gd name="T68" fmla="*/ 128 w 326"/>
                <a:gd name="T69" fmla="*/ 0 h 109"/>
                <a:gd name="T70" fmla="*/ 117 w 326"/>
                <a:gd name="T71" fmla="*/ 2 h 109"/>
                <a:gd name="T72" fmla="*/ 77 w 326"/>
                <a:gd name="T73" fmla="*/ 11 h 109"/>
                <a:gd name="T74" fmla="*/ 38 w 326"/>
                <a:gd name="T75" fmla="*/ 23 h 109"/>
                <a:gd name="T76" fmla="*/ 0 w 326"/>
                <a:gd name="T77" fmla="*/ 36 h 109"/>
                <a:gd name="T78" fmla="*/ 0 w 326"/>
                <a:gd name="T79" fmla="*/ 3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6" h="109">
                  <a:moveTo>
                    <a:pt x="0" y="37"/>
                  </a:moveTo>
                  <a:cubicBezTo>
                    <a:pt x="14" y="36"/>
                    <a:pt x="27" y="34"/>
                    <a:pt x="40" y="32"/>
                  </a:cubicBezTo>
                  <a:cubicBezTo>
                    <a:pt x="54" y="30"/>
                    <a:pt x="67" y="27"/>
                    <a:pt x="80" y="24"/>
                  </a:cubicBezTo>
                  <a:cubicBezTo>
                    <a:pt x="94" y="21"/>
                    <a:pt x="106" y="17"/>
                    <a:pt x="119" y="17"/>
                  </a:cubicBezTo>
                  <a:cubicBezTo>
                    <a:pt x="128" y="15"/>
                    <a:pt x="128" y="15"/>
                    <a:pt x="128" y="15"/>
                  </a:cubicBezTo>
                  <a:cubicBezTo>
                    <a:pt x="138" y="15"/>
                    <a:pt x="138" y="15"/>
                    <a:pt x="138" y="15"/>
                  </a:cubicBezTo>
                  <a:cubicBezTo>
                    <a:pt x="145" y="16"/>
                    <a:pt x="152" y="15"/>
                    <a:pt x="159" y="16"/>
                  </a:cubicBezTo>
                  <a:cubicBezTo>
                    <a:pt x="185" y="18"/>
                    <a:pt x="212" y="16"/>
                    <a:pt x="239" y="19"/>
                  </a:cubicBezTo>
                  <a:cubicBezTo>
                    <a:pt x="266" y="21"/>
                    <a:pt x="293" y="24"/>
                    <a:pt x="320" y="28"/>
                  </a:cubicBezTo>
                  <a:cubicBezTo>
                    <a:pt x="315" y="22"/>
                    <a:pt x="315" y="22"/>
                    <a:pt x="315" y="22"/>
                  </a:cubicBezTo>
                  <a:cubicBezTo>
                    <a:pt x="314" y="26"/>
                    <a:pt x="312" y="31"/>
                    <a:pt x="309" y="35"/>
                  </a:cubicBezTo>
                  <a:cubicBezTo>
                    <a:pt x="306" y="39"/>
                    <a:pt x="302" y="42"/>
                    <a:pt x="297" y="44"/>
                  </a:cubicBezTo>
                  <a:cubicBezTo>
                    <a:pt x="292" y="46"/>
                    <a:pt x="288" y="48"/>
                    <a:pt x="282" y="48"/>
                  </a:cubicBezTo>
                  <a:cubicBezTo>
                    <a:pt x="277" y="49"/>
                    <a:pt x="271" y="49"/>
                    <a:pt x="265" y="49"/>
                  </a:cubicBezTo>
                  <a:cubicBezTo>
                    <a:pt x="241" y="49"/>
                    <a:pt x="217" y="50"/>
                    <a:pt x="193" y="51"/>
                  </a:cubicBezTo>
                  <a:cubicBezTo>
                    <a:pt x="175" y="52"/>
                    <a:pt x="175" y="52"/>
                    <a:pt x="175" y="52"/>
                  </a:cubicBezTo>
                  <a:cubicBezTo>
                    <a:pt x="168" y="53"/>
                    <a:pt x="162" y="54"/>
                    <a:pt x="155" y="56"/>
                  </a:cubicBezTo>
                  <a:cubicBezTo>
                    <a:pt x="149" y="58"/>
                    <a:pt x="142" y="61"/>
                    <a:pt x="137" y="64"/>
                  </a:cubicBezTo>
                  <a:cubicBezTo>
                    <a:pt x="121" y="72"/>
                    <a:pt x="121" y="72"/>
                    <a:pt x="121" y="72"/>
                  </a:cubicBezTo>
                  <a:cubicBezTo>
                    <a:pt x="101" y="84"/>
                    <a:pt x="79" y="95"/>
                    <a:pt x="58" y="108"/>
                  </a:cubicBezTo>
                  <a:cubicBezTo>
                    <a:pt x="59" y="109"/>
                    <a:pt x="59" y="109"/>
                    <a:pt x="59" y="109"/>
                  </a:cubicBezTo>
                  <a:cubicBezTo>
                    <a:pt x="82" y="101"/>
                    <a:pt x="104" y="93"/>
                    <a:pt x="127" y="84"/>
                  </a:cubicBezTo>
                  <a:cubicBezTo>
                    <a:pt x="138" y="79"/>
                    <a:pt x="149" y="73"/>
                    <a:pt x="159" y="71"/>
                  </a:cubicBezTo>
                  <a:cubicBezTo>
                    <a:pt x="169" y="69"/>
                    <a:pt x="181" y="69"/>
                    <a:pt x="193" y="69"/>
                  </a:cubicBezTo>
                  <a:cubicBezTo>
                    <a:pt x="218" y="68"/>
                    <a:pt x="242" y="67"/>
                    <a:pt x="266" y="65"/>
                  </a:cubicBezTo>
                  <a:cubicBezTo>
                    <a:pt x="272" y="65"/>
                    <a:pt x="278" y="65"/>
                    <a:pt x="285" y="63"/>
                  </a:cubicBezTo>
                  <a:cubicBezTo>
                    <a:pt x="291" y="63"/>
                    <a:pt x="298" y="60"/>
                    <a:pt x="304" y="57"/>
                  </a:cubicBezTo>
                  <a:cubicBezTo>
                    <a:pt x="310" y="53"/>
                    <a:pt x="316" y="49"/>
                    <a:pt x="320" y="43"/>
                  </a:cubicBezTo>
                  <a:cubicBezTo>
                    <a:pt x="323" y="36"/>
                    <a:pt x="326" y="30"/>
                    <a:pt x="326" y="22"/>
                  </a:cubicBezTo>
                  <a:cubicBezTo>
                    <a:pt x="326" y="22"/>
                    <a:pt x="326" y="22"/>
                    <a:pt x="326" y="22"/>
                  </a:cubicBezTo>
                  <a:cubicBezTo>
                    <a:pt x="326" y="19"/>
                    <a:pt x="324" y="17"/>
                    <a:pt x="321" y="17"/>
                  </a:cubicBezTo>
                  <a:cubicBezTo>
                    <a:pt x="294" y="16"/>
                    <a:pt x="267" y="15"/>
                    <a:pt x="240" y="13"/>
                  </a:cubicBezTo>
                  <a:cubicBezTo>
                    <a:pt x="213" y="11"/>
                    <a:pt x="186" y="8"/>
                    <a:pt x="159" y="3"/>
                  </a:cubicBezTo>
                  <a:cubicBezTo>
                    <a:pt x="152" y="1"/>
                    <a:pt x="145" y="1"/>
                    <a:pt x="139" y="1"/>
                  </a:cubicBezTo>
                  <a:cubicBezTo>
                    <a:pt x="128" y="0"/>
                    <a:pt x="128" y="0"/>
                    <a:pt x="128" y="0"/>
                  </a:cubicBezTo>
                  <a:cubicBezTo>
                    <a:pt x="124" y="1"/>
                    <a:pt x="121" y="1"/>
                    <a:pt x="117" y="2"/>
                  </a:cubicBezTo>
                  <a:cubicBezTo>
                    <a:pt x="103" y="3"/>
                    <a:pt x="90" y="8"/>
                    <a:pt x="77" y="11"/>
                  </a:cubicBezTo>
                  <a:cubicBezTo>
                    <a:pt x="38" y="23"/>
                    <a:pt x="38" y="23"/>
                    <a:pt x="38" y="23"/>
                  </a:cubicBezTo>
                  <a:cubicBezTo>
                    <a:pt x="25" y="27"/>
                    <a:pt x="13" y="31"/>
                    <a:pt x="0" y="36"/>
                  </a:cubicBezTo>
                  <a:lnTo>
                    <a:pt x="0" y="3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8" name="Freeform 104"/>
            <p:cNvSpPr/>
            <p:nvPr/>
          </p:nvSpPr>
          <p:spPr bwMode="auto">
            <a:xfrm>
              <a:off x="5583" y="2799"/>
              <a:ext cx="252" cy="31"/>
            </a:xfrm>
            <a:custGeom>
              <a:avLst/>
              <a:gdLst>
                <a:gd name="T0" fmla="*/ 0 w 263"/>
                <a:gd name="T1" fmla="*/ 1 h 33"/>
                <a:gd name="T2" fmla="*/ 2 w 263"/>
                <a:gd name="T3" fmla="*/ 3 h 33"/>
                <a:gd name="T4" fmla="*/ 8 w 263"/>
                <a:gd name="T5" fmla="*/ 9 h 33"/>
                <a:gd name="T6" fmla="*/ 20 w 263"/>
                <a:gd name="T7" fmla="*/ 17 h 33"/>
                <a:gd name="T8" fmla="*/ 37 w 263"/>
                <a:gd name="T9" fmla="*/ 23 h 33"/>
                <a:gd name="T10" fmla="*/ 57 w 263"/>
                <a:gd name="T11" fmla="*/ 28 h 33"/>
                <a:gd name="T12" fmla="*/ 80 w 263"/>
                <a:gd name="T13" fmla="*/ 32 h 33"/>
                <a:gd name="T14" fmla="*/ 105 w 263"/>
                <a:gd name="T15" fmla="*/ 33 h 33"/>
                <a:gd name="T16" fmla="*/ 131 w 263"/>
                <a:gd name="T17" fmla="*/ 32 h 33"/>
                <a:gd name="T18" fmla="*/ 181 w 263"/>
                <a:gd name="T19" fmla="*/ 25 h 33"/>
                <a:gd name="T20" fmla="*/ 203 w 263"/>
                <a:gd name="T21" fmla="*/ 20 h 33"/>
                <a:gd name="T22" fmla="*/ 223 w 263"/>
                <a:gd name="T23" fmla="*/ 15 h 33"/>
                <a:gd name="T24" fmla="*/ 263 w 263"/>
                <a:gd name="T25" fmla="*/ 1 h 33"/>
                <a:gd name="T26" fmla="*/ 221 w 263"/>
                <a:gd name="T27" fmla="*/ 2 h 33"/>
                <a:gd name="T28" fmla="*/ 178 w 263"/>
                <a:gd name="T29" fmla="*/ 6 h 33"/>
                <a:gd name="T30" fmla="*/ 129 w 263"/>
                <a:gd name="T31" fmla="*/ 10 h 33"/>
                <a:gd name="T32" fmla="*/ 105 w 263"/>
                <a:gd name="T33" fmla="*/ 11 h 33"/>
                <a:gd name="T34" fmla="*/ 81 w 263"/>
                <a:gd name="T35" fmla="*/ 13 h 33"/>
                <a:gd name="T36" fmla="*/ 39 w 263"/>
                <a:gd name="T37" fmla="*/ 11 h 33"/>
                <a:gd name="T38" fmla="*/ 23 w 263"/>
                <a:gd name="T39" fmla="*/ 9 h 33"/>
                <a:gd name="T40" fmla="*/ 10 w 263"/>
                <a:gd name="T41" fmla="*/ 6 h 33"/>
                <a:gd name="T42" fmla="*/ 0 w 263"/>
                <a:gd name="T4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3" h="33">
                  <a:moveTo>
                    <a:pt x="0" y="1"/>
                  </a:moveTo>
                  <a:cubicBezTo>
                    <a:pt x="0" y="1"/>
                    <a:pt x="0" y="2"/>
                    <a:pt x="2" y="3"/>
                  </a:cubicBezTo>
                  <a:cubicBezTo>
                    <a:pt x="3" y="5"/>
                    <a:pt x="5" y="7"/>
                    <a:pt x="8" y="9"/>
                  </a:cubicBezTo>
                  <a:cubicBezTo>
                    <a:pt x="11" y="11"/>
                    <a:pt x="15" y="14"/>
                    <a:pt x="20" y="17"/>
                  </a:cubicBezTo>
                  <a:cubicBezTo>
                    <a:pt x="25" y="19"/>
                    <a:pt x="30" y="21"/>
                    <a:pt x="37" y="23"/>
                  </a:cubicBezTo>
                  <a:cubicBezTo>
                    <a:pt x="43" y="26"/>
                    <a:pt x="50" y="27"/>
                    <a:pt x="57" y="28"/>
                  </a:cubicBezTo>
                  <a:cubicBezTo>
                    <a:pt x="64" y="30"/>
                    <a:pt x="72" y="31"/>
                    <a:pt x="80" y="32"/>
                  </a:cubicBezTo>
                  <a:cubicBezTo>
                    <a:pt x="88" y="32"/>
                    <a:pt x="97" y="33"/>
                    <a:pt x="105" y="33"/>
                  </a:cubicBezTo>
                  <a:cubicBezTo>
                    <a:pt x="114" y="32"/>
                    <a:pt x="122" y="33"/>
                    <a:pt x="131" y="32"/>
                  </a:cubicBezTo>
                  <a:cubicBezTo>
                    <a:pt x="148" y="30"/>
                    <a:pt x="165" y="28"/>
                    <a:pt x="181" y="25"/>
                  </a:cubicBezTo>
                  <a:cubicBezTo>
                    <a:pt x="189" y="24"/>
                    <a:pt x="196" y="22"/>
                    <a:pt x="203" y="20"/>
                  </a:cubicBezTo>
                  <a:cubicBezTo>
                    <a:pt x="210" y="18"/>
                    <a:pt x="217" y="16"/>
                    <a:pt x="223" y="15"/>
                  </a:cubicBezTo>
                  <a:cubicBezTo>
                    <a:pt x="247" y="7"/>
                    <a:pt x="263" y="1"/>
                    <a:pt x="263" y="1"/>
                  </a:cubicBezTo>
                  <a:cubicBezTo>
                    <a:pt x="263" y="1"/>
                    <a:pt x="246" y="0"/>
                    <a:pt x="221" y="2"/>
                  </a:cubicBezTo>
                  <a:cubicBezTo>
                    <a:pt x="208" y="3"/>
                    <a:pt x="194" y="5"/>
                    <a:pt x="178" y="6"/>
                  </a:cubicBezTo>
                  <a:cubicBezTo>
                    <a:pt x="162" y="7"/>
                    <a:pt x="146" y="8"/>
                    <a:pt x="129" y="10"/>
                  </a:cubicBezTo>
                  <a:cubicBezTo>
                    <a:pt x="121" y="11"/>
                    <a:pt x="113" y="11"/>
                    <a:pt x="105" y="11"/>
                  </a:cubicBezTo>
                  <a:cubicBezTo>
                    <a:pt x="97" y="11"/>
                    <a:pt x="89" y="12"/>
                    <a:pt x="81" y="13"/>
                  </a:cubicBezTo>
                  <a:cubicBezTo>
                    <a:pt x="66" y="11"/>
                    <a:pt x="51" y="13"/>
                    <a:pt x="39" y="11"/>
                  </a:cubicBezTo>
                  <a:cubicBezTo>
                    <a:pt x="33" y="10"/>
                    <a:pt x="28" y="10"/>
                    <a:pt x="23" y="9"/>
                  </a:cubicBezTo>
                  <a:cubicBezTo>
                    <a:pt x="18" y="7"/>
                    <a:pt x="14" y="6"/>
                    <a:pt x="10" y="6"/>
                  </a:cubicBezTo>
                  <a:cubicBezTo>
                    <a:pt x="4" y="3"/>
                    <a:pt x="0" y="1"/>
                    <a:pt x="0"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9" name="Freeform 105"/>
            <p:cNvSpPr/>
            <p:nvPr/>
          </p:nvSpPr>
          <p:spPr bwMode="auto">
            <a:xfrm>
              <a:off x="5992" y="2517"/>
              <a:ext cx="364" cy="85"/>
            </a:xfrm>
            <a:custGeom>
              <a:avLst/>
              <a:gdLst>
                <a:gd name="T0" fmla="*/ 0 w 381"/>
                <a:gd name="T1" fmla="*/ 5 h 88"/>
                <a:gd name="T2" fmla="*/ 47 w 381"/>
                <a:gd name="T3" fmla="*/ 9 h 88"/>
                <a:gd name="T4" fmla="*/ 93 w 381"/>
                <a:gd name="T5" fmla="*/ 15 h 88"/>
                <a:gd name="T6" fmla="*/ 185 w 381"/>
                <a:gd name="T7" fmla="*/ 24 h 88"/>
                <a:gd name="T8" fmla="*/ 278 w 381"/>
                <a:gd name="T9" fmla="*/ 30 h 88"/>
                <a:gd name="T10" fmla="*/ 371 w 381"/>
                <a:gd name="T11" fmla="*/ 35 h 88"/>
                <a:gd name="T12" fmla="*/ 362 w 381"/>
                <a:gd name="T13" fmla="*/ 25 h 88"/>
                <a:gd name="T14" fmla="*/ 360 w 381"/>
                <a:gd name="T15" fmla="*/ 41 h 88"/>
                <a:gd name="T16" fmla="*/ 357 w 381"/>
                <a:gd name="T17" fmla="*/ 48 h 88"/>
                <a:gd name="T18" fmla="*/ 356 w 381"/>
                <a:gd name="T19" fmla="*/ 51 h 88"/>
                <a:gd name="T20" fmla="*/ 353 w 381"/>
                <a:gd name="T21" fmla="*/ 54 h 88"/>
                <a:gd name="T22" fmla="*/ 347 w 381"/>
                <a:gd name="T23" fmla="*/ 59 h 88"/>
                <a:gd name="T24" fmla="*/ 340 w 381"/>
                <a:gd name="T25" fmla="*/ 64 h 88"/>
                <a:gd name="T26" fmla="*/ 324 w 381"/>
                <a:gd name="T27" fmla="*/ 72 h 88"/>
                <a:gd name="T28" fmla="*/ 307 w 381"/>
                <a:gd name="T29" fmla="*/ 77 h 88"/>
                <a:gd name="T30" fmla="*/ 289 w 381"/>
                <a:gd name="T31" fmla="*/ 81 h 88"/>
                <a:gd name="T32" fmla="*/ 270 w 381"/>
                <a:gd name="T33" fmla="*/ 83 h 88"/>
                <a:gd name="T34" fmla="*/ 251 w 381"/>
                <a:gd name="T35" fmla="*/ 84 h 88"/>
                <a:gd name="T36" fmla="*/ 289 w 381"/>
                <a:gd name="T37" fmla="*/ 87 h 88"/>
                <a:gd name="T38" fmla="*/ 308 w 381"/>
                <a:gd name="T39" fmla="*/ 87 h 88"/>
                <a:gd name="T40" fmla="*/ 328 w 381"/>
                <a:gd name="T41" fmla="*/ 83 h 88"/>
                <a:gd name="T42" fmla="*/ 346 w 381"/>
                <a:gd name="T43" fmla="*/ 76 h 88"/>
                <a:gd name="T44" fmla="*/ 355 w 381"/>
                <a:gd name="T45" fmla="*/ 72 h 88"/>
                <a:gd name="T46" fmla="*/ 364 w 381"/>
                <a:gd name="T47" fmla="*/ 65 h 88"/>
                <a:gd name="T48" fmla="*/ 368 w 381"/>
                <a:gd name="T49" fmla="*/ 62 h 88"/>
                <a:gd name="T50" fmla="*/ 371 w 381"/>
                <a:gd name="T51" fmla="*/ 57 h 88"/>
                <a:gd name="T52" fmla="*/ 376 w 381"/>
                <a:gd name="T53" fmla="*/ 46 h 88"/>
                <a:gd name="T54" fmla="*/ 381 w 381"/>
                <a:gd name="T55" fmla="*/ 26 h 88"/>
                <a:gd name="T56" fmla="*/ 373 w 381"/>
                <a:gd name="T57" fmla="*/ 16 h 88"/>
                <a:gd name="T58" fmla="*/ 372 w 381"/>
                <a:gd name="T59" fmla="*/ 16 h 88"/>
                <a:gd name="T60" fmla="*/ 279 w 381"/>
                <a:gd name="T61" fmla="*/ 8 h 88"/>
                <a:gd name="T62" fmla="*/ 187 w 381"/>
                <a:gd name="T63" fmla="*/ 3 h 88"/>
                <a:gd name="T64" fmla="*/ 94 w 381"/>
                <a:gd name="T65" fmla="*/ 1 h 88"/>
                <a:gd name="T66" fmla="*/ 47 w 381"/>
                <a:gd name="T67" fmla="*/ 1 h 88"/>
                <a:gd name="T68" fmla="*/ 23 w 381"/>
                <a:gd name="T69" fmla="*/ 2 h 88"/>
                <a:gd name="T70" fmla="*/ 0 w 381"/>
                <a:gd name="T71"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1" h="88">
                  <a:moveTo>
                    <a:pt x="0" y="5"/>
                  </a:moveTo>
                  <a:cubicBezTo>
                    <a:pt x="16" y="5"/>
                    <a:pt x="32" y="8"/>
                    <a:pt x="47" y="9"/>
                  </a:cubicBezTo>
                  <a:cubicBezTo>
                    <a:pt x="62" y="10"/>
                    <a:pt x="77" y="13"/>
                    <a:pt x="93" y="15"/>
                  </a:cubicBezTo>
                  <a:cubicBezTo>
                    <a:pt x="123" y="18"/>
                    <a:pt x="154" y="21"/>
                    <a:pt x="185" y="24"/>
                  </a:cubicBezTo>
                  <a:cubicBezTo>
                    <a:pt x="216" y="26"/>
                    <a:pt x="247" y="29"/>
                    <a:pt x="278" y="30"/>
                  </a:cubicBezTo>
                  <a:cubicBezTo>
                    <a:pt x="309" y="32"/>
                    <a:pt x="340" y="34"/>
                    <a:pt x="371" y="35"/>
                  </a:cubicBezTo>
                  <a:cubicBezTo>
                    <a:pt x="362" y="25"/>
                    <a:pt x="362" y="25"/>
                    <a:pt x="362" y="25"/>
                  </a:cubicBezTo>
                  <a:cubicBezTo>
                    <a:pt x="362" y="30"/>
                    <a:pt x="361" y="36"/>
                    <a:pt x="360" y="41"/>
                  </a:cubicBezTo>
                  <a:cubicBezTo>
                    <a:pt x="359" y="44"/>
                    <a:pt x="358" y="46"/>
                    <a:pt x="357" y="48"/>
                  </a:cubicBezTo>
                  <a:cubicBezTo>
                    <a:pt x="357" y="49"/>
                    <a:pt x="355" y="51"/>
                    <a:pt x="356" y="51"/>
                  </a:cubicBezTo>
                  <a:cubicBezTo>
                    <a:pt x="353" y="54"/>
                    <a:pt x="353" y="54"/>
                    <a:pt x="353" y="54"/>
                  </a:cubicBezTo>
                  <a:cubicBezTo>
                    <a:pt x="353" y="55"/>
                    <a:pt x="349" y="58"/>
                    <a:pt x="347" y="59"/>
                  </a:cubicBezTo>
                  <a:cubicBezTo>
                    <a:pt x="344" y="61"/>
                    <a:pt x="342" y="63"/>
                    <a:pt x="340" y="64"/>
                  </a:cubicBezTo>
                  <a:cubicBezTo>
                    <a:pt x="335" y="67"/>
                    <a:pt x="329" y="69"/>
                    <a:pt x="324" y="72"/>
                  </a:cubicBezTo>
                  <a:cubicBezTo>
                    <a:pt x="318" y="73"/>
                    <a:pt x="313" y="76"/>
                    <a:pt x="307" y="77"/>
                  </a:cubicBezTo>
                  <a:cubicBezTo>
                    <a:pt x="301" y="78"/>
                    <a:pt x="295" y="80"/>
                    <a:pt x="289" y="81"/>
                  </a:cubicBezTo>
                  <a:cubicBezTo>
                    <a:pt x="283" y="81"/>
                    <a:pt x="276" y="83"/>
                    <a:pt x="270" y="83"/>
                  </a:cubicBezTo>
                  <a:cubicBezTo>
                    <a:pt x="251" y="84"/>
                    <a:pt x="251" y="84"/>
                    <a:pt x="251" y="84"/>
                  </a:cubicBezTo>
                  <a:cubicBezTo>
                    <a:pt x="264" y="86"/>
                    <a:pt x="276" y="88"/>
                    <a:pt x="289" y="87"/>
                  </a:cubicBezTo>
                  <a:cubicBezTo>
                    <a:pt x="296" y="88"/>
                    <a:pt x="302" y="87"/>
                    <a:pt x="308" y="87"/>
                  </a:cubicBezTo>
                  <a:cubicBezTo>
                    <a:pt x="315" y="86"/>
                    <a:pt x="321" y="85"/>
                    <a:pt x="328" y="83"/>
                  </a:cubicBezTo>
                  <a:cubicBezTo>
                    <a:pt x="334" y="81"/>
                    <a:pt x="340" y="80"/>
                    <a:pt x="346" y="76"/>
                  </a:cubicBezTo>
                  <a:cubicBezTo>
                    <a:pt x="350" y="75"/>
                    <a:pt x="352" y="73"/>
                    <a:pt x="355" y="72"/>
                  </a:cubicBezTo>
                  <a:cubicBezTo>
                    <a:pt x="359" y="69"/>
                    <a:pt x="360" y="69"/>
                    <a:pt x="364" y="65"/>
                  </a:cubicBezTo>
                  <a:cubicBezTo>
                    <a:pt x="368" y="62"/>
                    <a:pt x="368" y="62"/>
                    <a:pt x="368" y="62"/>
                  </a:cubicBezTo>
                  <a:cubicBezTo>
                    <a:pt x="370" y="59"/>
                    <a:pt x="370" y="59"/>
                    <a:pt x="371" y="57"/>
                  </a:cubicBezTo>
                  <a:cubicBezTo>
                    <a:pt x="373" y="53"/>
                    <a:pt x="376" y="50"/>
                    <a:pt x="376" y="46"/>
                  </a:cubicBezTo>
                  <a:cubicBezTo>
                    <a:pt x="379" y="40"/>
                    <a:pt x="380" y="33"/>
                    <a:pt x="381" y="26"/>
                  </a:cubicBezTo>
                  <a:cubicBezTo>
                    <a:pt x="381" y="21"/>
                    <a:pt x="377" y="16"/>
                    <a:pt x="373" y="16"/>
                  </a:cubicBezTo>
                  <a:cubicBezTo>
                    <a:pt x="372" y="16"/>
                    <a:pt x="372" y="16"/>
                    <a:pt x="372" y="16"/>
                  </a:cubicBezTo>
                  <a:cubicBezTo>
                    <a:pt x="341" y="13"/>
                    <a:pt x="310" y="11"/>
                    <a:pt x="279" y="8"/>
                  </a:cubicBezTo>
                  <a:cubicBezTo>
                    <a:pt x="248" y="6"/>
                    <a:pt x="217" y="5"/>
                    <a:pt x="187" y="3"/>
                  </a:cubicBezTo>
                  <a:cubicBezTo>
                    <a:pt x="156" y="2"/>
                    <a:pt x="125" y="1"/>
                    <a:pt x="94" y="1"/>
                  </a:cubicBezTo>
                  <a:cubicBezTo>
                    <a:pt x="78" y="1"/>
                    <a:pt x="63" y="0"/>
                    <a:pt x="47" y="1"/>
                  </a:cubicBezTo>
                  <a:cubicBezTo>
                    <a:pt x="23" y="2"/>
                    <a:pt x="23" y="2"/>
                    <a:pt x="23" y="2"/>
                  </a:cubicBezTo>
                  <a:cubicBezTo>
                    <a:pt x="16" y="2"/>
                    <a:pt x="8" y="4"/>
                    <a:pt x="0"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106"/>
            <p:cNvSpPr/>
            <p:nvPr/>
          </p:nvSpPr>
          <p:spPr bwMode="auto">
            <a:xfrm>
              <a:off x="5969" y="2566"/>
              <a:ext cx="343" cy="123"/>
            </a:xfrm>
            <a:custGeom>
              <a:avLst/>
              <a:gdLst>
                <a:gd name="T0" fmla="*/ 0 w 359"/>
                <a:gd name="T1" fmla="*/ 7 h 128"/>
                <a:gd name="T2" fmla="*/ 26 w 359"/>
                <a:gd name="T3" fmla="*/ 7 h 128"/>
                <a:gd name="T4" fmla="*/ 53 w 359"/>
                <a:gd name="T5" fmla="*/ 8 h 128"/>
                <a:gd name="T6" fmla="*/ 106 w 359"/>
                <a:gd name="T7" fmla="*/ 13 h 128"/>
                <a:gd name="T8" fmla="*/ 105 w 359"/>
                <a:gd name="T9" fmla="*/ 12 h 128"/>
                <a:gd name="T10" fmla="*/ 225 w 359"/>
                <a:gd name="T11" fmla="*/ 46 h 128"/>
                <a:gd name="T12" fmla="*/ 345 w 359"/>
                <a:gd name="T13" fmla="*/ 76 h 128"/>
                <a:gd name="T14" fmla="*/ 337 w 359"/>
                <a:gd name="T15" fmla="*/ 66 h 128"/>
                <a:gd name="T16" fmla="*/ 334 w 359"/>
                <a:gd name="T17" fmla="*/ 78 h 128"/>
                <a:gd name="T18" fmla="*/ 328 w 359"/>
                <a:gd name="T19" fmla="*/ 89 h 128"/>
                <a:gd name="T20" fmla="*/ 305 w 359"/>
                <a:gd name="T21" fmla="*/ 104 h 128"/>
                <a:gd name="T22" fmla="*/ 275 w 359"/>
                <a:gd name="T23" fmla="*/ 107 h 128"/>
                <a:gd name="T24" fmla="*/ 260 w 359"/>
                <a:gd name="T25" fmla="*/ 105 h 128"/>
                <a:gd name="T26" fmla="*/ 243 w 359"/>
                <a:gd name="T27" fmla="*/ 103 h 128"/>
                <a:gd name="T28" fmla="*/ 178 w 359"/>
                <a:gd name="T29" fmla="*/ 91 h 128"/>
                <a:gd name="T30" fmla="*/ 145 w 359"/>
                <a:gd name="T31" fmla="*/ 84 h 128"/>
                <a:gd name="T32" fmla="*/ 113 w 359"/>
                <a:gd name="T33" fmla="*/ 75 h 128"/>
                <a:gd name="T34" fmla="*/ 112 w 359"/>
                <a:gd name="T35" fmla="*/ 75 h 128"/>
                <a:gd name="T36" fmla="*/ 112 w 359"/>
                <a:gd name="T37" fmla="*/ 75 h 128"/>
                <a:gd name="T38" fmla="*/ 58 w 359"/>
                <a:gd name="T39" fmla="*/ 72 h 128"/>
                <a:gd name="T40" fmla="*/ 31 w 359"/>
                <a:gd name="T41" fmla="*/ 72 h 128"/>
                <a:gd name="T42" fmla="*/ 17 w 359"/>
                <a:gd name="T43" fmla="*/ 74 h 128"/>
                <a:gd name="T44" fmla="*/ 4 w 359"/>
                <a:gd name="T45" fmla="*/ 78 h 128"/>
                <a:gd name="T46" fmla="*/ 18 w 359"/>
                <a:gd name="T47" fmla="*/ 76 h 128"/>
                <a:gd name="T48" fmla="*/ 31 w 359"/>
                <a:gd name="T49" fmla="*/ 76 h 128"/>
                <a:gd name="T50" fmla="*/ 57 w 359"/>
                <a:gd name="T51" fmla="*/ 79 h 128"/>
                <a:gd name="T52" fmla="*/ 110 w 359"/>
                <a:gd name="T53" fmla="*/ 87 h 128"/>
                <a:gd name="T54" fmla="*/ 109 w 359"/>
                <a:gd name="T55" fmla="*/ 86 h 128"/>
                <a:gd name="T56" fmla="*/ 141 w 359"/>
                <a:gd name="T57" fmla="*/ 97 h 128"/>
                <a:gd name="T58" fmla="*/ 174 w 359"/>
                <a:gd name="T59" fmla="*/ 107 h 128"/>
                <a:gd name="T60" fmla="*/ 240 w 359"/>
                <a:gd name="T61" fmla="*/ 123 h 128"/>
                <a:gd name="T62" fmla="*/ 257 w 359"/>
                <a:gd name="T63" fmla="*/ 126 h 128"/>
                <a:gd name="T64" fmla="*/ 274 w 359"/>
                <a:gd name="T65" fmla="*/ 128 h 128"/>
                <a:gd name="T66" fmla="*/ 311 w 359"/>
                <a:gd name="T67" fmla="*/ 124 h 128"/>
                <a:gd name="T68" fmla="*/ 345 w 359"/>
                <a:gd name="T69" fmla="*/ 103 h 128"/>
                <a:gd name="T70" fmla="*/ 355 w 359"/>
                <a:gd name="T71" fmla="*/ 86 h 128"/>
                <a:gd name="T72" fmla="*/ 359 w 359"/>
                <a:gd name="T73" fmla="*/ 65 h 128"/>
                <a:gd name="T74" fmla="*/ 351 w 359"/>
                <a:gd name="T75" fmla="*/ 55 h 128"/>
                <a:gd name="T76" fmla="*/ 351 w 359"/>
                <a:gd name="T77" fmla="*/ 55 h 128"/>
                <a:gd name="T78" fmla="*/ 229 w 359"/>
                <a:gd name="T79" fmla="*/ 27 h 128"/>
                <a:gd name="T80" fmla="*/ 108 w 359"/>
                <a:gd name="T81" fmla="*/ 1 h 128"/>
                <a:gd name="T82" fmla="*/ 107 w 359"/>
                <a:gd name="T83" fmla="*/ 1 h 128"/>
                <a:gd name="T84" fmla="*/ 107 w 359"/>
                <a:gd name="T85" fmla="*/ 1 h 128"/>
                <a:gd name="T86" fmla="*/ 53 w 359"/>
                <a:gd name="T87" fmla="*/ 1 h 128"/>
                <a:gd name="T88" fmla="*/ 0 w 359"/>
                <a:gd name="T89" fmla="*/ 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9" h="128">
                  <a:moveTo>
                    <a:pt x="0" y="7"/>
                  </a:moveTo>
                  <a:cubicBezTo>
                    <a:pt x="9" y="6"/>
                    <a:pt x="18" y="7"/>
                    <a:pt x="26" y="7"/>
                  </a:cubicBezTo>
                  <a:cubicBezTo>
                    <a:pt x="35" y="7"/>
                    <a:pt x="44" y="8"/>
                    <a:pt x="53" y="8"/>
                  </a:cubicBezTo>
                  <a:cubicBezTo>
                    <a:pt x="71" y="8"/>
                    <a:pt x="88" y="12"/>
                    <a:pt x="106" y="13"/>
                  </a:cubicBezTo>
                  <a:cubicBezTo>
                    <a:pt x="105" y="12"/>
                    <a:pt x="105" y="12"/>
                    <a:pt x="105" y="12"/>
                  </a:cubicBezTo>
                  <a:cubicBezTo>
                    <a:pt x="145" y="23"/>
                    <a:pt x="185" y="35"/>
                    <a:pt x="225" y="46"/>
                  </a:cubicBezTo>
                  <a:cubicBezTo>
                    <a:pt x="265" y="56"/>
                    <a:pt x="305" y="66"/>
                    <a:pt x="345" y="76"/>
                  </a:cubicBezTo>
                  <a:cubicBezTo>
                    <a:pt x="337" y="66"/>
                    <a:pt x="337" y="66"/>
                    <a:pt x="337" y="66"/>
                  </a:cubicBezTo>
                  <a:cubicBezTo>
                    <a:pt x="337" y="69"/>
                    <a:pt x="336" y="74"/>
                    <a:pt x="334" y="78"/>
                  </a:cubicBezTo>
                  <a:cubicBezTo>
                    <a:pt x="333" y="82"/>
                    <a:pt x="330" y="86"/>
                    <a:pt x="328" y="89"/>
                  </a:cubicBezTo>
                  <a:cubicBezTo>
                    <a:pt x="322" y="96"/>
                    <a:pt x="314" y="101"/>
                    <a:pt x="305" y="104"/>
                  </a:cubicBezTo>
                  <a:cubicBezTo>
                    <a:pt x="296" y="106"/>
                    <a:pt x="286" y="107"/>
                    <a:pt x="275" y="107"/>
                  </a:cubicBezTo>
                  <a:cubicBezTo>
                    <a:pt x="270" y="107"/>
                    <a:pt x="265" y="106"/>
                    <a:pt x="260" y="105"/>
                  </a:cubicBezTo>
                  <a:cubicBezTo>
                    <a:pt x="254" y="105"/>
                    <a:pt x="249" y="104"/>
                    <a:pt x="243" y="103"/>
                  </a:cubicBezTo>
                  <a:cubicBezTo>
                    <a:pt x="221" y="99"/>
                    <a:pt x="199" y="96"/>
                    <a:pt x="178" y="91"/>
                  </a:cubicBezTo>
                  <a:cubicBezTo>
                    <a:pt x="167" y="89"/>
                    <a:pt x="156" y="87"/>
                    <a:pt x="145" y="84"/>
                  </a:cubicBezTo>
                  <a:cubicBezTo>
                    <a:pt x="113" y="75"/>
                    <a:pt x="113" y="75"/>
                    <a:pt x="113" y="75"/>
                  </a:cubicBezTo>
                  <a:cubicBezTo>
                    <a:pt x="112" y="75"/>
                    <a:pt x="112" y="75"/>
                    <a:pt x="112" y="75"/>
                  </a:cubicBezTo>
                  <a:cubicBezTo>
                    <a:pt x="112" y="75"/>
                    <a:pt x="112" y="75"/>
                    <a:pt x="112" y="75"/>
                  </a:cubicBezTo>
                  <a:cubicBezTo>
                    <a:pt x="94" y="73"/>
                    <a:pt x="76" y="72"/>
                    <a:pt x="58" y="72"/>
                  </a:cubicBezTo>
                  <a:cubicBezTo>
                    <a:pt x="49" y="72"/>
                    <a:pt x="40" y="72"/>
                    <a:pt x="31" y="72"/>
                  </a:cubicBezTo>
                  <a:cubicBezTo>
                    <a:pt x="26" y="73"/>
                    <a:pt x="22" y="74"/>
                    <a:pt x="17" y="74"/>
                  </a:cubicBezTo>
                  <a:cubicBezTo>
                    <a:pt x="13" y="74"/>
                    <a:pt x="9" y="77"/>
                    <a:pt x="4" y="78"/>
                  </a:cubicBezTo>
                  <a:cubicBezTo>
                    <a:pt x="9" y="77"/>
                    <a:pt x="13" y="76"/>
                    <a:pt x="18" y="76"/>
                  </a:cubicBezTo>
                  <a:cubicBezTo>
                    <a:pt x="22" y="76"/>
                    <a:pt x="26" y="76"/>
                    <a:pt x="31" y="76"/>
                  </a:cubicBezTo>
                  <a:cubicBezTo>
                    <a:pt x="40" y="77"/>
                    <a:pt x="49" y="78"/>
                    <a:pt x="57" y="79"/>
                  </a:cubicBezTo>
                  <a:cubicBezTo>
                    <a:pt x="75" y="81"/>
                    <a:pt x="93" y="84"/>
                    <a:pt x="110" y="87"/>
                  </a:cubicBezTo>
                  <a:cubicBezTo>
                    <a:pt x="109" y="86"/>
                    <a:pt x="109" y="86"/>
                    <a:pt x="109" y="86"/>
                  </a:cubicBezTo>
                  <a:cubicBezTo>
                    <a:pt x="141" y="97"/>
                    <a:pt x="141" y="97"/>
                    <a:pt x="141" y="97"/>
                  </a:cubicBezTo>
                  <a:cubicBezTo>
                    <a:pt x="152" y="101"/>
                    <a:pt x="163" y="104"/>
                    <a:pt x="174" y="107"/>
                  </a:cubicBezTo>
                  <a:cubicBezTo>
                    <a:pt x="195" y="113"/>
                    <a:pt x="218" y="118"/>
                    <a:pt x="240" y="123"/>
                  </a:cubicBezTo>
                  <a:cubicBezTo>
                    <a:pt x="245" y="124"/>
                    <a:pt x="251" y="125"/>
                    <a:pt x="257" y="126"/>
                  </a:cubicBezTo>
                  <a:cubicBezTo>
                    <a:pt x="262" y="126"/>
                    <a:pt x="268" y="128"/>
                    <a:pt x="274" y="128"/>
                  </a:cubicBezTo>
                  <a:cubicBezTo>
                    <a:pt x="286" y="128"/>
                    <a:pt x="299" y="128"/>
                    <a:pt x="311" y="124"/>
                  </a:cubicBezTo>
                  <a:cubicBezTo>
                    <a:pt x="323" y="121"/>
                    <a:pt x="336" y="114"/>
                    <a:pt x="345" y="103"/>
                  </a:cubicBezTo>
                  <a:cubicBezTo>
                    <a:pt x="349" y="98"/>
                    <a:pt x="353" y="92"/>
                    <a:pt x="355" y="86"/>
                  </a:cubicBezTo>
                  <a:cubicBezTo>
                    <a:pt x="357" y="79"/>
                    <a:pt x="359" y="74"/>
                    <a:pt x="359" y="65"/>
                  </a:cubicBezTo>
                  <a:cubicBezTo>
                    <a:pt x="359" y="60"/>
                    <a:pt x="356" y="56"/>
                    <a:pt x="351" y="55"/>
                  </a:cubicBezTo>
                  <a:cubicBezTo>
                    <a:pt x="351" y="55"/>
                    <a:pt x="351" y="55"/>
                    <a:pt x="351" y="55"/>
                  </a:cubicBezTo>
                  <a:cubicBezTo>
                    <a:pt x="310" y="45"/>
                    <a:pt x="270" y="36"/>
                    <a:pt x="229" y="27"/>
                  </a:cubicBezTo>
                  <a:cubicBezTo>
                    <a:pt x="189" y="17"/>
                    <a:pt x="148" y="9"/>
                    <a:pt x="108" y="1"/>
                  </a:cubicBezTo>
                  <a:cubicBezTo>
                    <a:pt x="107" y="1"/>
                    <a:pt x="107" y="1"/>
                    <a:pt x="107" y="1"/>
                  </a:cubicBezTo>
                  <a:cubicBezTo>
                    <a:pt x="107" y="1"/>
                    <a:pt x="107" y="1"/>
                    <a:pt x="107" y="1"/>
                  </a:cubicBezTo>
                  <a:cubicBezTo>
                    <a:pt x="89" y="0"/>
                    <a:pt x="71" y="0"/>
                    <a:pt x="53" y="1"/>
                  </a:cubicBezTo>
                  <a:cubicBezTo>
                    <a:pt x="35" y="2"/>
                    <a:pt x="17" y="4"/>
                    <a:pt x="0"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107"/>
            <p:cNvSpPr/>
            <p:nvPr/>
          </p:nvSpPr>
          <p:spPr bwMode="auto">
            <a:xfrm>
              <a:off x="6302" y="1296"/>
              <a:ext cx="221" cy="555"/>
            </a:xfrm>
            <a:custGeom>
              <a:avLst/>
              <a:gdLst>
                <a:gd name="T0" fmla="*/ 0 w 231"/>
                <a:gd name="T1" fmla="*/ 0 h 581"/>
                <a:gd name="T2" fmla="*/ 72 w 231"/>
                <a:gd name="T3" fmla="*/ 75 h 581"/>
                <a:gd name="T4" fmla="*/ 132 w 231"/>
                <a:gd name="T5" fmla="*/ 159 h 581"/>
                <a:gd name="T6" fmla="*/ 158 w 231"/>
                <a:gd name="T7" fmla="*/ 211 h 581"/>
                <a:gd name="T8" fmla="*/ 177 w 231"/>
                <a:gd name="T9" fmla="*/ 266 h 581"/>
                <a:gd name="T10" fmla="*/ 187 w 231"/>
                <a:gd name="T11" fmla="*/ 324 h 581"/>
                <a:gd name="T12" fmla="*/ 188 w 231"/>
                <a:gd name="T13" fmla="*/ 381 h 581"/>
                <a:gd name="T14" fmla="*/ 181 w 231"/>
                <a:gd name="T15" fmla="*/ 435 h 581"/>
                <a:gd name="T16" fmla="*/ 176 w 231"/>
                <a:gd name="T17" fmla="*/ 459 h 581"/>
                <a:gd name="T18" fmla="*/ 171 w 231"/>
                <a:gd name="T19" fmla="*/ 482 h 581"/>
                <a:gd name="T20" fmla="*/ 158 w 231"/>
                <a:gd name="T21" fmla="*/ 523 h 581"/>
                <a:gd name="T22" fmla="*/ 147 w 231"/>
                <a:gd name="T23" fmla="*/ 554 h 581"/>
                <a:gd name="T24" fmla="*/ 136 w 231"/>
                <a:gd name="T25" fmla="*/ 581 h 581"/>
                <a:gd name="T26" fmla="*/ 154 w 231"/>
                <a:gd name="T27" fmla="*/ 558 h 581"/>
                <a:gd name="T28" fmla="*/ 173 w 231"/>
                <a:gd name="T29" fmla="*/ 530 h 581"/>
                <a:gd name="T30" fmla="*/ 194 w 231"/>
                <a:gd name="T31" fmla="*/ 491 h 581"/>
                <a:gd name="T32" fmla="*/ 214 w 231"/>
                <a:gd name="T33" fmla="*/ 443 h 581"/>
                <a:gd name="T34" fmla="*/ 227 w 231"/>
                <a:gd name="T35" fmla="*/ 385 h 581"/>
                <a:gd name="T36" fmla="*/ 230 w 231"/>
                <a:gd name="T37" fmla="*/ 353 h 581"/>
                <a:gd name="T38" fmla="*/ 230 w 231"/>
                <a:gd name="T39" fmla="*/ 321 h 581"/>
                <a:gd name="T40" fmla="*/ 220 w 231"/>
                <a:gd name="T41" fmla="*/ 255 h 581"/>
                <a:gd name="T42" fmla="*/ 197 w 231"/>
                <a:gd name="T43" fmla="*/ 193 h 581"/>
                <a:gd name="T44" fmla="*/ 165 w 231"/>
                <a:gd name="T45" fmla="*/ 138 h 581"/>
                <a:gd name="T46" fmla="*/ 128 w 231"/>
                <a:gd name="T47" fmla="*/ 92 h 581"/>
                <a:gd name="T48" fmla="*/ 90 w 231"/>
                <a:gd name="T49" fmla="*/ 57 h 581"/>
                <a:gd name="T50" fmla="*/ 26 w 231"/>
                <a:gd name="T51" fmla="*/ 13 h 581"/>
                <a:gd name="T52" fmla="*/ 0 w 231"/>
                <a:gd name="T5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581">
                  <a:moveTo>
                    <a:pt x="0" y="0"/>
                  </a:moveTo>
                  <a:cubicBezTo>
                    <a:pt x="0" y="0"/>
                    <a:pt x="32" y="28"/>
                    <a:pt x="72" y="75"/>
                  </a:cubicBezTo>
                  <a:cubicBezTo>
                    <a:pt x="92" y="98"/>
                    <a:pt x="113" y="127"/>
                    <a:pt x="132" y="159"/>
                  </a:cubicBezTo>
                  <a:cubicBezTo>
                    <a:pt x="142" y="175"/>
                    <a:pt x="150" y="193"/>
                    <a:pt x="158" y="211"/>
                  </a:cubicBezTo>
                  <a:cubicBezTo>
                    <a:pt x="166" y="228"/>
                    <a:pt x="172" y="247"/>
                    <a:pt x="177" y="266"/>
                  </a:cubicBezTo>
                  <a:cubicBezTo>
                    <a:pt x="181" y="285"/>
                    <a:pt x="186" y="305"/>
                    <a:pt x="187" y="324"/>
                  </a:cubicBezTo>
                  <a:cubicBezTo>
                    <a:pt x="188" y="343"/>
                    <a:pt x="189" y="362"/>
                    <a:pt x="188" y="381"/>
                  </a:cubicBezTo>
                  <a:cubicBezTo>
                    <a:pt x="186" y="399"/>
                    <a:pt x="185" y="418"/>
                    <a:pt x="181" y="435"/>
                  </a:cubicBezTo>
                  <a:cubicBezTo>
                    <a:pt x="180" y="443"/>
                    <a:pt x="178" y="451"/>
                    <a:pt x="176" y="459"/>
                  </a:cubicBezTo>
                  <a:cubicBezTo>
                    <a:pt x="174" y="467"/>
                    <a:pt x="173" y="475"/>
                    <a:pt x="171" y="482"/>
                  </a:cubicBezTo>
                  <a:cubicBezTo>
                    <a:pt x="166" y="497"/>
                    <a:pt x="162" y="511"/>
                    <a:pt x="158" y="523"/>
                  </a:cubicBezTo>
                  <a:cubicBezTo>
                    <a:pt x="154" y="535"/>
                    <a:pt x="150" y="545"/>
                    <a:pt x="147" y="554"/>
                  </a:cubicBezTo>
                  <a:cubicBezTo>
                    <a:pt x="140" y="571"/>
                    <a:pt x="136" y="581"/>
                    <a:pt x="136" y="581"/>
                  </a:cubicBezTo>
                  <a:cubicBezTo>
                    <a:pt x="136" y="581"/>
                    <a:pt x="143" y="573"/>
                    <a:pt x="154" y="558"/>
                  </a:cubicBezTo>
                  <a:cubicBezTo>
                    <a:pt x="160" y="551"/>
                    <a:pt x="166" y="541"/>
                    <a:pt x="173" y="530"/>
                  </a:cubicBezTo>
                  <a:cubicBezTo>
                    <a:pt x="181" y="519"/>
                    <a:pt x="187" y="506"/>
                    <a:pt x="194" y="491"/>
                  </a:cubicBezTo>
                  <a:cubicBezTo>
                    <a:pt x="201" y="477"/>
                    <a:pt x="209" y="461"/>
                    <a:pt x="214" y="443"/>
                  </a:cubicBezTo>
                  <a:cubicBezTo>
                    <a:pt x="219" y="425"/>
                    <a:pt x="224" y="405"/>
                    <a:pt x="227" y="385"/>
                  </a:cubicBezTo>
                  <a:cubicBezTo>
                    <a:pt x="228" y="374"/>
                    <a:pt x="230" y="364"/>
                    <a:pt x="230" y="353"/>
                  </a:cubicBezTo>
                  <a:cubicBezTo>
                    <a:pt x="230" y="343"/>
                    <a:pt x="231" y="332"/>
                    <a:pt x="230" y="321"/>
                  </a:cubicBezTo>
                  <a:cubicBezTo>
                    <a:pt x="229" y="299"/>
                    <a:pt x="225" y="277"/>
                    <a:pt x="220" y="255"/>
                  </a:cubicBezTo>
                  <a:cubicBezTo>
                    <a:pt x="214" y="234"/>
                    <a:pt x="207" y="213"/>
                    <a:pt x="197" y="193"/>
                  </a:cubicBezTo>
                  <a:cubicBezTo>
                    <a:pt x="188" y="173"/>
                    <a:pt x="177" y="155"/>
                    <a:pt x="165" y="138"/>
                  </a:cubicBezTo>
                  <a:cubicBezTo>
                    <a:pt x="154" y="121"/>
                    <a:pt x="141" y="106"/>
                    <a:pt x="128" y="92"/>
                  </a:cubicBezTo>
                  <a:cubicBezTo>
                    <a:pt x="115" y="79"/>
                    <a:pt x="103" y="67"/>
                    <a:pt x="90" y="57"/>
                  </a:cubicBezTo>
                  <a:cubicBezTo>
                    <a:pt x="66" y="36"/>
                    <a:pt x="43" y="22"/>
                    <a:pt x="26" y="13"/>
                  </a:cubicBezTo>
                  <a:cubicBezTo>
                    <a:pt x="10" y="4"/>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108"/>
            <p:cNvSpPr/>
            <p:nvPr/>
          </p:nvSpPr>
          <p:spPr bwMode="auto">
            <a:xfrm>
              <a:off x="5729" y="3145"/>
              <a:ext cx="226" cy="437"/>
            </a:xfrm>
            <a:custGeom>
              <a:avLst/>
              <a:gdLst>
                <a:gd name="T0" fmla="*/ 228 w 236"/>
                <a:gd name="T1" fmla="*/ 0 h 458"/>
                <a:gd name="T2" fmla="*/ 210 w 236"/>
                <a:gd name="T3" fmla="*/ 86 h 458"/>
                <a:gd name="T4" fmla="*/ 191 w 236"/>
                <a:gd name="T5" fmla="*/ 171 h 458"/>
                <a:gd name="T6" fmla="*/ 164 w 236"/>
                <a:gd name="T7" fmla="*/ 267 h 458"/>
                <a:gd name="T8" fmla="*/ 126 w 236"/>
                <a:gd name="T9" fmla="*/ 356 h 458"/>
                <a:gd name="T10" fmla="*/ 102 w 236"/>
                <a:gd name="T11" fmla="*/ 392 h 458"/>
                <a:gd name="T12" fmla="*/ 89 w 236"/>
                <a:gd name="T13" fmla="*/ 407 h 458"/>
                <a:gd name="T14" fmla="*/ 75 w 236"/>
                <a:gd name="T15" fmla="*/ 420 h 458"/>
                <a:gd name="T16" fmla="*/ 61 w 236"/>
                <a:gd name="T17" fmla="*/ 430 h 458"/>
                <a:gd name="T18" fmla="*/ 47 w 236"/>
                <a:gd name="T19" fmla="*/ 438 h 458"/>
                <a:gd name="T20" fmla="*/ 23 w 236"/>
                <a:gd name="T21" fmla="*/ 449 h 458"/>
                <a:gd name="T22" fmla="*/ 0 w 236"/>
                <a:gd name="T23" fmla="*/ 456 h 458"/>
                <a:gd name="T24" fmla="*/ 6 w 236"/>
                <a:gd name="T25" fmla="*/ 456 h 458"/>
                <a:gd name="T26" fmla="*/ 24 w 236"/>
                <a:gd name="T27" fmla="*/ 458 h 458"/>
                <a:gd name="T28" fmla="*/ 53 w 236"/>
                <a:gd name="T29" fmla="*/ 454 h 458"/>
                <a:gd name="T30" fmla="*/ 70 w 236"/>
                <a:gd name="T31" fmla="*/ 449 h 458"/>
                <a:gd name="T32" fmla="*/ 89 w 236"/>
                <a:gd name="T33" fmla="*/ 441 h 458"/>
                <a:gd name="T34" fmla="*/ 126 w 236"/>
                <a:gd name="T35" fmla="*/ 415 h 458"/>
                <a:gd name="T36" fmla="*/ 159 w 236"/>
                <a:gd name="T37" fmla="*/ 377 h 458"/>
                <a:gd name="T38" fmla="*/ 186 w 236"/>
                <a:gd name="T39" fmla="*/ 331 h 458"/>
                <a:gd name="T40" fmla="*/ 207 w 236"/>
                <a:gd name="T41" fmla="*/ 281 h 458"/>
                <a:gd name="T42" fmla="*/ 230 w 236"/>
                <a:gd name="T43" fmla="*/ 179 h 458"/>
                <a:gd name="T44" fmla="*/ 235 w 236"/>
                <a:gd name="T45" fmla="*/ 131 h 458"/>
                <a:gd name="T46" fmla="*/ 236 w 236"/>
                <a:gd name="T47" fmla="*/ 88 h 458"/>
                <a:gd name="T48" fmla="*/ 228 w 236"/>
                <a:gd name="T4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458">
                  <a:moveTo>
                    <a:pt x="228" y="0"/>
                  </a:moveTo>
                  <a:cubicBezTo>
                    <a:pt x="228" y="0"/>
                    <a:pt x="221" y="34"/>
                    <a:pt x="210" y="86"/>
                  </a:cubicBezTo>
                  <a:cubicBezTo>
                    <a:pt x="205" y="111"/>
                    <a:pt x="199" y="140"/>
                    <a:pt x="191" y="171"/>
                  </a:cubicBezTo>
                  <a:cubicBezTo>
                    <a:pt x="184" y="202"/>
                    <a:pt x="175" y="235"/>
                    <a:pt x="164" y="267"/>
                  </a:cubicBezTo>
                  <a:cubicBezTo>
                    <a:pt x="154" y="299"/>
                    <a:pt x="141" y="329"/>
                    <a:pt x="126" y="356"/>
                  </a:cubicBezTo>
                  <a:cubicBezTo>
                    <a:pt x="118" y="369"/>
                    <a:pt x="111" y="381"/>
                    <a:pt x="102" y="392"/>
                  </a:cubicBezTo>
                  <a:cubicBezTo>
                    <a:pt x="98" y="397"/>
                    <a:pt x="93" y="403"/>
                    <a:pt x="89" y="407"/>
                  </a:cubicBezTo>
                  <a:cubicBezTo>
                    <a:pt x="84" y="412"/>
                    <a:pt x="80" y="416"/>
                    <a:pt x="75" y="420"/>
                  </a:cubicBezTo>
                  <a:cubicBezTo>
                    <a:pt x="70" y="424"/>
                    <a:pt x="66" y="427"/>
                    <a:pt x="61" y="430"/>
                  </a:cubicBezTo>
                  <a:cubicBezTo>
                    <a:pt x="56" y="434"/>
                    <a:pt x="52" y="436"/>
                    <a:pt x="47" y="438"/>
                  </a:cubicBezTo>
                  <a:cubicBezTo>
                    <a:pt x="38" y="443"/>
                    <a:pt x="30" y="446"/>
                    <a:pt x="23" y="449"/>
                  </a:cubicBezTo>
                  <a:cubicBezTo>
                    <a:pt x="9" y="454"/>
                    <a:pt x="0" y="456"/>
                    <a:pt x="0" y="456"/>
                  </a:cubicBezTo>
                  <a:cubicBezTo>
                    <a:pt x="0" y="456"/>
                    <a:pt x="2" y="456"/>
                    <a:pt x="6" y="456"/>
                  </a:cubicBezTo>
                  <a:cubicBezTo>
                    <a:pt x="10" y="457"/>
                    <a:pt x="17" y="458"/>
                    <a:pt x="24" y="458"/>
                  </a:cubicBezTo>
                  <a:cubicBezTo>
                    <a:pt x="32" y="457"/>
                    <a:pt x="42" y="457"/>
                    <a:pt x="53" y="454"/>
                  </a:cubicBezTo>
                  <a:cubicBezTo>
                    <a:pt x="59" y="453"/>
                    <a:pt x="64" y="452"/>
                    <a:pt x="70" y="449"/>
                  </a:cubicBezTo>
                  <a:cubicBezTo>
                    <a:pt x="77" y="447"/>
                    <a:pt x="83" y="445"/>
                    <a:pt x="89" y="441"/>
                  </a:cubicBezTo>
                  <a:cubicBezTo>
                    <a:pt x="102" y="435"/>
                    <a:pt x="114" y="426"/>
                    <a:pt x="126" y="415"/>
                  </a:cubicBezTo>
                  <a:cubicBezTo>
                    <a:pt x="138" y="404"/>
                    <a:pt x="149" y="391"/>
                    <a:pt x="159" y="377"/>
                  </a:cubicBezTo>
                  <a:cubicBezTo>
                    <a:pt x="169" y="363"/>
                    <a:pt x="179" y="348"/>
                    <a:pt x="186" y="331"/>
                  </a:cubicBezTo>
                  <a:cubicBezTo>
                    <a:pt x="194" y="315"/>
                    <a:pt x="201" y="298"/>
                    <a:pt x="207" y="281"/>
                  </a:cubicBezTo>
                  <a:cubicBezTo>
                    <a:pt x="218" y="247"/>
                    <a:pt x="225" y="212"/>
                    <a:pt x="230" y="179"/>
                  </a:cubicBezTo>
                  <a:cubicBezTo>
                    <a:pt x="232" y="162"/>
                    <a:pt x="233" y="146"/>
                    <a:pt x="235" y="131"/>
                  </a:cubicBezTo>
                  <a:cubicBezTo>
                    <a:pt x="236" y="116"/>
                    <a:pt x="236" y="101"/>
                    <a:pt x="236" y="88"/>
                  </a:cubicBezTo>
                  <a:cubicBezTo>
                    <a:pt x="236" y="35"/>
                    <a:pt x="228" y="0"/>
                    <a:pt x="22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109"/>
            <p:cNvSpPr/>
            <p:nvPr/>
          </p:nvSpPr>
          <p:spPr bwMode="auto">
            <a:xfrm>
              <a:off x="5975" y="2644"/>
              <a:ext cx="251" cy="135"/>
            </a:xfrm>
            <a:custGeom>
              <a:avLst/>
              <a:gdLst>
                <a:gd name="T0" fmla="*/ 3 w 263"/>
                <a:gd name="T1" fmla="*/ 0 h 142"/>
                <a:gd name="T2" fmla="*/ 60 w 263"/>
                <a:gd name="T3" fmla="*/ 18 h 142"/>
                <a:gd name="T4" fmla="*/ 117 w 263"/>
                <a:gd name="T5" fmla="*/ 36 h 142"/>
                <a:gd name="T6" fmla="*/ 116 w 263"/>
                <a:gd name="T7" fmla="*/ 35 h 142"/>
                <a:gd name="T8" fmla="*/ 180 w 263"/>
                <a:gd name="T9" fmla="*/ 65 h 142"/>
                <a:gd name="T10" fmla="*/ 213 w 263"/>
                <a:gd name="T11" fmla="*/ 78 h 142"/>
                <a:gd name="T12" fmla="*/ 231 w 263"/>
                <a:gd name="T13" fmla="*/ 83 h 142"/>
                <a:gd name="T14" fmla="*/ 241 w 263"/>
                <a:gd name="T15" fmla="*/ 85 h 142"/>
                <a:gd name="T16" fmla="*/ 251 w 263"/>
                <a:gd name="T17" fmla="*/ 86 h 142"/>
                <a:gd name="T18" fmla="*/ 240 w 263"/>
                <a:gd name="T19" fmla="*/ 74 h 142"/>
                <a:gd name="T20" fmla="*/ 237 w 263"/>
                <a:gd name="T21" fmla="*/ 84 h 142"/>
                <a:gd name="T22" fmla="*/ 233 w 263"/>
                <a:gd name="T23" fmla="*/ 94 h 142"/>
                <a:gd name="T24" fmla="*/ 227 w 263"/>
                <a:gd name="T25" fmla="*/ 102 h 142"/>
                <a:gd name="T26" fmla="*/ 219 w 263"/>
                <a:gd name="T27" fmla="*/ 110 h 142"/>
                <a:gd name="T28" fmla="*/ 211 w 263"/>
                <a:gd name="T29" fmla="*/ 115 h 142"/>
                <a:gd name="T30" fmla="*/ 201 w 263"/>
                <a:gd name="T31" fmla="*/ 119 h 142"/>
                <a:gd name="T32" fmla="*/ 191 w 263"/>
                <a:gd name="T33" fmla="*/ 121 h 142"/>
                <a:gd name="T34" fmla="*/ 180 w 263"/>
                <a:gd name="T35" fmla="*/ 120 h 142"/>
                <a:gd name="T36" fmla="*/ 169 w 263"/>
                <a:gd name="T37" fmla="*/ 119 h 142"/>
                <a:gd name="T38" fmla="*/ 157 w 263"/>
                <a:gd name="T39" fmla="*/ 116 h 142"/>
                <a:gd name="T40" fmla="*/ 135 w 263"/>
                <a:gd name="T41" fmla="*/ 108 h 142"/>
                <a:gd name="T42" fmla="*/ 113 w 263"/>
                <a:gd name="T43" fmla="*/ 97 h 142"/>
                <a:gd name="T44" fmla="*/ 91 w 263"/>
                <a:gd name="T45" fmla="*/ 85 h 142"/>
                <a:gd name="T46" fmla="*/ 90 w 263"/>
                <a:gd name="T47" fmla="*/ 84 h 142"/>
                <a:gd name="T48" fmla="*/ 88 w 263"/>
                <a:gd name="T49" fmla="*/ 84 h 142"/>
                <a:gd name="T50" fmla="*/ 44 w 263"/>
                <a:gd name="T51" fmla="*/ 83 h 142"/>
                <a:gd name="T52" fmla="*/ 22 w 263"/>
                <a:gd name="T53" fmla="*/ 82 h 142"/>
                <a:gd name="T54" fmla="*/ 0 w 263"/>
                <a:gd name="T55" fmla="*/ 81 h 142"/>
                <a:gd name="T56" fmla="*/ 21 w 263"/>
                <a:gd name="T57" fmla="*/ 86 h 142"/>
                <a:gd name="T58" fmla="*/ 43 w 263"/>
                <a:gd name="T59" fmla="*/ 91 h 142"/>
                <a:gd name="T60" fmla="*/ 87 w 263"/>
                <a:gd name="T61" fmla="*/ 97 h 142"/>
                <a:gd name="T62" fmla="*/ 84 w 263"/>
                <a:gd name="T63" fmla="*/ 96 h 142"/>
                <a:gd name="T64" fmla="*/ 105 w 263"/>
                <a:gd name="T65" fmla="*/ 110 h 142"/>
                <a:gd name="T66" fmla="*/ 127 w 263"/>
                <a:gd name="T67" fmla="*/ 124 h 142"/>
                <a:gd name="T68" fmla="*/ 151 w 263"/>
                <a:gd name="T69" fmla="*/ 134 h 142"/>
                <a:gd name="T70" fmla="*/ 164 w 263"/>
                <a:gd name="T71" fmla="*/ 138 h 142"/>
                <a:gd name="T72" fmla="*/ 178 w 263"/>
                <a:gd name="T73" fmla="*/ 141 h 142"/>
                <a:gd name="T74" fmla="*/ 206 w 263"/>
                <a:gd name="T75" fmla="*/ 140 h 142"/>
                <a:gd name="T76" fmla="*/ 220 w 263"/>
                <a:gd name="T77" fmla="*/ 135 h 142"/>
                <a:gd name="T78" fmla="*/ 233 w 263"/>
                <a:gd name="T79" fmla="*/ 127 h 142"/>
                <a:gd name="T80" fmla="*/ 244 w 263"/>
                <a:gd name="T81" fmla="*/ 116 h 142"/>
                <a:gd name="T82" fmla="*/ 252 w 263"/>
                <a:gd name="T83" fmla="*/ 104 h 142"/>
                <a:gd name="T84" fmla="*/ 258 w 263"/>
                <a:gd name="T85" fmla="*/ 91 h 142"/>
                <a:gd name="T86" fmla="*/ 262 w 263"/>
                <a:gd name="T87" fmla="*/ 77 h 142"/>
                <a:gd name="T88" fmla="*/ 253 w 263"/>
                <a:gd name="T89" fmla="*/ 65 h 142"/>
                <a:gd name="T90" fmla="*/ 253 w 263"/>
                <a:gd name="T91" fmla="*/ 65 h 142"/>
                <a:gd name="T92" fmla="*/ 251 w 263"/>
                <a:gd name="T93" fmla="*/ 64 h 142"/>
                <a:gd name="T94" fmla="*/ 244 w 263"/>
                <a:gd name="T95" fmla="*/ 63 h 142"/>
                <a:gd name="T96" fmla="*/ 236 w 263"/>
                <a:gd name="T97" fmla="*/ 62 h 142"/>
                <a:gd name="T98" fmla="*/ 220 w 263"/>
                <a:gd name="T99" fmla="*/ 58 h 142"/>
                <a:gd name="T100" fmla="*/ 187 w 263"/>
                <a:gd name="T101" fmla="*/ 47 h 142"/>
                <a:gd name="T102" fmla="*/ 123 w 263"/>
                <a:gd name="T103" fmla="*/ 21 h 142"/>
                <a:gd name="T104" fmla="*/ 122 w 263"/>
                <a:gd name="T105" fmla="*/ 21 h 142"/>
                <a:gd name="T106" fmla="*/ 121 w 263"/>
                <a:gd name="T107" fmla="*/ 20 h 142"/>
                <a:gd name="T108" fmla="*/ 62 w 263"/>
                <a:gd name="T109" fmla="*/ 9 h 142"/>
                <a:gd name="T110" fmla="*/ 3 w 263"/>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142">
                  <a:moveTo>
                    <a:pt x="3" y="0"/>
                  </a:moveTo>
                  <a:cubicBezTo>
                    <a:pt x="22" y="6"/>
                    <a:pt x="41" y="12"/>
                    <a:pt x="60" y="18"/>
                  </a:cubicBezTo>
                  <a:cubicBezTo>
                    <a:pt x="79" y="25"/>
                    <a:pt x="98" y="30"/>
                    <a:pt x="117" y="36"/>
                  </a:cubicBezTo>
                  <a:cubicBezTo>
                    <a:pt x="116" y="35"/>
                    <a:pt x="116" y="35"/>
                    <a:pt x="116" y="35"/>
                  </a:cubicBezTo>
                  <a:cubicBezTo>
                    <a:pt x="137" y="46"/>
                    <a:pt x="158" y="56"/>
                    <a:pt x="180" y="65"/>
                  </a:cubicBezTo>
                  <a:cubicBezTo>
                    <a:pt x="191" y="70"/>
                    <a:pt x="202" y="74"/>
                    <a:pt x="213" y="78"/>
                  </a:cubicBezTo>
                  <a:cubicBezTo>
                    <a:pt x="231" y="83"/>
                    <a:pt x="231" y="83"/>
                    <a:pt x="231" y="83"/>
                  </a:cubicBezTo>
                  <a:cubicBezTo>
                    <a:pt x="234" y="84"/>
                    <a:pt x="238" y="85"/>
                    <a:pt x="241" y="85"/>
                  </a:cubicBezTo>
                  <a:cubicBezTo>
                    <a:pt x="251" y="86"/>
                    <a:pt x="251" y="86"/>
                    <a:pt x="251" y="86"/>
                  </a:cubicBezTo>
                  <a:cubicBezTo>
                    <a:pt x="240" y="74"/>
                    <a:pt x="240" y="74"/>
                    <a:pt x="240" y="74"/>
                  </a:cubicBezTo>
                  <a:cubicBezTo>
                    <a:pt x="239" y="76"/>
                    <a:pt x="238" y="80"/>
                    <a:pt x="237" y="84"/>
                  </a:cubicBezTo>
                  <a:cubicBezTo>
                    <a:pt x="236" y="87"/>
                    <a:pt x="234" y="90"/>
                    <a:pt x="233" y="94"/>
                  </a:cubicBezTo>
                  <a:cubicBezTo>
                    <a:pt x="231" y="97"/>
                    <a:pt x="229" y="100"/>
                    <a:pt x="227" y="102"/>
                  </a:cubicBezTo>
                  <a:cubicBezTo>
                    <a:pt x="224" y="105"/>
                    <a:pt x="222" y="108"/>
                    <a:pt x="219" y="110"/>
                  </a:cubicBezTo>
                  <a:cubicBezTo>
                    <a:pt x="217" y="112"/>
                    <a:pt x="214" y="113"/>
                    <a:pt x="211" y="115"/>
                  </a:cubicBezTo>
                  <a:cubicBezTo>
                    <a:pt x="208" y="117"/>
                    <a:pt x="204" y="118"/>
                    <a:pt x="201" y="119"/>
                  </a:cubicBezTo>
                  <a:cubicBezTo>
                    <a:pt x="198" y="120"/>
                    <a:pt x="194" y="120"/>
                    <a:pt x="191" y="121"/>
                  </a:cubicBezTo>
                  <a:cubicBezTo>
                    <a:pt x="187" y="121"/>
                    <a:pt x="183" y="120"/>
                    <a:pt x="180" y="120"/>
                  </a:cubicBezTo>
                  <a:cubicBezTo>
                    <a:pt x="176" y="121"/>
                    <a:pt x="172" y="120"/>
                    <a:pt x="169" y="119"/>
                  </a:cubicBezTo>
                  <a:cubicBezTo>
                    <a:pt x="165" y="118"/>
                    <a:pt x="161" y="118"/>
                    <a:pt x="157" y="116"/>
                  </a:cubicBezTo>
                  <a:cubicBezTo>
                    <a:pt x="150" y="113"/>
                    <a:pt x="142" y="112"/>
                    <a:pt x="135" y="108"/>
                  </a:cubicBezTo>
                  <a:cubicBezTo>
                    <a:pt x="127" y="104"/>
                    <a:pt x="120" y="101"/>
                    <a:pt x="113" y="97"/>
                  </a:cubicBezTo>
                  <a:cubicBezTo>
                    <a:pt x="91" y="85"/>
                    <a:pt x="91" y="85"/>
                    <a:pt x="91" y="85"/>
                  </a:cubicBezTo>
                  <a:cubicBezTo>
                    <a:pt x="90" y="84"/>
                    <a:pt x="90" y="84"/>
                    <a:pt x="90" y="84"/>
                  </a:cubicBezTo>
                  <a:cubicBezTo>
                    <a:pt x="90" y="84"/>
                    <a:pt x="89" y="84"/>
                    <a:pt x="88" y="84"/>
                  </a:cubicBezTo>
                  <a:cubicBezTo>
                    <a:pt x="73" y="84"/>
                    <a:pt x="58" y="84"/>
                    <a:pt x="44" y="83"/>
                  </a:cubicBezTo>
                  <a:cubicBezTo>
                    <a:pt x="37" y="83"/>
                    <a:pt x="29" y="83"/>
                    <a:pt x="22" y="82"/>
                  </a:cubicBezTo>
                  <a:cubicBezTo>
                    <a:pt x="0" y="81"/>
                    <a:pt x="0" y="81"/>
                    <a:pt x="0" y="81"/>
                  </a:cubicBezTo>
                  <a:cubicBezTo>
                    <a:pt x="21" y="86"/>
                    <a:pt x="21" y="86"/>
                    <a:pt x="21" y="86"/>
                  </a:cubicBezTo>
                  <a:cubicBezTo>
                    <a:pt x="29" y="88"/>
                    <a:pt x="36" y="89"/>
                    <a:pt x="43" y="91"/>
                  </a:cubicBezTo>
                  <a:cubicBezTo>
                    <a:pt x="58" y="93"/>
                    <a:pt x="72" y="95"/>
                    <a:pt x="87" y="97"/>
                  </a:cubicBezTo>
                  <a:cubicBezTo>
                    <a:pt x="84" y="96"/>
                    <a:pt x="84" y="96"/>
                    <a:pt x="84" y="96"/>
                  </a:cubicBezTo>
                  <a:cubicBezTo>
                    <a:pt x="105" y="110"/>
                    <a:pt x="105" y="110"/>
                    <a:pt x="105" y="110"/>
                  </a:cubicBezTo>
                  <a:cubicBezTo>
                    <a:pt x="112" y="116"/>
                    <a:pt x="120" y="119"/>
                    <a:pt x="127" y="124"/>
                  </a:cubicBezTo>
                  <a:cubicBezTo>
                    <a:pt x="135" y="128"/>
                    <a:pt x="143" y="131"/>
                    <a:pt x="151" y="134"/>
                  </a:cubicBezTo>
                  <a:cubicBezTo>
                    <a:pt x="155" y="136"/>
                    <a:pt x="160" y="137"/>
                    <a:pt x="164" y="138"/>
                  </a:cubicBezTo>
                  <a:cubicBezTo>
                    <a:pt x="169" y="139"/>
                    <a:pt x="173" y="141"/>
                    <a:pt x="178" y="141"/>
                  </a:cubicBezTo>
                  <a:cubicBezTo>
                    <a:pt x="187" y="142"/>
                    <a:pt x="197" y="142"/>
                    <a:pt x="206" y="140"/>
                  </a:cubicBezTo>
                  <a:cubicBezTo>
                    <a:pt x="211" y="138"/>
                    <a:pt x="216" y="137"/>
                    <a:pt x="220" y="135"/>
                  </a:cubicBezTo>
                  <a:cubicBezTo>
                    <a:pt x="225" y="132"/>
                    <a:pt x="229" y="130"/>
                    <a:pt x="233" y="127"/>
                  </a:cubicBezTo>
                  <a:cubicBezTo>
                    <a:pt x="237" y="124"/>
                    <a:pt x="241" y="120"/>
                    <a:pt x="244" y="116"/>
                  </a:cubicBezTo>
                  <a:cubicBezTo>
                    <a:pt x="247" y="113"/>
                    <a:pt x="249" y="108"/>
                    <a:pt x="252" y="104"/>
                  </a:cubicBezTo>
                  <a:cubicBezTo>
                    <a:pt x="254" y="100"/>
                    <a:pt x="256" y="96"/>
                    <a:pt x="258" y="91"/>
                  </a:cubicBezTo>
                  <a:cubicBezTo>
                    <a:pt x="260" y="87"/>
                    <a:pt x="261" y="83"/>
                    <a:pt x="262" y="77"/>
                  </a:cubicBezTo>
                  <a:cubicBezTo>
                    <a:pt x="263" y="71"/>
                    <a:pt x="259" y="66"/>
                    <a:pt x="253" y="65"/>
                  </a:cubicBezTo>
                  <a:cubicBezTo>
                    <a:pt x="253" y="65"/>
                    <a:pt x="253" y="65"/>
                    <a:pt x="253" y="65"/>
                  </a:cubicBezTo>
                  <a:cubicBezTo>
                    <a:pt x="251" y="64"/>
                    <a:pt x="251" y="64"/>
                    <a:pt x="251" y="64"/>
                  </a:cubicBezTo>
                  <a:cubicBezTo>
                    <a:pt x="244" y="63"/>
                    <a:pt x="244" y="63"/>
                    <a:pt x="244" y="63"/>
                  </a:cubicBezTo>
                  <a:cubicBezTo>
                    <a:pt x="241" y="63"/>
                    <a:pt x="239" y="63"/>
                    <a:pt x="236" y="62"/>
                  </a:cubicBezTo>
                  <a:cubicBezTo>
                    <a:pt x="220" y="58"/>
                    <a:pt x="220" y="58"/>
                    <a:pt x="220" y="58"/>
                  </a:cubicBezTo>
                  <a:cubicBezTo>
                    <a:pt x="209" y="54"/>
                    <a:pt x="198" y="51"/>
                    <a:pt x="187" y="47"/>
                  </a:cubicBezTo>
                  <a:cubicBezTo>
                    <a:pt x="166" y="38"/>
                    <a:pt x="144" y="30"/>
                    <a:pt x="123" y="21"/>
                  </a:cubicBezTo>
                  <a:cubicBezTo>
                    <a:pt x="122" y="21"/>
                    <a:pt x="122" y="21"/>
                    <a:pt x="122" y="21"/>
                  </a:cubicBezTo>
                  <a:cubicBezTo>
                    <a:pt x="121" y="20"/>
                    <a:pt x="121" y="20"/>
                    <a:pt x="121" y="20"/>
                  </a:cubicBezTo>
                  <a:cubicBezTo>
                    <a:pt x="101" y="16"/>
                    <a:pt x="82" y="13"/>
                    <a:pt x="62" y="9"/>
                  </a:cubicBezTo>
                  <a:cubicBezTo>
                    <a:pt x="42" y="6"/>
                    <a:pt x="23" y="2"/>
                    <a:pt x="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7055582" y="4248754"/>
            <a:ext cx="2357635" cy="1916223"/>
          </a:xfrm>
          <a:prstGeom prst="rect">
            <a:avLst/>
          </a:prstGeom>
        </p:spPr>
      </p:pic>
      <p:sp>
        <p:nvSpPr>
          <p:cNvPr id="14" name="TextBox 86"/>
          <p:cNvSpPr txBox="1">
            <a:spLocks noChangeArrowheads="1"/>
          </p:cNvSpPr>
          <p:nvPr/>
        </p:nvSpPr>
        <p:spPr bwMode="auto">
          <a:xfrm>
            <a:off x="6063115" y="2619134"/>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5953221" y="3388575"/>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7490116" y="93186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01</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14:presetBounceEnd="40000">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197624" y="958337"/>
            <a:ext cx="4787875" cy="5118238"/>
            <a:chOff x="1061676" y="449332"/>
            <a:chExt cx="5496111" cy="5875342"/>
          </a:xfrm>
        </p:grpSpPr>
        <p:sp>
          <p:nvSpPr>
            <p:cNvPr id="41" name="Freeform 5"/>
            <p:cNvSpPr/>
            <p:nvPr/>
          </p:nvSpPr>
          <p:spPr bwMode="auto">
            <a:xfrm>
              <a:off x="3597351" y="4235694"/>
              <a:ext cx="911376" cy="1967838"/>
            </a:xfrm>
            <a:custGeom>
              <a:avLst/>
              <a:gdLst>
                <a:gd name="T0" fmla="*/ 300 w 300"/>
                <a:gd name="T1" fmla="*/ 0 h 648"/>
                <a:gd name="T2" fmla="*/ 120 w 300"/>
                <a:gd name="T3" fmla="*/ 244 h 648"/>
                <a:gd name="T4" fmla="*/ 7 w 300"/>
                <a:gd name="T5" fmla="*/ 502 h 648"/>
                <a:gd name="T6" fmla="*/ 26 w 300"/>
                <a:gd name="T7" fmla="*/ 629 h 648"/>
                <a:gd name="T8" fmla="*/ 106 w 300"/>
                <a:gd name="T9" fmla="*/ 631 h 648"/>
                <a:gd name="T10" fmla="*/ 118 w 300"/>
                <a:gd name="T11" fmla="*/ 624 h 648"/>
                <a:gd name="T12" fmla="*/ 99 w 300"/>
                <a:gd name="T13" fmla="*/ 605 h 648"/>
                <a:gd name="T14" fmla="*/ 36 w 300"/>
                <a:gd name="T15" fmla="*/ 568 h 648"/>
                <a:gd name="T16" fmla="*/ 91 w 300"/>
                <a:gd name="T17" fmla="*/ 340 h 648"/>
                <a:gd name="T18" fmla="*/ 300 w 300"/>
                <a:gd name="T19"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648">
                  <a:moveTo>
                    <a:pt x="300" y="0"/>
                  </a:moveTo>
                  <a:cubicBezTo>
                    <a:pt x="300" y="0"/>
                    <a:pt x="211" y="75"/>
                    <a:pt x="120" y="244"/>
                  </a:cubicBezTo>
                  <a:cubicBezTo>
                    <a:pt x="47" y="379"/>
                    <a:pt x="14" y="468"/>
                    <a:pt x="7" y="502"/>
                  </a:cubicBezTo>
                  <a:cubicBezTo>
                    <a:pt x="0" y="537"/>
                    <a:pt x="8" y="611"/>
                    <a:pt x="26" y="629"/>
                  </a:cubicBezTo>
                  <a:cubicBezTo>
                    <a:pt x="43" y="648"/>
                    <a:pt x="94" y="638"/>
                    <a:pt x="106" y="631"/>
                  </a:cubicBezTo>
                  <a:cubicBezTo>
                    <a:pt x="118" y="624"/>
                    <a:pt x="118" y="624"/>
                    <a:pt x="118" y="624"/>
                  </a:cubicBezTo>
                  <a:cubicBezTo>
                    <a:pt x="118" y="624"/>
                    <a:pt x="120" y="604"/>
                    <a:pt x="99" y="605"/>
                  </a:cubicBezTo>
                  <a:cubicBezTo>
                    <a:pt x="79" y="607"/>
                    <a:pt x="46" y="621"/>
                    <a:pt x="36" y="568"/>
                  </a:cubicBezTo>
                  <a:cubicBezTo>
                    <a:pt x="26" y="514"/>
                    <a:pt x="27" y="472"/>
                    <a:pt x="91" y="340"/>
                  </a:cubicBezTo>
                  <a:cubicBezTo>
                    <a:pt x="163" y="189"/>
                    <a:pt x="300" y="0"/>
                    <a:pt x="300" y="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p:nvPr/>
          </p:nvSpPr>
          <p:spPr bwMode="auto">
            <a:xfrm>
              <a:off x="4529856" y="2829894"/>
              <a:ext cx="267637" cy="81700"/>
            </a:xfrm>
            <a:custGeom>
              <a:avLst/>
              <a:gdLst>
                <a:gd name="T0" fmla="*/ 79 w 88"/>
                <a:gd name="T1" fmla="*/ 12 h 27"/>
                <a:gd name="T2" fmla="*/ 67 w 88"/>
                <a:gd name="T3" fmla="*/ 9 h 27"/>
                <a:gd name="T4" fmla="*/ 36 w 88"/>
                <a:gd name="T5" fmla="*/ 15 h 27"/>
                <a:gd name="T6" fmla="*/ 0 w 88"/>
                <a:gd name="T7" fmla="*/ 0 h 27"/>
                <a:gd name="T8" fmla="*/ 55 w 88"/>
                <a:gd name="T9" fmla="*/ 25 h 27"/>
                <a:gd name="T10" fmla="*/ 88 w 88"/>
                <a:gd name="T11" fmla="*/ 11 h 27"/>
                <a:gd name="T12" fmla="*/ 79 w 8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88" h="27">
                  <a:moveTo>
                    <a:pt x="79" y="12"/>
                  </a:moveTo>
                  <a:cubicBezTo>
                    <a:pt x="74" y="11"/>
                    <a:pt x="67" y="9"/>
                    <a:pt x="67" y="9"/>
                  </a:cubicBezTo>
                  <a:cubicBezTo>
                    <a:pt x="67" y="9"/>
                    <a:pt x="58" y="15"/>
                    <a:pt x="36" y="15"/>
                  </a:cubicBezTo>
                  <a:cubicBezTo>
                    <a:pt x="15" y="15"/>
                    <a:pt x="0" y="0"/>
                    <a:pt x="0" y="0"/>
                  </a:cubicBezTo>
                  <a:cubicBezTo>
                    <a:pt x="0" y="0"/>
                    <a:pt x="16" y="21"/>
                    <a:pt x="55" y="25"/>
                  </a:cubicBezTo>
                  <a:cubicBezTo>
                    <a:pt x="78" y="27"/>
                    <a:pt x="88" y="11"/>
                    <a:pt x="88" y="11"/>
                  </a:cubicBezTo>
                  <a:cubicBezTo>
                    <a:pt x="88" y="11"/>
                    <a:pt x="85" y="12"/>
                    <a:pt x="79" y="12"/>
                  </a:cubicBezTo>
                  <a:close/>
                </a:path>
              </a:pathLst>
            </a:custGeom>
            <a:solidFill>
              <a:srgbClr val="57958C"/>
            </a:solidFill>
            <a:ln>
              <a:noFill/>
            </a:ln>
          </p:spPr>
          <p:txBody>
            <a:bodyPr vert="horz" wrap="square" lIns="91440" tIns="45720" rIns="91440" bIns="45720" numCol="1" anchor="t" anchorCtr="0" compatLnSpc="1"/>
            <a:lstStyle/>
            <a:p>
              <a:endParaRPr lang="zh-CN" altLang="en-US"/>
            </a:p>
          </p:txBody>
        </p:sp>
        <p:sp>
          <p:nvSpPr>
            <p:cNvPr id="43" name="Freeform 7"/>
            <p:cNvSpPr/>
            <p:nvPr/>
          </p:nvSpPr>
          <p:spPr bwMode="auto">
            <a:xfrm>
              <a:off x="4553802" y="2874970"/>
              <a:ext cx="97195" cy="76065"/>
            </a:xfrm>
            <a:custGeom>
              <a:avLst/>
              <a:gdLst>
                <a:gd name="T0" fmla="*/ 21 w 32"/>
                <a:gd name="T1" fmla="*/ 13 h 25"/>
                <a:gd name="T2" fmla="*/ 0 w 32"/>
                <a:gd name="T3" fmla="*/ 0 h 25"/>
                <a:gd name="T4" fmla="*/ 32 w 32"/>
                <a:gd name="T5" fmla="*/ 25 h 25"/>
                <a:gd name="T6" fmla="*/ 29 w 32"/>
                <a:gd name="T7" fmla="*/ 15 h 25"/>
                <a:gd name="T8" fmla="*/ 21 w 32"/>
                <a:gd name="T9" fmla="*/ 13 h 25"/>
              </a:gdLst>
              <a:ahLst/>
              <a:cxnLst>
                <a:cxn ang="0">
                  <a:pos x="T0" y="T1"/>
                </a:cxn>
                <a:cxn ang="0">
                  <a:pos x="T2" y="T3"/>
                </a:cxn>
                <a:cxn ang="0">
                  <a:pos x="T4" y="T5"/>
                </a:cxn>
                <a:cxn ang="0">
                  <a:pos x="T6" y="T7"/>
                </a:cxn>
                <a:cxn ang="0">
                  <a:pos x="T8" y="T9"/>
                </a:cxn>
              </a:cxnLst>
              <a:rect l="0" t="0" r="r" b="b"/>
              <a:pathLst>
                <a:path w="32" h="25">
                  <a:moveTo>
                    <a:pt x="21" y="13"/>
                  </a:moveTo>
                  <a:cubicBezTo>
                    <a:pt x="14" y="10"/>
                    <a:pt x="0" y="0"/>
                    <a:pt x="0" y="0"/>
                  </a:cubicBezTo>
                  <a:cubicBezTo>
                    <a:pt x="15" y="20"/>
                    <a:pt x="32" y="25"/>
                    <a:pt x="32" y="25"/>
                  </a:cubicBezTo>
                  <a:cubicBezTo>
                    <a:pt x="29" y="15"/>
                    <a:pt x="29" y="15"/>
                    <a:pt x="29" y="15"/>
                  </a:cubicBezTo>
                  <a:cubicBezTo>
                    <a:pt x="29" y="15"/>
                    <a:pt x="29" y="15"/>
                    <a:pt x="21" y="13"/>
                  </a:cubicBezTo>
                  <a:close/>
                </a:path>
              </a:pathLst>
            </a:custGeom>
            <a:solidFill>
              <a:srgbClr val="57958C"/>
            </a:solidFill>
            <a:ln>
              <a:noFill/>
            </a:ln>
          </p:spPr>
          <p:txBody>
            <a:bodyPr vert="horz" wrap="square" lIns="91440" tIns="45720" rIns="91440" bIns="45720" numCol="1" anchor="t" anchorCtr="0" compatLnSpc="1"/>
            <a:lstStyle/>
            <a:p>
              <a:endParaRPr lang="zh-CN" altLang="en-US"/>
            </a:p>
          </p:txBody>
        </p:sp>
        <p:sp>
          <p:nvSpPr>
            <p:cNvPr id="44" name="Freeform 8"/>
            <p:cNvSpPr/>
            <p:nvPr/>
          </p:nvSpPr>
          <p:spPr bwMode="auto">
            <a:xfrm>
              <a:off x="1404135" y="449332"/>
              <a:ext cx="3186291" cy="5875341"/>
            </a:xfrm>
            <a:custGeom>
              <a:avLst/>
              <a:gdLst>
                <a:gd name="T0" fmla="*/ 955 w 1049"/>
                <a:gd name="T1" fmla="*/ 1130 h 1935"/>
                <a:gd name="T2" fmla="*/ 757 w 1049"/>
                <a:gd name="T3" fmla="*/ 1104 h 1935"/>
                <a:gd name="T4" fmla="*/ 449 w 1049"/>
                <a:gd name="T5" fmla="*/ 1023 h 1935"/>
                <a:gd name="T6" fmla="*/ 425 w 1049"/>
                <a:gd name="T7" fmla="*/ 875 h 1935"/>
                <a:gd name="T8" fmla="*/ 685 w 1049"/>
                <a:gd name="T9" fmla="*/ 841 h 1935"/>
                <a:gd name="T10" fmla="*/ 838 w 1049"/>
                <a:gd name="T11" fmla="*/ 577 h 1935"/>
                <a:gd name="T12" fmla="*/ 788 w 1049"/>
                <a:gd name="T13" fmla="*/ 478 h 1935"/>
                <a:gd name="T14" fmla="*/ 768 w 1049"/>
                <a:gd name="T15" fmla="*/ 497 h 1935"/>
                <a:gd name="T16" fmla="*/ 817 w 1049"/>
                <a:gd name="T17" fmla="*/ 614 h 1935"/>
                <a:gd name="T18" fmla="*/ 790 w 1049"/>
                <a:gd name="T19" fmla="*/ 662 h 1935"/>
                <a:gd name="T20" fmla="*/ 584 w 1049"/>
                <a:gd name="T21" fmla="*/ 805 h 1935"/>
                <a:gd name="T22" fmla="*/ 472 w 1049"/>
                <a:gd name="T23" fmla="*/ 782 h 1935"/>
                <a:gd name="T24" fmla="*/ 602 w 1049"/>
                <a:gd name="T25" fmla="*/ 629 h 1935"/>
                <a:gd name="T26" fmla="*/ 460 w 1049"/>
                <a:gd name="T27" fmla="*/ 381 h 1935"/>
                <a:gd name="T28" fmla="*/ 571 w 1049"/>
                <a:gd name="T29" fmla="*/ 330 h 1935"/>
                <a:gd name="T30" fmla="*/ 562 w 1049"/>
                <a:gd name="T31" fmla="*/ 298 h 1935"/>
                <a:gd name="T32" fmla="*/ 578 w 1049"/>
                <a:gd name="T33" fmla="*/ 285 h 1935"/>
                <a:gd name="T34" fmla="*/ 581 w 1049"/>
                <a:gd name="T35" fmla="*/ 263 h 1935"/>
                <a:gd name="T36" fmla="*/ 572 w 1049"/>
                <a:gd name="T37" fmla="*/ 251 h 1935"/>
                <a:gd name="T38" fmla="*/ 592 w 1049"/>
                <a:gd name="T39" fmla="*/ 227 h 1935"/>
                <a:gd name="T40" fmla="*/ 552 w 1049"/>
                <a:gd name="T41" fmla="*/ 192 h 1935"/>
                <a:gd name="T42" fmla="*/ 577 w 1049"/>
                <a:gd name="T43" fmla="*/ 122 h 1935"/>
                <a:gd name="T44" fmla="*/ 324 w 1049"/>
                <a:gd name="T45" fmla="*/ 48 h 1935"/>
                <a:gd name="T46" fmla="*/ 174 w 1049"/>
                <a:gd name="T47" fmla="*/ 44 h 1935"/>
                <a:gd name="T48" fmla="*/ 79 w 1049"/>
                <a:gd name="T49" fmla="*/ 353 h 1935"/>
                <a:gd name="T50" fmla="*/ 92 w 1049"/>
                <a:gd name="T51" fmla="*/ 477 h 1935"/>
                <a:gd name="T52" fmla="*/ 142 w 1049"/>
                <a:gd name="T53" fmla="*/ 245 h 1935"/>
                <a:gd name="T54" fmla="*/ 381 w 1049"/>
                <a:gd name="T55" fmla="*/ 444 h 1935"/>
                <a:gd name="T56" fmla="*/ 139 w 1049"/>
                <a:gd name="T57" fmla="*/ 1038 h 1935"/>
                <a:gd name="T58" fmla="*/ 155 w 1049"/>
                <a:gd name="T59" fmla="*/ 1185 h 1935"/>
                <a:gd name="T60" fmla="*/ 829 w 1049"/>
                <a:gd name="T61" fmla="*/ 1288 h 1935"/>
                <a:gd name="T62" fmla="*/ 912 w 1049"/>
                <a:gd name="T63" fmla="*/ 1225 h 1935"/>
                <a:gd name="T64" fmla="*/ 681 w 1049"/>
                <a:gd name="T65" fmla="*/ 1733 h 1935"/>
                <a:gd name="T66" fmla="*/ 620 w 1049"/>
                <a:gd name="T67" fmla="*/ 1823 h 1935"/>
                <a:gd name="T68" fmla="*/ 650 w 1049"/>
                <a:gd name="T69" fmla="*/ 1926 h 1935"/>
                <a:gd name="T70" fmla="*/ 676 w 1049"/>
                <a:gd name="T71" fmla="*/ 1882 h 1935"/>
                <a:gd name="T72" fmla="*/ 751 w 1049"/>
                <a:gd name="T73" fmla="*/ 1932 h 1935"/>
                <a:gd name="T74" fmla="*/ 802 w 1049"/>
                <a:gd name="T75" fmla="*/ 1897 h 1935"/>
                <a:gd name="T76" fmla="*/ 746 w 1049"/>
                <a:gd name="T77" fmla="*/ 1666 h 1935"/>
                <a:gd name="T78" fmla="*/ 1034 w 1049"/>
                <a:gd name="T79" fmla="*/ 1222 h 1935"/>
                <a:gd name="T80" fmla="*/ 1028 w 1049"/>
                <a:gd name="T81" fmla="*/ 1141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9" h="1935">
                  <a:moveTo>
                    <a:pt x="1028" y="1141"/>
                  </a:moveTo>
                  <a:cubicBezTo>
                    <a:pt x="1007" y="1136"/>
                    <a:pt x="955" y="1130"/>
                    <a:pt x="955" y="1130"/>
                  </a:cubicBezTo>
                  <a:cubicBezTo>
                    <a:pt x="962" y="1113"/>
                    <a:pt x="962" y="1113"/>
                    <a:pt x="962" y="1113"/>
                  </a:cubicBezTo>
                  <a:cubicBezTo>
                    <a:pt x="962" y="1113"/>
                    <a:pt x="857" y="1109"/>
                    <a:pt x="757" y="1104"/>
                  </a:cubicBezTo>
                  <a:cubicBezTo>
                    <a:pt x="656" y="1099"/>
                    <a:pt x="435" y="1061"/>
                    <a:pt x="435" y="1048"/>
                  </a:cubicBezTo>
                  <a:cubicBezTo>
                    <a:pt x="435" y="1036"/>
                    <a:pt x="449" y="1023"/>
                    <a:pt x="449" y="1023"/>
                  </a:cubicBezTo>
                  <a:cubicBezTo>
                    <a:pt x="449" y="1023"/>
                    <a:pt x="414" y="1011"/>
                    <a:pt x="402" y="975"/>
                  </a:cubicBezTo>
                  <a:cubicBezTo>
                    <a:pt x="389" y="939"/>
                    <a:pt x="425" y="875"/>
                    <a:pt x="425" y="875"/>
                  </a:cubicBezTo>
                  <a:cubicBezTo>
                    <a:pt x="510" y="940"/>
                    <a:pt x="510" y="940"/>
                    <a:pt x="510" y="940"/>
                  </a:cubicBezTo>
                  <a:cubicBezTo>
                    <a:pt x="510" y="940"/>
                    <a:pt x="616" y="897"/>
                    <a:pt x="685" y="841"/>
                  </a:cubicBezTo>
                  <a:cubicBezTo>
                    <a:pt x="753" y="786"/>
                    <a:pt x="844" y="692"/>
                    <a:pt x="857" y="659"/>
                  </a:cubicBezTo>
                  <a:cubicBezTo>
                    <a:pt x="870" y="625"/>
                    <a:pt x="858" y="594"/>
                    <a:pt x="838" y="577"/>
                  </a:cubicBezTo>
                  <a:cubicBezTo>
                    <a:pt x="819" y="561"/>
                    <a:pt x="766" y="536"/>
                    <a:pt x="766" y="536"/>
                  </a:cubicBezTo>
                  <a:cubicBezTo>
                    <a:pt x="766" y="536"/>
                    <a:pt x="782" y="504"/>
                    <a:pt x="788" y="478"/>
                  </a:cubicBezTo>
                  <a:cubicBezTo>
                    <a:pt x="794" y="451"/>
                    <a:pt x="780" y="432"/>
                    <a:pt x="780" y="432"/>
                  </a:cubicBezTo>
                  <a:cubicBezTo>
                    <a:pt x="780" y="432"/>
                    <a:pt x="783" y="465"/>
                    <a:pt x="768" y="497"/>
                  </a:cubicBezTo>
                  <a:cubicBezTo>
                    <a:pt x="754" y="528"/>
                    <a:pt x="740" y="546"/>
                    <a:pt x="740" y="546"/>
                  </a:cubicBezTo>
                  <a:cubicBezTo>
                    <a:pt x="740" y="546"/>
                    <a:pt x="809" y="586"/>
                    <a:pt x="817" y="614"/>
                  </a:cubicBezTo>
                  <a:cubicBezTo>
                    <a:pt x="825" y="642"/>
                    <a:pt x="803" y="672"/>
                    <a:pt x="803" y="672"/>
                  </a:cubicBezTo>
                  <a:cubicBezTo>
                    <a:pt x="790" y="662"/>
                    <a:pt x="790" y="662"/>
                    <a:pt x="790" y="662"/>
                  </a:cubicBezTo>
                  <a:cubicBezTo>
                    <a:pt x="790" y="662"/>
                    <a:pt x="776" y="700"/>
                    <a:pt x="740" y="723"/>
                  </a:cubicBezTo>
                  <a:cubicBezTo>
                    <a:pt x="704" y="746"/>
                    <a:pt x="619" y="790"/>
                    <a:pt x="584" y="805"/>
                  </a:cubicBezTo>
                  <a:cubicBezTo>
                    <a:pt x="549" y="821"/>
                    <a:pt x="523" y="842"/>
                    <a:pt x="523" y="842"/>
                  </a:cubicBezTo>
                  <a:cubicBezTo>
                    <a:pt x="472" y="782"/>
                    <a:pt x="472" y="782"/>
                    <a:pt x="472" y="782"/>
                  </a:cubicBezTo>
                  <a:cubicBezTo>
                    <a:pt x="472" y="782"/>
                    <a:pt x="503" y="723"/>
                    <a:pt x="539" y="685"/>
                  </a:cubicBezTo>
                  <a:cubicBezTo>
                    <a:pt x="575" y="646"/>
                    <a:pt x="602" y="629"/>
                    <a:pt x="602" y="629"/>
                  </a:cubicBezTo>
                  <a:cubicBezTo>
                    <a:pt x="602" y="629"/>
                    <a:pt x="525" y="588"/>
                    <a:pt x="489" y="528"/>
                  </a:cubicBezTo>
                  <a:cubicBezTo>
                    <a:pt x="453" y="469"/>
                    <a:pt x="449" y="406"/>
                    <a:pt x="460" y="381"/>
                  </a:cubicBezTo>
                  <a:cubicBezTo>
                    <a:pt x="471" y="356"/>
                    <a:pt x="495" y="343"/>
                    <a:pt x="526" y="343"/>
                  </a:cubicBezTo>
                  <a:cubicBezTo>
                    <a:pt x="562" y="344"/>
                    <a:pt x="568" y="341"/>
                    <a:pt x="571" y="330"/>
                  </a:cubicBezTo>
                  <a:cubicBezTo>
                    <a:pt x="571" y="330"/>
                    <a:pt x="570" y="325"/>
                    <a:pt x="566" y="321"/>
                  </a:cubicBezTo>
                  <a:cubicBezTo>
                    <a:pt x="561" y="318"/>
                    <a:pt x="557" y="305"/>
                    <a:pt x="562" y="298"/>
                  </a:cubicBezTo>
                  <a:cubicBezTo>
                    <a:pt x="568" y="290"/>
                    <a:pt x="578" y="295"/>
                    <a:pt x="578" y="295"/>
                  </a:cubicBezTo>
                  <a:cubicBezTo>
                    <a:pt x="578" y="295"/>
                    <a:pt x="580" y="290"/>
                    <a:pt x="578" y="285"/>
                  </a:cubicBezTo>
                  <a:cubicBezTo>
                    <a:pt x="575" y="280"/>
                    <a:pt x="571" y="278"/>
                    <a:pt x="571" y="278"/>
                  </a:cubicBezTo>
                  <a:cubicBezTo>
                    <a:pt x="571" y="278"/>
                    <a:pt x="577" y="273"/>
                    <a:pt x="581" y="263"/>
                  </a:cubicBezTo>
                  <a:cubicBezTo>
                    <a:pt x="584" y="253"/>
                    <a:pt x="583" y="247"/>
                    <a:pt x="583" y="247"/>
                  </a:cubicBezTo>
                  <a:cubicBezTo>
                    <a:pt x="583" y="247"/>
                    <a:pt x="577" y="253"/>
                    <a:pt x="572" y="251"/>
                  </a:cubicBezTo>
                  <a:cubicBezTo>
                    <a:pt x="568" y="248"/>
                    <a:pt x="568" y="242"/>
                    <a:pt x="575" y="238"/>
                  </a:cubicBezTo>
                  <a:cubicBezTo>
                    <a:pt x="581" y="234"/>
                    <a:pt x="588" y="233"/>
                    <a:pt x="592" y="227"/>
                  </a:cubicBezTo>
                  <a:cubicBezTo>
                    <a:pt x="596" y="221"/>
                    <a:pt x="596" y="217"/>
                    <a:pt x="596" y="217"/>
                  </a:cubicBezTo>
                  <a:cubicBezTo>
                    <a:pt x="596" y="217"/>
                    <a:pt x="569" y="207"/>
                    <a:pt x="552" y="192"/>
                  </a:cubicBezTo>
                  <a:cubicBezTo>
                    <a:pt x="535" y="177"/>
                    <a:pt x="529" y="149"/>
                    <a:pt x="529" y="149"/>
                  </a:cubicBezTo>
                  <a:cubicBezTo>
                    <a:pt x="529" y="149"/>
                    <a:pt x="555" y="130"/>
                    <a:pt x="577" y="122"/>
                  </a:cubicBezTo>
                  <a:cubicBezTo>
                    <a:pt x="577" y="122"/>
                    <a:pt x="544" y="41"/>
                    <a:pt x="476" y="21"/>
                  </a:cubicBezTo>
                  <a:cubicBezTo>
                    <a:pt x="408" y="0"/>
                    <a:pt x="353" y="22"/>
                    <a:pt x="324" y="48"/>
                  </a:cubicBezTo>
                  <a:cubicBezTo>
                    <a:pt x="296" y="74"/>
                    <a:pt x="283" y="101"/>
                    <a:pt x="283" y="101"/>
                  </a:cubicBezTo>
                  <a:cubicBezTo>
                    <a:pt x="283" y="101"/>
                    <a:pt x="258" y="47"/>
                    <a:pt x="174" y="44"/>
                  </a:cubicBezTo>
                  <a:cubicBezTo>
                    <a:pt x="90" y="41"/>
                    <a:pt x="23" y="97"/>
                    <a:pt x="12" y="176"/>
                  </a:cubicBezTo>
                  <a:cubicBezTo>
                    <a:pt x="0" y="256"/>
                    <a:pt x="39" y="313"/>
                    <a:pt x="79" y="353"/>
                  </a:cubicBezTo>
                  <a:cubicBezTo>
                    <a:pt x="119" y="393"/>
                    <a:pt x="125" y="431"/>
                    <a:pt x="117" y="453"/>
                  </a:cubicBezTo>
                  <a:cubicBezTo>
                    <a:pt x="110" y="475"/>
                    <a:pt x="92" y="477"/>
                    <a:pt x="92" y="477"/>
                  </a:cubicBezTo>
                  <a:cubicBezTo>
                    <a:pt x="92" y="477"/>
                    <a:pt x="159" y="483"/>
                    <a:pt x="173" y="417"/>
                  </a:cubicBezTo>
                  <a:cubicBezTo>
                    <a:pt x="187" y="351"/>
                    <a:pt x="142" y="296"/>
                    <a:pt x="142" y="245"/>
                  </a:cubicBezTo>
                  <a:cubicBezTo>
                    <a:pt x="142" y="193"/>
                    <a:pt x="188" y="151"/>
                    <a:pt x="251" y="191"/>
                  </a:cubicBezTo>
                  <a:cubicBezTo>
                    <a:pt x="314" y="230"/>
                    <a:pt x="381" y="331"/>
                    <a:pt x="381" y="444"/>
                  </a:cubicBezTo>
                  <a:cubicBezTo>
                    <a:pt x="381" y="557"/>
                    <a:pt x="288" y="794"/>
                    <a:pt x="245" y="870"/>
                  </a:cubicBezTo>
                  <a:cubicBezTo>
                    <a:pt x="201" y="946"/>
                    <a:pt x="139" y="1038"/>
                    <a:pt x="139" y="1038"/>
                  </a:cubicBezTo>
                  <a:cubicBezTo>
                    <a:pt x="189" y="1038"/>
                    <a:pt x="189" y="1038"/>
                    <a:pt x="189" y="1038"/>
                  </a:cubicBezTo>
                  <a:cubicBezTo>
                    <a:pt x="189" y="1038"/>
                    <a:pt x="151" y="1104"/>
                    <a:pt x="155" y="1185"/>
                  </a:cubicBezTo>
                  <a:cubicBezTo>
                    <a:pt x="159" y="1266"/>
                    <a:pt x="204" y="1320"/>
                    <a:pt x="335" y="1325"/>
                  </a:cubicBezTo>
                  <a:cubicBezTo>
                    <a:pt x="466" y="1330"/>
                    <a:pt x="829" y="1288"/>
                    <a:pt x="829" y="1288"/>
                  </a:cubicBezTo>
                  <a:cubicBezTo>
                    <a:pt x="878" y="1222"/>
                    <a:pt x="878" y="1222"/>
                    <a:pt x="878" y="1222"/>
                  </a:cubicBezTo>
                  <a:cubicBezTo>
                    <a:pt x="912" y="1225"/>
                    <a:pt x="912" y="1225"/>
                    <a:pt x="912" y="1225"/>
                  </a:cubicBezTo>
                  <a:cubicBezTo>
                    <a:pt x="912" y="1225"/>
                    <a:pt x="831" y="1272"/>
                    <a:pt x="775" y="1402"/>
                  </a:cubicBezTo>
                  <a:cubicBezTo>
                    <a:pt x="718" y="1532"/>
                    <a:pt x="681" y="1733"/>
                    <a:pt x="681" y="1733"/>
                  </a:cubicBezTo>
                  <a:cubicBezTo>
                    <a:pt x="681" y="1733"/>
                    <a:pt x="627" y="1756"/>
                    <a:pt x="618" y="1770"/>
                  </a:cubicBezTo>
                  <a:cubicBezTo>
                    <a:pt x="609" y="1784"/>
                    <a:pt x="610" y="1798"/>
                    <a:pt x="620" y="1823"/>
                  </a:cubicBezTo>
                  <a:cubicBezTo>
                    <a:pt x="631" y="1847"/>
                    <a:pt x="631" y="1927"/>
                    <a:pt x="631" y="1927"/>
                  </a:cubicBezTo>
                  <a:cubicBezTo>
                    <a:pt x="650" y="1926"/>
                    <a:pt x="650" y="1926"/>
                    <a:pt x="650" y="1926"/>
                  </a:cubicBezTo>
                  <a:cubicBezTo>
                    <a:pt x="650" y="1843"/>
                    <a:pt x="650" y="1843"/>
                    <a:pt x="650" y="1843"/>
                  </a:cubicBezTo>
                  <a:cubicBezTo>
                    <a:pt x="650" y="1843"/>
                    <a:pt x="665" y="1852"/>
                    <a:pt x="676" y="1882"/>
                  </a:cubicBezTo>
                  <a:cubicBezTo>
                    <a:pt x="686" y="1912"/>
                    <a:pt x="683" y="1923"/>
                    <a:pt x="683" y="1923"/>
                  </a:cubicBezTo>
                  <a:cubicBezTo>
                    <a:pt x="683" y="1923"/>
                    <a:pt x="712" y="1935"/>
                    <a:pt x="751" y="1932"/>
                  </a:cubicBezTo>
                  <a:cubicBezTo>
                    <a:pt x="791" y="1930"/>
                    <a:pt x="821" y="1917"/>
                    <a:pt x="821" y="1917"/>
                  </a:cubicBezTo>
                  <a:cubicBezTo>
                    <a:pt x="821" y="1917"/>
                    <a:pt x="816" y="1895"/>
                    <a:pt x="802" y="1897"/>
                  </a:cubicBezTo>
                  <a:cubicBezTo>
                    <a:pt x="787" y="1900"/>
                    <a:pt x="742" y="1917"/>
                    <a:pt x="726" y="1855"/>
                  </a:cubicBezTo>
                  <a:cubicBezTo>
                    <a:pt x="709" y="1793"/>
                    <a:pt x="721" y="1730"/>
                    <a:pt x="746" y="1666"/>
                  </a:cubicBezTo>
                  <a:cubicBezTo>
                    <a:pt x="772" y="1602"/>
                    <a:pt x="869" y="1412"/>
                    <a:pt x="937" y="1325"/>
                  </a:cubicBezTo>
                  <a:cubicBezTo>
                    <a:pt x="1005" y="1238"/>
                    <a:pt x="1034" y="1222"/>
                    <a:pt x="1034" y="1222"/>
                  </a:cubicBezTo>
                  <a:cubicBezTo>
                    <a:pt x="1034" y="1222"/>
                    <a:pt x="1046" y="1212"/>
                    <a:pt x="1047" y="1191"/>
                  </a:cubicBezTo>
                  <a:cubicBezTo>
                    <a:pt x="1049" y="1171"/>
                    <a:pt x="1049" y="1146"/>
                    <a:pt x="1028" y="1141"/>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
            <p:cNvSpPr/>
            <p:nvPr/>
          </p:nvSpPr>
          <p:spPr bwMode="auto">
            <a:xfrm>
              <a:off x="1547814" y="1633979"/>
              <a:ext cx="187346" cy="239465"/>
            </a:xfrm>
            <a:custGeom>
              <a:avLst/>
              <a:gdLst>
                <a:gd name="T0" fmla="*/ 59 w 62"/>
                <a:gd name="T1" fmla="*/ 44 h 79"/>
                <a:gd name="T2" fmla="*/ 44 w 62"/>
                <a:gd name="T3" fmla="*/ 58 h 79"/>
                <a:gd name="T4" fmla="*/ 25 w 62"/>
                <a:gd name="T5" fmla="*/ 35 h 79"/>
                <a:gd name="T6" fmla="*/ 52 w 62"/>
                <a:gd name="T7" fmla="*/ 20 h 79"/>
                <a:gd name="T8" fmla="*/ 0 w 62"/>
                <a:gd name="T9" fmla="*/ 42 h 79"/>
                <a:gd name="T10" fmla="*/ 40 w 62"/>
                <a:gd name="T11" fmla="*/ 75 h 79"/>
                <a:gd name="T12" fmla="*/ 59 w 62"/>
                <a:gd name="T13" fmla="*/ 44 h 79"/>
              </a:gdLst>
              <a:ahLst/>
              <a:cxnLst>
                <a:cxn ang="0">
                  <a:pos x="T0" y="T1"/>
                </a:cxn>
                <a:cxn ang="0">
                  <a:pos x="T2" y="T3"/>
                </a:cxn>
                <a:cxn ang="0">
                  <a:pos x="T4" y="T5"/>
                </a:cxn>
                <a:cxn ang="0">
                  <a:pos x="T6" y="T7"/>
                </a:cxn>
                <a:cxn ang="0">
                  <a:pos x="T8" y="T9"/>
                </a:cxn>
                <a:cxn ang="0">
                  <a:pos x="T10" y="T11"/>
                </a:cxn>
                <a:cxn ang="0">
                  <a:pos x="T12" y="T13"/>
                </a:cxn>
              </a:cxnLst>
              <a:rect l="0" t="0" r="r" b="b"/>
              <a:pathLst>
                <a:path w="62" h="79">
                  <a:moveTo>
                    <a:pt x="59" y="44"/>
                  </a:moveTo>
                  <a:cubicBezTo>
                    <a:pt x="59" y="44"/>
                    <a:pt x="56" y="53"/>
                    <a:pt x="44" y="58"/>
                  </a:cubicBezTo>
                  <a:cubicBezTo>
                    <a:pt x="32" y="63"/>
                    <a:pt x="20" y="53"/>
                    <a:pt x="25" y="35"/>
                  </a:cubicBezTo>
                  <a:cubicBezTo>
                    <a:pt x="31" y="18"/>
                    <a:pt x="52" y="20"/>
                    <a:pt x="52" y="20"/>
                  </a:cubicBezTo>
                  <a:cubicBezTo>
                    <a:pt x="30" y="0"/>
                    <a:pt x="0" y="19"/>
                    <a:pt x="0" y="42"/>
                  </a:cubicBezTo>
                  <a:cubicBezTo>
                    <a:pt x="0" y="64"/>
                    <a:pt x="18" y="79"/>
                    <a:pt x="40" y="75"/>
                  </a:cubicBezTo>
                  <a:cubicBezTo>
                    <a:pt x="62" y="71"/>
                    <a:pt x="59" y="44"/>
                    <a:pt x="59" y="44"/>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p:nvPr/>
          </p:nvSpPr>
          <p:spPr bwMode="auto">
            <a:xfrm>
              <a:off x="3779063" y="1755120"/>
              <a:ext cx="149313" cy="278906"/>
            </a:xfrm>
            <a:custGeom>
              <a:avLst/>
              <a:gdLst>
                <a:gd name="T0" fmla="*/ 0 w 49"/>
                <a:gd name="T1" fmla="*/ 92 h 92"/>
                <a:gd name="T2" fmla="*/ 37 w 49"/>
                <a:gd name="T3" fmla="*/ 52 h 92"/>
                <a:gd name="T4" fmla="*/ 33 w 49"/>
                <a:gd name="T5" fmla="*/ 0 h 92"/>
                <a:gd name="T6" fmla="*/ 27 w 49"/>
                <a:gd name="T7" fmla="*/ 35 h 92"/>
                <a:gd name="T8" fmla="*/ 12 w 49"/>
                <a:gd name="T9" fmla="*/ 54 h 92"/>
                <a:gd name="T10" fmla="*/ 7 w 49"/>
                <a:gd name="T11" fmla="*/ 74 h 92"/>
                <a:gd name="T12" fmla="*/ 0 w 49"/>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49" h="92">
                  <a:moveTo>
                    <a:pt x="0" y="92"/>
                  </a:moveTo>
                  <a:cubicBezTo>
                    <a:pt x="0" y="92"/>
                    <a:pt x="25" y="73"/>
                    <a:pt x="37" y="52"/>
                  </a:cubicBezTo>
                  <a:cubicBezTo>
                    <a:pt x="49" y="31"/>
                    <a:pt x="41" y="7"/>
                    <a:pt x="33" y="0"/>
                  </a:cubicBezTo>
                  <a:cubicBezTo>
                    <a:pt x="33" y="0"/>
                    <a:pt x="36" y="18"/>
                    <a:pt x="27" y="35"/>
                  </a:cubicBezTo>
                  <a:cubicBezTo>
                    <a:pt x="19" y="51"/>
                    <a:pt x="12" y="54"/>
                    <a:pt x="12" y="54"/>
                  </a:cubicBezTo>
                  <a:cubicBezTo>
                    <a:pt x="12" y="54"/>
                    <a:pt x="10" y="67"/>
                    <a:pt x="7" y="74"/>
                  </a:cubicBezTo>
                  <a:cubicBezTo>
                    <a:pt x="5" y="82"/>
                    <a:pt x="0" y="92"/>
                    <a:pt x="0" y="92"/>
                  </a:cubicBezTo>
                  <a:close/>
                </a:path>
              </a:pathLst>
            </a:custGeom>
            <a:solidFill>
              <a:srgbClr val="ED426F"/>
            </a:solidFill>
            <a:ln>
              <a:noFill/>
            </a:ln>
          </p:spPr>
          <p:txBody>
            <a:bodyPr vert="horz" wrap="square" lIns="91440" tIns="45720" rIns="91440" bIns="45720" numCol="1" anchor="t" anchorCtr="0" compatLnSpc="1"/>
            <a:lstStyle/>
            <a:p>
              <a:endParaRPr lang="zh-CN" altLang="en-US"/>
            </a:p>
          </p:txBody>
        </p:sp>
        <p:sp>
          <p:nvSpPr>
            <p:cNvPr id="47" name="Freeform 11"/>
            <p:cNvSpPr/>
            <p:nvPr/>
          </p:nvSpPr>
          <p:spPr bwMode="auto">
            <a:xfrm>
              <a:off x="3839633" y="1897390"/>
              <a:ext cx="118324" cy="109872"/>
            </a:xfrm>
            <a:custGeom>
              <a:avLst/>
              <a:gdLst>
                <a:gd name="T0" fmla="*/ 8 w 39"/>
                <a:gd name="T1" fmla="*/ 29 h 36"/>
                <a:gd name="T2" fmla="*/ 0 w 39"/>
                <a:gd name="T3" fmla="*/ 36 h 36"/>
                <a:gd name="T4" fmla="*/ 29 w 39"/>
                <a:gd name="T5" fmla="*/ 23 h 36"/>
                <a:gd name="T6" fmla="*/ 37 w 39"/>
                <a:gd name="T7" fmla="*/ 0 h 36"/>
                <a:gd name="T8" fmla="*/ 27 w 39"/>
                <a:gd name="T9" fmla="*/ 12 h 36"/>
                <a:gd name="T10" fmla="*/ 17 w 39"/>
                <a:gd name="T11" fmla="*/ 16 h 36"/>
                <a:gd name="T12" fmla="*/ 8 w 39"/>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39" h="36">
                  <a:moveTo>
                    <a:pt x="8" y="29"/>
                  </a:moveTo>
                  <a:cubicBezTo>
                    <a:pt x="3" y="34"/>
                    <a:pt x="0" y="36"/>
                    <a:pt x="0" y="36"/>
                  </a:cubicBezTo>
                  <a:cubicBezTo>
                    <a:pt x="0" y="36"/>
                    <a:pt x="20" y="34"/>
                    <a:pt x="29" y="23"/>
                  </a:cubicBezTo>
                  <a:cubicBezTo>
                    <a:pt x="39" y="12"/>
                    <a:pt x="37" y="0"/>
                    <a:pt x="37" y="0"/>
                  </a:cubicBezTo>
                  <a:cubicBezTo>
                    <a:pt x="37" y="0"/>
                    <a:pt x="32" y="7"/>
                    <a:pt x="27" y="12"/>
                  </a:cubicBezTo>
                  <a:cubicBezTo>
                    <a:pt x="22" y="16"/>
                    <a:pt x="17" y="16"/>
                    <a:pt x="17" y="16"/>
                  </a:cubicBezTo>
                  <a:cubicBezTo>
                    <a:pt x="17" y="16"/>
                    <a:pt x="12" y="25"/>
                    <a:pt x="8" y="29"/>
                  </a:cubicBezTo>
                  <a:close/>
                </a:path>
              </a:pathLst>
            </a:custGeom>
            <a:solidFill>
              <a:srgbClr val="57958C"/>
            </a:solidFill>
            <a:ln>
              <a:noFill/>
            </a:ln>
          </p:spPr>
          <p:txBody>
            <a:bodyPr vert="horz" wrap="square" lIns="91440" tIns="45720" rIns="91440" bIns="45720" numCol="1" anchor="t" anchorCtr="0" compatLnSpc="1"/>
            <a:lstStyle/>
            <a:p>
              <a:endParaRPr lang="zh-CN" altLang="en-US"/>
            </a:p>
          </p:txBody>
        </p:sp>
        <p:sp>
          <p:nvSpPr>
            <p:cNvPr id="48" name="Freeform 12"/>
            <p:cNvSpPr/>
            <p:nvPr/>
          </p:nvSpPr>
          <p:spPr bwMode="auto">
            <a:xfrm>
              <a:off x="3539598" y="2593247"/>
              <a:ext cx="1239583" cy="421177"/>
            </a:xfrm>
            <a:custGeom>
              <a:avLst/>
              <a:gdLst>
                <a:gd name="T0" fmla="*/ 52 w 408"/>
                <a:gd name="T1" fmla="*/ 88 h 139"/>
                <a:gd name="T2" fmla="*/ 0 w 408"/>
                <a:gd name="T3" fmla="*/ 133 h 139"/>
                <a:gd name="T4" fmla="*/ 85 w 408"/>
                <a:gd name="T5" fmla="*/ 105 h 139"/>
                <a:gd name="T6" fmla="*/ 133 w 408"/>
                <a:gd name="T7" fmla="*/ 94 h 139"/>
                <a:gd name="T8" fmla="*/ 131 w 408"/>
                <a:gd name="T9" fmla="*/ 75 h 139"/>
                <a:gd name="T10" fmla="*/ 197 w 408"/>
                <a:gd name="T11" fmla="*/ 47 h 139"/>
                <a:gd name="T12" fmla="*/ 203 w 408"/>
                <a:gd name="T13" fmla="*/ 69 h 139"/>
                <a:gd name="T14" fmla="*/ 233 w 408"/>
                <a:gd name="T15" fmla="*/ 103 h 139"/>
                <a:gd name="T16" fmla="*/ 268 w 408"/>
                <a:gd name="T17" fmla="*/ 126 h 139"/>
                <a:gd name="T18" fmla="*/ 266 w 408"/>
                <a:gd name="T19" fmla="*/ 139 h 139"/>
                <a:gd name="T20" fmla="*/ 283 w 408"/>
                <a:gd name="T21" fmla="*/ 119 h 139"/>
                <a:gd name="T22" fmla="*/ 261 w 408"/>
                <a:gd name="T23" fmla="*/ 88 h 139"/>
                <a:gd name="T24" fmla="*/ 295 w 408"/>
                <a:gd name="T25" fmla="*/ 78 h 139"/>
                <a:gd name="T26" fmla="*/ 320 w 408"/>
                <a:gd name="T27" fmla="*/ 64 h 139"/>
                <a:gd name="T28" fmla="*/ 366 w 408"/>
                <a:gd name="T29" fmla="*/ 87 h 139"/>
                <a:gd name="T30" fmla="*/ 408 w 408"/>
                <a:gd name="T31" fmla="*/ 67 h 139"/>
                <a:gd name="T32" fmla="*/ 366 w 408"/>
                <a:gd name="T33" fmla="*/ 74 h 139"/>
                <a:gd name="T34" fmla="*/ 330 w 408"/>
                <a:gd name="T35" fmla="*/ 47 h 139"/>
                <a:gd name="T36" fmla="*/ 259 w 408"/>
                <a:gd name="T37" fmla="*/ 40 h 139"/>
                <a:gd name="T38" fmla="*/ 195 w 408"/>
                <a:gd name="T39" fmla="*/ 3 h 139"/>
                <a:gd name="T40" fmla="*/ 101 w 408"/>
                <a:gd name="T41" fmla="*/ 33 h 139"/>
                <a:gd name="T42" fmla="*/ 52 w 408"/>
                <a:gd name="T43"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 h="139">
                  <a:moveTo>
                    <a:pt x="52" y="88"/>
                  </a:moveTo>
                  <a:cubicBezTo>
                    <a:pt x="27" y="111"/>
                    <a:pt x="0" y="133"/>
                    <a:pt x="0" y="133"/>
                  </a:cubicBezTo>
                  <a:cubicBezTo>
                    <a:pt x="0" y="133"/>
                    <a:pt x="51" y="115"/>
                    <a:pt x="85" y="105"/>
                  </a:cubicBezTo>
                  <a:cubicBezTo>
                    <a:pt x="119" y="94"/>
                    <a:pt x="133" y="94"/>
                    <a:pt x="133" y="94"/>
                  </a:cubicBezTo>
                  <a:cubicBezTo>
                    <a:pt x="131" y="75"/>
                    <a:pt x="131" y="75"/>
                    <a:pt x="131" y="75"/>
                  </a:cubicBezTo>
                  <a:cubicBezTo>
                    <a:pt x="131" y="75"/>
                    <a:pt x="193" y="45"/>
                    <a:pt x="197" y="47"/>
                  </a:cubicBezTo>
                  <a:cubicBezTo>
                    <a:pt x="202" y="49"/>
                    <a:pt x="200" y="58"/>
                    <a:pt x="203" y="69"/>
                  </a:cubicBezTo>
                  <a:cubicBezTo>
                    <a:pt x="206" y="81"/>
                    <a:pt x="212" y="96"/>
                    <a:pt x="233" y="103"/>
                  </a:cubicBezTo>
                  <a:cubicBezTo>
                    <a:pt x="254" y="109"/>
                    <a:pt x="266" y="116"/>
                    <a:pt x="268" y="126"/>
                  </a:cubicBezTo>
                  <a:cubicBezTo>
                    <a:pt x="270" y="135"/>
                    <a:pt x="266" y="139"/>
                    <a:pt x="266" y="139"/>
                  </a:cubicBezTo>
                  <a:cubicBezTo>
                    <a:pt x="266" y="139"/>
                    <a:pt x="282" y="134"/>
                    <a:pt x="283" y="119"/>
                  </a:cubicBezTo>
                  <a:cubicBezTo>
                    <a:pt x="283" y="105"/>
                    <a:pt x="261" y="88"/>
                    <a:pt x="261" y="88"/>
                  </a:cubicBezTo>
                  <a:cubicBezTo>
                    <a:pt x="261" y="88"/>
                    <a:pt x="279" y="85"/>
                    <a:pt x="295" y="78"/>
                  </a:cubicBezTo>
                  <a:cubicBezTo>
                    <a:pt x="311" y="70"/>
                    <a:pt x="320" y="64"/>
                    <a:pt x="320" y="64"/>
                  </a:cubicBezTo>
                  <a:cubicBezTo>
                    <a:pt x="320" y="64"/>
                    <a:pt x="339" y="88"/>
                    <a:pt x="366" y="87"/>
                  </a:cubicBezTo>
                  <a:cubicBezTo>
                    <a:pt x="394" y="86"/>
                    <a:pt x="408" y="67"/>
                    <a:pt x="408" y="67"/>
                  </a:cubicBezTo>
                  <a:cubicBezTo>
                    <a:pt x="408" y="67"/>
                    <a:pt x="384" y="78"/>
                    <a:pt x="366" y="74"/>
                  </a:cubicBezTo>
                  <a:cubicBezTo>
                    <a:pt x="348" y="69"/>
                    <a:pt x="330" y="47"/>
                    <a:pt x="330" y="47"/>
                  </a:cubicBezTo>
                  <a:cubicBezTo>
                    <a:pt x="330" y="47"/>
                    <a:pt x="291" y="54"/>
                    <a:pt x="259" y="40"/>
                  </a:cubicBezTo>
                  <a:cubicBezTo>
                    <a:pt x="228" y="25"/>
                    <a:pt x="205" y="0"/>
                    <a:pt x="195" y="3"/>
                  </a:cubicBezTo>
                  <a:cubicBezTo>
                    <a:pt x="185" y="6"/>
                    <a:pt x="101" y="33"/>
                    <a:pt x="101" y="33"/>
                  </a:cubicBezTo>
                  <a:cubicBezTo>
                    <a:pt x="101" y="33"/>
                    <a:pt x="76" y="65"/>
                    <a:pt x="52" y="88"/>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
            <p:cNvSpPr/>
            <p:nvPr/>
          </p:nvSpPr>
          <p:spPr bwMode="auto">
            <a:xfrm>
              <a:off x="3292613" y="3184867"/>
              <a:ext cx="3265174" cy="3139807"/>
            </a:xfrm>
            <a:custGeom>
              <a:avLst/>
              <a:gdLst>
                <a:gd name="T0" fmla="*/ 2318 w 2318"/>
                <a:gd name="T1" fmla="*/ 0 h 2229"/>
                <a:gd name="T2" fmla="*/ 0 w 2318"/>
                <a:gd name="T3" fmla="*/ 0 h 2229"/>
                <a:gd name="T4" fmla="*/ 0 w 2318"/>
                <a:gd name="T5" fmla="*/ 287 h 2229"/>
                <a:gd name="T6" fmla="*/ 621 w 2318"/>
                <a:gd name="T7" fmla="*/ 287 h 2229"/>
                <a:gd name="T8" fmla="*/ 621 w 2318"/>
                <a:gd name="T9" fmla="*/ 2229 h 2229"/>
                <a:gd name="T10" fmla="*/ 2163 w 2318"/>
                <a:gd name="T11" fmla="*/ 2229 h 2229"/>
                <a:gd name="T12" fmla="*/ 2163 w 2318"/>
                <a:gd name="T13" fmla="*/ 287 h 2229"/>
                <a:gd name="T14" fmla="*/ 2318 w 2318"/>
                <a:gd name="T15" fmla="*/ 287 h 2229"/>
                <a:gd name="T16" fmla="*/ 2318 w 2318"/>
                <a:gd name="T17" fmla="*/ 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8" h="2229">
                  <a:moveTo>
                    <a:pt x="2318" y="0"/>
                  </a:moveTo>
                  <a:lnTo>
                    <a:pt x="0" y="0"/>
                  </a:lnTo>
                  <a:lnTo>
                    <a:pt x="0" y="287"/>
                  </a:lnTo>
                  <a:lnTo>
                    <a:pt x="621" y="287"/>
                  </a:lnTo>
                  <a:lnTo>
                    <a:pt x="621" y="2229"/>
                  </a:lnTo>
                  <a:lnTo>
                    <a:pt x="2163" y="2229"/>
                  </a:lnTo>
                  <a:lnTo>
                    <a:pt x="2163" y="287"/>
                  </a:lnTo>
                  <a:lnTo>
                    <a:pt x="2318" y="287"/>
                  </a:lnTo>
                  <a:lnTo>
                    <a:pt x="2318" y="0"/>
                  </a:lnTo>
                  <a:close/>
                </a:path>
              </a:pathLst>
            </a:custGeom>
            <a:pattFill prst="wdUpDiag">
              <a:fgClr>
                <a:srgbClr val="EB2D5F"/>
              </a:fgClr>
              <a:bgClr>
                <a:schemeClr val="bg1"/>
              </a:bgClr>
            </a:pattFill>
            <a:ln>
              <a:solidFill>
                <a:srgbClr val="EB2D5F"/>
              </a:solidFill>
            </a:ln>
          </p:spPr>
          <p:txBody>
            <a:bodyPr vert="horz" wrap="square" lIns="91440" tIns="45720" rIns="91440" bIns="45720" numCol="1" anchor="t" anchorCtr="0" compatLnSpc="1"/>
            <a:lstStyle/>
            <a:p>
              <a:endParaRPr lang="zh-CN" altLang="en-US"/>
            </a:p>
          </p:txBody>
        </p:sp>
        <p:sp>
          <p:nvSpPr>
            <p:cNvPr id="50" name="Freeform 14"/>
            <p:cNvSpPr/>
            <p:nvPr/>
          </p:nvSpPr>
          <p:spPr bwMode="auto">
            <a:xfrm>
              <a:off x="1061676" y="2034026"/>
              <a:ext cx="2204652" cy="4290647"/>
            </a:xfrm>
            <a:custGeom>
              <a:avLst/>
              <a:gdLst>
                <a:gd name="T0" fmla="*/ 662 w 698"/>
                <a:gd name="T1" fmla="*/ 762 h 1359"/>
                <a:gd name="T2" fmla="*/ 241 w 698"/>
                <a:gd name="T3" fmla="*/ 762 h 1359"/>
                <a:gd name="T4" fmla="*/ 177 w 698"/>
                <a:gd name="T5" fmla="*/ 530 h 1359"/>
                <a:gd name="T6" fmla="*/ 211 w 698"/>
                <a:gd name="T7" fmla="*/ 521 h 1359"/>
                <a:gd name="T8" fmla="*/ 239 w 698"/>
                <a:gd name="T9" fmla="*/ 483 h 1359"/>
                <a:gd name="T10" fmla="*/ 112 w 698"/>
                <a:gd name="T11" fmla="*/ 23 h 1359"/>
                <a:gd name="T12" fmla="*/ 69 w 698"/>
                <a:gd name="T13" fmla="*/ 5 h 1359"/>
                <a:gd name="T14" fmla="*/ 0 w 698"/>
                <a:gd name="T15" fmla="*/ 24 h 1359"/>
                <a:gd name="T16" fmla="*/ 132 w 698"/>
                <a:gd name="T17" fmla="*/ 500 h 1359"/>
                <a:gd name="T18" fmla="*/ 143 w 698"/>
                <a:gd name="T19" fmla="*/ 540 h 1359"/>
                <a:gd name="T20" fmla="*/ 208 w 698"/>
                <a:gd name="T21" fmla="*/ 775 h 1359"/>
                <a:gd name="T22" fmla="*/ 199 w 698"/>
                <a:gd name="T23" fmla="*/ 798 h 1359"/>
                <a:gd name="T24" fmla="*/ 199 w 698"/>
                <a:gd name="T25" fmla="*/ 880 h 1359"/>
                <a:gd name="T26" fmla="*/ 236 w 698"/>
                <a:gd name="T27" fmla="*/ 916 h 1359"/>
                <a:gd name="T28" fmla="*/ 395 w 698"/>
                <a:gd name="T29" fmla="*/ 916 h 1359"/>
                <a:gd name="T30" fmla="*/ 395 w 698"/>
                <a:gd name="T31" fmla="*/ 1132 h 1359"/>
                <a:gd name="T32" fmla="*/ 433 w 698"/>
                <a:gd name="T33" fmla="*/ 1132 h 1359"/>
                <a:gd name="T34" fmla="*/ 433 w 698"/>
                <a:gd name="T35" fmla="*/ 1323 h 1359"/>
                <a:gd name="T36" fmla="*/ 248 w 698"/>
                <a:gd name="T37" fmla="*/ 1323 h 1359"/>
                <a:gd name="T38" fmla="*/ 248 w 698"/>
                <a:gd name="T39" fmla="*/ 1359 h 1359"/>
                <a:gd name="T40" fmla="*/ 650 w 698"/>
                <a:gd name="T41" fmla="*/ 1359 h 1359"/>
                <a:gd name="T42" fmla="*/ 650 w 698"/>
                <a:gd name="T43" fmla="*/ 1323 h 1359"/>
                <a:gd name="T44" fmla="*/ 464 w 698"/>
                <a:gd name="T45" fmla="*/ 1323 h 1359"/>
                <a:gd name="T46" fmla="*/ 464 w 698"/>
                <a:gd name="T47" fmla="*/ 1132 h 1359"/>
                <a:gd name="T48" fmla="*/ 503 w 698"/>
                <a:gd name="T49" fmla="*/ 1132 h 1359"/>
                <a:gd name="T50" fmla="*/ 503 w 698"/>
                <a:gd name="T51" fmla="*/ 916 h 1359"/>
                <a:gd name="T52" fmla="*/ 662 w 698"/>
                <a:gd name="T53" fmla="*/ 916 h 1359"/>
                <a:gd name="T54" fmla="*/ 698 w 698"/>
                <a:gd name="T55" fmla="*/ 880 h 1359"/>
                <a:gd name="T56" fmla="*/ 698 w 698"/>
                <a:gd name="T57" fmla="*/ 798 h 1359"/>
                <a:gd name="T58" fmla="*/ 662 w 698"/>
                <a:gd name="T59" fmla="*/ 76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1359">
                  <a:moveTo>
                    <a:pt x="662" y="762"/>
                  </a:moveTo>
                  <a:cubicBezTo>
                    <a:pt x="241" y="762"/>
                    <a:pt x="241" y="762"/>
                    <a:pt x="241" y="762"/>
                  </a:cubicBezTo>
                  <a:cubicBezTo>
                    <a:pt x="177" y="530"/>
                    <a:pt x="177" y="530"/>
                    <a:pt x="177" y="530"/>
                  </a:cubicBezTo>
                  <a:cubicBezTo>
                    <a:pt x="211" y="521"/>
                    <a:pt x="211" y="521"/>
                    <a:pt x="211" y="521"/>
                  </a:cubicBezTo>
                  <a:cubicBezTo>
                    <a:pt x="231" y="516"/>
                    <a:pt x="243" y="499"/>
                    <a:pt x="239" y="483"/>
                  </a:cubicBezTo>
                  <a:cubicBezTo>
                    <a:pt x="112" y="23"/>
                    <a:pt x="112" y="23"/>
                    <a:pt x="112" y="23"/>
                  </a:cubicBezTo>
                  <a:cubicBezTo>
                    <a:pt x="107" y="8"/>
                    <a:pt x="88" y="0"/>
                    <a:pt x="69" y="5"/>
                  </a:cubicBezTo>
                  <a:cubicBezTo>
                    <a:pt x="0" y="24"/>
                    <a:pt x="0" y="24"/>
                    <a:pt x="0" y="24"/>
                  </a:cubicBezTo>
                  <a:cubicBezTo>
                    <a:pt x="132" y="500"/>
                    <a:pt x="132" y="500"/>
                    <a:pt x="132" y="500"/>
                  </a:cubicBezTo>
                  <a:cubicBezTo>
                    <a:pt x="143" y="540"/>
                    <a:pt x="143" y="540"/>
                    <a:pt x="143" y="540"/>
                  </a:cubicBezTo>
                  <a:cubicBezTo>
                    <a:pt x="208" y="775"/>
                    <a:pt x="208" y="775"/>
                    <a:pt x="208" y="775"/>
                  </a:cubicBezTo>
                  <a:cubicBezTo>
                    <a:pt x="202" y="782"/>
                    <a:pt x="199" y="790"/>
                    <a:pt x="199" y="798"/>
                  </a:cubicBezTo>
                  <a:cubicBezTo>
                    <a:pt x="199" y="880"/>
                    <a:pt x="199" y="880"/>
                    <a:pt x="199" y="880"/>
                  </a:cubicBezTo>
                  <a:cubicBezTo>
                    <a:pt x="199" y="900"/>
                    <a:pt x="216" y="916"/>
                    <a:pt x="236" y="916"/>
                  </a:cubicBezTo>
                  <a:cubicBezTo>
                    <a:pt x="395" y="916"/>
                    <a:pt x="395" y="916"/>
                    <a:pt x="395" y="916"/>
                  </a:cubicBezTo>
                  <a:cubicBezTo>
                    <a:pt x="395" y="1132"/>
                    <a:pt x="395" y="1132"/>
                    <a:pt x="395" y="1132"/>
                  </a:cubicBezTo>
                  <a:cubicBezTo>
                    <a:pt x="433" y="1132"/>
                    <a:pt x="433" y="1132"/>
                    <a:pt x="433" y="1132"/>
                  </a:cubicBezTo>
                  <a:cubicBezTo>
                    <a:pt x="433" y="1323"/>
                    <a:pt x="433" y="1323"/>
                    <a:pt x="433" y="1323"/>
                  </a:cubicBezTo>
                  <a:cubicBezTo>
                    <a:pt x="248" y="1323"/>
                    <a:pt x="248" y="1323"/>
                    <a:pt x="248" y="1323"/>
                  </a:cubicBezTo>
                  <a:cubicBezTo>
                    <a:pt x="248" y="1359"/>
                    <a:pt x="248" y="1359"/>
                    <a:pt x="248" y="1359"/>
                  </a:cubicBezTo>
                  <a:cubicBezTo>
                    <a:pt x="650" y="1359"/>
                    <a:pt x="650" y="1359"/>
                    <a:pt x="650" y="1359"/>
                  </a:cubicBezTo>
                  <a:cubicBezTo>
                    <a:pt x="650" y="1323"/>
                    <a:pt x="650" y="1323"/>
                    <a:pt x="650" y="1323"/>
                  </a:cubicBezTo>
                  <a:cubicBezTo>
                    <a:pt x="464" y="1323"/>
                    <a:pt x="464" y="1323"/>
                    <a:pt x="464" y="1323"/>
                  </a:cubicBezTo>
                  <a:cubicBezTo>
                    <a:pt x="464" y="1132"/>
                    <a:pt x="464" y="1132"/>
                    <a:pt x="464" y="1132"/>
                  </a:cubicBezTo>
                  <a:cubicBezTo>
                    <a:pt x="503" y="1132"/>
                    <a:pt x="503" y="1132"/>
                    <a:pt x="503" y="1132"/>
                  </a:cubicBezTo>
                  <a:cubicBezTo>
                    <a:pt x="503" y="916"/>
                    <a:pt x="503" y="916"/>
                    <a:pt x="503" y="916"/>
                  </a:cubicBezTo>
                  <a:cubicBezTo>
                    <a:pt x="662" y="916"/>
                    <a:pt x="662" y="916"/>
                    <a:pt x="662" y="916"/>
                  </a:cubicBezTo>
                  <a:cubicBezTo>
                    <a:pt x="682" y="916"/>
                    <a:pt x="698" y="900"/>
                    <a:pt x="698" y="880"/>
                  </a:cubicBezTo>
                  <a:cubicBezTo>
                    <a:pt x="698" y="798"/>
                    <a:pt x="698" y="798"/>
                    <a:pt x="698" y="798"/>
                  </a:cubicBezTo>
                  <a:cubicBezTo>
                    <a:pt x="698" y="778"/>
                    <a:pt x="682" y="762"/>
                    <a:pt x="662" y="76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1" name="Freeform 15"/>
            <p:cNvSpPr/>
            <p:nvPr/>
          </p:nvSpPr>
          <p:spPr bwMode="auto">
            <a:xfrm>
              <a:off x="4487597" y="2984842"/>
              <a:ext cx="1101538" cy="23947"/>
            </a:xfrm>
            <a:custGeom>
              <a:avLst/>
              <a:gdLst>
                <a:gd name="T0" fmla="*/ 0 w 782"/>
                <a:gd name="T1" fmla="*/ 17 h 17"/>
                <a:gd name="T2" fmla="*/ 782 w 782"/>
                <a:gd name="T3" fmla="*/ 15 h 17"/>
                <a:gd name="T4" fmla="*/ 774 w 782"/>
                <a:gd name="T5" fmla="*/ 0 h 17"/>
                <a:gd name="T6" fmla="*/ 8 w 782"/>
                <a:gd name="T7" fmla="*/ 2 h 17"/>
                <a:gd name="T8" fmla="*/ 0 w 782"/>
                <a:gd name="T9" fmla="*/ 17 h 17"/>
              </a:gdLst>
              <a:ahLst/>
              <a:cxnLst>
                <a:cxn ang="0">
                  <a:pos x="T0" y="T1"/>
                </a:cxn>
                <a:cxn ang="0">
                  <a:pos x="T2" y="T3"/>
                </a:cxn>
                <a:cxn ang="0">
                  <a:pos x="T4" y="T5"/>
                </a:cxn>
                <a:cxn ang="0">
                  <a:pos x="T6" y="T7"/>
                </a:cxn>
                <a:cxn ang="0">
                  <a:pos x="T8" y="T9"/>
                </a:cxn>
              </a:cxnLst>
              <a:rect l="0" t="0" r="r" b="b"/>
              <a:pathLst>
                <a:path w="782" h="17">
                  <a:moveTo>
                    <a:pt x="0" y="17"/>
                  </a:moveTo>
                  <a:lnTo>
                    <a:pt x="782" y="15"/>
                  </a:lnTo>
                  <a:lnTo>
                    <a:pt x="774" y="0"/>
                  </a:lnTo>
                  <a:lnTo>
                    <a:pt x="8" y="2"/>
                  </a:lnTo>
                  <a:lnTo>
                    <a:pt x="0" y="17"/>
                  </a:lnTo>
                  <a:close/>
                </a:path>
              </a:pathLst>
            </a:custGeom>
            <a:solidFill>
              <a:srgbClr val="110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4448156" y="1888938"/>
              <a:ext cx="1626953" cy="1226906"/>
            </a:xfrm>
            <a:custGeom>
              <a:avLst/>
              <a:gdLst>
                <a:gd name="T0" fmla="*/ 47 w 1155"/>
                <a:gd name="T1" fmla="*/ 871 h 871"/>
                <a:gd name="T2" fmla="*/ 920 w 1155"/>
                <a:gd name="T3" fmla="*/ 868 h 871"/>
                <a:gd name="T4" fmla="*/ 1155 w 1155"/>
                <a:gd name="T5" fmla="*/ 73 h 871"/>
                <a:gd name="T6" fmla="*/ 1093 w 1155"/>
                <a:gd name="T7" fmla="*/ 0 h 871"/>
                <a:gd name="T8" fmla="*/ 866 w 1155"/>
                <a:gd name="T9" fmla="*/ 804 h 871"/>
                <a:gd name="T10" fmla="*/ 0 w 1155"/>
                <a:gd name="T11" fmla="*/ 808 h 871"/>
                <a:gd name="T12" fmla="*/ 47 w 1155"/>
                <a:gd name="T13" fmla="*/ 871 h 871"/>
              </a:gdLst>
              <a:ahLst/>
              <a:cxnLst>
                <a:cxn ang="0">
                  <a:pos x="T0" y="T1"/>
                </a:cxn>
                <a:cxn ang="0">
                  <a:pos x="T2" y="T3"/>
                </a:cxn>
                <a:cxn ang="0">
                  <a:pos x="T4" y="T5"/>
                </a:cxn>
                <a:cxn ang="0">
                  <a:pos x="T6" y="T7"/>
                </a:cxn>
                <a:cxn ang="0">
                  <a:pos x="T8" y="T9"/>
                </a:cxn>
                <a:cxn ang="0">
                  <a:pos x="T10" y="T11"/>
                </a:cxn>
                <a:cxn ang="0">
                  <a:pos x="T12" y="T13"/>
                </a:cxn>
              </a:cxnLst>
              <a:rect l="0" t="0" r="r" b="b"/>
              <a:pathLst>
                <a:path w="1155" h="871">
                  <a:moveTo>
                    <a:pt x="47" y="871"/>
                  </a:moveTo>
                  <a:lnTo>
                    <a:pt x="920" y="868"/>
                  </a:lnTo>
                  <a:lnTo>
                    <a:pt x="1155" y="73"/>
                  </a:lnTo>
                  <a:lnTo>
                    <a:pt x="1093" y="0"/>
                  </a:lnTo>
                  <a:lnTo>
                    <a:pt x="866" y="804"/>
                  </a:lnTo>
                  <a:lnTo>
                    <a:pt x="0" y="808"/>
                  </a:lnTo>
                  <a:lnTo>
                    <a:pt x="47" y="87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3" name="Freeform 17"/>
            <p:cNvSpPr/>
            <p:nvPr/>
          </p:nvSpPr>
          <p:spPr bwMode="auto">
            <a:xfrm>
              <a:off x="5625759" y="1907251"/>
              <a:ext cx="325391" cy="1080410"/>
            </a:xfrm>
            <a:custGeom>
              <a:avLst/>
              <a:gdLst>
                <a:gd name="T0" fmla="*/ 205 w 231"/>
                <a:gd name="T1" fmla="*/ 13 h 767"/>
                <a:gd name="T2" fmla="*/ 0 w 231"/>
                <a:gd name="T3" fmla="*/ 748 h 767"/>
                <a:gd name="T4" fmla="*/ 15 w 231"/>
                <a:gd name="T5" fmla="*/ 767 h 767"/>
                <a:gd name="T6" fmla="*/ 231 w 231"/>
                <a:gd name="T7" fmla="*/ 0 h 767"/>
                <a:gd name="T8" fmla="*/ 205 w 231"/>
                <a:gd name="T9" fmla="*/ 13 h 767"/>
              </a:gdLst>
              <a:ahLst/>
              <a:cxnLst>
                <a:cxn ang="0">
                  <a:pos x="T0" y="T1"/>
                </a:cxn>
                <a:cxn ang="0">
                  <a:pos x="T2" y="T3"/>
                </a:cxn>
                <a:cxn ang="0">
                  <a:pos x="T4" y="T5"/>
                </a:cxn>
                <a:cxn ang="0">
                  <a:pos x="T6" y="T7"/>
                </a:cxn>
                <a:cxn ang="0">
                  <a:pos x="T8" y="T9"/>
                </a:cxn>
              </a:cxnLst>
              <a:rect l="0" t="0" r="r" b="b"/>
              <a:pathLst>
                <a:path w="231" h="767">
                  <a:moveTo>
                    <a:pt x="205" y="13"/>
                  </a:moveTo>
                  <a:lnTo>
                    <a:pt x="0" y="748"/>
                  </a:lnTo>
                  <a:lnTo>
                    <a:pt x="15" y="767"/>
                  </a:lnTo>
                  <a:lnTo>
                    <a:pt x="231" y="0"/>
                  </a:lnTo>
                  <a:lnTo>
                    <a:pt x="205" y="13"/>
                  </a:lnTo>
                  <a:close/>
                </a:path>
              </a:pathLst>
            </a:custGeom>
            <a:solidFill>
              <a:srgbClr val="110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文本框 53"/>
          <p:cNvSpPr txBox="1"/>
          <p:nvPr/>
        </p:nvSpPr>
        <p:spPr>
          <a:xfrm>
            <a:off x="3929475" y="1863118"/>
            <a:ext cx="1713496" cy="523220"/>
          </a:xfrm>
          <a:prstGeom prst="rect">
            <a:avLst/>
          </a:prstGeom>
          <a:noFill/>
        </p:spPr>
        <p:txBody>
          <a:bodyPr wrap="square" rtlCol="0">
            <a:spAutoFit/>
          </a:bodyPr>
          <a:lstStyle/>
          <a:p>
            <a:pPr lvl="0" algn="ctr" eaLnBrk="0" hangingPunct="0"/>
            <a:r>
              <a:rPr lang="zh-CN" altLang="en-US" sz="2800" dirty="0" smtClean="0">
                <a:solidFill>
                  <a:srgbClr val="ED426F"/>
                </a:solidFill>
                <a:latin typeface="+mj-ea"/>
                <a:ea typeface="+mj-ea"/>
                <a:cs typeface="+mn-ea"/>
                <a:sym typeface="+mn-lt"/>
              </a:rPr>
              <a:t>重点工作</a:t>
            </a:r>
            <a:endParaRPr lang="zh-CN" altLang="en-US" sz="2800" dirty="0">
              <a:solidFill>
                <a:srgbClr val="ED426F"/>
              </a:solidFill>
              <a:latin typeface="+mj-ea"/>
              <a:ea typeface="+mj-ea"/>
              <a:cs typeface="+mn-ea"/>
              <a:sym typeface="+mn-lt"/>
            </a:endParaRPr>
          </a:p>
        </p:txBody>
      </p:sp>
      <p:grpSp>
        <p:nvGrpSpPr>
          <p:cNvPr id="55" name="组合 54"/>
          <p:cNvGrpSpPr/>
          <p:nvPr/>
        </p:nvGrpSpPr>
        <p:grpSpPr>
          <a:xfrm>
            <a:off x="6874368" y="1405484"/>
            <a:ext cx="580118" cy="580117"/>
            <a:chOff x="7227127" y="2424347"/>
            <a:chExt cx="580118" cy="580117"/>
          </a:xfrm>
        </p:grpSpPr>
        <p:sp>
          <p:nvSpPr>
            <p:cNvPr id="56" name="椭圆 55"/>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57"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01</a:t>
              </a:r>
              <a:endParaRPr lang="zh-CN" altLang="en-US" sz="2800" dirty="0">
                <a:solidFill>
                  <a:schemeClr val="bg1"/>
                </a:solidFill>
                <a:cs typeface="+mn-ea"/>
                <a:sym typeface="+mn-lt"/>
              </a:endParaRPr>
            </a:p>
          </p:txBody>
        </p:sp>
      </p:grpSp>
      <p:grpSp>
        <p:nvGrpSpPr>
          <p:cNvPr id="58" name="组合 57"/>
          <p:cNvGrpSpPr/>
          <p:nvPr/>
        </p:nvGrpSpPr>
        <p:grpSpPr>
          <a:xfrm>
            <a:off x="7578445" y="1398295"/>
            <a:ext cx="3343000" cy="1003359"/>
            <a:chOff x="7920545" y="2284248"/>
            <a:chExt cx="3343000" cy="1003359"/>
          </a:xfrm>
        </p:grpSpPr>
        <p:sp>
          <p:nvSpPr>
            <p:cNvPr id="59"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7920545" y="2284248"/>
              <a:ext cx="2662555"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grpSp>
        <p:nvGrpSpPr>
          <p:cNvPr id="61" name="组合 60"/>
          <p:cNvGrpSpPr/>
          <p:nvPr/>
        </p:nvGrpSpPr>
        <p:grpSpPr>
          <a:xfrm>
            <a:off x="6874368" y="2630067"/>
            <a:ext cx="580118" cy="580117"/>
            <a:chOff x="7227127" y="2424347"/>
            <a:chExt cx="580118" cy="580117"/>
          </a:xfrm>
        </p:grpSpPr>
        <p:sp>
          <p:nvSpPr>
            <p:cNvPr id="62" name="椭圆 61"/>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63"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02</a:t>
              </a:r>
              <a:endParaRPr lang="zh-CN" altLang="en-US" sz="2800" dirty="0">
                <a:solidFill>
                  <a:schemeClr val="bg1"/>
                </a:solidFill>
                <a:cs typeface="+mn-ea"/>
                <a:sym typeface="+mn-lt"/>
              </a:endParaRPr>
            </a:p>
          </p:txBody>
        </p:sp>
      </p:grpSp>
      <p:grpSp>
        <p:nvGrpSpPr>
          <p:cNvPr id="64" name="组合 63"/>
          <p:cNvGrpSpPr/>
          <p:nvPr/>
        </p:nvGrpSpPr>
        <p:grpSpPr>
          <a:xfrm>
            <a:off x="7578445" y="2622878"/>
            <a:ext cx="3343000" cy="1003359"/>
            <a:chOff x="7920545" y="2284248"/>
            <a:chExt cx="3343000" cy="1003359"/>
          </a:xfrm>
        </p:grpSpPr>
        <p:sp>
          <p:nvSpPr>
            <p:cNvPr id="65"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7920545" y="2284248"/>
              <a:ext cx="2662555"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grpSp>
        <p:nvGrpSpPr>
          <p:cNvPr id="67" name="组合 66"/>
          <p:cNvGrpSpPr/>
          <p:nvPr/>
        </p:nvGrpSpPr>
        <p:grpSpPr>
          <a:xfrm>
            <a:off x="6874368" y="3854650"/>
            <a:ext cx="580118" cy="580117"/>
            <a:chOff x="7227127" y="2424347"/>
            <a:chExt cx="580118" cy="580117"/>
          </a:xfrm>
        </p:grpSpPr>
        <p:sp>
          <p:nvSpPr>
            <p:cNvPr id="68" name="椭圆 67"/>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69"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03</a:t>
              </a:r>
              <a:endParaRPr lang="zh-CN" altLang="en-US" sz="2800" dirty="0">
                <a:solidFill>
                  <a:schemeClr val="bg1"/>
                </a:solidFill>
                <a:cs typeface="+mn-ea"/>
                <a:sym typeface="+mn-lt"/>
              </a:endParaRPr>
            </a:p>
          </p:txBody>
        </p:sp>
      </p:grpSp>
      <p:grpSp>
        <p:nvGrpSpPr>
          <p:cNvPr id="70" name="组合 69"/>
          <p:cNvGrpSpPr/>
          <p:nvPr/>
        </p:nvGrpSpPr>
        <p:grpSpPr>
          <a:xfrm>
            <a:off x="7578445" y="3847461"/>
            <a:ext cx="3343000" cy="1003359"/>
            <a:chOff x="7920545" y="2284248"/>
            <a:chExt cx="3343000" cy="1003359"/>
          </a:xfrm>
        </p:grpSpPr>
        <p:sp>
          <p:nvSpPr>
            <p:cNvPr id="71"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7920545" y="2284248"/>
              <a:ext cx="2957195"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grpSp>
        <p:nvGrpSpPr>
          <p:cNvPr id="73" name="组合 72"/>
          <p:cNvGrpSpPr/>
          <p:nvPr/>
        </p:nvGrpSpPr>
        <p:grpSpPr>
          <a:xfrm>
            <a:off x="6874368" y="5079233"/>
            <a:ext cx="580118" cy="580117"/>
            <a:chOff x="7227127" y="2424347"/>
            <a:chExt cx="580118" cy="580117"/>
          </a:xfrm>
        </p:grpSpPr>
        <p:sp>
          <p:nvSpPr>
            <p:cNvPr id="74" name="椭圆 73"/>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75"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04</a:t>
              </a:r>
              <a:endParaRPr lang="zh-CN" altLang="en-US" sz="2800" dirty="0">
                <a:solidFill>
                  <a:schemeClr val="bg1"/>
                </a:solidFill>
                <a:cs typeface="+mn-ea"/>
                <a:sym typeface="+mn-lt"/>
              </a:endParaRPr>
            </a:p>
          </p:txBody>
        </p:sp>
      </p:grpSp>
      <p:grpSp>
        <p:nvGrpSpPr>
          <p:cNvPr id="76" name="组合 75"/>
          <p:cNvGrpSpPr/>
          <p:nvPr/>
        </p:nvGrpSpPr>
        <p:grpSpPr>
          <a:xfrm>
            <a:off x="7578445" y="5072044"/>
            <a:ext cx="3343000" cy="1003359"/>
            <a:chOff x="7920545" y="2284248"/>
            <a:chExt cx="3343000" cy="1003359"/>
          </a:xfrm>
        </p:grpSpPr>
        <p:sp>
          <p:nvSpPr>
            <p:cNvPr id="77"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7920545" y="2284248"/>
              <a:ext cx="2799080"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855981" y="2957118"/>
            <a:ext cx="527384" cy="566056"/>
          </a:xfrm>
          <a:prstGeom prst="rect">
            <a:avLst/>
          </a:prstGeom>
        </p:spPr>
      </p:pic>
      <p:pic>
        <p:nvPicPr>
          <p:cNvPr id="40" name="图片 3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8217" y="5297411"/>
            <a:ext cx="343040" cy="368194"/>
          </a:xfrm>
          <a:prstGeom prst="rect">
            <a:avLst/>
          </a:prstGeom>
        </p:spPr>
      </p:pic>
      <p:sp>
        <p:nvSpPr>
          <p:cNvPr id="28"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par>
                                    <p:cTn id="13" presetID="2" presetClass="entr" presetSubtype="2" accel="42000" fill="hold" grpId="0" nodeType="withEffect" p14:presetBounceEnd="42000">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14:bounceEnd="42000">
                                          <p:cBhvr additive="base">
                                            <p:cTn id="15" dur="1000" fill="hold"/>
                                            <p:tgtEl>
                                              <p:spTgt spid="54"/>
                                            </p:tgtEl>
                                            <p:attrNameLst>
                                              <p:attrName>ppt_x</p:attrName>
                                            </p:attrNameLst>
                                          </p:cBhvr>
                                          <p:tavLst>
                                            <p:tav tm="0">
                                              <p:val>
                                                <p:strVal val="1+#ppt_w/2"/>
                                              </p:val>
                                            </p:tav>
                                            <p:tav tm="100000">
                                              <p:val>
                                                <p:strVal val="#ppt_x"/>
                                              </p:val>
                                            </p:tav>
                                          </p:tavLst>
                                        </p:anim>
                                        <p:anim calcmode="lin" valueType="num" p14:bounceEnd="42000">
                                          <p:cBhvr additive="base">
                                            <p:cTn id="16" dur="1000" fill="hold"/>
                                            <p:tgtEl>
                                              <p:spTgt spid="5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500"/>
                                            <p:tgtEl>
                                              <p:spTgt spid="58"/>
                                            </p:tgtEl>
                                          </p:cBhvr>
                                        </p:animEffect>
                                      </p:childTnLst>
                                    </p:cTn>
                                  </p:par>
                                  <p:par>
                                    <p:cTn id="26" presetID="53" presetClass="entr" presetSubtype="16" fill="hold" nodeType="withEffect">
                                      <p:stCondLst>
                                        <p:cond delay="10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Effect transition="in" filter="fade">
                                          <p:cBhvr>
                                            <p:cTn id="30" dur="500"/>
                                            <p:tgtEl>
                                              <p:spTgt spid="61"/>
                                            </p:tgtEl>
                                          </p:cBhvr>
                                        </p:animEffect>
                                      </p:childTnLst>
                                    </p:cTn>
                                  </p:par>
                                  <p:par>
                                    <p:cTn id="31" presetID="22" presetClass="entr" presetSubtype="1"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par>
                                    <p:cTn id="34" presetID="53" presetClass="entr" presetSubtype="16" fill="hold" nodeType="withEffect">
                                      <p:stCondLst>
                                        <p:cond delay="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animEffect transition="in" filter="fade">
                                          <p:cBhvr>
                                            <p:cTn id="38" dur="500"/>
                                            <p:tgtEl>
                                              <p:spTgt spid="67"/>
                                            </p:tgtEl>
                                          </p:cBhvr>
                                        </p:animEffect>
                                      </p:childTnLst>
                                    </p:cTn>
                                  </p:par>
                                  <p:par>
                                    <p:cTn id="39" presetID="22" presetClass="entr" presetSubtype="1" fill="hold" nodeType="withEffect">
                                      <p:stCondLst>
                                        <p:cond delay="50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par>
                                    <p:cTn id="42" presetID="53" presetClass="entr" presetSubtype="16" fill="hold" nodeType="withEffect">
                                      <p:stCondLst>
                                        <p:cond delay="1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par>
                                    <p:cTn id="47" presetID="22" presetClass="entr" presetSubtype="1" fill="hold" nodeType="withEffect">
                                      <p:stCondLst>
                                        <p:cond delay="500"/>
                                      </p:stCondLst>
                                      <p:childTnLst>
                                        <p:set>
                                          <p:cBhvr>
                                            <p:cTn id="48" dur="1" fill="hold">
                                              <p:stCondLst>
                                                <p:cond delay="0"/>
                                              </p:stCondLst>
                                            </p:cTn>
                                            <p:tgtEl>
                                              <p:spTgt spid="76"/>
                                            </p:tgtEl>
                                            <p:attrNameLst>
                                              <p:attrName>style.visibility</p:attrName>
                                            </p:attrNameLst>
                                          </p:cBhvr>
                                          <p:to>
                                            <p:strVal val="visible"/>
                                          </p:to>
                                        </p:set>
                                        <p:animEffect transition="in" filter="wipe(up)">
                                          <p:cBhvr>
                                            <p:cTn id="49" dur="500"/>
                                            <p:tgtEl>
                                              <p:spTgt spid="76"/>
                                            </p:tgtEl>
                                          </p:cBhvr>
                                        </p:animEffect>
                                      </p:childTnLst>
                                    </p:cTn>
                                  </p:par>
                                  <p:par>
                                    <p:cTn id="50" presetID="10" presetClass="entr" presetSubtype="0" fill="hold" nodeType="withEffect">
                                      <p:stCondLst>
                                        <p:cond delay="5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childTnLst>
                                    </p:cTn>
                                  </p:par>
                                  <p:par>
                                    <p:cTn id="53" presetID="10" presetClass="entr" presetSubtype="0" fill="hold" nodeType="withEffect">
                                      <p:stCondLst>
                                        <p:cond delay="5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par>
                                    <p:cTn id="13" presetID="2" presetClass="entr" presetSubtype="2" accel="4200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000" fill="hold"/>
                                            <p:tgtEl>
                                              <p:spTgt spid="54"/>
                                            </p:tgtEl>
                                            <p:attrNameLst>
                                              <p:attrName>ppt_x</p:attrName>
                                            </p:attrNameLst>
                                          </p:cBhvr>
                                          <p:tavLst>
                                            <p:tav tm="0">
                                              <p:val>
                                                <p:strVal val="1+#ppt_w/2"/>
                                              </p:val>
                                            </p:tav>
                                            <p:tav tm="100000">
                                              <p:val>
                                                <p:strVal val="#ppt_x"/>
                                              </p:val>
                                            </p:tav>
                                          </p:tavLst>
                                        </p:anim>
                                        <p:anim calcmode="lin" valueType="num">
                                          <p:cBhvr additive="base">
                                            <p:cTn id="16" dur="1000" fill="hold"/>
                                            <p:tgtEl>
                                              <p:spTgt spid="5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500"/>
                                            <p:tgtEl>
                                              <p:spTgt spid="58"/>
                                            </p:tgtEl>
                                          </p:cBhvr>
                                        </p:animEffect>
                                      </p:childTnLst>
                                    </p:cTn>
                                  </p:par>
                                  <p:par>
                                    <p:cTn id="26" presetID="53" presetClass="entr" presetSubtype="16" fill="hold" nodeType="withEffect">
                                      <p:stCondLst>
                                        <p:cond delay="10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Effect transition="in" filter="fade">
                                          <p:cBhvr>
                                            <p:cTn id="30" dur="500"/>
                                            <p:tgtEl>
                                              <p:spTgt spid="61"/>
                                            </p:tgtEl>
                                          </p:cBhvr>
                                        </p:animEffect>
                                      </p:childTnLst>
                                    </p:cTn>
                                  </p:par>
                                  <p:par>
                                    <p:cTn id="31" presetID="22" presetClass="entr" presetSubtype="1"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par>
                                    <p:cTn id="34" presetID="53" presetClass="entr" presetSubtype="16" fill="hold" nodeType="withEffect">
                                      <p:stCondLst>
                                        <p:cond delay="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animEffect transition="in" filter="fade">
                                          <p:cBhvr>
                                            <p:cTn id="38" dur="500"/>
                                            <p:tgtEl>
                                              <p:spTgt spid="67"/>
                                            </p:tgtEl>
                                          </p:cBhvr>
                                        </p:animEffect>
                                      </p:childTnLst>
                                    </p:cTn>
                                  </p:par>
                                  <p:par>
                                    <p:cTn id="39" presetID="22" presetClass="entr" presetSubtype="1" fill="hold" nodeType="withEffect">
                                      <p:stCondLst>
                                        <p:cond delay="50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par>
                                    <p:cTn id="42" presetID="53" presetClass="entr" presetSubtype="16" fill="hold" nodeType="withEffect">
                                      <p:stCondLst>
                                        <p:cond delay="1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par>
                                    <p:cTn id="47" presetID="22" presetClass="entr" presetSubtype="1" fill="hold" nodeType="withEffect">
                                      <p:stCondLst>
                                        <p:cond delay="500"/>
                                      </p:stCondLst>
                                      <p:childTnLst>
                                        <p:set>
                                          <p:cBhvr>
                                            <p:cTn id="48" dur="1" fill="hold">
                                              <p:stCondLst>
                                                <p:cond delay="0"/>
                                              </p:stCondLst>
                                            </p:cTn>
                                            <p:tgtEl>
                                              <p:spTgt spid="76"/>
                                            </p:tgtEl>
                                            <p:attrNameLst>
                                              <p:attrName>style.visibility</p:attrName>
                                            </p:attrNameLst>
                                          </p:cBhvr>
                                          <p:to>
                                            <p:strVal val="visible"/>
                                          </p:to>
                                        </p:set>
                                        <p:animEffect transition="in" filter="wipe(up)">
                                          <p:cBhvr>
                                            <p:cTn id="49" dur="500"/>
                                            <p:tgtEl>
                                              <p:spTgt spid="76"/>
                                            </p:tgtEl>
                                          </p:cBhvr>
                                        </p:animEffect>
                                      </p:childTnLst>
                                    </p:cTn>
                                  </p:par>
                                  <p:par>
                                    <p:cTn id="50" presetID="10" presetClass="entr" presetSubtype="0" fill="hold" nodeType="withEffect">
                                      <p:stCondLst>
                                        <p:cond delay="5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childTnLst>
                                    </p:cTn>
                                  </p:par>
                                  <p:par>
                                    <p:cTn id="53" presetID="10" presetClass="entr" presetSubtype="0" fill="hold" nodeType="withEffect">
                                      <p:stCondLst>
                                        <p:cond delay="5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
        <p:nvSpPr>
          <p:cNvPr id="56" name="任意多边形 55"/>
          <p:cNvSpPr/>
          <p:nvPr/>
        </p:nvSpPr>
        <p:spPr>
          <a:xfrm>
            <a:off x="2123531" y="2244371"/>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7" name="任意多边形 56"/>
          <p:cNvSpPr/>
          <p:nvPr/>
        </p:nvSpPr>
        <p:spPr>
          <a:xfrm flipV="1">
            <a:off x="2120629" y="4301862"/>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8" name="任意多边形 57"/>
          <p:cNvSpPr/>
          <p:nvPr/>
        </p:nvSpPr>
        <p:spPr>
          <a:xfrm flipH="1">
            <a:off x="6940824" y="2244371"/>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9" name="任意多边形 58"/>
          <p:cNvSpPr/>
          <p:nvPr/>
        </p:nvSpPr>
        <p:spPr>
          <a:xfrm flipH="1" flipV="1">
            <a:off x="6943724" y="4301862"/>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0" name="文本框 48"/>
          <p:cNvSpPr txBox="1"/>
          <p:nvPr/>
        </p:nvSpPr>
        <p:spPr>
          <a:xfrm>
            <a:off x="2181351" y="2284945"/>
            <a:ext cx="2522297" cy="783590"/>
          </a:xfrm>
          <a:prstGeom prst="rect">
            <a:avLst/>
          </a:prstGeom>
          <a:noFill/>
        </p:spPr>
        <p:txBody>
          <a:bodyPr wrap="square" rtlCol="0">
            <a:spAutoFit/>
          </a:bodyPr>
          <a:lstStyle/>
          <a:p>
            <a:pP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50"/>
          <p:cNvSpPr txBox="1"/>
          <p:nvPr/>
        </p:nvSpPr>
        <p:spPr>
          <a:xfrm>
            <a:off x="2181351" y="4669555"/>
            <a:ext cx="2522297" cy="783590"/>
          </a:xfrm>
          <a:prstGeom prst="rect">
            <a:avLst/>
          </a:prstGeom>
          <a:noFill/>
        </p:spPr>
        <p:txBody>
          <a:bodyPr wrap="square" rtlCol="0">
            <a:spAutoFit/>
          </a:bodyPr>
          <a:lstStyle/>
          <a:p>
            <a:pP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54"/>
          <p:cNvSpPr txBox="1"/>
          <p:nvPr/>
        </p:nvSpPr>
        <p:spPr>
          <a:xfrm>
            <a:off x="7585442" y="2284945"/>
            <a:ext cx="2522296" cy="783590"/>
          </a:xfrm>
          <a:prstGeom prst="rect">
            <a:avLst/>
          </a:prstGeom>
          <a:noFill/>
        </p:spPr>
        <p:txBody>
          <a:bodyPr wrap="square" rtlCol="0">
            <a:spAutoFit/>
          </a:bodyPr>
          <a:lstStyle/>
          <a:p>
            <a:pPr algn="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56"/>
          <p:cNvSpPr txBox="1"/>
          <p:nvPr/>
        </p:nvSpPr>
        <p:spPr>
          <a:xfrm>
            <a:off x="7585441" y="4669556"/>
            <a:ext cx="2522297" cy="783590"/>
          </a:xfrm>
          <a:prstGeom prst="rect">
            <a:avLst/>
          </a:prstGeom>
          <a:noFill/>
        </p:spPr>
        <p:txBody>
          <a:bodyPr wrap="square" rtlCol="0">
            <a:spAutoFit/>
          </a:bodyPr>
          <a:lstStyle/>
          <a:p>
            <a:pPr algn="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2219325" y="1680210"/>
            <a:ext cx="2724150"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sp>
        <p:nvSpPr>
          <p:cNvPr id="68" name="矩形 67"/>
          <p:cNvSpPr/>
          <p:nvPr/>
        </p:nvSpPr>
        <p:spPr>
          <a:xfrm>
            <a:off x="7586345" y="1680210"/>
            <a:ext cx="2860675"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sp>
        <p:nvSpPr>
          <p:cNvPr id="69" name="矩形 68"/>
          <p:cNvSpPr/>
          <p:nvPr/>
        </p:nvSpPr>
        <p:spPr>
          <a:xfrm>
            <a:off x="2219325" y="4040505"/>
            <a:ext cx="2724150"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sp>
        <p:nvSpPr>
          <p:cNvPr id="70" name="矩形 69"/>
          <p:cNvSpPr/>
          <p:nvPr/>
        </p:nvSpPr>
        <p:spPr>
          <a:xfrm>
            <a:off x="7688580" y="4040505"/>
            <a:ext cx="2782570"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grpSp>
        <p:nvGrpSpPr>
          <p:cNvPr id="71" name="组合 70"/>
          <p:cNvGrpSpPr/>
          <p:nvPr/>
        </p:nvGrpSpPr>
        <p:grpSpPr>
          <a:xfrm>
            <a:off x="4943050" y="1424958"/>
            <a:ext cx="2867372" cy="3504420"/>
            <a:chOff x="5124158" y="1941897"/>
            <a:chExt cx="2405049" cy="2939385"/>
          </a:xfrm>
          <a:solidFill>
            <a:srgbClr val="ED426F"/>
          </a:solidFill>
        </p:grpSpPr>
        <p:sp>
          <p:nvSpPr>
            <p:cNvPr id="73" name="任意多边形 72"/>
            <p:cNvSpPr/>
            <p:nvPr/>
          </p:nvSpPr>
          <p:spPr bwMode="auto">
            <a:xfrm>
              <a:off x="5124158" y="2194209"/>
              <a:ext cx="1594882" cy="2574557"/>
            </a:xfrm>
            <a:custGeom>
              <a:avLst/>
              <a:gdLst>
                <a:gd name="connsiteX0" fmla="*/ 1045011 w 1594882"/>
                <a:gd name="connsiteY0" fmla="*/ 0 h 2574557"/>
                <a:gd name="connsiteX1" fmla="*/ 1436255 w 1594882"/>
                <a:gd name="connsiteY1" fmla="*/ 391244 h 2574557"/>
                <a:gd name="connsiteX2" fmla="*/ 1405509 w 1594882"/>
                <a:gd name="connsiteY2" fmla="*/ 543534 h 2574557"/>
                <a:gd name="connsiteX3" fmla="*/ 1377117 w 1594882"/>
                <a:gd name="connsiteY3" fmla="*/ 595844 h 2574557"/>
                <a:gd name="connsiteX4" fmla="*/ 1422386 w 1594882"/>
                <a:gd name="connsiteY4" fmla="*/ 620416 h 2574557"/>
                <a:gd name="connsiteX5" fmla="*/ 1594882 w 1594882"/>
                <a:gd name="connsiteY5" fmla="*/ 944841 h 2574557"/>
                <a:gd name="connsiteX6" fmla="*/ 1203638 w 1594882"/>
                <a:gd name="connsiteY6" fmla="*/ 1336085 h 2574557"/>
                <a:gd name="connsiteX7" fmla="*/ 1136514 w 1594882"/>
                <a:gd name="connsiteY7" fmla="*/ 1329318 h 2574557"/>
                <a:gd name="connsiteX8" fmla="*/ 1127048 w 1594882"/>
                <a:gd name="connsiteY8" fmla="*/ 1385809 h 2574557"/>
                <a:gd name="connsiteX9" fmla="*/ 1258737 w 1594882"/>
                <a:gd name="connsiteY9" fmla="*/ 2290129 h 2574557"/>
                <a:gd name="connsiteX10" fmla="*/ 768445 w 1594882"/>
                <a:gd name="connsiteY10" fmla="*/ 2385397 h 2574557"/>
                <a:gd name="connsiteX11" fmla="*/ 177777 w 1594882"/>
                <a:gd name="connsiteY11" fmla="*/ 2564347 h 2574557"/>
                <a:gd name="connsiteX12" fmla="*/ 628177 w 1594882"/>
                <a:gd name="connsiteY12" fmla="*/ 1921930 h 2574557"/>
                <a:gd name="connsiteX13" fmla="*/ 593432 w 1594882"/>
                <a:gd name="connsiteY13" fmla="*/ 1440439 h 2574557"/>
                <a:gd name="connsiteX14" fmla="*/ 135311 w 1594882"/>
                <a:gd name="connsiteY14" fmla="*/ 1463612 h 2574557"/>
                <a:gd name="connsiteX15" fmla="*/ 107000 w 1594882"/>
                <a:gd name="connsiteY15" fmla="*/ 1311698 h 2574557"/>
                <a:gd name="connsiteX16" fmla="*/ 50378 w 1594882"/>
                <a:gd name="connsiteY16" fmla="*/ 1287237 h 2574557"/>
                <a:gd name="connsiteX17" fmla="*/ 61960 w 1594882"/>
                <a:gd name="connsiteY17" fmla="*/ 1230591 h 2574557"/>
                <a:gd name="connsiteX18" fmla="*/ 25928 w 1594882"/>
                <a:gd name="connsiteY18" fmla="*/ 1199693 h 2574557"/>
                <a:gd name="connsiteX19" fmla="*/ 46518 w 1594882"/>
                <a:gd name="connsiteY19" fmla="*/ 1126311 h 2574557"/>
                <a:gd name="connsiteX20" fmla="*/ 19494 w 1594882"/>
                <a:gd name="connsiteY20" fmla="*/ 1055504 h 2574557"/>
                <a:gd name="connsiteX21" fmla="*/ 31075 w 1594882"/>
                <a:gd name="connsiteY21" fmla="*/ 957660 h 2574557"/>
                <a:gd name="connsiteX22" fmla="*/ 122442 w 1594882"/>
                <a:gd name="connsiteY22" fmla="*/ 752962 h 2574557"/>
                <a:gd name="connsiteX23" fmla="*/ 143032 w 1594882"/>
                <a:gd name="connsiteY23" fmla="*/ 512217 h 2574557"/>
                <a:gd name="connsiteX24" fmla="*/ 620456 w 1594882"/>
                <a:gd name="connsiteY24" fmla="*/ 172502 h 2574557"/>
                <a:gd name="connsiteX25" fmla="*/ 724206 w 1594882"/>
                <a:gd name="connsiteY25" fmla="*/ 168108 h 2574557"/>
                <a:gd name="connsiteX26" fmla="*/ 768360 w 1594882"/>
                <a:gd name="connsiteY26" fmla="*/ 114593 h 2574557"/>
                <a:gd name="connsiteX27" fmla="*/ 1045011 w 1594882"/>
                <a:gd name="connsiteY27" fmla="*/ 0 h 25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94882" h="2574557">
                  <a:moveTo>
                    <a:pt x="1045011" y="0"/>
                  </a:moveTo>
                  <a:cubicBezTo>
                    <a:pt x="1261089" y="0"/>
                    <a:pt x="1436255" y="175166"/>
                    <a:pt x="1436255" y="391244"/>
                  </a:cubicBezTo>
                  <a:cubicBezTo>
                    <a:pt x="1436255" y="445264"/>
                    <a:pt x="1425307" y="496726"/>
                    <a:pt x="1405509" y="543534"/>
                  </a:cubicBezTo>
                  <a:lnTo>
                    <a:pt x="1377117" y="595844"/>
                  </a:lnTo>
                  <a:lnTo>
                    <a:pt x="1422386" y="620416"/>
                  </a:lnTo>
                  <a:cubicBezTo>
                    <a:pt x="1526458" y="690725"/>
                    <a:pt x="1594882" y="809792"/>
                    <a:pt x="1594882" y="944841"/>
                  </a:cubicBezTo>
                  <a:cubicBezTo>
                    <a:pt x="1594882" y="1160919"/>
                    <a:pt x="1419716" y="1336085"/>
                    <a:pt x="1203638" y="1336085"/>
                  </a:cubicBezTo>
                  <a:lnTo>
                    <a:pt x="1136514" y="1329318"/>
                  </a:lnTo>
                  <a:lnTo>
                    <a:pt x="1127048" y="1385809"/>
                  </a:lnTo>
                  <a:cubicBezTo>
                    <a:pt x="1095326" y="1663100"/>
                    <a:pt x="1271123" y="1883468"/>
                    <a:pt x="1258737" y="2290129"/>
                  </a:cubicBezTo>
                  <a:cubicBezTo>
                    <a:pt x="1128765" y="2094443"/>
                    <a:pt x="899704" y="2184561"/>
                    <a:pt x="768445" y="2385397"/>
                  </a:cubicBezTo>
                  <a:cubicBezTo>
                    <a:pt x="673217" y="2529587"/>
                    <a:pt x="541958" y="2602969"/>
                    <a:pt x="177777" y="2564347"/>
                  </a:cubicBezTo>
                  <a:cubicBezTo>
                    <a:pt x="234399" y="2306865"/>
                    <a:pt x="552253" y="2063545"/>
                    <a:pt x="628177" y="1921930"/>
                  </a:cubicBezTo>
                  <a:cubicBezTo>
                    <a:pt x="743994" y="1704358"/>
                    <a:pt x="697668" y="1400529"/>
                    <a:pt x="593432" y="1440439"/>
                  </a:cubicBezTo>
                  <a:cubicBezTo>
                    <a:pt x="487910" y="1480349"/>
                    <a:pt x="221530" y="1509959"/>
                    <a:pt x="135311" y="1463612"/>
                  </a:cubicBezTo>
                  <a:cubicBezTo>
                    <a:pt x="50378" y="1415978"/>
                    <a:pt x="119869" y="1329722"/>
                    <a:pt x="107000" y="1311698"/>
                  </a:cubicBezTo>
                  <a:cubicBezTo>
                    <a:pt x="94131" y="1293674"/>
                    <a:pt x="77402" y="1312985"/>
                    <a:pt x="50378" y="1287237"/>
                  </a:cubicBezTo>
                  <a:cubicBezTo>
                    <a:pt x="23354" y="1261489"/>
                    <a:pt x="61960" y="1230591"/>
                    <a:pt x="61960" y="1230591"/>
                  </a:cubicBezTo>
                  <a:cubicBezTo>
                    <a:pt x="61960" y="1230591"/>
                    <a:pt x="37510" y="1211280"/>
                    <a:pt x="25928" y="1199693"/>
                  </a:cubicBezTo>
                  <a:cubicBezTo>
                    <a:pt x="2765" y="1172658"/>
                    <a:pt x="29789" y="1145622"/>
                    <a:pt x="46518" y="1126311"/>
                  </a:cubicBezTo>
                  <a:cubicBezTo>
                    <a:pt x="64534" y="1107000"/>
                    <a:pt x="51665" y="1082539"/>
                    <a:pt x="19494" y="1055504"/>
                  </a:cubicBezTo>
                  <a:cubicBezTo>
                    <a:pt x="-12678" y="1028468"/>
                    <a:pt x="-2383" y="1006582"/>
                    <a:pt x="31075" y="957660"/>
                  </a:cubicBezTo>
                  <a:cubicBezTo>
                    <a:pt x="64534" y="907452"/>
                    <a:pt x="127590" y="817333"/>
                    <a:pt x="122442" y="752962"/>
                  </a:cubicBezTo>
                  <a:cubicBezTo>
                    <a:pt x="117295" y="688592"/>
                    <a:pt x="130163" y="554701"/>
                    <a:pt x="143032" y="512217"/>
                  </a:cubicBezTo>
                  <a:cubicBezTo>
                    <a:pt x="206088" y="318462"/>
                    <a:pt x="408125" y="202917"/>
                    <a:pt x="620456" y="172502"/>
                  </a:cubicBezTo>
                  <a:lnTo>
                    <a:pt x="724206" y="168108"/>
                  </a:lnTo>
                  <a:lnTo>
                    <a:pt x="768360" y="114593"/>
                  </a:lnTo>
                  <a:cubicBezTo>
                    <a:pt x="839161" y="43791"/>
                    <a:pt x="936972" y="0"/>
                    <a:pt x="1045011"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74" name="Freeform 12"/>
            <p:cNvSpPr>
              <a:spLocks noEditPoints="1"/>
            </p:cNvSpPr>
            <p:nvPr/>
          </p:nvSpPr>
          <p:spPr bwMode="auto">
            <a:xfrm>
              <a:off x="6040884" y="1941897"/>
              <a:ext cx="1488323" cy="2939385"/>
            </a:xfrm>
            <a:custGeom>
              <a:avLst/>
              <a:gdLst>
                <a:gd name="T0" fmla="*/ 169 w 1156"/>
                <a:gd name="T1" fmla="*/ 2123 h 2283"/>
                <a:gd name="T2" fmla="*/ 125 w 1156"/>
                <a:gd name="T3" fmla="*/ 2152 h 2283"/>
                <a:gd name="T4" fmla="*/ 110 w 1156"/>
                <a:gd name="T5" fmla="*/ 2102 h 2283"/>
                <a:gd name="T6" fmla="*/ 493 w 1156"/>
                <a:gd name="T7" fmla="*/ 1841 h 2283"/>
                <a:gd name="T8" fmla="*/ 478 w 1156"/>
                <a:gd name="T9" fmla="*/ 1886 h 2283"/>
                <a:gd name="T10" fmla="*/ 466 w 1156"/>
                <a:gd name="T11" fmla="*/ 1845 h 2283"/>
                <a:gd name="T12" fmla="*/ 951 w 1156"/>
                <a:gd name="T13" fmla="*/ 1801 h 2283"/>
                <a:gd name="T14" fmla="*/ 948 w 1156"/>
                <a:gd name="T15" fmla="*/ 1826 h 2283"/>
                <a:gd name="T16" fmla="*/ 927 w 1156"/>
                <a:gd name="T17" fmla="*/ 1812 h 2283"/>
                <a:gd name="T18" fmla="*/ 596 w 1156"/>
                <a:gd name="T19" fmla="*/ 1386 h 2283"/>
                <a:gd name="T20" fmla="*/ 628 w 1156"/>
                <a:gd name="T21" fmla="*/ 1462 h 2283"/>
                <a:gd name="T22" fmla="*/ 572 w 1156"/>
                <a:gd name="T23" fmla="*/ 1479 h 2283"/>
                <a:gd name="T24" fmla="*/ 589 w 1156"/>
                <a:gd name="T25" fmla="*/ 1430 h 2283"/>
                <a:gd name="T26" fmla="*/ 717 w 1156"/>
                <a:gd name="T27" fmla="*/ 899 h 2283"/>
                <a:gd name="T28" fmla="*/ 746 w 1156"/>
                <a:gd name="T29" fmla="*/ 921 h 2283"/>
                <a:gd name="T30" fmla="*/ 700 w 1156"/>
                <a:gd name="T31" fmla="*/ 922 h 2283"/>
                <a:gd name="T32" fmla="*/ 859 w 1156"/>
                <a:gd name="T33" fmla="*/ 819 h 2283"/>
                <a:gd name="T34" fmla="*/ 911 w 1156"/>
                <a:gd name="T35" fmla="*/ 569 h 2283"/>
                <a:gd name="T36" fmla="*/ 910 w 1156"/>
                <a:gd name="T37" fmla="*/ 609 h 2283"/>
                <a:gd name="T38" fmla="*/ 883 w 1156"/>
                <a:gd name="T39" fmla="*/ 588 h 2283"/>
                <a:gd name="T40" fmla="*/ 638 w 1156"/>
                <a:gd name="T41" fmla="*/ 477 h 2283"/>
                <a:gd name="T42" fmla="*/ 864 w 1156"/>
                <a:gd name="T43" fmla="*/ 270 h 2283"/>
                <a:gd name="T44" fmla="*/ 796 w 1156"/>
                <a:gd name="T45" fmla="*/ 317 h 2283"/>
                <a:gd name="T46" fmla="*/ 772 w 1156"/>
                <a:gd name="T47" fmla="*/ 238 h 2283"/>
                <a:gd name="T48" fmla="*/ 240 w 1156"/>
                <a:gd name="T49" fmla="*/ 60 h 2283"/>
                <a:gd name="T50" fmla="*/ 649 w 1156"/>
                <a:gd name="T51" fmla="*/ 376 h 2283"/>
                <a:gd name="T52" fmla="*/ 812 w 1156"/>
                <a:gd name="T53" fmla="*/ 826 h 2283"/>
                <a:gd name="T54" fmla="*/ 747 w 1156"/>
                <a:gd name="T55" fmla="*/ 877 h 2283"/>
                <a:gd name="T56" fmla="*/ 671 w 1156"/>
                <a:gd name="T57" fmla="*/ 934 h 2283"/>
                <a:gd name="T58" fmla="*/ 685 w 1156"/>
                <a:gd name="T59" fmla="*/ 1001 h 2283"/>
                <a:gd name="T60" fmla="*/ 514 w 1156"/>
                <a:gd name="T61" fmla="*/ 1267 h 2283"/>
                <a:gd name="T62" fmla="*/ 348 w 1156"/>
                <a:gd name="T63" fmla="*/ 1928 h 2283"/>
                <a:gd name="T64" fmla="*/ 124 w 1156"/>
                <a:gd name="T65" fmla="*/ 2047 h 2283"/>
                <a:gd name="T66" fmla="*/ 171 w 1156"/>
                <a:gd name="T67" fmla="*/ 2093 h 2283"/>
                <a:gd name="T68" fmla="*/ 89 w 1156"/>
                <a:gd name="T69" fmla="*/ 2147 h 2283"/>
                <a:gd name="T70" fmla="*/ 63 w 1156"/>
                <a:gd name="T71" fmla="*/ 2049 h 2283"/>
                <a:gd name="T72" fmla="*/ 452 w 1156"/>
                <a:gd name="T73" fmla="*/ 2205 h 2283"/>
                <a:gd name="T74" fmla="*/ 519 w 1156"/>
                <a:gd name="T75" fmla="*/ 1762 h 2283"/>
                <a:gd name="T76" fmla="*/ 492 w 1156"/>
                <a:gd name="T77" fmla="*/ 1906 h 2283"/>
                <a:gd name="T78" fmla="*/ 476 w 1156"/>
                <a:gd name="T79" fmla="*/ 1800 h 2283"/>
                <a:gd name="T80" fmla="*/ 583 w 1156"/>
                <a:gd name="T81" fmla="*/ 1912 h 2283"/>
                <a:gd name="T82" fmla="*/ 584 w 1156"/>
                <a:gd name="T83" fmla="*/ 1274 h 2283"/>
                <a:gd name="T84" fmla="*/ 478 w 1156"/>
                <a:gd name="T85" fmla="*/ 1471 h 2283"/>
                <a:gd name="T86" fmla="*/ 700 w 1156"/>
                <a:gd name="T87" fmla="*/ 1423 h 2283"/>
                <a:gd name="T88" fmla="*/ 490 w 1156"/>
                <a:gd name="T89" fmla="*/ 1416 h 2283"/>
                <a:gd name="T90" fmla="*/ 655 w 1156"/>
                <a:gd name="T91" fmla="*/ 1265 h 2283"/>
                <a:gd name="T92" fmla="*/ 882 w 1156"/>
                <a:gd name="T93" fmla="*/ 1746 h 2283"/>
                <a:gd name="T94" fmla="*/ 882 w 1156"/>
                <a:gd name="T95" fmla="*/ 1791 h 2283"/>
                <a:gd name="T96" fmla="*/ 1000 w 1156"/>
                <a:gd name="T97" fmla="*/ 1790 h 2283"/>
                <a:gd name="T98" fmla="*/ 1083 w 1156"/>
                <a:gd name="T99" fmla="*/ 1930 h 2283"/>
                <a:gd name="T100" fmla="*/ 718 w 1156"/>
                <a:gd name="T101" fmla="*/ 1251 h 2283"/>
                <a:gd name="T102" fmla="*/ 899 w 1156"/>
                <a:gd name="T103" fmla="*/ 748 h 2283"/>
                <a:gd name="T104" fmla="*/ 916 w 1156"/>
                <a:gd name="T105" fmla="*/ 620 h 2283"/>
                <a:gd name="T106" fmla="*/ 894 w 1156"/>
                <a:gd name="T107" fmla="*/ 552 h 2283"/>
                <a:gd name="T108" fmla="*/ 932 w 1156"/>
                <a:gd name="T109" fmla="*/ 638 h 2283"/>
                <a:gd name="T110" fmla="*/ 685 w 1156"/>
                <a:gd name="T111" fmla="*/ 255 h 2283"/>
                <a:gd name="T112" fmla="*/ 800 w 1156"/>
                <a:gd name="T113" fmla="*/ 368 h 2283"/>
                <a:gd name="T114" fmla="*/ 826 w 1156"/>
                <a:gd name="T115" fmla="*/ 194 h 2283"/>
                <a:gd name="T116" fmla="*/ 808 w 1156"/>
                <a:gd name="T117" fmla="*/ 393 h 2283"/>
                <a:gd name="T118" fmla="*/ 662 w 1156"/>
                <a:gd name="T119" fmla="*/ 361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6" h="2283">
                  <a:moveTo>
                    <a:pt x="129" y="2118"/>
                  </a:moveTo>
                  <a:cubicBezTo>
                    <a:pt x="128" y="2110"/>
                    <a:pt x="129" y="2100"/>
                    <a:pt x="131" y="2095"/>
                  </a:cubicBezTo>
                  <a:cubicBezTo>
                    <a:pt x="132" y="2096"/>
                    <a:pt x="132" y="2097"/>
                    <a:pt x="132" y="2097"/>
                  </a:cubicBezTo>
                  <a:cubicBezTo>
                    <a:pt x="135" y="2102"/>
                    <a:pt x="135" y="2111"/>
                    <a:pt x="134" y="2119"/>
                  </a:cubicBezTo>
                  <a:cubicBezTo>
                    <a:pt x="135" y="2116"/>
                    <a:pt x="136" y="2114"/>
                    <a:pt x="138" y="2113"/>
                  </a:cubicBezTo>
                  <a:cubicBezTo>
                    <a:pt x="138" y="2115"/>
                    <a:pt x="138" y="2118"/>
                    <a:pt x="137" y="2121"/>
                  </a:cubicBezTo>
                  <a:cubicBezTo>
                    <a:pt x="142" y="2113"/>
                    <a:pt x="148" y="2105"/>
                    <a:pt x="153" y="2102"/>
                  </a:cubicBezTo>
                  <a:cubicBezTo>
                    <a:pt x="153" y="2102"/>
                    <a:pt x="153" y="2102"/>
                    <a:pt x="153" y="2102"/>
                  </a:cubicBezTo>
                  <a:cubicBezTo>
                    <a:pt x="153" y="2102"/>
                    <a:pt x="153" y="2102"/>
                    <a:pt x="153" y="2102"/>
                  </a:cubicBezTo>
                  <a:cubicBezTo>
                    <a:pt x="153" y="2108"/>
                    <a:pt x="147" y="2118"/>
                    <a:pt x="141" y="2125"/>
                  </a:cubicBezTo>
                  <a:cubicBezTo>
                    <a:pt x="144" y="2123"/>
                    <a:pt x="147" y="2121"/>
                    <a:pt x="149" y="2121"/>
                  </a:cubicBezTo>
                  <a:cubicBezTo>
                    <a:pt x="149" y="2121"/>
                    <a:pt x="149" y="2121"/>
                    <a:pt x="149" y="2121"/>
                  </a:cubicBezTo>
                  <a:cubicBezTo>
                    <a:pt x="149" y="2121"/>
                    <a:pt x="149" y="2121"/>
                    <a:pt x="149" y="2121"/>
                  </a:cubicBezTo>
                  <a:cubicBezTo>
                    <a:pt x="148" y="2123"/>
                    <a:pt x="147" y="2125"/>
                    <a:pt x="144" y="2127"/>
                  </a:cubicBezTo>
                  <a:cubicBezTo>
                    <a:pt x="151" y="2125"/>
                    <a:pt x="160" y="2123"/>
                    <a:pt x="167" y="2123"/>
                  </a:cubicBezTo>
                  <a:cubicBezTo>
                    <a:pt x="167" y="2123"/>
                    <a:pt x="168" y="2123"/>
                    <a:pt x="169" y="2123"/>
                  </a:cubicBezTo>
                  <a:cubicBezTo>
                    <a:pt x="163" y="2127"/>
                    <a:pt x="153" y="2130"/>
                    <a:pt x="146" y="2132"/>
                  </a:cubicBezTo>
                  <a:cubicBezTo>
                    <a:pt x="148" y="2132"/>
                    <a:pt x="152" y="2132"/>
                    <a:pt x="153" y="2133"/>
                  </a:cubicBezTo>
                  <a:cubicBezTo>
                    <a:pt x="152" y="2134"/>
                    <a:pt x="150" y="2134"/>
                    <a:pt x="148" y="2135"/>
                  </a:cubicBezTo>
                  <a:cubicBezTo>
                    <a:pt x="156" y="2137"/>
                    <a:pt x="164" y="2140"/>
                    <a:pt x="168" y="2143"/>
                  </a:cubicBezTo>
                  <a:cubicBezTo>
                    <a:pt x="166" y="2144"/>
                    <a:pt x="165" y="2144"/>
                    <a:pt x="164" y="2144"/>
                  </a:cubicBezTo>
                  <a:cubicBezTo>
                    <a:pt x="158" y="2144"/>
                    <a:pt x="149" y="2141"/>
                    <a:pt x="142" y="2139"/>
                  </a:cubicBezTo>
                  <a:cubicBezTo>
                    <a:pt x="145" y="2141"/>
                    <a:pt x="148" y="2143"/>
                    <a:pt x="148" y="2145"/>
                  </a:cubicBezTo>
                  <a:cubicBezTo>
                    <a:pt x="146" y="2145"/>
                    <a:pt x="143" y="2143"/>
                    <a:pt x="140" y="2141"/>
                  </a:cubicBezTo>
                  <a:cubicBezTo>
                    <a:pt x="146" y="2148"/>
                    <a:pt x="152" y="2158"/>
                    <a:pt x="152" y="2164"/>
                  </a:cubicBezTo>
                  <a:cubicBezTo>
                    <a:pt x="147" y="2162"/>
                    <a:pt x="142" y="2154"/>
                    <a:pt x="138" y="2147"/>
                  </a:cubicBezTo>
                  <a:cubicBezTo>
                    <a:pt x="138" y="2149"/>
                    <a:pt x="138" y="2151"/>
                    <a:pt x="138" y="2153"/>
                  </a:cubicBezTo>
                  <a:cubicBezTo>
                    <a:pt x="137" y="2152"/>
                    <a:pt x="136" y="2150"/>
                    <a:pt x="135" y="2148"/>
                  </a:cubicBezTo>
                  <a:cubicBezTo>
                    <a:pt x="135" y="2155"/>
                    <a:pt x="135" y="2164"/>
                    <a:pt x="133" y="2169"/>
                  </a:cubicBezTo>
                  <a:cubicBezTo>
                    <a:pt x="133" y="2169"/>
                    <a:pt x="133" y="2170"/>
                    <a:pt x="132" y="2170"/>
                  </a:cubicBezTo>
                  <a:cubicBezTo>
                    <a:pt x="129" y="2165"/>
                    <a:pt x="129" y="2154"/>
                    <a:pt x="129" y="2145"/>
                  </a:cubicBezTo>
                  <a:cubicBezTo>
                    <a:pt x="128" y="2148"/>
                    <a:pt x="127" y="2151"/>
                    <a:pt x="125" y="2152"/>
                  </a:cubicBezTo>
                  <a:cubicBezTo>
                    <a:pt x="125" y="2150"/>
                    <a:pt x="125" y="2147"/>
                    <a:pt x="126" y="2144"/>
                  </a:cubicBezTo>
                  <a:cubicBezTo>
                    <a:pt x="121" y="2152"/>
                    <a:pt x="115" y="2160"/>
                    <a:pt x="109" y="2162"/>
                  </a:cubicBezTo>
                  <a:cubicBezTo>
                    <a:pt x="110" y="2157"/>
                    <a:pt x="115" y="2149"/>
                    <a:pt x="120" y="2143"/>
                  </a:cubicBezTo>
                  <a:cubicBezTo>
                    <a:pt x="118" y="2144"/>
                    <a:pt x="117" y="2145"/>
                    <a:pt x="115" y="2145"/>
                  </a:cubicBezTo>
                  <a:cubicBezTo>
                    <a:pt x="116" y="2144"/>
                    <a:pt x="117" y="2142"/>
                    <a:pt x="118" y="2141"/>
                  </a:cubicBezTo>
                  <a:cubicBezTo>
                    <a:pt x="112" y="2144"/>
                    <a:pt x="105" y="2146"/>
                    <a:pt x="99" y="2146"/>
                  </a:cubicBezTo>
                  <a:cubicBezTo>
                    <a:pt x="98" y="2146"/>
                    <a:pt x="98" y="2146"/>
                    <a:pt x="97" y="2146"/>
                  </a:cubicBezTo>
                  <a:cubicBezTo>
                    <a:pt x="101" y="2141"/>
                    <a:pt x="111" y="2137"/>
                    <a:pt x="120" y="2135"/>
                  </a:cubicBezTo>
                  <a:cubicBezTo>
                    <a:pt x="116" y="2135"/>
                    <a:pt x="113" y="2134"/>
                    <a:pt x="111" y="2133"/>
                  </a:cubicBezTo>
                  <a:cubicBezTo>
                    <a:pt x="113" y="2132"/>
                    <a:pt x="117" y="2131"/>
                    <a:pt x="120" y="2131"/>
                  </a:cubicBezTo>
                  <a:cubicBezTo>
                    <a:pt x="111" y="2129"/>
                    <a:pt x="101" y="2125"/>
                    <a:pt x="97" y="2120"/>
                  </a:cubicBezTo>
                  <a:cubicBezTo>
                    <a:pt x="98" y="2120"/>
                    <a:pt x="98" y="2120"/>
                    <a:pt x="99" y="2120"/>
                  </a:cubicBezTo>
                  <a:cubicBezTo>
                    <a:pt x="105" y="2120"/>
                    <a:pt x="114" y="2123"/>
                    <a:pt x="120" y="2126"/>
                  </a:cubicBezTo>
                  <a:cubicBezTo>
                    <a:pt x="118" y="2124"/>
                    <a:pt x="116" y="2122"/>
                    <a:pt x="116" y="2120"/>
                  </a:cubicBezTo>
                  <a:cubicBezTo>
                    <a:pt x="117" y="2120"/>
                    <a:pt x="119" y="2121"/>
                    <a:pt x="121" y="2122"/>
                  </a:cubicBezTo>
                  <a:cubicBezTo>
                    <a:pt x="116" y="2116"/>
                    <a:pt x="111" y="2108"/>
                    <a:pt x="110" y="2102"/>
                  </a:cubicBezTo>
                  <a:cubicBezTo>
                    <a:pt x="115" y="2104"/>
                    <a:pt x="122" y="2113"/>
                    <a:pt x="126" y="2120"/>
                  </a:cubicBezTo>
                  <a:cubicBezTo>
                    <a:pt x="125" y="2117"/>
                    <a:pt x="125" y="2115"/>
                    <a:pt x="126" y="2113"/>
                  </a:cubicBezTo>
                  <a:cubicBezTo>
                    <a:pt x="127" y="2114"/>
                    <a:pt x="128" y="2116"/>
                    <a:pt x="129" y="2118"/>
                  </a:cubicBezTo>
                  <a:moveTo>
                    <a:pt x="474" y="1838"/>
                  </a:moveTo>
                  <a:cubicBezTo>
                    <a:pt x="473" y="1830"/>
                    <a:pt x="474" y="1821"/>
                    <a:pt x="476" y="1817"/>
                  </a:cubicBezTo>
                  <a:cubicBezTo>
                    <a:pt x="477" y="1817"/>
                    <a:pt x="477" y="1818"/>
                    <a:pt x="477" y="1818"/>
                  </a:cubicBezTo>
                  <a:cubicBezTo>
                    <a:pt x="479" y="1823"/>
                    <a:pt x="480" y="1831"/>
                    <a:pt x="479" y="1838"/>
                  </a:cubicBezTo>
                  <a:cubicBezTo>
                    <a:pt x="480" y="1836"/>
                    <a:pt x="481" y="1834"/>
                    <a:pt x="482" y="1833"/>
                  </a:cubicBezTo>
                  <a:cubicBezTo>
                    <a:pt x="483" y="1835"/>
                    <a:pt x="483" y="1838"/>
                    <a:pt x="482" y="1840"/>
                  </a:cubicBezTo>
                  <a:cubicBezTo>
                    <a:pt x="486" y="1833"/>
                    <a:pt x="492" y="1825"/>
                    <a:pt x="497" y="1823"/>
                  </a:cubicBezTo>
                  <a:cubicBezTo>
                    <a:pt x="497" y="1823"/>
                    <a:pt x="497" y="1823"/>
                    <a:pt x="497" y="1823"/>
                  </a:cubicBezTo>
                  <a:cubicBezTo>
                    <a:pt x="497" y="1823"/>
                    <a:pt x="497" y="1823"/>
                    <a:pt x="497" y="1823"/>
                  </a:cubicBezTo>
                  <a:cubicBezTo>
                    <a:pt x="497" y="1829"/>
                    <a:pt x="491" y="1838"/>
                    <a:pt x="485" y="1844"/>
                  </a:cubicBezTo>
                  <a:cubicBezTo>
                    <a:pt x="488" y="1842"/>
                    <a:pt x="491" y="1841"/>
                    <a:pt x="493" y="1841"/>
                  </a:cubicBezTo>
                  <a:cubicBezTo>
                    <a:pt x="493" y="1841"/>
                    <a:pt x="493" y="1841"/>
                    <a:pt x="493" y="1841"/>
                  </a:cubicBezTo>
                  <a:cubicBezTo>
                    <a:pt x="493" y="1841"/>
                    <a:pt x="493" y="1841"/>
                    <a:pt x="493" y="1841"/>
                  </a:cubicBezTo>
                  <a:cubicBezTo>
                    <a:pt x="492" y="1843"/>
                    <a:pt x="492" y="1845"/>
                    <a:pt x="489" y="1847"/>
                  </a:cubicBezTo>
                  <a:cubicBezTo>
                    <a:pt x="495" y="1844"/>
                    <a:pt x="504" y="1842"/>
                    <a:pt x="510" y="1842"/>
                  </a:cubicBezTo>
                  <a:cubicBezTo>
                    <a:pt x="511" y="1842"/>
                    <a:pt x="511" y="1842"/>
                    <a:pt x="512" y="1842"/>
                  </a:cubicBezTo>
                  <a:cubicBezTo>
                    <a:pt x="506" y="1846"/>
                    <a:pt x="497" y="1849"/>
                    <a:pt x="491" y="1851"/>
                  </a:cubicBezTo>
                  <a:cubicBezTo>
                    <a:pt x="492" y="1851"/>
                    <a:pt x="496" y="1851"/>
                    <a:pt x="497" y="1852"/>
                  </a:cubicBezTo>
                  <a:cubicBezTo>
                    <a:pt x="496" y="1853"/>
                    <a:pt x="494" y="1854"/>
                    <a:pt x="492" y="1854"/>
                  </a:cubicBezTo>
                  <a:cubicBezTo>
                    <a:pt x="500" y="1856"/>
                    <a:pt x="507" y="1858"/>
                    <a:pt x="511" y="1862"/>
                  </a:cubicBezTo>
                  <a:cubicBezTo>
                    <a:pt x="510" y="1862"/>
                    <a:pt x="509" y="1863"/>
                    <a:pt x="507" y="1863"/>
                  </a:cubicBezTo>
                  <a:cubicBezTo>
                    <a:pt x="501" y="1863"/>
                    <a:pt x="493" y="1860"/>
                    <a:pt x="487" y="1858"/>
                  </a:cubicBezTo>
                  <a:cubicBezTo>
                    <a:pt x="490" y="1860"/>
                    <a:pt x="492" y="1862"/>
                    <a:pt x="493" y="1864"/>
                  </a:cubicBezTo>
                  <a:cubicBezTo>
                    <a:pt x="490" y="1863"/>
                    <a:pt x="488" y="1862"/>
                    <a:pt x="485" y="1860"/>
                  </a:cubicBezTo>
                  <a:cubicBezTo>
                    <a:pt x="490" y="1867"/>
                    <a:pt x="496" y="1876"/>
                    <a:pt x="496" y="1882"/>
                  </a:cubicBezTo>
                  <a:cubicBezTo>
                    <a:pt x="492" y="1879"/>
                    <a:pt x="486" y="1872"/>
                    <a:pt x="483" y="1866"/>
                  </a:cubicBezTo>
                  <a:cubicBezTo>
                    <a:pt x="483" y="1868"/>
                    <a:pt x="483" y="1869"/>
                    <a:pt x="483" y="1871"/>
                  </a:cubicBezTo>
                  <a:cubicBezTo>
                    <a:pt x="482" y="1870"/>
                    <a:pt x="481" y="1868"/>
                    <a:pt x="480" y="1866"/>
                  </a:cubicBezTo>
                  <a:cubicBezTo>
                    <a:pt x="480" y="1873"/>
                    <a:pt x="480" y="1882"/>
                    <a:pt x="478" y="1886"/>
                  </a:cubicBezTo>
                  <a:cubicBezTo>
                    <a:pt x="478" y="1887"/>
                    <a:pt x="478" y="1887"/>
                    <a:pt x="477" y="1887"/>
                  </a:cubicBezTo>
                  <a:cubicBezTo>
                    <a:pt x="474" y="1883"/>
                    <a:pt x="474" y="1872"/>
                    <a:pt x="475" y="1864"/>
                  </a:cubicBezTo>
                  <a:cubicBezTo>
                    <a:pt x="473" y="1867"/>
                    <a:pt x="472" y="1869"/>
                    <a:pt x="471" y="1871"/>
                  </a:cubicBezTo>
                  <a:cubicBezTo>
                    <a:pt x="470" y="1869"/>
                    <a:pt x="471" y="1866"/>
                    <a:pt x="471" y="1863"/>
                  </a:cubicBezTo>
                  <a:cubicBezTo>
                    <a:pt x="467" y="1870"/>
                    <a:pt x="460" y="1878"/>
                    <a:pt x="455" y="1880"/>
                  </a:cubicBezTo>
                  <a:cubicBezTo>
                    <a:pt x="456" y="1875"/>
                    <a:pt x="461" y="1868"/>
                    <a:pt x="466" y="1862"/>
                  </a:cubicBezTo>
                  <a:cubicBezTo>
                    <a:pt x="464" y="1863"/>
                    <a:pt x="462" y="1863"/>
                    <a:pt x="461" y="1864"/>
                  </a:cubicBezTo>
                  <a:cubicBezTo>
                    <a:pt x="461" y="1862"/>
                    <a:pt x="463" y="1861"/>
                    <a:pt x="464" y="1860"/>
                  </a:cubicBezTo>
                  <a:cubicBezTo>
                    <a:pt x="458" y="1862"/>
                    <a:pt x="451" y="1865"/>
                    <a:pt x="446" y="1865"/>
                  </a:cubicBezTo>
                  <a:cubicBezTo>
                    <a:pt x="445" y="1865"/>
                    <a:pt x="444" y="1865"/>
                    <a:pt x="444" y="1864"/>
                  </a:cubicBezTo>
                  <a:cubicBezTo>
                    <a:pt x="447" y="1860"/>
                    <a:pt x="457" y="1856"/>
                    <a:pt x="465" y="1854"/>
                  </a:cubicBezTo>
                  <a:cubicBezTo>
                    <a:pt x="462" y="1854"/>
                    <a:pt x="459" y="1853"/>
                    <a:pt x="457" y="1852"/>
                  </a:cubicBezTo>
                  <a:cubicBezTo>
                    <a:pt x="459" y="1851"/>
                    <a:pt x="462" y="1851"/>
                    <a:pt x="466" y="1850"/>
                  </a:cubicBezTo>
                  <a:cubicBezTo>
                    <a:pt x="458" y="1848"/>
                    <a:pt x="447" y="1844"/>
                    <a:pt x="444" y="1840"/>
                  </a:cubicBezTo>
                  <a:cubicBezTo>
                    <a:pt x="444" y="1840"/>
                    <a:pt x="445" y="1840"/>
                    <a:pt x="446" y="1840"/>
                  </a:cubicBezTo>
                  <a:cubicBezTo>
                    <a:pt x="452" y="1840"/>
                    <a:pt x="459" y="1842"/>
                    <a:pt x="466" y="1845"/>
                  </a:cubicBezTo>
                  <a:cubicBezTo>
                    <a:pt x="464" y="1843"/>
                    <a:pt x="462" y="1841"/>
                    <a:pt x="461" y="1840"/>
                  </a:cubicBezTo>
                  <a:cubicBezTo>
                    <a:pt x="463" y="1840"/>
                    <a:pt x="465" y="1841"/>
                    <a:pt x="466" y="1842"/>
                  </a:cubicBezTo>
                  <a:cubicBezTo>
                    <a:pt x="462" y="1836"/>
                    <a:pt x="457" y="1828"/>
                    <a:pt x="456" y="1823"/>
                  </a:cubicBezTo>
                  <a:cubicBezTo>
                    <a:pt x="461" y="1825"/>
                    <a:pt x="467" y="1833"/>
                    <a:pt x="471" y="1840"/>
                  </a:cubicBezTo>
                  <a:cubicBezTo>
                    <a:pt x="471" y="1837"/>
                    <a:pt x="470" y="1835"/>
                    <a:pt x="471" y="1833"/>
                  </a:cubicBezTo>
                  <a:cubicBezTo>
                    <a:pt x="472" y="1834"/>
                    <a:pt x="473" y="1836"/>
                    <a:pt x="474" y="1838"/>
                  </a:cubicBezTo>
                  <a:moveTo>
                    <a:pt x="938" y="1794"/>
                  </a:moveTo>
                  <a:cubicBezTo>
                    <a:pt x="937" y="1784"/>
                    <a:pt x="938" y="1773"/>
                    <a:pt x="941" y="1767"/>
                  </a:cubicBezTo>
                  <a:cubicBezTo>
                    <a:pt x="941" y="1768"/>
                    <a:pt x="942" y="1769"/>
                    <a:pt x="942" y="1769"/>
                  </a:cubicBezTo>
                  <a:cubicBezTo>
                    <a:pt x="944" y="1775"/>
                    <a:pt x="945" y="1785"/>
                    <a:pt x="944" y="1794"/>
                  </a:cubicBezTo>
                  <a:cubicBezTo>
                    <a:pt x="945" y="1791"/>
                    <a:pt x="947" y="1789"/>
                    <a:pt x="948" y="1787"/>
                  </a:cubicBezTo>
                  <a:cubicBezTo>
                    <a:pt x="949" y="1790"/>
                    <a:pt x="948" y="1793"/>
                    <a:pt x="947" y="1796"/>
                  </a:cubicBezTo>
                  <a:cubicBezTo>
                    <a:pt x="952" y="1788"/>
                    <a:pt x="960" y="1778"/>
                    <a:pt x="966" y="1775"/>
                  </a:cubicBezTo>
                  <a:cubicBezTo>
                    <a:pt x="966" y="1775"/>
                    <a:pt x="966" y="1775"/>
                    <a:pt x="966" y="1775"/>
                  </a:cubicBezTo>
                  <a:cubicBezTo>
                    <a:pt x="966" y="1775"/>
                    <a:pt x="966" y="1775"/>
                    <a:pt x="966" y="1775"/>
                  </a:cubicBezTo>
                  <a:cubicBezTo>
                    <a:pt x="965" y="1782"/>
                    <a:pt x="958" y="1793"/>
                    <a:pt x="951" y="1801"/>
                  </a:cubicBezTo>
                  <a:cubicBezTo>
                    <a:pt x="955" y="1798"/>
                    <a:pt x="958" y="1797"/>
                    <a:pt x="961" y="1797"/>
                  </a:cubicBezTo>
                  <a:cubicBezTo>
                    <a:pt x="961" y="1797"/>
                    <a:pt x="961" y="1797"/>
                    <a:pt x="961" y="1797"/>
                  </a:cubicBezTo>
                  <a:cubicBezTo>
                    <a:pt x="961" y="1797"/>
                    <a:pt x="961" y="1797"/>
                    <a:pt x="961" y="1797"/>
                  </a:cubicBezTo>
                  <a:cubicBezTo>
                    <a:pt x="959" y="1799"/>
                    <a:pt x="959" y="1801"/>
                    <a:pt x="955" y="1804"/>
                  </a:cubicBezTo>
                  <a:cubicBezTo>
                    <a:pt x="963" y="1801"/>
                    <a:pt x="974" y="1798"/>
                    <a:pt x="981" y="1798"/>
                  </a:cubicBezTo>
                  <a:cubicBezTo>
                    <a:pt x="982" y="1798"/>
                    <a:pt x="983" y="1798"/>
                    <a:pt x="983" y="1798"/>
                  </a:cubicBezTo>
                  <a:cubicBezTo>
                    <a:pt x="977" y="1803"/>
                    <a:pt x="966" y="1807"/>
                    <a:pt x="958" y="1809"/>
                  </a:cubicBezTo>
                  <a:cubicBezTo>
                    <a:pt x="960" y="1809"/>
                    <a:pt x="964" y="1809"/>
                    <a:pt x="965" y="1810"/>
                  </a:cubicBezTo>
                  <a:cubicBezTo>
                    <a:pt x="964" y="1811"/>
                    <a:pt x="962" y="1812"/>
                    <a:pt x="960" y="1812"/>
                  </a:cubicBezTo>
                  <a:cubicBezTo>
                    <a:pt x="969" y="1814"/>
                    <a:pt x="978" y="1818"/>
                    <a:pt x="982" y="1822"/>
                  </a:cubicBezTo>
                  <a:cubicBezTo>
                    <a:pt x="981" y="1823"/>
                    <a:pt x="979" y="1823"/>
                    <a:pt x="978" y="1823"/>
                  </a:cubicBezTo>
                  <a:cubicBezTo>
                    <a:pt x="971" y="1823"/>
                    <a:pt x="961" y="1820"/>
                    <a:pt x="953" y="1817"/>
                  </a:cubicBezTo>
                  <a:cubicBezTo>
                    <a:pt x="956" y="1819"/>
                    <a:pt x="959" y="1822"/>
                    <a:pt x="960" y="1824"/>
                  </a:cubicBezTo>
                  <a:cubicBezTo>
                    <a:pt x="958" y="1824"/>
                    <a:pt x="954" y="1822"/>
                    <a:pt x="951" y="1820"/>
                  </a:cubicBezTo>
                  <a:cubicBezTo>
                    <a:pt x="957" y="1828"/>
                    <a:pt x="964" y="1839"/>
                    <a:pt x="965" y="1846"/>
                  </a:cubicBezTo>
                  <a:cubicBezTo>
                    <a:pt x="959" y="1843"/>
                    <a:pt x="953" y="1835"/>
                    <a:pt x="948" y="1826"/>
                  </a:cubicBezTo>
                  <a:cubicBezTo>
                    <a:pt x="948" y="1829"/>
                    <a:pt x="949" y="1831"/>
                    <a:pt x="948" y="1833"/>
                  </a:cubicBezTo>
                  <a:cubicBezTo>
                    <a:pt x="947" y="1831"/>
                    <a:pt x="946" y="1829"/>
                    <a:pt x="945" y="1827"/>
                  </a:cubicBezTo>
                  <a:cubicBezTo>
                    <a:pt x="945" y="1836"/>
                    <a:pt x="945" y="1846"/>
                    <a:pt x="943" y="1851"/>
                  </a:cubicBezTo>
                  <a:cubicBezTo>
                    <a:pt x="942" y="1852"/>
                    <a:pt x="942" y="1852"/>
                    <a:pt x="942" y="1853"/>
                  </a:cubicBezTo>
                  <a:cubicBezTo>
                    <a:pt x="938" y="1847"/>
                    <a:pt x="938" y="1834"/>
                    <a:pt x="938" y="1824"/>
                  </a:cubicBezTo>
                  <a:cubicBezTo>
                    <a:pt x="937" y="1828"/>
                    <a:pt x="936" y="1831"/>
                    <a:pt x="934" y="1832"/>
                  </a:cubicBezTo>
                  <a:cubicBezTo>
                    <a:pt x="933" y="1830"/>
                    <a:pt x="934" y="1827"/>
                    <a:pt x="935" y="1823"/>
                  </a:cubicBezTo>
                  <a:cubicBezTo>
                    <a:pt x="929" y="1832"/>
                    <a:pt x="921" y="1841"/>
                    <a:pt x="915" y="1844"/>
                  </a:cubicBezTo>
                  <a:cubicBezTo>
                    <a:pt x="916" y="1838"/>
                    <a:pt x="922" y="1829"/>
                    <a:pt x="928" y="1822"/>
                  </a:cubicBezTo>
                  <a:cubicBezTo>
                    <a:pt x="926" y="1823"/>
                    <a:pt x="924" y="1824"/>
                    <a:pt x="922" y="1824"/>
                  </a:cubicBezTo>
                  <a:cubicBezTo>
                    <a:pt x="923" y="1822"/>
                    <a:pt x="924" y="1821"/>
                    <a:pt x="926" y="1819"/>
                  </a:cubicBezTo>
                  <a:cubicBezTo>
                    <a:pt x="920" y="1822"/>
                    <a:pt x="914" y="1824"/>
                    <a:pt x="908" y="1825"/>
                  </a:cubicBezTo>
                  <a:cubicBezTo>
                    <a:pt x="907" y="1825"/>
                    <a:pt x="905" y="1825"/>
                    <a:pt x="904" y="1825"/>
                  </a:cubicBezTo>
                  <a:cubicBezTo>
                    <a:pt x="903" y="1825"/>
                    <a:pt x="902" y="1825"/>
                    <a:pt x="901" y="1825"/>
                  </a:cubicBezTo>
                  <a:cubicBezTo>
                    <a:pt x="903" y="1823"/>
                    <a:pt x="905" y="1821"/>
                    <a:pt x="908" y="1819"/>
                  </a:cubicBezTo>
                  <a:cubicBezTo>
                    <a:pt x="914" y="1816"/>
                    <a:pt x="921" y="1814"/>
                    <a:pt x="927" y="1812"/>
                  </a:cubicBezTo>
                  <a:cubicBezTo>
                    <a:pt x="923" y="1812"/>
                    <a:pt x="920" y="1812"/>
                    <a:pt x="918" y="1810"/>
                  </a:cubicBezTo>
                  <a:cubicBezTo>
                    <a:pt x="920" y="1809"/>
                    <a:pt x="924" y="1808"/>
                    <a:pt x="928" y="1808"/>
                  </a:cubicBezTo>
                  <a:cubicBezTo>
                    <a:pt x="921" y="1807"/>
                    <a:pt x="914" y="1804"/>
                    <a:pt x="908" y="1801"/>
                  </a:cubicBezTo>
                  <a:cubicBezTo>
                    <a:pt x="905" y="1799"/>
                    <a:pt x="903" y="1797"/>
                    <a:pt x="901" y="1795"/>
                  </a:cubicBezTo>
                  <a:cubicBezTo>
                    <a:pt x="902" y="1795"/>
                    <a:pt x="903" y="1795"/>
                    <a:pt x="904" y="1795"/>
                  </a:cubicBezTo>
                  <a:cubicBezTo>
                    <a:pt x="905" y="1795"/>
                    <a:pt x="907" y="1795"/>
                    <a:pt x="908" y="1795"/>
                  </a:cubicBezTo>
                  <a:cubicBezTo>
                    <a:pt x="914" y="1796"/>
                    <a:pt x="922" y="1799"/>
                    <a:pt x="928" y="1802"/>
                  </a:cubicBezTo>
                  <a:cubicBezTo>
                    <a:pt x="926" y="1800"/>
                    <a:pt x="923" y="1797"/>
                    <a:pt x="923" y="1795"/>
                  </a:cubicBezTo>
                  <a:cubicBezTo>
                    <a:pt x="924" y="1796"/>
                    <a:pt x="927" y="1797"/>
                    <a:pt x="929" y="1798"/>
                  </a:cubicBezTo>
                  <a:cubicBezTo>
                    <a:pt x="923" y="1791"/>
                    <a:pt x="917" y="1781"/>
                    <a:pt x="917" y="1775"/>
                  </a:cubicBezTo>
                  <a:cubicBezTo>
                    <a:pt x="923" y="1778"/>
                    <a:pt x="930" y="1787"/>
                    <a:pt x="935" y="1795"/>
                  </a:cubicBezTo>
                  <a:cubicBezTo>
                    <a:pt x="934" y="1792"/>
                    <a:pt x="934" y="1789"/>
                    <a:pt x="934" y="1787"/>
                  </a:cubicBezTo>
                  <a:cubicBezTo>
                    <a:pt x="935" y="1789"/>
                    <a:pt x="937" y="1791"/>
                    <a:pt x="938" y="1794"/>
                  </a:cubicBezTo>
                  <a:moveTo>
                    <a:pt x="589" y="1430"/>
                  </a:moveTo>
                  <a:cubicBezTo>
                    <a:pt x="588" y="1412"/>
                    <a:pt x="589" y="1392"/>
                    <a:pt x="595" y="1383"/>
                  </a:cubicBezTo>
                  <a:cubicBezTo>
                    <a:pt x="595" y="1384"/>
                    <a:pt x="596" y="1385"/>
                    <a:pt x="596" y="1386"/>
                  </a:cubicBezTo>
                  <a:cubicBezTo>
                    <a:pt x="601" y="1397"/>
                    <a:pt x="602" y="1414"/>
                    <a:pt x="601" y="1430"/>
                  </a:cubicBezTo>
                  <a:cubicBezTo>
                    <a:pt x="603" y="1425"/>
                    <a:pt x="605" y="1421"/>
                    <a:pt x="607" y="1418"/>
                  </a:cubicBezTo>
                  <a:cubicBezTo>
                    <a:pt x="608" y="1422"/>
                    <a:pt x="608" y="1428"/>
                    <a:pt x="606" y="1434"/>
                  </a:cubicBezTo>
                  <a:cubicBezTo>
                    <a:pt x="615" y="1419"/>
                    <a:pt x="628" y="1401"/>
                    <a:pt x="639" y="1397"/>
                  </a:cubicBezTo>
                  <a:cubicBezTo>
                    <a:pt x="639" y="1397"/>
                    <a:pt x="639" y="1397"/>
                    <a:pt x="639" y="1397"/>
                  </a:cubicBezTo>
                  <a:cubicBezTo>
                    <a:pt x="639" y="1397"/>
                    <a:pt x="639" y="1397"/>
                    <a:pt x="639" y="1397"/>
                  </a:cubicBezTo>
                  <a:cubicBezTo>
                    <a:pt x="638" y="1409"/>
                    <a:pt x="625" y="1428"/>
                    <a:pt x="614" y="1442"/>
                  </a:cubicBezTo>
                  <a:cubicBezTo>
                    <a:pt x="619" y="1438"/>
                    <a:pt x="625" y="1435"/>
                    <a:pt x="630" y="1435"/>
                  </a:cubicBezTo>
                  <a:cubicBezTo>
                    <a:pt x="630" y="1435"/>
                    <a:pt x="630" y="1435"/>
                    <a:pt x="630" y="1435"/>
                  </a:cubicBezTo>
                  <a:cubicBezTo>
                    <a:pt x="630" y="1435"/>
                    <a:pt x="630" y="1435"/>
                    <a:pt x="630" y="1435"/>
                  </a:cubicBezTo>
                  <a:cubicBezTo>
                    <a:pt x="628" y="1439"/>
                    <a:pt x="627" y="1443"/>
                    <a:pt x="621" y="1447"/>
                  </a:cubicBezTo>
                  <a:cubicBezTo>
                    <a:pt x="634" y="1442"/>
                    <a:pt x="653" y="1438"/>
                    <a:pt x="666" y="1438"/>
                  </a:cubicBezTo>
                  <a:cubicBezTo>
                    <a:pt x="668" y="1438"/>
                    <a:pt x="669" y="1438"/>
                    <a:pt x="670" y="1438"/>
                  </a:cubicBezTo>
                  <a:cubicBezTo>
                    <a:pt x="659" y="1446"/>
                    <a:pt x="639" y="1452"/>
                    <a:pt x="625" y="1456"/>
                  </a:cubicBezTo>
                  <a:cubicBezTo>
                    <a:pt x="629" y="1457"/>
                    <a:pt x="636" y="1457"/>
                    <a:pt x="638" y="1459"/>
                  </a:cubicBezTo>
                  <a:cubicBezTo>
                    <a:pt x="636" y="1460"/>
                    <a:pt x="632" y="1462"/>
                    <a:pt x="628" y="1462"/>
                  </a:cubicBezTo>
                  <a:cubicBezTo>
                    <a:pt x="644" y="1466"/>
                    <a:pt x="661" y="1472"/>
                    <a:pt x="668" y="1480"/>
                  </a:cubicBezTo>
                  <a:cubicBezTo>
                    <a:pt x="666" y="1481"/>
                    <a:pt x="663" y="1481"/>
                    <a:pt x="660" y="1481"/>
                  </a:cubicBezTo>
                  <a:cubicBezTo>
                    <a:pt x="648" y="1481"/>
                    <a:pt x="631" y="1476"/>
                    <a:pt x="617" y="1470"/>
                  </a:cubicBezTo>
                  <a:cubicBezTo>
                    <a:pt x="623" y="1475"/>
                    <a:pt x="627" y="1479"/>
                    <a:pt x="629" y="1484"/>
                  </a:cubicBezTo>
                  <a:cubicBezTo>
                    <a:pt x="624" y="1483"/>
                    <a:pt x="618" y="1480"/>
                    <a:pt x="613" y="1476"/>
                  </a:cubicBezTo>
                  <a:cubicBezTo>
                    <a:pt x="624" y="1490"/>
                    <a:pt x="636" y="1509"/>
                    <a:pt x="637" y="1522"/>
                  </a:cubicBezTo>
                  <a:cubicBezTo>
                    <a:pt x="627" y="1517"/>
                    <a:pt x="616" y="1502"/>
                    <a:pt x="608" y="1488"/>
                  </a:cubicBezTo>
                  <a:cubicBezTo>
                    <a:pt x="608" y="1492"/>
                    <a:pt x="609" y="1496"/>
                    <a:pt x="608" y="1499"/>
                  </a:cubicBezTo>
                  <a:cubicBezTo>
                    <a:pt x="605" y="1496"/>
                    <a:pt x="603" y="1493"/>
                    <a:pt x="602" y="1489"/>
                  </a:cubicBezTo>
                  <a:cubicBezTo>
                    <a:pt x="603" y="1504"/>
                    <a:pt x="602" y="1522"/>
                    <a:pt x="598" y="1532"/>
                  </a:cubicBezTo>
                  <a:cubicBezTo>
                    <a:pt x="597" y="1533"/>
                    <a:pt x="597" y="1534"/>
                    <a:pt x="597" y="1534"/>
                  </a:cubicBezTo>
                  <a:cubicBezTo>
                    <a:pt x="590" y="1524"/>
                    <a:pt x="589" y="1502"/>
                    <a:pt x="590" y="1484"/>
                  </a:cubicBezTo>
                  <a:cubicBezTo>
                    <a:pt x="588" y="1490"/>
                    <a:pt x="585" y="1496"/>
                    <a:pt x="582" y="1498"/>
                  </a:cubicBezTo>
                  <a:cubicBezTo>
                    <a:pt x="581" y="1494"/>
                    <a:pt x="582" y="1488"/>
                    <a:pt x="584" y="1482"/>
                  </a:cubicBezTo>
                  <a:cubicBezTo>
                    <a:pt x="574" y="1497"/>
                    <a:pt x="560" y="1514"/>
                    <a:pt x="549" y="1519"/>
                  </a:cubicBezTo>
                  <a:cubicBezTo>
                    <a:pt x="550" y="1508"/>
                    <a:pt x="561" y="1492"/>
                    <a:pt x="572" y="1479"/>
                  </a:cubicBezTo>
                  <a:cubicBezTo>
                    <a:pt x="568" y="1482"/>
                    <a:pt x="565" y="1483"/>
                    <a:pt x="561" y="1483"/>
                  </a:cubicBezTo>
                  <a:cubicBezTo>
                    <a:pt x="563" y="1481"/>
                    <a:pt x="565" y="1478"/>
                    <a:pt x="568" y="1475"/>
                  </a:cubicBezTo>
                  <a:cubicBezTo>
                    <a:pt x="555" y="1481"/>
                    <a:pt x="540" y="1485"/>
                    <a:pt x="529" y="1485"/>
                  </a:cubicBezTo>
                  <a:cubicBezTo>
                    <a:pt x="528" y="1485"/>
                    <a:pt x="526" y="1485"/>
                    <a:pt x="524" y="1485"/>
                  </a:cubicBezTo>
                  <a:cubicBezTo>
                    <a:pt x="532" y="1475"/>
                    <a:pt x="553" y="1467"/>
                    <a:pt x="571" y="1462"/>
                  </a:cubicBezTo>
                  <a:cubicBezTo>
                    <a:pt x="564" y="1462"/>
                    <a:pt x="557" y="1461"/>
                    <a:pt x="553" y="1459"/>
                  </a:cubicBezTo>
                  <a:cubicBezTo>
                    <a:pt x="557" y="1456"/>
                    <a:pt x="564" y="1455"/>
                    <a:pt x="572" y="1455"/>
                  </a:cubicBezTo>
                  <a:cubicBezTo>
                    <a:pt x="554" y="1451"/>
                    <a:pt x="532" y="1442"/>
                    <a:pt x="524" y="1432"/>
                  </a:cubicBezTo>
                  <a:cubicBezTo>
                    <a:pt x="526" y="1432"/>
                    <a:pt x="528" y="1432"/>
                    <a:pt x="529" y="1432"/>
                  </a:cubicBezTo>
                  <a:cubicBezTo>
                    <a:pt x="541" y="1432"/>
                    <a:pt x="558" y="1438"/>
                    <a:pt x="572" y="1444"/>
                  </a:cubicBezTo>
                  <a:cubicBezTo>
                    <a:pt x="568" y="1440"/>
                    <a:pt x="564" y="1436"/>
                    <a:pt x="562" y="1432"/>
                  </a:cubicBezTo>
                  <a:cubicBezTo>
                    <a:pt x="566" y="1433"/>
                    <a:pt x="569" y="1435"/>
                    <a:pt x="573" y="1437"/>
                  </a:cubicBezTo>
                  <a:cubicBezTo>
                    <a:pt x="563" y="1424"/>
                    <a:pt x="552" y="1408"/>
                    <a:pt x="552" y="1397"/>
                  </a:cubicBezTo>
                  <a:cubicBezTo>
                    <a:pt x="562" y="1401"/>
                    <a:pt x="575" y="1417"/>
                    <a:pt x="584" y="1432"/>
                  </a:cubicBezTo>
                  <a:cubicBezTo>
                    <a:pt x="582" y="1427"/>
                    <a:pt x="582" y="1422"/>
                    <a:pt x="583" y="1418"/>
                  </a:cubicBezTo>
                  <a:cubicBezTo>
                    <a:pt x="585" y="1421"/>
                    <a:pt x="588" y="1425"/>
                    <a:pt x="589" y="1430"/>
                  </a:cubicBezTo>
                  <a:moveTo>
                    <a:pt x="349" y="1432"/>
                  </a:moveTo>
                  <a:cubicBezTo>
                    <a:pt x="346" y="1414"/>
                    <a:pt x="339" y="1386"/>
                    <a:pt x="327" y="1360"/>
                  </a:cubicBezTo>
                  <a:cubicBezTo>
                    <a:pt x="320" y="1344"/>
                    <a:pt x="311" y="1329"/>
                    <a:pt x="300" y="1317"/>
                  </a:cubicBezTo>
                  <a:cubicBezTo>
                    <a:pt x="310" y="1326"/>
                    <a:pt x="319" y="1338"/>
                    <a:pt x="327" y="1351"/>
                  </a:cubicBezTo>
                  <a:cubicBezTo>
                    <a:pt x="340" y="1374"/>
                    <a:pt x="349" y="1399"/>
                    <a:pt x="354" y="1419"/>
                  </a:cubicBezTo>
                  <a:cubicBezTo>
                    <a:pt x="352" y="1423"/>
                    <a:pt x="350" y="1428"/>
                    <a:pt x="349" y="1432"/>
                  </a:cubicBezTo>
                  <a:moveTo>
                    <a:pt x="919" y="1331"/>
                  </a:moveTo>
                  <a:cubicBezTo>
                    <a:pt x="916" y="1329"/>
                    <a:pt x="913" y="1327"/>
                    <a:pt x="910" y="1325"/>
                  </a:cubicBezTo>
                  <a:cubicBezTo>
                    <a:pt x="918" y="1324"/>
                    <a:pt x="928" y="1321"/>
                    <a:pt x="938" y="1317"/>
                  </a:cubicBezTo>
                  <a:cubicBezTo>
                    <a:pt x="965" y="1308"/>
                    <a:pt x="998" y="1292"/>
                    <a:pt x="1020" y="1271"/>
                  </a:cubicBezTo>
                  <a:cubicBezTo>
                    <a:pt x="999" y="1296"/>
                    <a:pt x="966" y="1314"/>
                    <a:pt x="938" y="1325"/>
                  </a:cubicBezTo>
                  <a:cubicBezTo>
                    <a:pt x="931" y="1327"/>
                    <a:pt x="925" y="1330"/>
                    <a:pt x="919" y="1331"/>
                  </a:cubicBezTo>
                  <a:moveTo>
                    <a:pt x="712" y="899"/>
                  </a:moveTo>
                  <a:cubicBezTo>
                    <a:pt x="711" y="892"/>
                    <a:pt x="712" y="883"/>
                    <a:pt x="714" y="879"/>
                  </a:cubicBezTo>
                  <a:cubicBezTo>
                    <a:pt x="714" y="880"/>
                    <a:pt x="715" y="880"/>
                    <a:pt x="715" y="881"/>
                  </a:cubicBezTo>
                  <a:cubicBezTo>
                    <a:pt x="717" y="885"/>
                    <a:pt x="717" y="893"/>
                    <a:pt x="717" y="899"/>
                  </a:cubicBezTo>
                  <a:cubicBezTo>
                    <a:pt x="718" y="897"/>
                    <a:pt x="719" y="896"/>
                    <a:pt x="720" y="895"/>
                  </a:cubicBezTo>
                  <a:cubicBezTo>
                    <a:pt x="720" y="896"/>
                    <a:pt x="720" y="899"/>
                    <a:pt x="719" y="901"/>
                  </a:cubicBezTo>
                  <a:cubicBezTo>
                    <a:pt x="723" y="895"/>
                    <a:pt x="729" y="887"/>
                    <a:pt x="733" y="885"/>
                  </a:cubicBezTo>
                  <a:cubicBezTo>
                    <a:pt x="733" y="885"/>
                    <a:pt x="733" y="885"/>
                    <a:pt x="733" y="885"/>
                  </a:cubicBezTo>
                  <a:cubicBezTo>
                    <a:pt x="733" y="885"/>
                    <a:pt x="733" y="885"/>
                    <a:pt x="733" y="885"/>
                  </a:cubicBezTo>
                  <a:cubicBezTo>
                    <a:pt x="733" y="891"/>
                    <a:pt x="727" y="899"/>
                    <a:pt x="722" y="905"/>
                  </a:cubicBezTo>
                  <a:cubicBezTo>
                    <a:pt x="725" y="903"/>
                    <a:pt x="727" y="902"/>
                    <a:pt x="729" y="902"/>
                  </a:cubicBezTo>
                  <a:cubicBezTo>
                    <a:pt x="729" y="902"/>
                    <a:pt x="729" y="902"/>
                    <a:pt x="729" y="902"/>
                  </a:cubicBezTo>
                  <a:cubicBezTo>
                    <a:pt x="729" y="902"/>
                    <a:pt x="729" y="902"/>
                    <a:pt x="729" y="902"/>
                  </a:cubicBezTo>
                  <a:cubicBezTo>
                    <a:pt x="728" y="904"/>
                    <a:pt x="728" y="905"/>
                    <a:pt x="725" y="907"/>
                  </a:cubicBezTo>
                  <a:cubicBezTo>
                    <a:pt x="731" y="905"/>
                    <a:pt x="739" y="903"/>
                    <a:pt x="745" y="903"/>
                  </a:cubicBezTo>
                  <a:cubicBezTo>
                    <a:pt x="745" y="903"/>
                    <a:pt x="746" y="903"/>
                    <a:pt x="746" y="903"/>
                  </a:cubicBezTo>
                  <a:cubicBezTo>
                    <a:pt x="742" y="907"/>
                    <a:pt x="733" y="909"/>
                    <a:pt x="727" y="911"/>
                  </a:cubicBezTo>
                  <a:cubicBezTo>
                    <a:pt x="729" y="911"/>
                    <a:pt x="732" y="911"/>
                    <a:pt x="733" y="912"/>
                  </a:cubicBezTo>
                  <a:cubicBezTo>
                    <a:pt x="732" y="913"/>
                    <a:pt x="730" y="913"/>
                    <a:pt x="729" y="913"/>
                  </a:cubicBezTo>
                  <a:cubicBezTo>
                    <a:pt x="735" y="915"/>
                    <a:pt x="743" y="918"/>
                    <a:pt x="746" y="921"/>
                  </a:cubicBezTo>
                  <a:cubicBezTo>
                    <a:pt x="745" y="921"/>
                    <a:pt x="744" y="921"/>
                    <a:pt x="742" y="921"/>
                  </a:cubicBezTo>
                  <a:cubicBezTo>
                    <a:pt x="737" y="921"/>
                    <a:pt x="730" y="919"/>
                    <a:pt x="724" y="917"/>
                  </a:cubicBezTo>
                  <a:cubicBezTo>
                    <a:pt x="726" y="919"/>
                    <a:pt x="728" y="921"/>
                    <a:pt x="729" y="923"/>
                  </a:cubicBezTo>
                  <a:cubicBezTo>
                    <a:pt x="727" y="922"/>
                    <a:pt x="724" y="921"/>
                    <a:pt x="722" y="919"/>
                  </a:cubicBezTo>
                  <a:cubicBezTo>
                    <a:pt x="727" y="925"/>
                    <a:pt x="732" y="934"/>
                    <a:pt x="732" y="939"/>
                  </a:cubicBezTo>
                  <a:cubicBezTo>
                    <a:pt x="728" y="937"/>
                    <a:pt x="723" y="931"/>
                    <a:pt x="720" y="924"/>
                  </a:cubicBezTo>
                  <a:cubicBezTo>
                    <a:pt x="720" y="926"/>
                    <a:pt x="720" y="928"/>
                    <a:pt x="720" y="929"/>
                  </a:cubicBezTo>
                  <a:cubicBezTo>
                    <a:pt x="719" y="928"/>
                    <a:pt x="718" y="927"/>
                    <a:pt x="717" y="925"/>
                  </a:cubicBezTo>
                  <a:cubicBezTo>
                    <a:pt x="718" y="931"/>
                    <a:pt x="717" y="939"/>
                    <a:pt x="716" y="943"/>
                  </a:cubicBezTo>
                  <a:cubicBezTo>
                    <a:pt x="715" y="944"/>
                    <a:pt x="715" y="944"/>
                    <a:pt x="715" y="944"/>
                  </a:cubicBezTo>
                  <a:cubicBezTo>
                    <a:pt x="712" y="940"/>
                    <a:pt x="712" y="930"/>
                    <a:pt x="712" y="923"/>
                  </a:cubicBezTo>
                  <a:cubicBezTo>
                    <a:pt x="711" y="925"/>
                    <a:pt x="710" y="928"/>
                    <a:pt x="709" y="929"/>
                  </a:cubicBezTo>
                  <a:cubicBezTo>
                    <a:pt x="708" y="927"/>
                    <a:pt x="709" y="925"/>
                    <a:pt x="710" y="922"/>
                  </a:cubicBezTo>
                  <a:cubicBezTo>
                    <a:pt x="705" y="928"/>
                    <a:pt x="699" y="936"/>
                    <a:pt x="695" y="938"/>
                  </a:cubicBezTo>
                  <a:cubicBezTo>
                    <a:pt x="695" y="933"/>
                    <a:pt x="700" y="926"/>
                    <a:pt x="705" y="921"/>
                  </a:cubicBezTo>
                  <a:cubicBezTo>
                    <a:pt x="703" y="922"/>
                    <a:pt x="701" y="922"/>
                    <a:pt x="700" y="922"/>
                  </a:cubicBezTo>
                  <a:cubicBezTo>
                    <a:pt x="700" y="921"/>
                    <a:pt x="701" y="920"/>
                    <a:pt x="703" y="919"/>
                  </a:cubicBezTo>
                  <a:cubicBezTo>
                    <a:pt x="697" y="921"/>
                    <a:pt x="691" y="923"/>
                    <a:pt x="686" y="923"/>
                  </a:cubicBezTo>
                  <a:cubicBezTo>
                    <a:pt x="685" y="923"/>
                    <a:pt x="685" y="923"/>
                    <a:pt x="684" y="923"/>
                  </a:cubicBezTo>
                  <a:cubicBezTo>
                    <a:pt x="687" y="919"/>
                    <a:pt x="696" y="915"/>
                    <a:pt x="704" y="913"/>
                  </a:cubicBezTo>
                  <a:cubicBezTo>
                    <a:pt x="701" y="913"/>
                    <a:pt x="698" y="913"/>
                    <a:pt x="696" y="912"/>
                  </a:cubicBezTo>
                  <a:cubicBezTo>
                    <a:pt x="698" y="911"/>
                    <a:pt x="701" y="911"/>
                    <a:pt x="704" y="910"/>
                  </a:cubicBezTo>
                  <a:cubicBezTo>
                    <a:pt x="697" y="909"/>
                    <a:pt x="687" y="905"/>
                    <a:pt x="684" y="901"/>
                  </a:cubicBezTo>
                  <a:cubicBezTo>
                    <a:pt x="685" y="901"/>
                    <a:pt x="685" y="900"/>
                    <a:pt x="686" y="900"/>
                  </a:cubicBezTo>
                  <a:cubicBezTo>
                    <a:pt x="691" y="900"/>
                    <a:pt x="699" y="903"/>
                    <a:pt x="704" y="906"/>
                  </a:cubicBezTo>
                  <a:cubicBezTo>
                    <a:pt x="703" y="904"/>
                    <a:pt x="701" y="902"/>
                    <a:pt x="700" y="901"/>
                  </a:cubicBezTo>
                  <a:cubicBezTo>
                    <a:pt x="702" y="901"/>
                    <a:pt x="703" y="902"/>
                    <a:pt x="705" y="903"/>
                  </a:cubicBezTo>
                  <a:cubicBezTo>
                    <a:pt x="700" y="897"/>
                    <a:pt x="696" y="890"/>
                    <a:pt x="696" y="885"/>
                  </a:cubicBezTo>
                  <a:cubicBezTo>
                    <a:pt x="700" y="887"/>
                    <a:pt x="706" y="894"/>
                    <a:pt x="709" y="901"/>
                  </a:cubicBezTo>
                  <a:cubicBezTo>
                    <a:pt x="709" y="898"/>
                    <a:pt x="709" y="896"/>
                    <a:pt x="709" y="895"/>
                  </a:cubicBezTo>
                  <a:cubicBezTo>
                    <a:pt x="710" y="896"/>
                    <a:pt x="711" y="897"/>
                    <a:pt x="712" y="899"/>
                  </a:cubicBezTo>
                  <a:moveTo>
                    <a:pt x="859" y="819"/>
                  </a:moveTo>
                  <a:cubicBezTo>
                    <a:pt x="859" y="815"/>
                    <a:pt x="859" y="812"/>
                    <a:pt x="858" y="808"/>
                  </a:cubicBezTo>
                  <a:cubicBezTo>
                    <a:pt x="869" y="800"/>
                    <a:pt x="883" y="790"/>
                    <a:pt x="899" y="782"/>
                  </a:cubicBezTo>
                  <a:cubicBezTo>
                    <a:pt x="910" y="776"/>
                    <a:pt x="921" y="771"/>
                    <a:pt x="933" y="767"/>
                  </a:cubicBezTo>
                  <a:cubicBezTo>
                    <a:pt x="944" y="763"/>
                    <a:pt x="954" y="761"/>
                    <a:pt x="965" y="760"/>
                  </a:cubicBezTo>
                  <a:cubicBezTo>
                    <a:pt x="954" y="762"/>
                    <a:pt x="944" y="766"/>
                    <a:pt x="933" y="770"/>
                  </a:cubicBezTo>
                  <a:cubicBezTo>
                    <a:pt x="921" y="775"/>
                    <a:pt x="910" y="781"/>
                    <a:pt x="899" y="788"/>
                  </a:cubicBezTo>
                  <a:cubicBezTo>
                    <a:pt x="883" y="798"/>
                    <a:pt x="869" y="809"/>
                    <a:pt x="859" y="819"/>
                  </a:cubicBezTo>
                  <a:moveTo>
                    <a:pt x="895" y="579"/>
                  </a:moveTo>
                  <a:cubicBezTo>
                    <a:pt x="895" y="574"/>
                    <a:pt x="895" y="567"/>
                    <a:pt x="897" y="564"/>
                  </a:cubicBezTo>
                  <a:cubicBezTo>
                    <a:pt x="897" y="564"/>
                    <a:pt x="897" y="565"/>
                    <a:pt x="897" y="565"/>
                  </a:cubicBezTo>
                  <a:cubicBezTo>
                    <a:pt x="899" y="569"/>
                    <a:pt x="899" y="574"/>
                    <a:pt x="899" y="579"/>
                  </a:cubicBezTo>
                  <a:cubicBezTo>
                    <a:pt x="899" y="578"/>
                    <a:pt x="900" y="576"/>
                    <a:pt x="901" y="575"/>
                  </a:cubicBezTo>
                  <a:cubicBezTo>
                    <a:pt x="901" y="577"/>
                    <a:pt x="901" y="579"/>
                    <a:pt x="900" y="580"/>
                  </a:cubicBezTo>
                  <a:cubicBezTo>
                    <a:pt x="903" y="576"/>
                    <a:pt x="907" y="570"/>
                    <a:pt x="911" y="569"/>
                  </a:cubicBezTo>
                  <a:cubicBezTo>
                    <a:pt x="911" y="569"/>
                    <a:pt x="911" y="569"/>
                    <a:pt x="911" y="569"/>
                  </a:cubicBezTo>
                  <a:cubicBezTo>
                    <a:pt x="911" y="569"/>
                    <a:pt x="911" y="569"/>
                    <a:pt x="911" y="569"/>
                  </a:cubicBezTo>
                  <a:cubicBezTo>
                    <a:pt x="911" y="572"/>
                    <a:pt x="906" y="579"/>
                    <a:pt x="903" y="583"/>
                  </a:cubicBezTo>
                  <a:cubicBezTo>
                    <a:pt x="904" y="582"/>
                    <a:pt x="906" y="581"/>
                    <a:pt x="908" y="581"/>
                  </a:cubicBezTo>
                  <a:cubicBezTo>
                    <a:pt x="908" y="581"/>
                    <a:pt x="908" y="581"/>
                    <a:pt x="908" y="581"/>
                  </a:cubicBezTo>
                  <a:cubicBezTo>
                    <a:pt x="908" y="581"/>
                    <a:pt x="908" y="581"/>
                    <a:pt x="908" y="581"/>
                  </a:cubicBezTo>
                  <a:cubicBezTo>
                    <a:pt x="907" y="582"/>
                    <a:pt x="907" y="583"/>
                    <a:pt x="905" y="585"/>
                  </a:cubicBezTo>
                  <a:cubicBezTo>
                    <a:pt x="909" y="583"/>
                    <a:pt x="915" y="582"/>
                    <a:pt x="920" y="582"/>
                  </a:cubicBezTo>
                  <a:cubicBezTo>
                    <a:pt x="920" y="582"/>
                    <a:pt x="920" y="582"/>
                    <a:pt x="921" y="582"/>
                  </a:cubicBezTo>
                  <a:cubicBezTo>
                    <a:pt x="917" y="584"/>
                    <a:pt x="911" y="586"/>
                    <a:pt x="906" y="588"/>
                  </a:cubicBezTo>
                  <a:cubicBezTo>
                    <a:pt x="907" y="588"/>
                    <a:pt x="910" y="588"/>
                    <a:pt x="911" y="588"/>
                  </a:cubicBezTo>
                  <a:cubicBezTo>
                    <a:pt x="910" y="589"/>
                    <a:pt x="908" y="589"/>
                    <a:pt x="907" y="589"/>
                  </a:cubicBezTo>
                  <a:cubicBezTo>
                    <a:pt x="912" y="591"/>
                    <a:pt x="918" y="593"/>
                    <a:pt x="920" y="595"/>
                  </a:cubicBezTo>
                  <a:cubicBezTo>
                    <a:pt x="919" y="595"/>
                    <a:pt x="918" y="595"/>
                    <a:pt x="918" y="595"/>
                  </a:cubicBezTo>
                  <a:cubicBezTo>
                    <a:pt x="914" y="595"/>
                    <a:pt x="908" y="594"/>
                    <a:pt x="904" y="592"/>
                  </a:cubicBezTo>
                  <a:cubicBezTo>
                    <a:pt x="905" y="593"/>
                    <a:pt x="907" y="595"/>
                    <a:pt x="908" y="596"/>
                  </a:cubicBezTo>
                  <a:cubicBezTo>
                    <a:pt x="906" y="596"/>
                    <a:pt x="904" y="595"/>
                    <a:pt x="902" y="594"/>
                  </a:cubicBezTo>
                  <a:cubicBezTo>
                    <a:pt x="906" y="598"/>
                    <a:pt x="910" y="605"/>
                    <a:pt x="910" y="609"/>
                  </a:cubicBezTo>
                  <a:cubicBezTo>
                    <a:pt x="907" y="607"/>
                    <a:pt x="903" y="602"/>
                    <a:pt x="901" y="598"/>
                  </a:cubicBezTo>
                  <a:cubicBezTo>
                    <a:pt x="901" y="599"/>
                    <a:pt x="901" y="600"/>
                    <a:pt x="901" y="601"/>
                  </a:cubicBezTo>
                  <a:cubicBezTo>
                    <a:pt x="900" y="600"/>
                    <a:pt x="899" y="599"/>
                    <a:pt x="899" y="598"/>
                  </a:cubicBezTo>
                  <a:cubicBezTo>
                    <a:pt x="899" y="603"/>
                    <a:pt x="899" y="609"/>
                    <a:pt x="898" y="612"/>
                  </a:cubicBezTo>
                  <a:cubicBezTo>
                    <a:pt x="897" y="612"/>
                    <a:pt x="897" y="612"/>
                    <a:pt x="897" y="612"/>
                  </a:cubicBezTo>
                  <a:cubicBezTo>
                    <a:pt x="895" y="609"/>
                    <a:pt x="895" y="602"/>
                    <a:pt x="895" y="596"/>
                  </a:cubicBezTo>
                  <a:cubicBezTo>
                    <a:pt x="895" y="598"/>
                    <a:pt x="894" y="600"/>
                    <a:pt x="893" y="601"/>
                  </a:cubicBezTo>
                  <a:cubicBezTo>
                    <a:pt x="892" y="600"/>
                    <a:pt x="893" y="598"/>
                    <a:pt x="893" y="596"/>
                  </a:cubicBezTo>
                  <a:cubicBezTo>
                    <a:pt x="890" y="601"/>
                    <a:pt x="886" y="606"/>
                    <a:pt x="882" y="607"/>
                  </a:cubicBezTo>
                  <a:cubicBezTo>
                    <a:pt x="882" y="604"/>
                    <a:pt x="886" y="599"/>
                    <a:pt x="889" y="595"/>
                  </a:cubicBezTo>
                  <a:cubicBezTo>
                    <a:pt x="888" y="596"/>
                    <a:pt x="887" y="596"/>
                    <a:pt x="886" y="596"/>
                  </a:cubicBezTo>
                  <a:cubicBezTo>
                    <a:pt x="886" y="595"/>
                    <a:pt x="887" y="594"/>
                    <a:pt x="888" y="593"/>
                  </a:cubicBezTo>
                  <a:cubicBezTo>
                    <a:pt x="884" y="595"/>
                    <a:pt x="879" y="597"/>
                    <a:pt x="876" y="597"/>
                  </a:cubicBezTo>
                  <a:cubicBezTo>
                    <a:pt x="875" y="597"/>
                    <a:pt x="875" y="597"/>
                    <a:pt x="874" y="597"/>
                  </a:cubicBezTo>
                  <a:cubicBezTo>
                    <a:pt x="877" y="594"/>
                    <a:pt x="883" y="591"/>
                    <a:pt x="889" y="589"/>
                  </a:cubicBezTo>
                  <a:cubicBezTo>
                    <a:pt x="887" y="589"/>
                    <a:pt x="885" y="589"/>
                    <a:pt x="883" y="588"/>
                  </a:cubicBezTo>
                  <a:cubicBezTo>
                    <a:pt x="885" y="588"/>
                    <a:pt x="887" y="587"/>
                    <a:pt x="889" y="587"/>
                  </a:cubicBezTo>
                  <a:cubicBezTo>
                    <a:pt x="884" y="586"/>
                    <a:pt x="877" y="583"/>
                    <a:pt x="874" y="580"/>
                  </a:cubicBezTo>
                  <a:cubicBezTo>
                    <a:pt x="875" y="580"/>
                    <a:pt x="875" y="580"/>
                    <a:pt x="876" y="580"/>
                  </a:cubicBezTo>
                  <a:cubicBezTo>
                    <a:pt x="880" y="580"/>
                    <a:pt x="885" y="582"/>
                    <a:pt x="889" y="584"/>
                  </a:cubicBezTo>
                  <a:cubicBezTo>
                    <a:pt x="888" y="582"/>
                    <a:pt x="887" y="581"/>
                    <a:pt x="886" y="580"/>
                  </a:cubicBezTo>
                  <a:cubicBezTo>
                    <a:pt x="887" y="580"/>
                    <a:pt x="889" y="581"/>
                    <a:pt x="890" y="581"/>
                  </a:cubicBezTo>
                  <a:cubicBezTo>
                    <a:pt x="886" y="577"/>
                    <a:pt x="883" y="572"/>
                    <a:pt x="883" y="569"/>
                  </a:cubicBezTo>
                  <a:cubicBezTo>
                    <a:pt x="886" y="570"/>
                    <a:pt x="890" y="575"/>
                    <a:pt x="893" y="580"/>
                  </a:cubicBezTo>
                  <a:cubicBezTo>
                    <a:pt x="893" y="578"/>
                    <a:pt x="892" y="577"/>
                    <a:pt x="893" y="576"/>
                  </a:cubicBezTo>
                  <a:cubicBezTo>
                    <a:pt x="894" y="576"/>
                    <a:pt x="894" y="578"/>
                    <a:pt x="895" y="579"/>
                  </a:cubicBezTo>
                  <a:moveTo>
                    <a:pt x="638" y="477"/>
                  </a:moveTo>
                  <a:cubicBezTo>
                    <a:pt x="642" y="476"/>
                    <a:pt x="647" y="476"/>
                    <a:pt x="652" y="476"/>
                  </a:cubicBezTo>
                  <a:cubicBezTo>
                    <a:pt x="682" y="476"/>
                    <a:pt x="714" y="486"/>
                    <a:pt x="737" y="497"/>
                  </a:cubicBezTo>
                  <a:cubicBezTo>
                    <a:pt x="740" y="501"/>
                    <a:pt x="742" y="505"/>
                    <a:pt x="745" y="509"/>
                  </a:cubicBezTo>
                  <a:cubicBezTo>
                    <a:pt x="720" y="494"/>
                    <a:pt x="677" y="477"/>
                    <a:pt x="640" y="477"/>
                  </a:cubicBezTo>
                  <a:cubicBezTo>
                    <a:pt x="639" y="477"/>
                    <a:pt x="638" y="477"/>
                    <a:pt x="638" y="477"/>
                  </a:cubicBezTo>
                  <a:moveTo>
                    <a:pt x="801" y="263"/>
                  </a:moveTo>
                  <a:cubicBezTo>
                    <a:pt x="800" y="250"/>
                    <a:pt x="801" y="234"/>
                    <a:pt x="806" y="227"/>
                  </a:cubicBezTo>
                  <a:cubicBezTo>
                    <a:pt x="806" y="228"/>
                    <a:pt x="807" y="229"/>
                    <a:pt x="807" y="230"/>
                  </a:cubicBezTo>
                  <a:cubicBezTo>
                    <a:pt x="810" y="238"/>
                    <a:pt x="811" y="251"/>
                    <a:pt x="810" y="263"/>
                  </a:cubicBezTo>
                  <a:cubicBezTo>
                    <a:pt x="812" y="260"/>
                    <a:pt x="813" y="256"/>
                    <a:pt x="815" y="254"/>
                  </a:cubicBezTo>
                  <a:cubicBezTo>
                    <a:pt x="816" y="257"/>
                    <a:pt x="816" y="262"/>
                    <a:pt x="815" y="267"/>
                  </a:cubicBezTo>
                  <a:cubicBezTo>
                    <a:pt x="822" y="255"/>
                    <a:pt x="832" y="241"/>
                    <a:pt x="840" y="238"/>
                  </a:cubicBezTo>
                  <a:cubicBezTo>
                    <a:pt x="840" y="238"/>
                    <a:pt x="840" y="238"/>
                    <a:pt x="840" y="238"/>
                  </a:cubicBezTo>
                  <a:cubicBezTo>
                    <a:pt x="840" y="238"/>
                    <a:pt x="840" y="238"/>
                    <a:pt x="840" y="238"/>
                  </a:cubicBezTo>
                  <a:cubicBezTo>
                    <a:pt x="840" y="247"/>
                    <a:pt x="829" y="262"/>
                    <a:pt x="820" y="273"/>
                  </a:cubicBezTo>
                  <a:cubicBezTo>
                    <a:pt x="825" y="270"/>
                    <a:pt x="829" y="267"/>
                    <a:pt x="833" y="267"/>
                  </a:cubicBezTo>
                  <a:cubicBezTo>
                    <a:pt x="833" y="267"/>
                    <a:pt x="833" y="267"/>
                    <a:pt x="833" y="267"/>
                  </a:cubicBezTo>
                  <a:cubicBezTo>
                    <a:pt x="833" y="267"/>
                    <a:pt x="833" y="267"/>
                    <a:pt x="833" y="267"/>
                  </a:cubicBezTo>
                  <a:cubicBezTo>
                    <a:pt x="831" y="271"/>
                    <a:pt x="831" y="273"/>
                    <a:pt x="826" y="277"/>
                  </a:cubicBezTo>
                  <a:cubicBezTo>
                    <a:pt x="836" y="273"/>
                    <a:pt x="851" y="270"/>
                    <a:pt x="862" y="270"/>
                  </a:cubicBezTo>
                  <a:cubicBezTo>
                    <a:pt x="862" y="270"/>
                    <a:pt x="863" y="270"/>
                    <a:pt x="864" y="270"/>
                  </a:cubicBezTo>
                  <a:cubicBezTo>
                    <a:pt x="855" y="276"/>
                    <a:pt x="840" y="281"/>
                    <a:pt x="829" y="284"/>
                  </a:cubicBezTo>
                  <a:cubicBezTo>
                    <a:pt x="832" y="285"/>
                    <a:pt x="838" y="285"/>
                    <a:pt x="840" y="286"/>
                  </a:cubicBezTo>
                  <a:cubicBezTo>
                    <a:pt x="838" y="287"/>
                    <a:pt x="835" y="288"/>
                    <a:pt x="832" y="289"/>
                  </a:cubicBezTo>
                  <a:cubicBezTo>
                    <a:pt x="844" y="292"/>
                    <a:pt x="857" y="297"/>
                    <a:pt x="863" y="303"/>
                  </a:cubicBezTo>
                  <a:cubicBezTo>
                    <a:pt x="861" y="303"/>
                    <a:pt x="859" y="303"/>
                    <a:pt x="857" y="303"/>
                  </a:cubicBezTo>
                  <a:cubicBezTo>
                    <a:pt x="847" y="303"/>
                    <a:pt x="834" y="299"/>
                    <a:pt x="823" y="295"/>
                  </a:cubicBezTo>
                  <a:cubicBezTo>
                    <a:pt x="827" y="298"/>
                    <a:pt x="831" y="302"/>
                    <a:pt x="832" y="305"/>
                  </a:cubicBezTo>
                  <a:cubicBezTo>
                    <a:pt x="829" y="305"/>
                    <a:pt x="824" y="302"/>
                    <a:pt x="820" y="299"/>
                  </a:cubicBezTo>
                  <a:cubicBezTo>
                    <a:pt x="828" y="310"/>
                    <a:pt x="838" y="326"/>
                    <a:pt x="838" y="335"/>
                  </a:cubicBezTo>
                  <a:cubicBezTo>
                    <a:pt x="831" y="332"/>
                    <a:pt x="822" y="320"/>
                    <a:pt x="816" y="309"/>
                  </a:cubicBezTo>
                  <a:cubicBezTo>
                    <a:pt x="816" y="312"/>
                    <a:pt x="816" y="315"/>
                    <a:pt x="816" y="317"/>
                  </a:cubicBezTo>
                  <a:cubicBezTo>
                    <a:pt x="814" y="315"/>
                    <a:pt x="812" y="313"/>
                    <a:pt x="811" y="309"/>
                  </a:cubicBezTo>
                  <a:cubicBezTo>
                    <a:pt x="812" y="321"/>
                    <a:pt x="812" y="335"/>
                    <a:pt x="808" y="343"/>
                  </a:cubicBezTo>
                  <a:cubicBezTo>
                    <a:pt x="808" y="344"/>
                    <a:pt x="807" y="344"/>
                    <a:pt x="807" y="345"/>
                  </a:cubicBezTo>
                  <a:cubicBezTo>
                    <a:pt x="802" y="337"/>
                    <a:pt x="801" y="319"/>
                    <a:pt x="802" y="305"/>
                  </a:cubicBezTo>
                  <a:cubicBezTo>
                    <a:pt x="800" y="310"/>
                    <a:pt x="798" y="315"/>
                    <a:pt x="796" y="317"/>
                  </a:cubicBezTo>
                  <a:cubicBezTo>
                    <a:pt x="795" y="314"/>
                    <a:pt x="796" y="309"/>
                    <a:pt x="797" y="304"/>
                  </a:cubicBezTo>
                  <a:cubicBezTo>
                    <a:pt x="790" y="316"/>
                    <a:pt x="779" y="329"/>
                    <a:pt x="770" y="333"/>
                  </a:cubicBezTo>
                  <a:cubicBezTo>
                    <a:pt x="771" y="324"/>
                    <a:pt x="779" y="312"/>
                    <a:pt x="788" y="302"/>
                  </a:cubicBezTo>
                  <a:cubicBezTo>
                    <a:pt x="785" y="304"/>
                    <a:pt x="782" y="305"/>
                    <a:pt x="780" y="305"/>
                  </a:cubicBezTo>
                  <a:cubicBezTo>
                    <a:pt x="781" y="303"/>
                    <a:pt x="782" y="301"/>
                    <a:pt x="785" y="299"/>
                  </a:cubicBezTo>
                  <a:cubicBezTo>
                    <a:pt x="775" y="303"/>
                    <a:pt x="763" y="307"/>
                    <a:pt x="755" y="307"/>
                  </a:cubicBezTo>
                  <a:cubicBezTo>
                    <a:pt x="753" y="307"/>
                    <a:pt x="752" y="307"/>
                    <a:pt x="751" y="307"/>
                  </a:cubicBezTo>
                  <a:cubicBezTo>
                    <a:pt x="757" y="299"/>
                    <a:pt x="773" y="292"/>
                    <a:pt x="787" y="289"/>
                  </a:cubicBezTo>
                  <a:cubicBezTo>
                    <a:pt x="782" y="289"/>
                    <a:pt x="776" y="288"/>
                    <a:pt x="773" y="286"/>
                  </a:cubicBezTo>
                  <a:cubicBezTo>
                    <a:pt x="776" y="284"/>
                    <a:pt x="782" y="283"/>
                    <a:pt x="788" y="283"/>
                  </a:cubicBezTo>
                  <a:cubicBezTo>
                    <a:pt x="774" y="280"/>
                    <a:pt x="757" y="273"/>
                    <a:pt x="751" y="266"/>
                  </a:cubicBezTo>
                  <a:cubicBezTo>
                    <a:pt x="752" y="265"/>
                    <a:pt x="753" y="265"/>
                    <a:pt x="755" y="265"/>
                  </a:cubicBezTo>
                  <a:cubicBezTo>
                    <a:pt x="764" y="265"/>
                    <a:pt x="777" y="270"/>
                    <a:pt x="788" y="275"/>
                  </a:cubicBezTo>
                  <a:cubicBezTo>
                    <a:pt x="784" y="272"/>
                    <a:pt x="781" y="268"/>
                    <a:pt x="780" y="265"/>
                  </a:cubicBezTo>
                  <a:cubicBezTo>
                    <a:pt x="783" y="266"/>
                    <a:pt x="786" y="267"/>
                    <a:pt x="789" y="269"/>
                  </a:cubicBezTo>
                  <a:cubicBezTo>
                    <a:pt x="781" y="259"/>
                    <a:pt x="773" y="246"/>
                    <a:pt x="772" y="238"/>
                  </a:cubicBezTo>
                  <a:cubicBezTo>
                    <a:pt x="780" y="241"/>
                    <a:pt x="790" y="254"/>
                    <a:pt x="797" y="265"/>
                  </a:cubicBezTo>
                  <a:cubicBezTo>
                    <a:pt x="796" y="261"/>
                    <a:pt x="795" y="257"/>
                    <a:pt x="796" y="255"/>
                  </a:cubicBezTo>
                  <a:cubicBezTo>
                    <a:pt x="798" y="256"/>
                    <a:pt x="800" y="260"/>
                    <a:pt x="801" y="263"/>
                  </a:cubicBezTo>
                  <a:moveTo>
                    <a:pt x="499" y="207"/>
                  </a:moveTo>
                  <a:cubicBezTo>
                    <a:pt x="495" y="205"/>
                    <a:pt x="492" y="202"/>
                    <a:pt x="489" y="200"/>
                  </a:cubicBezTo>
                  <a:cubicBezTo>
                    <a:pt x="488" y="177"/>
                    <a:pt x="492" y="140"/>
                    <a:pt x="504" y="108"/>
                  </a:cubicBezTo>
                  <a:cubicBezTo>
                    <a:pt x="508" y="97"/>
                    <a:pt x="513" y="87"/>
                    <a:pt x="519" y="78"/>
                  </a:cubicBezTo>
                  <a:cubicBezTo>
                    <a:pt x="513" y="90"/>
                    <a:pt x="508" y="105"/>
                    <a:pt x="504" y="120"/>
                  </a:cubicBezTo>
                  <a:cubicBezTo>
                    <a:pt x="496" y="153"/>
                    <a:pt x="496" y="188"/>
                    <a:pt x="499" y="207"/>
                  </a:cubicBezTo>
                  <a:moveTo>
                    <a:pt x="231" y="62"/>
                  </a:moveTo>
                  <a:cubicBezTo>
                    <a:pt x="218" y="55"/>
                    <a:pt x="201" y="46"/>
                    <a:pt x="183" y="40"/>
                  </a:cubicBezTo>
                  <a:cubicBezTo>
                    <a:pt x="163" y="33"/>
                    <a:pt x="141" y="28"/>
                    <a:pt x="121" y="28"/>
                  </a:cubicBezTo>
                  <a:cubicBezTo>
                    <a:pt x="125" y="27"/>
                    <a:pt x="129" y="27"/>
                    <a:pt x="134" y="27"/>
                  </a:cubicBezTo>
                  <a:cubicBezTo>
                    <a:pt x="150" y="27"/>
                    <a:pt x="167" y="30"/>
                    <a:pt x="183" y="35"/>
                  </a:cubicBezTo>
                  <a:cubicBezTo>
                    <a:pt x="207" y="41"/>
                    <a:pt x="230" y="52"/>
                    <a:pt x="244" y="61"/>
                  </a:cubicBezTo>
                  <a:cubicBezTo>
                    <a:pt x="243" y="61"/>
                    <a:pt x="242" y="60"/>
                    <a:pt x="240" y="60"/>
                  </a:cubicBezTo>
                  <a:cubicBezTo>
                    <a:pt x="239" y="59"/>
                    <a:pt x="238" y="59"/>
                    <a:pt x="237" y="59"/>
                  </a:cubicBezTo>
                  <a:cubicBezTo>
                    <a:pt x="235" y="59"/>
                    <a:pt x="232" y="60"/>
                    <a:pt x="231" y="62"/>
                  </a:cubicBezTo>
                  <a:moveTo>
                    <a:pt x="158" y="0"/>
                  </a:moveTo>
                  <a:cubicBezTo>
                    <a:pt x="145" y="0"/>
                    <a:pt x="130" y="3"/>
                    <a:pt x="114" y="9"/>
                  </a:cubicBezTo>
                  <a:cubicBezTo>
                    <a:pt x="99" y="15"/>
                    <a:pt x="84" y="24"/>
                    <a:pt x="67" y="37"/>
                  </a:cubicBezTo>
                  <a:cubicBezTo>
                    <a:pt x="69" y="36"/>
                    <a:pt x="72" y="36"/>
                    <a:pt x="75" y="36"/>
                  </a:cubicBezTo>
                  <a:cubicBezTo>
                    <a:pt x="88" y="36"/>
                    <a:pt x="103" y="44"/>
                    <a:pt x="114" y="54"/>
                  </a:cubicBezTo>
                  <a:cubicBezTo>
                    <a:pt x="120" y="59"/>
                    <a:pt x="125" y="64"/>
                    <a:pt x="127" y="69"/>
                  </a:cubicBezTo>
                  <a:cubicBezTo>
                    <a:pt x="138" y="87"/>
                    <a:pt x="160" y="99"/>
                    <a:pt x="183" y="101"/>
                  </a:cubicBezTo>
                  <a:cubicBezTo>
                    <a:pt x="185" y="102"/>
                    <a:pt x="187" y="102"/>
                    <a:pt x="190" y="102"/>
                  </a:cubicBezTo>
                  <a:cubicBezTo>
                    <a:pt x="208" y="102"/>
                    <a:pt x="226" y="95"/>
                    <a:pt x="240" y="80"/>
                  </a:cubicBezTo>
                  <a:cubicBezTo>
                    <a:pt x="261" y="86"/>
                    <a:pt x="287" y="97"/>
                    <a:pt x="316" y="112"/>
                  </a:cubicBezTo>
                  <a:cubicBezTo>
                    <a:pt x="359" y="134"/>
                    <a:pt x="410" y="165"/>
                    <a:pt x="463" y="204"/>
                  </a:cubicBezTo>
                  <a:cubicBezTo>
                    <a:pt x="477" y="214"/>
                    <a:pt x="491" y="225"/>
                    <a:pt x="505" y="236"/>
                  </a:cubicBezTo>
                  <a:cubicBezTo>
                    <a:pt x="533" y="259"/>
                    <a:pt x="560" y="283"/>
                    <a:pt x="587" y="309"/>
                  </a:cubicBezTo>
                  <a:cubicBezTo>
                    <a:pt x="608" y="330"/>
                    <a:pt x="629" y="353"/>
                    <a:pt x="649" y="376"/>
                  </a:cubicBezTo>
                  <a:cubicBezTo>
                    <a:pt x="671" y="401"/>
                    <a:pt x="692" y="428"/>
                    <a:pt x="711" y="456"/>
                  </a:cubicBezTo>
                  <a:cubicBezTo>
                    <a:pt x="712" y="458"/>
                    <a:pt x="713" y="459"/>
                    <a:pt x="714" y="460"/>
                  </a:cubicBezTo>
                  <a:cubicBezTo>
                    <a:pt x="702" y="454"/>
                    <a:pt x="689" y="450"/>
                    <a:pt x="674" y="450"/>
                  </a:cubicBezTo>
                  <a:cubicBezTo>
                    <a:pt x="650" y="450"/>
                    <a:pt x="621" y="460"/>
                    <a:pt x="587" y="486"/>
                  </a:cubicBezTo>
                  <a:cubicBezTo>
                    <a:pt x="589" y="486"/>
                    <a:pt x="592" y="485"/>
                    <a:pt x="595" y="485"/>
                  </a:cubicBezTo>
                  <a:cubicBezTo>
                    <a:pt x="614" y="485"/>
                    <a:pt x="637" y="502"/>
                    <a:pt x="645" y="516"/>
                  </a:cubicBezTo>
                  <a:cubicBezTo>
                    <a:pt x="655" y="533"/>
                    <a:pt x="680" y="545"/>
                    <a:pt x="706" y="545"/>
                  </a:cubicBezTo>
                  <a:cubicBezTo>
                    <a:pt x="723" y="545"/>
                    <a:pt x="741" y="539"/>
                    <a:pt x="754" y="526"/>
                  </a:cubicBezTo>
                  <a:cubicBezTo>
                    <a:pt x="771" y="555"/>
                    <a:pt x="785" y="586"/>
                    <a:pt x="797" y="618"/>
                  </a:cubicBezTo>
                  <a:cubicBezTo>
                    <a:pt x="798" y="620"/>
                    <a:pt x="798" y="622"/>
                    <a:pt x="799" y="624"/>
                  </a:cubicBezTo>
                  <a:cubicBezTo>
                    <a:pt x="799" y="626"/>
                    <a:pt x="800" y="627"/>
                    <a:pt x="801" y="628"/>
                  </a:cubicBezTo>
                  <a:cubicBezTo>
                    <a:pt x="805" y="637"/>
                    <a:pt x="808" y="647"/>
                    <a:pt x="811" y="656"/>
                  </a:cubicBezTo>
                  <a:cubicBezTo>
                    <a:pt x="823" y="696"/>
                    <a:pt x="832" y="737"/>
                    <a:pt x="837" y="779"/>
                  </a:cubicBezTo>
                  <a:cubicBezTo>
                    <a:pt x="841" y="817"/>
                    <a:pt x="842" y="861"/>
                    <a:pt x="836" y="907"/>
                  </a:cubicBezTo>
                  <a:cubicBezTo>
                    <a:pt x="836" y="903"/>
                    <a:pt x="836" y="899"/>
                    <a:pt x="835" y="896"/>
                  </a:cubicBezTo>
                  <a:cubicBezTo>
                    <a:pt x="832" y="867"/>
                    <a:pt x="824" y="844"/>
                    <a:pt x="812" y="826"/>
                  </a:cubicBezTo>
                  <a:cubicBezTo>
                    <a:pt x="799" y="807"/>
                    <a:pt x="782" y="794"/>
                    <a:pt x="763" y="787"/>
                  </a:cubicBezTo>
                  <a:cubicBezTo>
                    <a:pt x="752" y="784"/>
                    <a:pt x="742" y="782"/>
                    <a:pt x="731" y="782"/>
                  </a:cubicBezTo>
                  <a:cubicBezTo>
                    <a:pt x="725" y="782"/>
                    <a:pt x="720" y="782"/>
                    <a:pt x="714" y="783"/>
                  </a:cubicBezTo>
                  <a:cubicBezTo>
                    <a:pt x="713" y="783"/>
                    <a:pt x="711" y="784"/>
                    <a:pt x="710" y="784"/>
                  </a:cubicBezTo>
                  <a:cubicBezTo>
                    <a:pt x="692" y="788"/>
                    <a:pt x="675" y="796"/>
                    <a:pt x="660" y="807"/>
                  </a:cubicBezTo>
                  <a:cubicBezTo>
                    <a:pt x="625" y="835"/>
                    <a:pt x="604" y="885"/>
                    <a:pt x="619" y="947"/>
                  </a:cubicBezTo>
                  <a:cubicBezTo>
                    <a:pt x="629" y="990"/>
                    <a:pt x="654" y="1013"/>
                    <a:pt x="681" y="1019"/>
                  </a:cubicBezTo>
                  <a:cubicBezTo>
                    <a:pt x="686" y="1021"/>
                    <a:pt x="691" y="1021"/>
                    <a:pt x="696" y="1021"/>
                  </a:cubicBezTo>
                  <a:cubicBezTo>
                    <a:pt x="703" y="1021"/>
                    <a:pt x="709" y="1020"/>
                    <a:pt x="715" y="1019"/>
                  </a:cubicBezTo>
                  <a:cubicBezTo>
                    <a:pt x="715" y="1019"/>
                    <a:pt x="716" y="1018"/>
                    <a:pt x="716" y="1018"/>
                  </a:cubicBezTo>
                  <a:cubicBezTo>
                    <a:pt x="727" y="1015"/>
                    <a:pt x="736" y="1010"/>
                    <a:pt x="745" y="1002"/>
                  </a:cubicBezTo>
                  <a:cubicBezTo>
                    <a:pt x="766" y="982"/>
                    <a:pt x="778" y="947"/>
                    <a:pt x="766" y="904"/>
                  </a:cubicBezTo>
                  <a:cubicBezTo>
                    <a:pt x="765" y="901"/>
                    <a:pt x="763" y="898"/>
                    <a:pt x="760" y="897"/>
                  </a:cubicBezTo>
                  <a:cubicBezTo>
                    <a:pt x="759" y="897"/>
                    <a:pt x="759" y="897"/>
                    <a:pt x="759" y="897"/>
                  </a:cubicBezTo>
                  <a:cubicBezTo>
                    <a:pt x="759" y="895"/>
                    <a:pt x="763" y="880"/>
                    <a:pt x="748" y="877"/>
                  </a:cubicBezTo>
                  <a:cubicBezTo>
                    <a:pt x="748" y="877"/>
                    <a:pt x="747" y="877"/>
                    <a:pt x="747" y="877"/>
                  </a:cubicBezTo>
                  <a:cubicBezTo>
                    <a:pt x="744" y="877"/>
                    <a:pt x="741" y="878"/>
                    <a:pt x="737" y="880"/>
                  </a:cubicBezTo>
                  <a:cubicBezTo>
                    <a:pt x="738" y="875"/>
                    <a:pt x="738" y="871"/>
                    <a:pt x="736" y="868"/>
                  </a:cubicBezTo>
                  <a:cubicBezTo>
                    <a:pt x="733" y="863"/>
                    <a:pt x="729" y="861"/>
                    <a:pt x="725" y="861"/>
                  </a:cubicBezTo>
                  <a:cubicBezTo>
                    <a:pt x="721" y="861"/>
                    <a:pt x="717" y="864"/>
                    <a:pt x="715" y="864"/>
                  </a:cubicBezTo>
                  <a:cubicBezTo>
                    <a:pt x="714" y="864"/>
                    <a:pt x="714" y="865"/>
                    <a:pt x="714" y="865"/>
                  </a:cubicBezTo>
                  <a:cubicBezTo>
                    <a:pt x="714" y="865"/>
                    <a:pt x="714" y="865"/>
                    <a:pt x="714" y="865"/>
                  </a:cubicBezTo>
                  <a:cubicBezTo>
                    <a:pt x="714" y="865"/>
                    <a:pt x="712" y="864"/>
                    <a:pt x="710" y="863"/>
                  </a:cubicBezTo>
                  <a:cubicBezTo>
                    <a:pt x="708" y="862"/>
                    <a:pt x="706" y="862"/>
                    <a:pt x="703" y="862"/>
                  </a:cubicBezTo>
                  <a:cubicBezTo>
                    <a:pt x="699" y="862"/>
                    <a:pt x="695" y="863"/>
                    <a:pt x="692" y="869"/>
                  </a:cubicBezTo>
                  <a:cubicBezTo>
                    <a:pt x="690" y="872"/>
                    <a:pt x="690" y="876"/>
                    <a:pt x="691" y="880"/>
                  </a:cubicBezTo>
                  <a:cubicBezTo>
                    <a:pt x="688" y="878"/>
                    <a:pt x="685" y="877"/>
                    <a:pt x="682" y="877"/>
                  </a:cubicBezTo>
                  <a:cubicBezTo>
                    <a:pt x="681" y="877"/>
                    <a:pt x="681" y="877"/>
                    <a:pt x="680" y="877"/>
                  </a:cubicBezTo>
                  <a:cubicBezTo>
                    <a:pt x="665" y="880"/>
                    <a:pt x="670" y="896"/>
                    <a:pt x="669" y="898"/>
                  </a:cubicBezTo>
                  <a:cubicBezTo>
                    <a:pt x="669" y="899"/>
                    <a:pt x="656" y="909"/>
                    <a:pt x="667" y="920"/>
                  </a:cubicBezTo>
                  <a:cubicBezTo>
                    <a:pt x="669" y="922"/>
                    <a:pt x="673" y="924"/>
                    <a:pt x="677" y="924"/>
                  </a:cubicBezTo>
                  <a:cubicBezTo>
                    <a:pt x="674" y="927"/>
                    <a:pt x="671" y="931"/>
                    <a:pt x="671" y="934"/>
                  </a:cubicBezTo>
                  <a:cubicBezTo>
                    <a:pt x="669" y="949"/>
                    <a:pt x="686" y="949"/>
                    <a:pt x="687" y="950"/>
                  </a:cubicBezTo>
                  <a:cubicBezTo>
                    <a:pt x="688" y="951"/>
                    <a:pt x="692" y="962"/>
                    <a:pt x="701" y="962"/>
                  </a:cubicBezTo>
                  <a:cubicBezTo>
                    <a:pt x="703" y="962"/>
                    <a:pt x="705" y="961"/>
                    <a:pt x="708" y="960"/>
                  </a:cubicBezTo>
                  <a:cubicBezTo>
                    <a:pt x="710" y="959"/>
                    <a:pt x="713" y="955"/>
                    <a:pt x="715" y="951"/>
                  </a:cubicBezTo>
                  <a:cubicBezTo>
                    <a:pt x="715" y="952"/>
                    <a:pt x="715" y="952"/>
                    <a:pt x="716" y="953"/>
                  </a:cubicBezTo>
                  <a:cubicBezTo>
                    <a:pt x="717" y="956"/>
                    <a:pt x="720" y="959"/>
                    <a:pt x="722" y="960"/>
                  </a:cubicBezTo>
                  <a:cubicBezTo>
                    <a:pt x="724" y="961"/>
                    <a:pt x="726" y="961"/>
                    <a:pt x="728" y="961"/>
                  </a:cubicBezTo>
                  <a:cubicBezTo>
                    <a:pt x="738" y="961"/>
                    <a:pt x="742" y="951"/>
                    <a:pt x="743" y="950"/>
                  </a:cubicBezTo>
                  <a:cubicBezTo>
                    <a:pt x="743" y="949"/>
                    <a:pt x="747" y="949"/>
                    <a:pt x="751" y="947"/>
                  </a:cubicBezTo>
                  <a:cubicBezTo>
                    <a:pt x="751" y="947"/>
                    <a:pt x="751" y="947"/>
                    <a:pt x="751" y="947"/>
                  </a:cubicBezTo>
                  <a:cubicBezTo>
                    <a:pt x="751" y="947"/>
                    <a:pt x="751" y="947"/>
                    <a:pt x="751" y="947"/>
                  </a:cubicBezTo>
                  <a:cubicBezTo>
                    <a:pt x="749" y="964"/>
                    <a:pt x="742" y="978"/>
                    <a:pt x="732" y="988"/>
                  </a:cubicBezTo>
                  <a:cubicBezTo>
                    <a:pt x="727" y="992"/>
                    <a:pt x="722" y="996"/>
                    <a:pt x="716" y="998"/>
                  </a:cubicBezTo>
                  <a:cubicBezTo>
                    <a:pt x="714" y="999"/>
                    <a:pt x="712" y="1000"/>
                    <a:pt x="710" y="1000"/>
                  </a:cubicBezTo>
                  <a:cubicBezTo>
                    <a:pt x="705" y="1001"/>
                    <a:pt x="701" y="1002"/>
                    <a:pt x="696" y="1002"/>
                  </a:cubicBezTo>
                  <a:cubicBezTo>
                    <a:pt x="693" y="1002"/>
                    <a:pt x="689" y="1002"/>
                    <a:pt x="685" y="1001"/>
                  </a:cubicBezTo>
                  <a:cubicBezTo>
                    <a:pt x="665" y="996"/>
                    <a:pt x="646" y="978"/>
                    <a:pt x="637" y="943"/>
                  </a:cubicBezTo>
                  <a:cubicBezTo>
                    <a:pt x="624" y="888"/>
                    <a:pt x="643" y="846"/>
                    <a:pt x="672" y="822"/>
                  </a:cubicBezTo>
                  <a:cubicBezTo>
                    <a:pt x="684" y="812"/>
                    <a:pt x="699" y="806"/>
                    <a:pt x="713" y="803"/>
                  </a:cubicBezTo>
                  <a:cubicBezTo>
                    <a:pt x="714" y="802"/>
                    <a:pt x="714" y="802"/>
                    <a:pt x="714" y="802"/>
                  </a:cubicBezTo>
                  <a:cubicBezTo>
                    <a:pt x="720" y="801"/>
                    <a:pt x="725" y="801"/>
                    <a:pt x="731" y="801"/>
                  </a:cubicBezTo>
                  <a:cubicBezTo>
                    <a:pt x="740" y="801"/>
                    <a:pt x="748" y="802"/>
                    <a:pt x="757" y="805"/>
                  </a:cubicBezTo>
                  <a:cubicBezTo>
                    <a:pt x="782" y="814"/>
                    <a:pt x="803" y="837"/>
                    <a:pt x="813" y="877"/>
                  </a:cubicBezTo>
                  <a:cubicBezTo>
                    <a:pt x="814" y="883"/>
                    <a:pt x="815" y="890"/>
                    <a:pt x="816" y="898"/>
                  </a:cubicBezTo>
                  <a:cubicBezTo>
                    <a:pt x="819" y="928"/>
                    <a:pt x="818" y="956"/>
                    <a:pt x="814" y="982"/>
                  </a:cubicBezTo>
                  <a:cubicBezTo>
                    <a:pt x="809" y="1005"/>
                    <a:pt x="803" y="1027"/>
                    <a:pt x="794" y="1047"/>
                  </a:cubicBezTo>
                  <a:cubicBezTo>
                    <a:pt x="789" y="1057"/>
                    <a:pt x="783" y="1067"/>
                    <a:pt x="777" y="1077"/>
                  </a:cubicBezTo>
                  <a:cubicBezTo>
                    <a:pt x="761" y="1102"/>
                    <a:pt x="741" y="1126"/>
                    <a:pt x="717" y="1149"/>
                  </a:cubicBezTo>
                  <a:cubicBezTo>
                    <a:pt x="685" y="1180"/>
                    <a:pt x="645" y="1209"/>
                    <a:pt x="595" y="1233"/>
                  </a:cubicBezTo>
                  <a:cubicBezTo>
                    <a:pt x="576" y="1243"/>
                    <a:pt x="556" y="1251"/>
                    <a:pt x="534" y="1259"/>
                  </a:cubicBezTo>
                  <a:cubicBezTo>
                    <a:pt x="532" y="1260"/>
                    <a:pt x="531" y="1261"/>
                    <a:pt x="530" y="1262"/>
                  </a:cubicBezTo>
                  <a:cubicBezTo>
                    <a:pt x="525" y="1263"/>
                    <a:pt x="519" y="1265"/>
                    <a:pt x="514" y="1267"/>
                  </a:cubicBezTo>
                  <a:cubicBezTo>
                    <a:pt x="500" y="1272"/>
                    <a:pt x="486" y="1279"/>
                    <a:pt x="473" y="1287"/>
                  </a:cubicBezTo>
                  <a:cubicBezTo>
                    <a:pt x="470" y="1289"/>
                    <a:pt x="468" y="1291"/>
                    <a:pt x="465" y="1292"/>
                  </a:cubicBezTo>
                  <a:cubicBezTo>
                    <a:pt x="421" y="1322"/>
                    <a:pt x="389" y="1355"/>
                    <a:pt x="367" y="1393"/>
                  </a:cubicBezTo>
                  <a:cubicBezTo>
                    <a:pt x="369" y="1364"/>
                    <a:pt x="359" y="1333"/>
                    <a:pt x="327" y="1310"/>
                  </a:cubicBezTo>
                  <a:cubicBezTo>
                    <a:pt x="310" y="1298"/>
                    <a:pt x="287" y="1289"/>
                    <a:pt x="257" y="1283"/>
                  </a:cubicBezTo>
                  <a:cubicBezTo>
                    <a:pt x="276" y="1295"/>
                    <a:pt x="279" y="1331"/>
                    <a:pt x="273" y="1349"/>
                  </a:cubicBezTo>
                  <a:cubicBezTo>
                    <a:pt x="262" y="1382"/>
                    <a:pt x="285" y="1431"/>
                    <a:pt x="328" y="1439"/>
                  </a:cubicBezTo>
                  <a:cubicBezTo>
                    <a:pt x="332" y="1440"/>
                    <a:pt x="336" y="1440"/>
                    <a:pt x="341" y="1440"/>
                  </a:cubicBezTo>
                  <a:cubicBezTo>
                    <a:pt x="342" y="1440"/>
                    <a:pt x="344" y="1440"/>
                    <a:pt x="346" y="1440"/>
                  </a:cubicBezTo>
                  <a:cubicBezTo>
                    <a:pt x="346" y="1440"/>
                    <a:pt x="346" y="1440"/>
                    <a:pt x="346" y="1440"/>
                  </a:cubicBezTo>
                  <a:cubicBezTo>
                    <a:pt x="346" y="1440"/>
                    <a:pt x="346" y="1440"/>
                    <a:pt x="346" y="1440"/>
                  </a:cubicBezTo>
                  <a:cubicBezTo>
                    <a:pt x="338" y="1462"/>
                    <a:pt x="332" y="1486"/>
                    <a:pt x="328" y="1511"/>
                  </a:cubicBezTo>
                  <a:cubicBezTo>
                    <a:pt x="318" y="1580"/>
                    <a:pt x="322" y="1661"/>
                    <a:pt x="331" y="1760"/>
                  </a:cubicBezTo>
                  <a:cubicBezTo>
                    <a:pt x="334" y="1800"/>
                    <a:pt x="339" y="1844"/>
                    <a:pt x="344" y="1890"/>
                  </a:cubicBezTo>
                  <a:cubicBezTo>
                    <a:pt x="345" y="1901"/>
                    <a:pt x="346" y="1911"/>
                    <a:pt x="347" y="1922"/>
                  </a:cubicBezTo>
                  <a:cubicBezTo>
                    <a:pt x="347" y="1924"/>
                    <a:pt x="348" y="1926"/>
                    <a:pt x="348" y="1928"/>
                  </a:cubicBezTo>
                  <a:cubicBezTo>
                    <a:pt x="348" y="1928"/>
                    <a:pt x="348" y="1928"/>
                    <a:pt x="348" y="1928"/>
                  </a:cubicBezTo>
                  <a:cubicBezTo>
                    <a:pt x="349" y="1939"/>
                    <a:pt x="349" y="1939"/>
                    <a:pt x="349" y="1939"/>
                  </a:cubicBezTo>
                  <a:cubicBezTo>
                    <a:pt x="349" y="1940"/>
                    <a:pt x="349" y="1940"/>
                    <a:pt x="349" y="1940"/>
                  </a:cubicBezTo>
                  <a:cubicBezTo>
                    <a:pt x="351" y="1954"/>
                    <a:pt x="352" y="1968"/>
                    <a:pt x="354" y="1982"/>
                  </a:cubicBezTo>
                  <a:cubicBezTo>
                    <a:pt x="354" y="1985"/>
                    <a:pt x="355" y="1987"/>
                    <a:pt x="357" y="1989"/>
                  </a:cubicBezTo>
                  <a:cubicBezTo>
                    <a:pt x="364" y="2053"/>
                    <a:pt x="354" y="2106"/>
                    <a:pt x="334" y="2147"/>
                  </a:cubicBezTo>
                  <a:cubicBezTo>
                    <a:pt x="325" y="2166"/>
                    <a:pt x="314" y="2183"/>
                    <a:pt x="302" y="2197"/>
                  </a:cubicBezTo>
                  <a:cubicBezTo>
                    <a:pt x="280" y="2222"/>
                    <a:pt x="253" y="2240"/>
                    <a:pt x="225" y="2251"/>
                  </a:cubicBezTo>
                  <a:cubicBezTo>
                    <a:pt x="218" y="2254"/>
                    <a:pt x="210" y="2256"/>
                    <a:pt x="202" y="2258"/>
                  </a:cubicBezTo>
                  <a:cubicBezTo>
                    <a:pt x="187" y="2262"/>
                    <a:pt x="173" y="2264"/>
                    <a:pt x="158" y="2264"/>
                  </a:cubicBezTo>
                  <a:cubicBezTo>
                    <a:pt x="152" y="2264"/>
                    <a:pt x="147" y="2264"/>
                    <a:pt x="142" y="2263"/>
                  </a:cubicBezTo>
                  <a:cubicBezTo>
                    <a:pt x="139" y="2263"/>
                    <a:pt x="136" y="2262"/>
                    <a:pt x="134" y="2262"/>
                  </a:cubicBezTo>
                  <a:cubicBezTo>
                    <a:pt x="93" y="2256"/>
                    <a:pt x="58" y="2234"/>
                    <a:pt x="39" y="2196"/>
                  </a:cubicBezTo>
                  <a:cubicBezTo>
                    <a:pt x="20" y="2158"/>
                    <a:pt x="22" y="2126"/>
                    <a:pt x="37" y="2101"/>
                  </a:cubicBezTo>
                  <a:cubicBezTo>
                    <a:pt x="45" y="2086"/>
                    <a:pt x="58" y="2074"/>
                    <a:pt x="73" y="2065"/>
                  </a:cubicBezTo>
                  <a:cubicBezTo>
                    <a:pt x="89" y="2056"/>
                    <a:pt x="106" y="2050"/>
                    <a:pt x="124" y="2047"/>
                  </a:cubicBezTo>
                  <a:cubicBezTo>
                    <a:pt x="127" y="2046"/>
                    <a:pt x="129" y="2046"/>
                    <a:pt x="132" y="2046"/>
                  </a:cubicBezTo>
                  <a:cubicBezTo>
                    <a:pt x="136" y="2046"/>
                    <a:pt x="141" y="2045"/>
                    <a:pt x="145" y="2045"/>
                  </a:cubicBezTo>
                  <a:cubicBezTo>
                    <a:pt x="165" y="2045"/>
                    <a:pt x="184" y="2050"/>
                    <a:pt x="200" y="2059"/>
                  </a:cubicBezTo>
                  <a:cubicBezTo>
                    <a:pt x="208" y="2064"/>
                    <a:pt x="215" y="2070"/>
                    <a:pt x="221" y="2077"/>
                  </a:cubicBezTo>
                  <a:cubicBezTo>
                    <a:pt x="240" y="2099"/>
                    <a:pt x="244" y="2125"/>
                    <a:pt x="237" y="2147"/>
                  </a:cubicBezTo>
                  <a:cubicBezTo>
                    <a:pt x="234" y="2157"/>
                    <a:pt x="228" y="2166"/>
                    <a:pt x="221" y="2174"/>
                  </a:cubicBezTo>
                  <a:cubicBezTo>
                    <a:pt x="216" y="2179"/>
                    <a:pt x="209" y="2184"/>
                    <a:pt x="202" y="2187"/>
                  </a:cubicBezTo>
                  <a:cubicBezTo>
                    <a:pt x="200" y="2188"/>
                    <a:pt x="198" y="2189"/>
                    <a:pt x="196" y="2190"/>
                  </a:cubicBezTo>
                  <a:cubicBezTo>
                    <a:pt x="190" y="2191"/>
                    <a:pt x="184" y="2192"/>
                    <a:pt x="178" y="2192"/>
                  </a:cubicBezTo>
                  <a:cubicBezTo>
                    <a:pt x="170" y="2192"/>
                    <a:pt x="162" y="2191"/>
                    <a:pt x="154" y="2188"/>
                  </a:cubicBezTo>
                  <a:cubicBezTo>
                    <a:pt x="160" y="2185"/>
                    <a:pt x="163" y="2177"/>
                    <a:pt x="164" y="2177"/>
                  </a:cubicBezTo>
                  <a:cubicBezTo>
                    <a:pt x="166" y="2175"/>
                    <a:pt x="184" y="2174"/>
                    <a:pt x="182" y="2157"/>
                  </a:cubicBezTo>
                  <a:cubicBezTo>
                    <a:pt x="182" y="2154"/>
                    <a:pt x="179" y="2150"/>
                    <a:pt x="175" y="2146"/>
                  </a:cubicBezTo>
                  <a:cubicBezTo>
                    <a:pt x="180" y="2146"/>
                    <a:pt x="185" y="2144"/>
                    <a:pt x="187" y="2141"/>
                  </a:cubicBezTo>
                  <a:cubicBezTo>
                    <a:pt x="199" y="2129"/>
                    <a:pt x="184" y="2117"/>
                    <a:pt x="183" y="2116"/>
                  </a:cubicBezTo>
                  <a:cubicBezTo>
                    <a:pt x="183" y="2114"/>
                    <a:pt x="188" y="2096"/>
                    <a:pt x="171" y="2093"/>
                  </a:cubicBezTo>
                  <a:cubicBezTo>
                    <a:pt x="170" y="2092"/>
                    <a:pt x="170" y="2092"/>
                    <a:pt x="169" y="2092"/>
                  </a:cubicBezTo>
                  <a:cubicBezTo>
                    <a:pt x="166" y="2092"/>
                    <a:pt x="162" y="2094"/>
                    <a:pt x="158" y="2096"/>
                  </a:cubicBezTo>
                  <a:cubicBezTo>
                    <a:pt x="159" y="2091"/>
                    <a:pt x="159" y="2086"/>
                    <a:pt x="157" y="2083"/>
                  </a:cubicBezTo>
                  <a:cubicBezTo>
                    <a:pt x="154" y="2077"/>
                    <a:pt x="149" y="2075"/>
                    <a:pt x="144" y="2075"/>
                  </a:cubicBezTo>
                  <a:cubicBezTo>
                    <a:pt x="139" y="2075"/>
                    <a:pt x="134" y="2077"/>
                    <a:pt x="132" y="2078"/>
                  </a:cubicBezTo>
                  <a:cubicBezTo>
                    <a:pt x="132" y="2078"/>
                    <a:pt x="131" y="2078"/>
                    <a:pt x="131" y="2078"/>
                  </a:cubicBezTo>
                  <a:cubicBezTo>
                    <a:pt x="131" y="2078"/>
                    <a:pt x="131" y="2078"/>
                    <a:pt x="131" y="2078"/>
                  </a:cubicBezTo>
                  <a:cubicBezTo>
                    <a:pt x="131" y="2078"/>
                    <a:pt x="129" y="2078"/>
                    <a:pt x="127" y="2077"/>
                  </a:cubicBezTo>
                  <a:cubicBezTo>
                    <a:pt x="125" y="2076"/>
                    <a:pt x="122" y="2075"/>
                    <a:pt x="119" y="2075"/>
                  </a:cubicBezTo>
                  <a:cubicBezTo>
                    <a:pt x="114" y="2075"/>
                    <a:pt x="109" y="2077"/>
                    <a:pt x="106" y="2083"/>
                  </a:cubicBezTo>
                  <a:cubicBezTo>
                    <a:pt x="104" y="2086"/>
                    <a:pt x="104" y="2091"/>
                    <a:pt x="105" y="2096"/>
                  </a:cubicBezTo>
                  <a:cubicBezTo>
                    <a:pt x="101" y="2094"/>
                    <a:pt x="97" y="2093"/>
                    <a:pt x="94" y="2093"/>
                  </a:cubicBezTo>
                  <a:cubicBezTo>
                    <a:pt x="94" y="2093"/>
                    <a:pt x="93" y="2093"/>
                    <a:pt x="92" y="2093"/>
                  </a:cubicBezTo>
                  <a:cubicBezTo>
                    <a:pt x="75" y="2097"/>
                    <a:pt x="80" y="2115"/>
                    <a:pt x="80" y="2116"/>
                  </a:cubicBezTo>
                  <a:cubicBezTo>
                    <a:pt x="79" y="2118"/>
                    <a:pt x="65" y="2130"/>
                    <a:pt x="77" y="2142"/>
                  </a:cubicBezTo>
                  <a:cubicBezTo>
                    <a:pt x="79" y="2145"/>
                    <a:pt x="84" y="2146"/>
                    <a:pt x="89" y="2147"/>
                  </a:cubicBezTo>
                  <a:cubicBezTo>
                    <a:pt x="85" y="2151"/>
                    <a:pt x="82" y="2155"/>
                    <a:pt x="82" y="2158"/>
                  </a:cubicBezTo>
                  <a:cubicBezTo>
                    <a:pt x="80" y="2175"/>
                    <a:pt x="99" y="2176"/>
                    <a:pt x="100" y="2177"/>
                  </a:cubicBezTo>
                  <a:cubicBezTo>
                    <a:pt x="101" y="2178"/>
                    <a:pt x="106" y="2190"/>
                    <a:pt x="117" y="2190"/>
                  </a:cubicBezTo>
                  <a:cubicBezTo>
                    <a:pt x="117" y="2190"/>
                    <a:pt x="117" y="2190"/>
                    <a:pt x="118" y="2190"/>
                  </a:cubicBezTo>
                  <a:cubicBezTo>
                    <a:pt x="123" y="2194"/>
                    <a:pt x="128" y="2197"/>
                    <a:pt x="133" y="2200"/>
                  </a:cubicBezTo>
                  <a:cubicBezTo>
                    <a:pt x="149" y="2208"/>
                    <a:pt x="164" y="2211"/>
                    <a:pt x="178" y="2211"/>
                  </a:cubicBezTo>
                  <a:cubicBezTo>
                    <a:pt x="186" y="2211"/>
                    <a:pt x="194" y="2210"/>
                    <a:pt x="201" y="2208"/>
                  </a:cubicBezTo>
                  <a:cubicBezTo>
                    <a:pt x="202" y="2208"/>
                    <a:pt x="202" y="2208"/>
                    <a:pt x="202" y="2208"/>
                  </a:cubicBezTo>
                  <a:cubicBezTo>
                    <a:pt x="215" y="2204"/>
                    <a:pt x="226" y="2196"/>
                    <a:pt x="235" y="2187"/>
                  </a:cubicBezTo>
                  <a:cubicBezTo>
                    <a:pt x="244" y="2177"/>
                    <a:pt x="251" y="2165"/>
                    <a:pt x="255" y="2152"/>
                  </a:cubicBezTo>
                  <a:cubicBezTo>
                    <a:pt x="264" y="2125"/>
                    <a:pt x="259" y="2092"/>
                    <a:pt x="236" y="2065"/>
                  </a:cubicBezTo>
                  <a:cubicBezTo>
                    <a:pt x="226" y="2053"/>
                    <a:pt x="214" y="2044"/>
                    <a:pt x="200" y="2038"/>
                  </a:cubicBezTo>
                  <a:cubicBezTo>
                    <a:pt x="183" y="2030"/>
                    <a:pt x="164" y="2026"/>
                    <a:pt x="145" y="2026"/>
                  </a:cubicBezTo>
                  <a:cubicBezTo>
                    <a:pt x="141" y="2026"/>
                    <a:pt x="136" y="2026"/>
                    <a:pt x="132" y="2027"/>
                  </a:cubicBezTo>
                  <a:cubicBezTo>
                    <a:pt x="128" y="2027"/>
                    <a:pt x="125" y="2027"/>
                    <a:pt x="122" y="2028"/>
                  </a:cubicBezTo>
                  <a:cubicBezTo>
                    <a:pt x="101" y="2031"/>
                    <a:pt x="81" y="2038"/>
                    <a:pt x="63" y="2049"/>
                  </a:cubicBezTo>
                  <a:cubicBezTo>
                    <a:pt x="46" y="2060"/>
                    <a:pt x="30" y="2074"/>
                    <a:pt x="20" y="2092"/>
                  </a:cubicBezTo>
                  <a:cubicBezTo>
                    <a:pt x="3" y="2121"/>
                    <a:pt x="0" y="2160"/>
                    <a:pt x="22" y="2204"/>
                  </a:cubicBezTo>
                  <a:cubicBezTo>
                    <a:pt x="44" y="2249"/>
                    <a:pt x="86" y="2275"/>
                    <a:pt x="134" y="2281"/>
                  </a:cubicBezTo>
                  <a:cubicBezTo>
                    <a:pt x="136" y="2282"/>
                    <a:pt x="138" y="2282"/>
                    <a:pt x="140" y="2282"/>
                  </a:cubicBezTo>
                  <a:cubicBezTo>
                    <a:pt x="146" y="2283"/>
                    <a:pt x="152" y="2283"/>
                    <a:pt x="158" y="2283"/>
                  </a:cubicBezTo>
                  <a:cubicBezTo>
                    <a:pt x="173" y="2283"/>
                    <a:pt x="188" y="2281"/>
                    <a:pt x="202" y="2278"/>
                  </a:cubicBezTo>
                  <a:cubicBezTo>
                    <a:pt x="212" y="2275"/>
                    <a:pt x="222" y="2272"/>
                    <a:pt x="232" y="2268"/>
                  </a:cubicBezTo>
                  <a:cubicBezTo>
                    <a:pt x="263" y="2256"/>
                    <a:pt x="292" y="2237"/>
                    <a:pt x="316" y="2209"/>
                  </a:cubicBezTo>
                  <a:cubicBezTo>
                    <a:pt x="322" y="2202"/>
                    <a:pt x="329" y="2194"/>
                    <a:pt x="334" y="2185"/>
                  </a:cubicBezTo>
                  <a:cubicBezTo>
                    <a:pt x="336" y="2183"/>
                    <a:pt x="337" y="2180"/>
                    <a:pt x="339" y="2178"/>
                  </a:cubicBezTo>
                  <a:cubicBezTo>
                    <a:pt x="360" y="2169"/>
                    <a:pt x="394" y="2160"/>
                    <a:pt x="428" y="2160"/>
                  </a:cubicBezTo>
                  <a:cubicBezTo>
                    <a:pt x="441" y="2160"/>
                    <a:pt x="453" y="2162"/>
                    <a:pt x="465" y="2165"/>
                  </a:cubicBezTo>
                  <a:cubicBezTo>
                    <a:pt x="458" y="2164"/>
                    <a:pt x="450" y="2163"/>
                    <a:pt x="443" y="2163"/>
                  </a:cubicBezTo>
                  <a:cubicBezTo>
                    <a:pt x="401" y="2163"/>
                    <a:pt x="355" y="2178"/>
                    <a:pt x="335" y="2189"/>
                  </a:cubicBezTo>
                  <a:cubicBezTo>
                    <a:pt x="348" y="2217"/>
                    <a:pt x="373" y="2228"/>
                    <a:pt x="398" y="2228"/>
                  </a:cubicBezTo>
                  <a:cubicBezTo>
                    <a:pt x="419" y="2228"/>
                    <a:pt x="440" y="2219"/>
                    <a:pt x="452" y="2205"/>
                  </a:cubicBezTo>
                  <a:cubicBezTo>
                    <a:pt x="458" y="2198"/>
                    <a:pt x="469" y="2190"/>
                    <a:pt x="481" y="2185"/>
                  </a:cubicBezTo>
                  <a:cubicBezTo>
                    <a:pt x="488" y="2182"/>
                    <a:pt x="496" y="2180"/>
                    <a:pt x="504" y="2180"/>
                  </a:cubicBezTo>
                  <a:cubicBezTo>
                    <a:pt x="509" y="2180"/>
                    <a:pt x="513" y="2181"/>
                    <a:pt x="517" y="2182"/>
                  </a:cubicBezTo>
                  <a:cubicBezTo>
                    <a:pt x="504" y="2169"/>
                    <a:pt x="492" y="2159"/>
                    <a:pt x="480" y="2151"/>
                  </a:cubicBezTo>
                  <a:cubicBezTo>
                    <a:pt x="458" y="2137"/>
                    <a:pt x="437" y="2131"/>
                    <a:pt x="419" y="2131"/>
                  </a:cubicBezTo>
                  <a:cubicBezTo>
                    <a:pt x="389" y="2131"/>
                    <a:pt x="364" y="2146"/>
                    <a:pt x="346" y="2166"/>
                  </a:cubicBezTo>
                  <a:cubicBezTo>
                    <a:pt x="376" y="2110"/>
                    <a:pt x="389" y="2034"/>
                    <a:pt x="368" y="1937"/>
                  </a:cubicBezTo>
                  <a:cubicBezTo>
                    <a:pt x="367" y="1928"/>
                    <a:pt x="367" y="1928"/>
                    <a:pt x="367" y="1928"/>
                  </a:cubicBezTo>
                  <a:cubicBezTo>
                    <a:pt x="367" y="1928"/>
                    <a:pt x="367" y="1927"/>
                    <a:pt x="367" y="1927"/>
                  </a:cubicBezTo>
                  <a:cubicBezTo>
                    <a:pt x="365" y="1912"/>
                    <a:pt x="365" y="1897"/>
                    <a:pt x="366" y="1881"/>
                  </a:cubicBezTo>
                  <a:cubicBezTo>
                    <a:pt x="367" y="1865"/>
                    <a:pt x="370" y="1849"/>
                    <a:pt x="375" y="1832"/>
                  </a:cubicBezTo>
                  <a:cubicBezTo>
                    <a:pt x="390" y="1780"/>
                    <a:pt x="423" y="1755"/>
                    <a:pt x="457" y="1750"/>
                  </a:cubicBezTo>
                  <a:cubicBezTo>
                    <a:pt x="461" y="1750"/>
                    <a:pt x="465" y="1749"/>
                    <a:pt x="470" y="1749"/>
                  </a:cubicBezTo>
                  <a:cubicBezTo>
                    <a:pt x="472" y="1749"/>
                    <a:pt x="474" y="1750"/>
                    <a:pt x="477" y="1750"/>
                  </a:cubicBezTo>
                  <a:cubicBezTo>
                    <a:pt x="487" y="1750"/>
                    <a:pt x="496" y="1753"/>
                    <a:pt x="506" y="1756"/>
                  </a:cubicBezTo>
                  <a:cubicBezTo>
                    <a:pt x="510" y="1758"/>
                    <a:pt x="514" y="1760"/>
                    <a:pt x="519" y="1762"/>
                  </a:cubicBezTo>
                  <a:cubicBezTo>
                    <a:pt x="529" y="1767"/>
                    <a:pt x="540" y="1775"/>
                    <a:pt x="548" y="1784"/>
                  </a:cubicBezTo>
                  <a:cubicBezTo>
                    <a:pt x="575" y="1812"/>
                    <a:pt x="587" y="1855"/>
                    <a:pt x="566" y="1905"/>
                  </a:cubicBezTo>
                  <a:cubicBezTo>
                    <a:pt x="555" y="1930"/>
                    <a:pt x="538" y="1944"/>
                    <a:pt x="520" y="1951"/>
                  </a:cubicBezTo>
                  <a:cubicBezTo>
                    <a:pt x="513" y="1953"/>
                    <a:pt x="506" y="1954"/>
                    <a:pt x="499" y="1955"/>
                  </a:cubicBezTo>
                  <a:cubicBezTo>
                    <a:pt x="499" y="1955"/>
                    <a:pt x="499" y="1955"/>
                    <a:pt x="498" y="1955"/>
                  </a:cubicBezTo>
                  <a:cubicBezTo>
                    <a:pt x="492" y="1955"/>
                    <a:pt x="485" y="1954"/>
                    <a:pt x="479" y="1952"/>
                  </a:cubicBezTo>
                  <a:cubicBezTo>
                    <a:pt x="476" y="1951"/>
                    <a:pt x="473" y="1950"/>
                    <a:pt x="470" y="1949"/>
                  </a:cubicBezTo>
                  <a:cubicBezTo>
                    <a:pt x="461" y="1945"/>
                    <a:pt x="453" y="1939"/>
                    <a:pt x="447" y="1931"/>
                  </a:cubicBezTo>
                  <a:cubicBezTo>
                    <a:pt x="437" y="1920"/>
                    <a:pt x="431" y="1904"/>
                    <a:pt x="432" y="1887"/>
                  </a:cubicBezTo>
                  <a:cubicBezTo>
                    <a:pt x="437" y="1893"/>
                    <a:pt x="446" y="1893"/>
                    <a:pt x="447" y="1894"/>
                  </a:cubicBezTo>
                  <a:cubicBezTo>
                    <a:pt x="448" y="1895"/>
                    <a:pt x="452" y="1906"/>
                    <a:pt x="462" y="1906"/>
                  </a:cubicBezTo>
                  <a:cubicBezTo>
                    <a:pt x="464" y="1906"/>
                    <a:pt x="467" y="1906"/>
                    <a:pt x="469" y="1905"/>
                  </a:cubicBezTo>
                  <a:cubicBezTo>
                    <a:pt x="472" y="1903"/>
                    <a:pt x="475" y="1899"/>
                    <a:pt x="477" y="1895"/>
                  </a:cubicBezTo>
                  <a:cubicBezTo>
                    <a:pt x="477" y="1895"/>
                    <a:pt x="478" y="1896"/>
                    <a:pt x="478" y="1897"/>
                  </a:cubicBezTo>
                  <a:cubicBezTo>
                    <a:pt x="480" y="1900"/>
                    <a:pt x="482" y="1903"/>
                    <a:pt x="485" y="1904"/>
                  </a:cubicBezTo>
                  <a:cubicBezTo>
                    <a:pt x="488" y="1905"/>
                    <a:pt x="490" y="1906"/>
                    <a:pt x="492" y="1906"/>
                  </a:cubicBezTo>
                  <a:cubicBezTo>
                    <a:pt x="502" y="1906"/>
                    <a:pt x="506" y="1894"/>
                    <a:pt x="507" y="1893"/>
                  </a:cubicBezTo>
                  <a:cubicBezTo>
                    <a:pt x="508" y="1893"/>
                    <a:pt x="515" y="1892"/>
                    <a:pt x="520" y="1889"/>
                  </a:cubicBezTo>
                  <a:cubicBezTo>
                    <a:pt x="523" y="1886"/>
                    <a:pt x="525" y="1882"/>
                    <a:pt x="524" y="1875"/>
                  </a:cubicBezTo>
                  <a:cubicBezTo>
                    <a:pt x="524" y="1873"/>
                    <a:pt x="522" y="1870"/>
                    <a:pt x="519" y="1867"/>
                  </a:cubicBezTo>
                  <a:cubicBezTo>
                    <a:pt x="519" y="1866"/>
                    <a:pt x="518" y="1865"/>
                    <a:pt x="518" y="1865"/>
                  </a:cubicBezTo>
                  <a:cubicBezTo>
                    <a:pt x="518" y="1865"/>
                    <a:pt x="519" y="1865"/>
                    <a:pt x="519" y="1865"/>
                  </a:cubicBezTo>
                  <a:cubicBezTo>
                    <a:pt x="524" y="1864"/>
                    <a:pt x="527" y="1862"/>
                    <a:pt x="529" y="1860"/>
                  </a:cubicBezTo>
                  <a:cubicBezTo>
                    <a:pt x="540" y="1848"/>
                    <a:pt x="526" y="1837"/>
                    <a:pt x="526" y="1836"/>
                  </a:cubicBezTo>
                  <a:cubicBezTo>
                    <a:pt x="525" y="1834"/>
                    <a:pt x="529" y="1821"/>
                    <a:pt x="519" y="1816"/>
                  </a:cubicBezTo>
                  <a:cubicBezTo>
                    <a:pt x="518" y="1815"/>
                    <a:pt x="516" y="1814"/>
                    <a:pt x="514" y="1814"/>
                  </a:cubicBezTo>
                  <a:cubicBezTo>
                    <a:pt x="513" y="1814"/>
                    <a:pt x="513" y="1814"/>
                    <a:pt x="512" y="1814"/>
                  </a:cubicBezTo>
                  <a:cubicBezTo>
                    <a:pt x="509" y="1814"/>
                    <a:pt x="505" y="1815"/>
                    <a:pt x="502" y="1817"/>
                  </a:cubicBezTo>
                  <a:cubicBezTo>
                    <a:pt x="503" y="1812"/>
                    <a:pt x="502" y="1808"/>
                    <a:pt x="501" y="1805"/>
                  </a:cubicBezTo>
                  <a:cubicBezTo>
                    <a:pt x="497" y="1799"/>
                    <a:pt x="493" y="1797"/>
                    <a:pt x="489" y="1797"/>
                  </a:cubicBezTo>
                  <a:cubicBezTo>
                    <a:pt x="484" y="1797"/>
                    <a:pt x="479" y="1799"/>
                    <a:pt x="477" y="1800"/>
                  </a:cubicBezTo>
                  <a:cubicBezTo>
                    <a:pt x="477" y="1800"/>
                    <a:pt x="476" y="1800"/>
                    <a:pt x="476" y="1800"/>
                  </a:cubicBezTo>
                  <a:cubicBezTo>
                    <a:pt x="476" y="1800"/>
                    <a:pt x="476" y="1800"/>
                    <a:pt x="476" y="1800"/>
                  </a:cubicBezTo>
                  <a:cubicBezTo>
                    <a:pt x="476" y="1800"/>
                    <a:pt x="474" y="1800"/>
                    <a:pt x="472" y="1799"/>
                  </a:cubicBezTo>
                  <a:cubicBezTo>
                    <a:pt x="470" y="1798"/>
                    <a:pt x="467" y="1797"/>
                    <a:pt x="464" y="1797"/>
                  </a:cubicBezTo>
                  <a:cubicBezTo>
                    <a:pt x="460" y="1797"/>
                    <a:pt x="455" y="1799"/>
                    <a:pt x="452" y="1805"/>
                  </a:cubicBezTo>
                  <a:cubicBezTo>
                    <a:pt x="450" y="1808"/>
                    <a:pt x="450" y="1813"/>
                    <a:pt x="451" y="1817"/>
                  </a:cubicBezTo>
                  <a:cubicBezTo>
                    <a:pt x="448" y="1815"/>
                    <a:pt x="444" y="1814"/>
                    <a:pt x="441" y="1814"/>
                  </a:cubicBezTo>
                  <a:cubicBezTo>
                    <a:pt x="441" y="1814"/>
                    <a:pt x="440" y="1814"/>
                    <a:pt x="439" y="1814"/>
                  </a:cubicBezTo>
                  <a:cubicBezTo>
                    <a:pt x="423" y="1818"/>
                    <a:pt x="428" y="1835"/>
                    <a:pt x="428" y="1836"/>
                  </a:cubicBezTo>
                  <a:cubicBezTo>
                    <a:pt x="427" y="1838"/>
                    <a:pt x="418" y="1845"/>
                    <a:pt x="420" y="1854"/>
                  </a:cubicBezTo>
                  <a:cubicBezTo>
                    <a:pt x="406" y="1890"/>
                    <a:pt x="413" y="1922"/>
                    <a:pt x="432" y="1944"/>
                  </a:cubicBezTo>
                  <a:cubicBezTo>
                    <a:pt x="440" y="1953"/>
                    <a:pt x="451" y="1961"/>
                    <a:pt x="462" y="1966"/>
                  </a:cubicBezTo>
                  <a:cubicBezTo>
                    <a:pt x="468" y="1968"/>
                    <a:pt x="473" y="1970"/>
                    <a:pt x="479" y="1971"/>
                  </a:cubicBezTo>
                  <a:cubicBezTo>
                    <a:pt x="485" y="1973"/>
                    <a:pt x="492" y="1974"/>
                    <a:pt x="498" y="1974"/>
                  </a:cubicBezTo>
                  <a:cubicBezTo>
                    <a:pt x="499" y="1974"/>
                    <a:pt x="499" y="1974"/>
                    <a:pt x="499" y="1974"/>
                  </a:cubicBezTo>
                  <a:cubicBezTo>
                    <a:pt x="506" y="1974"/>
                    <a:pt x="513" y="1973"/>
                    <a:pt x="520" y="1971"/>
                  </a:cubicBezTo>
                  <a:cubicBezTo>
                    <a:pt x="545" y="1964"/>
                    <a:pt x="569" y="1946"/>
                    <a:pt x="583" y="1912"/>
                  </a:cubicBezTo>
                  <a:cubicBezTo>
                    <a:pt x="608" y="1855"/>
                    <a:pt x="593" y="1804"/>
                    <a:pt x="562" y="1771"/>
                  </a:cubicBezTo>
                  <a:cubicBezTo>
                    <a:pt x="549" y="1758"/>
                    <a:pt x="534" y="1747"/>
                    <a:pt x="518" y="1740"/>
                  </a:cubicBezTo>
                  <a:cubicBezTo>
                    <a:pt x="516" y="1740"/>
                    <a:pt x="514" y="1739"/>
                    <a:pt x="513" y="1738"/>
                  </a:cubicBezTo>
                  <a:cubicBezTo>
                    <a:pt x="501" y="1734"/>
                    <a:pt x="489" y="1731"/>
                    <a:pt x="477" y="1730"/>
                  </a:cubicBezTo>
                  <a:cubicBezTo>
                    <a:pt x="474" y="1730"/>
                    <a:pt x="472" y="1730"/>
                    <a:pt x="470" y="1730"/>
                  </a:cubicBezTo>
                  <a:cubicBezTo>
                    <a:pt x="465" y="1730"/>
                    <a:pt x="460" y="1731"/>
                    <a:pt x="455" y="1731"/>
                  </a:cubicBezTo>
                  <a:cubicBezTo>
                    <a:pt x="413" y="1737"/>
                    <a:pt x="374" y="1766"/>
                    <a:pt x="357" y="1827"/>
                  </a:cubicBezTo>
                  <a:cubicBezTo>
                    <a:pt x="356" y="1828"/>
                    <a:pt x="356" y="1828"/>
                    <a:pt x="356" y="1828"/>
                  </a:cubicBezTo>
                  <a:cubicBezTo>
                    <a:pt x="329" y="1564"/>
                    <a:pt x="324" y="1412"/>
                    <a:pt x="473" y="1310"/>
                  </a:cubicBezTo>
                  <a:cubicBezTo>
                    <a:pt x="474" y="1309"/>
                    <a:pt x="475" y="1309"/>
                    <a:pt x="476" y="1308"/>
                  </a:cubicBezTo>
                  <a:cubicBezTo>
                    <a:pt x="489" y="1300"/>
                    <a:pt x="501" y="1293"/>
                    <a:pt x="514" y="1288"/>
                  </a:cubicBezTo>
                  <a:cubicBezTo>
                    <a:pt x="532" y="1280"/>
                    <a:pt x="550" y="1276"/>
                    <a:pt x="568" y="1274"/>
                  </a:cubicBezTo>
                  <a:cubicBezTo>
                    <a:pt x="570" y="1275"/>
                    <a:pt x="571" y="1276"/>
                    <a:pt x="573" y="1276"/>
                  </a:cubicBezTo>
                  <a:cubicBezTo>
                    <a:pt x="574" y="1276"/>
                    <a:pt x="575" y="1275"/>
                    <a:pt x="575" y="1275"/>
                  </a:cubicBezTo>
                  <a:cubicBezTo>
                    <a:pt x="577" y="1275"/>
                    <a:pt x="579" y="1274"/>
                    <a:pt x="581" y="1274"/>
                  </a:cubicBezTo>
                  <a:cubicBezTo>
                    <a:pt x="582" y="1274"/>
                    <a:pt x="583" y="1274"/>
                    <a:pt x="584" y="1274"/>
                  </a:cubicBezTo>
                  <a:cubicBezTo>
                    <a:pt x="588" y="1274"/>
                    <a:pt x="592" y="1274"/>
                    <a:pt x="596" y="1274"/>
                  </a:cubicBezTo>
                  <a:cubicBezTo>
                    <a:pt x="630" y="1276"/>
                    <a:pt x="662" y="1288"/>
                    <a:pt x="691" y="1306"/>
                  </a:cubicBezTo>
                  <a:cubicBezTo>
                    <a:pt x="701" y="1312"/>
                    <a:pt x="710" y="1319"/>
                    <a:pt x="719" y="1327"/>
                  </a:cubicBezTo>
                  <a:cubicBezTo>
                    <a:pt x="732" y="1338"/>
                    <a:pt x="743" y="1351"/>
                    <a:pt x="753" y="1364"/>
                  </a:cubicBezTo>
                  <a:cubicBezTo>
                    <a:pt x="769" y="1387"/>
                    <a:pt x="781" y="1413"/>
                    <a:pt x="788" y="1440"/>
                  </a:cubicBezTo>
                  <a:cubicBezTo>
                    <a:pt x="801" y="1500"/>
                    <a:pt x="785" y="1565"/>
                    <a:pt x="721" y="1615"/>
                  </a:cubicBezTo>
                  <a:cubicBezTo>
                    <a:pt x="719" y="1617"/>
                    <a:pt x="716" y="1620"/>
                    <a:pt x="713" y="1622"/>
                  </a:cubicBezTo>
                  <a:cubicBezTo>
                    <a:pt x="672" y="1652"/>
                    <a:pt x="633" y="1666"/>
                    <a:pt x="599" y="1667"/>
                  </a:cubicBezTo>
                  <a:cubicBezTo>
                    <a:pt x="597" y="1667"/>
                    <a:pt x="595" y="1667"/>
                    <a:pt x="592" y="1667"/>
                  </a:cubicBezTo>
                  <a:cubicBezTo>
                    <a:pt x="576" y="1667"/>
                    <a:pt x="561" y="1665"/>
                    <a:pt x="548" y="1660"/>
                  </a:cubicBezTo>
                  <a:cubicBezTo>
                    <a:pt x="537" y="1656"/>
                    <a:pt x="527" y="1650"/>
                    <a:pt x="517" y="1644"/>
                  </a:cubicBezTo>
                  <a:cubicBezTo>
                    <a:pt x="510" y="1638"/>
                    <a:pt x="502" y="1631"/>
                    <a:pt x="496" y="1624"/>
                  </a:cubicBezTo>
                  <a:cubicBezTo>
                    <a:pt x="488" y="1613"/>
                    <a:pt x="481" y="1602"/>
                    <a:pt x="475" y="1589"/>
                  </a:cubicBezTo>
                  <a:cubicBezTo>
                    <a:pt x="472" y="1582"/>
                    <a:pt x="470" y="1574"/>
                    <a:pt x="468" y="1566"/>
                  </a:cubicBezTo>
                  <a:cubicBezTo>
                    <a:pt x="462" y="1540"/>
                    <a:pt x="464" y="1510"/>
                    <a:pt x="474" y="1481"/>
                  </a:cubicBezTo>
                  <a:cubicBezTo>
                    <a:pt x="476" y="1478"/>
                    <a:pt x="477" y="1474"/>
                    <a:pt x="478" y="1471"/>
                  </a:cubicBezTo>
                  <a:cubicBezTo>
                    <a:pt x="480" y="1473"/>
                    <a:pt x="481" y="1476"/>
                    <a:pt x="483" y="1478"/>
                  </a:cubicBezTo>
                  <a:cubicBezTo>
                    <a:pt x="488" y="1483"/>
                    <a:pt x="498" y="1486"/>
                    <a:pt x="509" y="1487"/>
                  </a:cubicBezTo>
                  <a:cubicBezTo>
                    <a:pt x="501" y="1495"/>
                    <a:pt x="495" y="1503"/>
                    <a:pt x="494" y="1510"/>
                  </a:cubicBezTo>
                  <a:cubicBezTo>
                    <a:pt x="492" y="1531"/>
                    <a:pt x="505" y="1540"/>
                    <a:pt x="517" y="1544"/>
                  </a:cubicBezTo>
                  <a:cubicBezTo>
                    <a:pt x="524" y="1547"/>
                    <a:pt x="530" y="1547"/>
                    <a:pt x="531" y="1548"/>
                  </a:cubicBezTo>
                  <a:cubicBezTo>
                    <a:pt x="534" y="1550"/>
                    <a:pt x="543" y="1574"/>
                    <a:pt x="564" y="1574"/>
                  </a:cubicBezTo>
                  <a:cubicBezTo>
                    <a:pt x="569" y="1574"/>
                    <a:pt x="574" y="1573"/>
                    <a:pt x="579" y="1571"/>
                  </a:cubicBezTo>
                  <a:cubicBezTo>
                    <a:pt x="586" y="1568"/>
                    <a:pt x="592" y="1560"/>
                    <a:pt x="596" y="1550"/>
                  </a:cubicBezTo>
                  <a:cubicBezTo>
                    <a:pt x="597" y="1551"/>
                    <a:pt x="597" y="1553"/>
                    <a:pt x="598" y="1554"/>
                  </a:cubicBezTo>
                  <a:cubicBezTo>
                    <a:pt x="602" y="1562"/>
                    <a:pt x="607" y="1568"/>
                    <a:pt x="613" y="1571"/>
                  </a:cubicBezTo>
                  <a:cubicBezTo>
                    <a:pt x="618" y="1573"/>
                    <a:pt x="623" y="1574"/>
                    <a:pt x="628" y="1574"/>
                  </a:cubicBezTo>
                  <a:cubicBezTo>
                    <a:pt x="649" y="1574"/>
                    <a:pt x="659" y="1549"/>
                    <a:pt x="661" y="1547"/>
                  </a:cubicBezTo>
                  <a:cubicBezTo>
                    <a:pt x="664" y="1545"/>
                    <a:pt x="702" y="1543"/>
                    <a:pt x="697" y="1508"/>
                  </a:cubicBezTo>
                  <a:cubicBezTo>
                    <a:pt x="696" y="1501"/>
                    <a:pt x="691" y="1493"/>
                    <a:pt x="682" y="1486"/>
                  </a:cubicBezTo>
                  <a:cubicBezTo>
                    <a:pt x="693" y="1485"/>
                    <a:pt x="702" y="1481"/>
                    <a:pt x="707" y="1476"/>
                  </a:cubicBezTo>
                  <a:cubicBezTo>
                    <a:pt x="731" y="1450"/>
                    <a:pt x="701" y="1427"/>
                    <a:pt x="700" y="1423"/>
                  </a:cubicBezTo>
                  <a:cubicBezTo>
                    <a:pt x="699" y="1420"/>
                    <a:pt x="709" y="1384"/>
                    <a:pt x="674" y="1377"/>
                  </a:cubicBezTo>
                  <a:cubicBezTo>
                    <a:pt x="673" y="1377"/>
                    <a:pt x="672" y="1377"/>
                    <a:pt x="671" y="1377"/>
                  </a:cubicBezTo>
                  <a:cubicBezTo>
                    <a:pt x="664" y="1377"/>
                    <a:pt x="656" y="1379"/>
                    <a:pt x="648" y="1384"/>
                  </a:cubicBezTo>
                  <a:cubicBezTo>
                    <a:pt x="651" y="1373"/>
                    <a:pt x="650" y="1364"/>
                    <a:pt x="647" y="1357"/>
                  </a:cubicBezTo>
                  <a:cubicBezTo>
                    <a:pt x="639" y="1345"/>
                    <a:pt x="630" y="1341"/>
                    <a:pt x="621" y="1341"/>
                  </a:cubicBezTo>
                  <a:cubicBezTo>
                    <a:pt x="610" y="1341"/>
                    <a:pt x="600" y="1346"/>
                    <a:pt x="596" y="1348"/>
                  </a:cubicBezTo>
                  <a:cubicBezTo>
                    <a:pt x="595" y="1348"/>
                    <a:pt x="595" y="1348"/>
                    <a:pt x="594" y="1348"/>
                  </a:cubicBezTo>
                  <a:cubicBezTo>
                    <a:pt x="594" y="1348"/>
                    <a:pt x="594" y="1348"/>
                    <a:pt x="594" y="1348"/>
                  </a:cubicBezTo>
                  <a:cubicBezTo>
                    <a:pt x="593" y="1348"/>
                    <a:pt x="590" y="1346"/>
                    <a:pt x="585" y="1345"/>
                  </a:cubicBezTo>
                  <a:cubicBezTo>
                    <a:pt x="581" y="1343"/>
                    <a:pt x="575" y="1341"/>
                    <a:pt x="568" y="1341"/>
                  </a:cubicBezTo>
                  <a:cubicBezTo>
                    <a:pt x="559" y="1341"/>
                    <a:pt x="549" y="1345"/>
                    <a:pt x="542" y="1358"/>
                  </a:cubicBezTo>
                  <a:cubicBezTo>
                    <a:pt x="539" y="1365"/>
                    <a:pt x="539" y="1374"/>
                    <a:pt x="541" y="1385"/>
                  </a:cubicBezTo>
                  <a:cubicBezTo>
                    <a:pt x="533" y="1380"/>
                    <a:pt x="526" y="1378"/>
                    <a:pt x="519" y="1378"/>
                  </a:cubicBezTo>
                  <a:cubicBezTo>
                    <a:pt x="518" y="1378"/>
                    <a:pt x="516" y="1378"/>
                    <a:pt x="515" y="1378"/>
                  </a:cubicBezTo>
                  <a:cubicBezTo>
                    <a:pt x="515" y="1378"/>
                    <a:pt x="515" y="1378"/>
                    <a:pt x="515" y="1378"/>
                  </a:cubicBezTo>
                  <a:cubicBezTo>
                    <a:pt x="490" y="1383"/>
                    <a:pt x="489" y="1404"/>
                    <a:pt x="490" y="1416"/>
                  </a:cubicBezTo>
                  <a:cubicBezTo>
                    <a:pt x="484" y="1424"/>
                    <a:pt x="479" y="1431"/>
                    <a:pt x="474" y="1438"/>
                  </a:cubicBezTo>
                  <a:cubicBezTo>
                    <a:pt x="447" y="1482"/>
                    <a:pt x="440" y="1529"/>
                    <a:pt x="449" y="1570"/>
                  </a:cubicBezTo>
                  <a:cubicBezTo>
                    <a:pt x="454" y="1592"/>
                    <a:pt x="463" y="1612"/>
                    <a:pt x="476" y="1629"/>
                  </a:cubicBezTo>
                  <a:cubicBezTo>
                    <a:pt x="478" y="1631"/>
                    <a:pt x="479" y="1633"/>
                    <a:pt x="481" y="1636"/>
                  </a:cubicBezTo>
                  <a:cubicBezTo>
                    <a:pt x="492" y="1648"/>
                    <a:pt x="504" y="1658"/>
                    <a:pt x="518" y="1667"/>
                  </a:cubicBezTo>
                  <a:cubicBezTo>
                    <a:pt x="525" y="1671"/>
                    <a:pt x="533" y="1675"/>
                    <a:pt x="541" y="1678"/>
                  </a:cubicBezTo>
                  <a:cubicBezTo>
                    <a:pt x="557" y="1683"/>
                    <a:pt x="574" y="1687"/>
                    <a:pt x="592" y="1687"/>
                  </a:cubicBezTo>
                  <a:cubicBezTo>
                    <a:pt x="595" y="1687"/>
                    <a:pt x="597" y="1686"/>
                    <a:pt x="599" y="1686"/>
                  </a:cubicBezTo>
                  <a:cubicBezTo>
                    <a:pt x="636" y="1685"/>
                    <a:pt x="678" y="1671"/>
                    <a:pt x="722" y="1639"/>
                  </a:cubicBezTo>
                  <a:cubicBezTo>
                    <a:pt x="723" y="1638"/>
                    <a:pt x="723" y="1638"/>
                    <a:pt x="724" y="1637"/>
                  </a:cubicBezTo>
                  <a:cubicBezTo>
                    <a:pt x="802" y="1580"/>
                    <a:pt x="822" y="1505"/>
                    <a:pt x="806" y="1436"/>
                  </a:cubicBezTo>
                  <a:cubicBezTo>
                    <a:pt x="800" y="1406"/>
                    <a:pt x="786" y="1378"/>
                    <a:pt x="768" y="1353"/>
                  </a:cubicBezTo>
                  <a:cubicBezTo>
                    <a:pt x="754" y="1334"/>
                    <a:pt x="738" y="1317"/>
                    <a:pt x="719" y="1302"/>
                  </a:cubicBezTo>
                  <a:cubicBezTo>
                    <a:pt x="713" y="1298"/>
                    <a:pt x="707" y="1293"/>
                    <a:pt x="701" y="1290"/>
                  </a:cubicBezTo>
                  <a:cubicBezTo>
                    <a:pt x="685" y="1279"/>
                    <a:pt x="668" y="1271"/>
                    <a:pt x="650" y="1265"/>
                  </a:cubicBezTo>
                  <a:cubicBezTo>
                    <a:pt x="652" y="1265"/>
                    <a:pt x="653" y="1265"/>
                    <a:pt x="655" y="1265"/>
                  </a:cubicBezTo>
                  <a:cubicBezTo>
                    <a:pt x="675" y="1265"/>
                    <a:pt x="697" y="1267"/>
                    <a:pt x="718" y="1270"/>
                  </a:cubicBezTo>
                  <a:cubicBezTo>
                    <a:pt x="750" y="1275"/>
                    <a:pt x="783" y="1284"/>
                    <a:pt x="816" y="1297"/>
                  </a:cubicBezTo>
                  <a:cubicBezTo>
                    <a:pt x="832" y="1304"/>
                    <a:pt x="848" y="1311"/>
                    <a:pt x="863" y="1320"/>
                  </a:cubicBezTo>
                  <a:cubicBezTo>
                    <a:pt x="877" y="1327"/>
                    <a:pt x="891" y="1335"/>
                    <a:pt x="904" y="1344"/>
                  </a:cubicBezTo>
                  <a:cubicBezTo>
                    <a:pt x="916" y="1352"/>
                    <a:pt x="927" y="1361"/>
                    <a:pt x="938" y="1370"/>
                  </a:cubicBezTo>
                  <a:cubicBezTo>
                    <a:pt x="1007" y="1427"/>
                    <a:pt x="1066" y="1511"/>
                    <a:pt x="1099" y="1626"/>
                  </a:cubicBezTo>
                  <a:cubicBezTo>
                    <a:pt x="1100" y="1632"/>
                    <a:pt x="1102" y="1639"/>
                    <a:pt x="1104" y="1646"/>
                  </a:cubicBezTo>
                  <a:cubicBezTo>
                    <a:pt x="1136" y="1778"/>
                    <a:pt x="1113" y="1866"/>
                    <a:pt x="1068" y="1917"/>
                  </a:cubicBezTo>
                  <a:cubicBezTo>
                    <a:pt x="1050" y="1938"/>
                    <a:pt x="1029" y="1952"/>
                    <a:pt x="1007" y="1960"/>
                  </a:cubicBezTo>
                  <a:cubicBezTo>
                    <a:pt x="990" y="1967"/>
                    <a:pt x="973" y="1970"/>
                    <a:pt x="956" y="1970"/>
                  </a:cubicBezTo>
                  <a:cubicBezTo>
                    <a:pt x="952" y="1970"/>
                    <a:pt x="948" y="1970"/>
                    <a:pt x="944" y="1970"/>
                  </a:cubicBezTo>
                  <a:cubicBezTo>
                    <a:pt x="942" y="1969"/>
                    <a:pt x="941" y="1969"/>
                    <a:pt x="940" y="1969"/>
                  </a:cubicBezTo>
                  <a:cubicBezTo>
                    <a:pt x="929" y="1968"/>
                    <a:pt x="919" y="1965"/>
                    <a:pt x="909" y="1962"/>
                  </a:cubicBezTo>
                  <a:cubicBezTo>
                    <a:pt x="882" y="1951"/>
                    <a:pt x="858" y="1930"/>
                    <a:pt x="846" y="1900"/>
                  </a:cubicBezTo>
                  <a:cubicBezTo>
                    <a:pt x="824" y="1845"/>
                    <a:pt x="832" y="1799"/>
                    <a:pt x="854" y="1770"/>
                  </a:cubicBezTo>
                  <a:cubicBezTo>
                    <a:pt x="862" y="1759"/>
                    <a:pt x="872" y="1751"/>
                    <a:pt x="882" y="1746"/>
                  </a:cubicBezTo>
                  <a:cubicBezTo>
                    <a:pt x="890" y="1741"/>
                    <a:pt x="899" y="1739"/>
                    <a:pt x="908" y="1738"/>
                  </a:cubicBezTo>
                  <a:cubicBezTo>
                    <a:pt x="910" y="1737"/>
                    <a:pt x="912" y="1737"/>
                    <a:pt x="914" y="1737"/>
                  </a:cubicBezTo>
                  <a:cubicBezTo>
                    <a:pt x="914" y="1737"/>
                    <a:pt x="914" y="1737"/>
                    <a:pt x="914" y="1737"/>
                  </a:cubicBezTo>
                  <a:cubicBezTo>
                    <a:pt x="924" y="1737"/>
                    <a:pt x="933" y="1740"/>
                    <a:pt x="942" y="1745"/>
                  </a:cubicBezTo>
                  <a:cubicBezTo>
                    <a:pt x="943" y="1745"/>
                    <a:pt x="943" y="1746"/>
                    <a:pt x="944" y="1746"/>
                  </a:cubicBezTo>
                  <a:cubicBezTo>
                    <a:pt x="943" y="1747"/>
                    <a:pt x="942" y="1747"/>
                    <a:pt x="942" y="1748"/>
                  </a:cubicBezTo>
                  <a:cubicBezTo>
                    <a:pt x="941" y="1748"/>
                    <a:pt x="941" y="1748"/>
                    <a:pt x="941" y="1748"/>
                  </a:cubicBezTo>
                  <a:cubicBezTo>
                    <a:pt x="941" y="1748"/>
                    <a:pt x="941" y="1748"/>
                    <a:pt x="941" y="1748"/>
                  </a:cubicBezTo>
                  <a:cubicBezTo>
                    <a:pt x="940" y="1748"/>
                    <a:pt x="938" y="1747"/>
                    <a:pt x="936" y="1746"/>
                  </a:cubicBezTo>
                  <a:cubicBezTo>
                    <a:pt x="933" y="1745"/>
                    <a:pt x="930" y="1744"/>
                    <a:pt x="926" y="1744"/>
                  </a:cubicBezTo>
                  <a:cubicBezTo>
                    <a:pt x="921" y="1744"/>
                    <a:pt x="915" y="1746"/>
                    <a:pt x="911" y="1754"/>
                  </a:cubicBezTo>
                  <a:cubicBezTo>
                    <a:pt x="909" y="1757"/>
                    <a:pt x="909" y="1763"/>
                    <a:pt x="911" y="1768"/>
                  </a:cubicBezTo>
                  <a:cubicBezTo>
                    <a:pt x="910" y="1768"/>
                    <a:pt x="909" y="1767"/>
                    <a:pt x="908" y="1767"/>
                  </a:cubicBezTo>
                  <a:cubicBezTo>
                    <a:pt x="904" y="1765"/>
                    <a:pt x="901" y="1765"/>
                    <a:pt x="898" y="1765"/>
                  </a:cubicBezTo>
                  <a:cubicBezTo>
                    <a:pt x="898" y="1765"/>
                    <a:pt x="897" y="1765"/>
                    <a:pt x="896" y="1765"/>
                  </a:cubicBezTo>
                  <a:cubicBezTo>
                    <a:pt x="877" y="1769"/>
                    <a:pt x="883" y="1789"/>
                    <a:pt x="882" y="1791"/>
                  </a:cubicBezTo>
                  <a:cubicBezTo>
                    <a:pt x="881" y="1793"/>
                    <a:pt x="865" y="1807"/>
                    <a:pt x="878" y="1821"/>
                  </a:cubicBezTo>
                  <a:cubicBezTo>
                    <a:pt x="881" y="1824"/>
                    <a:pt x="886" y="1826"/>
                    <a:pt x="892" y="1826"/>
                  </a:cubicBezTo>
                  <a:cubicBezTo>
                    <a:pt x="888" y="1830"/>
                    <a:pt x="885" y="1835"/>
                    <a:pt x="884" y="1839"/>
                  </a:cubicBezTo>
                  <a:cubicBezTo>
                    <a:pt x="882" y="1859"/>
                    <a:pt x="903" y="1859"/>
                    <a:pt x="905" y="1861"/>
                  </a:cubicBezTo>
                  <a:cubicBezTo>
                    <a:pt x="906" y="1861"/>
                    <a:pt x="907" y="1863"/>
                    <a:pt x="909" y="1866"/>
                  </a:cubicBezTo>
                  <a:cubicBezTo>
                    <a:pt x="912" y="1870"/>
                    <a:pt x="917" y="1875"/>
                    <a:pt x="924" y="1875"/>
                  </a:cubicBezTo>
                  <a:cubicBezTo>
                    <a:pt x="926" y="1875"/>
                    <a:pt x="929" y="1875"/>
                    <a:pt x="932" y="1873"/>
                  </a:cubicBezTo>
                  <a:cubicBezTo>
                    <a:pt x="936" y="1872"/>
                    <a:pt x="939" y="1867"/>
                    <a:pt x="941" y="1861"/>
                  </a:cubicBezTo>
                  <a:cubicBezTo>
                    <a:pt x="942" y="1862"/>
                    <a:pt x="942" y="1863"/>
                    <a:pt x="943" y="1864"/>
                  </a:cubicBezTo>
                  <a:cubicBezTo>
                    <a:pt x="945" y="1868"/>
                    <a:pt x="948" y="1872"/>
                    <a:pt x="951" y="1873"/>
                  </a:cubicBezTo>
                  <a:cubicBezTo>
                    <a:pt x="954" y="1874"/>
                    <a:pt x="957" y="1875"/>
                    <a:pt x="959" y="1875"/>
                  </a:cubicBezTo>
                  <a:cubicBezTo>
                    <a:pt x="971" y="1875"/>
                    <a:pt x="977" y="1861"/>
                    <a:pt x="978" y="1860"/>
                  </a:cubicBezTo>
                  <a:cubicBezTo>
                    <a:pt x="980" y="1859"/>
                    <a:pt x="1001" y="1858"/>
                    <a:pt x="999" y="1838"/>
                  </a:cubicBezTo>
                  <a:cubicBezTo>
                    <a:pt x="998" y="1834"/>
                    <a:pt x="995" y="1830"/>
                    <a:pt x="990" y="1826"/>
                  </a:cubicBezTo>
                  <a:cubicBezTo>
                    <a:pt x="996" y="1825"/>
                    <a:pt x="1002" y="1823"/>
                    <a:pt x="1004" y="1820"/>
                  </a:cubicBezTo>
                  <a:cubicBezTo>
                    <a:pt x="1017" y="1805"/>
                    <a:pt x="1001" y="1792"/>
                    <a:pt x="1000" y="1790"/>
                  </a:cubicBezTo>
                  <a:cubicBezTo>
                    <a:pt x="999" y="1788"/>
                    <a:pt x="1005" y="1768"/>
                    <a:pt x="986" y="1764"/>
                  </a:cubicBezTo>
                  <a:cubicBezTo>
                    <a:pt x="974" y="1743"/>
                    <a:pt x="958" y="1730"/>
                    <a:pt x="941" y="1724"/>
                  </a:cubicBezTo>
                  <a:cubicBezTo>
                    <a:pt x="933" y="1720"/>
                    <a:pt x="924" y="1718"/>
                    <a:pt x="914" y="1718"/>
                  </a:cubicBezTo>
                  <a:cubicBezTo>
                    <a:pt x="914" y="1718"/>
                    <a:pt x="914" y="1718"/>
                    <a:pt x="914" y="1718"/>
                  </a:cubicBezTo>
                  <a:cubicBezTo>
                    <a:pt x="912" y="1718"/>
                    <a:pt x="909" y="1718"/>
                    <a:pt x="907" y="1719"/>
                  </a:cubicBezTo>
                  <a:cubicBezTo>
                    <a:pt x="896" y="1719"/>
                    <a:pt x="884" y="1723"/>
                    <a:pt x="873" y="1729"/>
                  </a:cubicBezTo>
                  <a:cubicBezTo>
                    <a:pt x="860" y="1736"/>
                    <a:pt x="849" y="1746"/>
                    <a:pt x="839" y="1758"/>
                  </a:cubicBezTo>
                  <a:cubicBezTo>
                    <a:pt x="831" y="1769"/>
                    <a:pt x="825" y="1780"/>
                    <a:pt x="821" y="1793"/>
                  </a:cubicBezTo>
                  <a:cubicBezTo>
                    <a:pt x="812" y="1820"/>
                    <a:pt x="811" y="1852"/>
                    <a:pt x="822" y="1888"/>
                  </a:cubicBezTo>
                  <a:cubicBezTo>
                    <a:pt x="824" y="1894"/>
                    <a:pt x="826" y="1901"/>
                    <a:pt x="829" y="1908"/>
                  </a:cubicBezTo>
                  <a:cubicBezTo>
                    <a:pt x="844" y="1945"/>
                    <a:pt x="874" y="1970"/>
                    <a:pt x="910" y="1982"/>
                  </a:cubicBezTo>
                  <a:cubicBezTo>
                    <a:pt x="919" y="1985"/>
                    <a:pt x="928" y="1987"/>
                    <a:pt x="938" y="1988"/>
                  </a:cubicBezTo>
                  <a:cubicBezTo>
                    <a:pt x="940" y="1988"/>
                    <a:pt x="942" y="1988"/>
                    <a:pt x="944" y="1989"/>
                  </a:cubicBezTo>
                  <a:cubicBezTo>
                    <a:pt x="948" y="1989"/>
                    <a:pt x="952" y="1989"/>
                    <a:pt x="956" y="1989"/>
                  </a:cubicBezTo>
                  <a:cubicBezTo>
                    <a:pt x="975" y="1989"/>
                    <a:pt x="995" y="1986"/>
                    <a:pt x="1014" y="1978"/>
                  </a:cubicBezTo>
                  <a:cubicBezTo>
                    <a:pt x="1039" y="1969"/>
                    <a:pt x="1063" y="1953"/>
                    <a:pt x="1083" y="1930"/>
                  </a:cubicBezTo>
                  <a:cubicBezTo>
                    <a:pt x="1131" y="1875"/>
                    <a:pt x="1156" y="1780"/>
                    <a:pt x="1123" y="1642"/>
                  </a:cubicBezTo>
                  <a:cubicBezTo>
                    <a:pt x="1121" y="1634"/>
                    <a:pt x="1119" y="1628"/>
                    <a:pt x="1117" y="1621"/>
                  </a:cubicBezTo>
                  <a:cubicBezTo>
                    <a:pt x="1082" y="1494"/>
                    <a:pt x="1015" y="1405"/>
                    <a:pt x="938" y="1345"/>
                  </a:cubicBezTo>
                  <a:cubicBezTo>
                    <a:pt x="936" y="1344"/>
                    <a:pt x="934" y="1343"/>
                    <a:pt x="933" y="1341"/>
                  </a:cubicBezTo>
                  <a:cubicBezTo>
                    <a:pt x="934" y="1341"/>
                    <a:pt x="936" y="1342"/>
                    <a:pt x="938" y="1342"/>
                  </a:cubicBezTo>
                  <a:cubicBezTo>
                    <a:pt x="941" y="1342"/>
                    <a:pt x="945" y="1342"/>
                    <a:pt x="948" y="1342"/>
                  </a:cubicBezTo>
                  <a:cubicBezTo>
                    <a:pt x="993" y="1342"/>
                    <a:pt x="1038" y="1315"/>
                    <a:pt x="1051" y="1226"/>
                  </a:cubicBezTo>
                  <a:cubicBezTo>
                    <a:pt x="1043" y="1241"/>
                    <a:pt x="1019" y="1248"/>
                    <a:pt x="1000" y="1248"/>
                  </a:cubicBezTo>
                  <a:cubicBezTo>
                    <a:pt x="995" y="1248"/>
                    <a:pt x="990" y="1247"/>
                    <a:pt x="986" y="1246"/>
                  </a:cubicBezTo>
                  <a:cubicBezTo>
                    <a:pt x="981" y="1245"/>
                    <a:pt x="976" y="1244"/>
                    <a:pt x="972" y="1244"/>
                  </a:cubicBezTo>
                  <a:cubicBezTo>
                    <a:pt x="960" y="1244"/>
                    <a:pt x="948" y="1247"/>
                    <a:pt x="937" y="1253"/>
                  </a:cubicBezTo>
                  <a:cubicBezTo>
                    <a:pt x="923" y="1261"/>
                    <a:pt x="910" y="1273"/>
                    <a:pt x="904" y="1289"/>
                  </a:cubicBezTo>
                  <a:cubicBezTo>
                    <a:pt x="900" y="1298"/>
                    <a:pt x="898" y="1308"/>
                    <a:pt x="899" y="1318"/>
                  </a:cubicBezTo>
                  <a:cubicBezTo>
                    <a:pt x="890" y="1313"/>
                    <a:pt x="881" y="1308"/>
                    <a:pt x="873" y="1303"/>
                  </a:cubicBezTo>
                  <a:cubicBezTo>
                    <a:pt x="854" y="1293"/>
                    <a:pt x="835" y="1284"/>
                    <a:pt x="816" y="1277"/>
                  </a:cubicBezTo>
                  <a:cubicBezTo>
                    <a:pt x="783" y="1264"/>
                    <a:pt x="750" y="1256"/>
                    <a:pt x="718" y="1251"/>
                  </a:cubicBezTo>
                  <a:cubicBezTo>
                    <a:pt x="696" y="1248"/>
                    <a:pt x="675" y="1246"/>
                    <a:pt x="655" y="1246"/>
                  </a:cubicBezTo>
                  <a:cubicBezTo>
                    <a:pt x="640" y="1246"/>
                    <a:pt x="625" y="1247"/>
                    <a:pt x="611" y="1249"/>
                  </a:cubicBezTo>
                  <a:cubicBezTo>
                    <a:pt x="647" y="1231"/>
                    <a:pt x="684" y="1207"/>
                    <a:pt x="718" y="1178"/>
                  </a:cubicBezTo>
                  <a:cubicBezTo>
                    <a:pt x="737" y="1161"/>
                    <a:pt x="754" y="1142"/>
                    <a:pt x="770" y="1122"/>
                  </a:cubicBezTo>
                  <a:cubicBezTo>
                    <a:pt x="786" y="1102"/>
                    <a:pt x="800" y="1079"/>
                    <a:pt x="811" y="1055"/>
                  </a:cubicBezTo>
                  <a:cubicBezTo>
                    <a:pt x="812" y="1053"/>
                    <a:pt x="813" y="1051"/>
                    <a:pt x="814" y="1049"/>
                  </a:cubicBezTo>
                  <a:cubicBezTo>
                    <a:pt x="850" y="976"/>
                    <a:pt x="860" y="900"/>
                    <a:pt x="859" y="834"/>
                  </a:cubicBezTo>
                  <a:cubicBezTo>
                    <a:pt x="871" y="843"/>
                    <a:pt x="885" y="847"/>
                    <a:pt x="898" y="847"/>
                  </a:cubicBezTo>
                  <a:cubicBezTo>
                    <a:pt x="899" y="847"/>
                    <a:pt x="899" y="847"/>
                    <a:pt x="900" y="847"/>
                  </a:cubicBezTo>
                  <a:cubicBezTo>
                    <a:pt x="912" y="846"/>
                    <a:pt x="923" y="843"/>
                    <a:pt x="934" y="838"/>
                  </a:cubicBezTo>
                  <a:cubicBezTo>
                    <a:pt x="949" y="829"/>
                    <a:pt x="961" y="816"/>
                    <a:pt x="966" y="802"/>
                  </a:cubicBezTo>
                  <a:cubicBezTo>
                    <a:pt x="972" y="785"/>
                    <a:pt x="996" y="759"/>
                    <a:pt x="1018" y="759"/>
                  </a:cubicBezTo>
                  <a:cubicBezTo>
                    <a:pt x="1018" y="759"/>
                    <a:pt x="1019" y="759"/>
                    <a:pt x="1020" y="759"/>
                  </a:cubicBezTo>
                  <a:cubicBezTo>
                    <a:pt x="990" y="744"/>
                    <a:pt x="964" y="738"/>
                    <a:pt x="942" y="738"/>
                  </a:cubicBezTo>
                  <a:cubicBezTo>
                    <a:pt x="939" y="738"/>
                    <a:pt x="936" y="738"/>
                    <a:pt x="933" y="738"/>
                  </a:cubicBezTo>
                  <a:cubicBezTo>
                    <a:pt x="920" y="740"/>
                    <a:pt x="909" y="743"/>
                    <a:pt x="899" y="748"/>
                  </a:cubicBezTo>
                  <a:cubicBezTo>
                    <a:pt x="880" y="758"/>
                    <a:pt x="866" y="774"/>
                    <a:pt x="857" y="793"/>
                  </a:cubicBezTo>
                  <a:cubicBezTo>
                    <a:pt x="857" y="787"/>
                    <a:pt x="856" y="782"/>
                    <a:pt x="856" y="777"/>
                  </a:cubicBezTo>
                  <a:cubicBezTo>
                    <a:pt x="849" y="719"/>
                    <a:pt x="835" y="664"/>
                    <a:pt x="816" y="612"/>
                  </a:cubicBezTo>
                  <a:cubicBezTo>
                    <a:pt x="807" y="575"/>
                    <a:pt x="810" y="548"/>
                    <a:pt x="820" y="529"/>
                  </a:cubicBezTo>
                  <a:cubicBezTo>
                    <a:pt x="825" y="521"/>
                    <a:pt x="831" y="514"/>
                    <a:pt x="837" y="509"/>
                  </a:cubicBezTo>
                  <a:cubicBezTo>
                    <a:pt x="844" y="504"/>
                    <a:pt x="851" y="500"/>
                    <a:pt x="860" y="498"/>
                  </a:cubicBezTo>
                  <a:cubicBezTo>
                    <a:pt x="865" y="497"/>
                    <a:pt x="871" y="496"/>
                    <a:pt x="877" y="496"/>
                  </a:cubicBezTo>
                  <a:cubicBezTo>
                    <a:pt x="884" y="496"/>
                    <a:pt x="890" y="497"/>
                    <a:pt x="897" y="498"/>
                  </a:cubicBezTo>
                  <a:cubicBezTo>
                    <a:pt x="904" y="500"/>
                    <a:pt x="911" y="503"/>
                    <a:pt x="918" y="506"/>
                  </a:cubicBezTo>
                  <a:cubicBezTo>
                    <a:pt x="923" y="509"/>
                    <a:pt x="927" y="512"/>
                    <a:pt x="931" y="516"/>
                  </a:cubicBezTo>
                  <a:cubicBezTo>
                    <a:pt x="946" y="531"/>
                    <a:pt x="954" y="554"/>
                    <a:pt x="953" y="575"/>
                  </a:cubicBezTo>
                  <a:cubicBezTo>
                    <a:pt x="953" y="584"/>
                    <a:pt x="952" y="592"/>
                    <a:pt x="949" y="599"/>
                  </a:cubicBezTo>
                  <a:cubicBezTo>
                    <a:pt x="947" y="605"/>
                    <a:pt x="943" y="611"/>
                    <a:pt x="938" y="615"/>
                  </a:cubicBezTo>
                  <a:cubicBezTo>
                    <a:pt x="936" y="616"/>
                    <a:pt x="934" y="618"/>
                    <a:pt x="932" y="619"/>
                  </a:cubicBezTo>
                  <a:cubicBezTo>
                    <a:pt x="929" y="620"/>
                    <a:pt x="925" y="620"/>
                    <a:pt x="922" y="620"/>
                  </a:cubicBezTo>
                  <a:cubicBezTo>
                    <a:pt x="920" y="620"/>
                    <a:pt x="918" y="620"/>
                    <a:pt x="916" y="620"/>
                  </a:cubicBezTo>
                  <a:cubicBezTo>
                    <a:pt x="917" y="618"/>
                    <a:pt x="917" y="617"/>
                    <a:pt x="918" y="617"/>
                  </a:cubicBezTo>
                  <a:cubicBezTo>
                    <a:pt x="919" y="616"/>
                    <a:pt x="931" y="615"/>
                    <a:pt x="929" y="604"/>
                  </a:cubicBezTo>
                  <a:cubicBezTo>
                    <a:pt x="929" y="602"/>
                    <a:pt x="927" y="599"/>
                    <a:pt x="925" y="597"/>
                  </a:cubicBezTo>
                  <a:cubicBezTo>
                    <a:pt x="927" y="597"/>
                    <a:pt x="930" y="596"/>
                    <a:pt x="931" y="595"/>
                  </a:cubicBezTo>
                  <a:cubicBezTo>
                    <a:pt x="932" y="595"/>
                    <a:pt x="932" y="594"/>
                    <a:pt x="933" y="594"/>
                  </a:cubicBezTo>
                  <a:cubicBezTo>
                    <a:pt x="939" y="587"/>
                    <a:pt x="934" y="581"/>
                    <a:pt x="931" y="578"/>
                  </a:cubicBezTo>
                  <a:cubicBezTo>
                    <a:pt x="931" y="578"/>
                    <a:pt x="930" y="577"/>
                    <a:pt x="930" y="577"/>
                  </a:cubicBezTo>
                  <a:cubicBezTo>
                    <a:pt x="930" y="576"/>
                    <a:pt x="933" y="564"/>
                    <a:pt x="922" y="562"/>
                  </a:cubicBezTo>
                  <a:cubicBezTo>
                    <a:pt x="922" y="562"/>
                    <a:pt x="921" y="562"/>
                    <a:pt x="921" y="562"/>
                  </a:cubicBezTo>
                  <a:cubicBezTo>
                    <a:pt x="919" y="562"/>
                    <a:pt x="916" y="563"/>
                    <a:pt x="914" y="565"/>
                  </a:cubicBezTo>
                  <a:cubicBezTo>
                    <a:pt x="914" y="561"/>
                    <a:pt x="914" y="558"/>
                    <a:pt x="913" y="556"/>
                  </a:cubicBezTo>
                  <a:cubicBezTo>
                    <a:pt x="911" y="552"/>
                    <a:pt x="908" y="551"/>
                    <a:pt x="905" y="551"/>
                  </a:cubicBezTo>
                  <a:cubicBezTo>
                    <a:pt x="902" y="551"/>
                    <a:pt x="898" y="552"/>
                    <a:pt x="897" y="553"/>
                  </a:cubicBezTo>
                  <a:cubicBezTo>
                    <a:pt x="896" y="553"/>
                    <a:pt x="896" y="553"/>
                    <a:pt x="896" y="553"/>
                  </a:cubicBezTo>
                  <a:cubicBezTo>
                    <a:pt x="896" y="553"/>
                    <a:pt x="896" y="553"/>
                    <a:pt x="896" y="553"/>
                  </a:cubicBezTo>
                  <a:cubicBezTo>
                    <a:pt x="896" y="553"/>
                    <a:pt x="895" y="553"/>
                    <a:pt x="894" y="552"/>
                  </a:cubicBezTo>
                  <a:cubicBezTo>
                    <a:pt x="892" y="551"/>
                    <a:pt x="890" y="551"/>
                    <a:pt x="888" y="551"/>
                  </a:cubicBezTo>
                  <a:cubicBezTo>
                    <a:pt x="885" y="551"/>
                    <a:pt x="882" y="552"/>
                    <a:pt x="880" y="556"/>
                  </a:cubicBezTo>
                  <a:cubicBezTo>
                    <a:pt x="879" y="558"/>
                    <a:pt x="879" y="561"/>
                    <a:pt x="879" y="565"/>
                  </a:cubicBezTo>
                  <a:cubicBezTo>
                    <a:pt x="877" y="563"/>
                    <a:pt x="875" y="563"/>
                    <a:pt x="873" y="563"/>
                  </a:cubicBezTo>
                  <a:cubicBezTo>
                    <a:pt x="872" y="563"/>
                    <a:pt x="872" y="563"/>
                    <a:pt x="871" y="563"/>
                  </a:cubicBezTo>
                  <a:cubicBezTo>
                    <a:pt x="860" y="565"/>
                    <a:pt x="864" y="577"/>
                    <a:pt x="863" y="578"/>
                  </a:cubicBezTo>
                  <a:cubicBezTo>
                    <a:pt x="863" y="579"/>
                    <a:pt x="853" y="586"/>
                    <a:pt x="861" y="594"/>
                  </a:cubicBezTo>
                  <a:cubicBezTo>
                    <a:pt x="863" y="596"/>
                    <a:pt x="866" y="597"/>
                    <a:pt x="869" y="597"/>
                  </a:cubicBezTo>
                  <a:cubicBezTo>
                    <a:pt x="867" y="600"/>
                    <a:pt x="865" y="602"/>
                    <a:pt x="865" y="605"/>
                  </a:cubicBezTo>
                  <a:cubicBezTo>
                    <a:pt x="863" y="616"/>
                    <a:pt x="875" y="616"/>
                    <a:pt x="876" y="617"/>
                  </a:cubicBezTo>
                  <a:cubicBezTo>
                    <a:pt x="877" y="618"/>
                    <a:pt x="880" y="625"/>
                    <a:pt x="887" y="625"/>
                  </a:cubicBezTo>
                  <a:cubicBezTo>
                    <a:pt x="887" y="625"/>
                    <a:pt x="887" y="625"/>
                    <a:pt x="887" y="625"/>
                  </a:cubicBezTo>
                  <a:cubicBezTo>
                    <a:pt x="888" y="628"/>
                    <a:pt x="890" y="631"/>
                    <a:pt x="893" y="632"/>
                  </a:cubicBezTo>
                  <a:cubicBezTo>
                    <a:pt x="894" y="633"/>
                    <a:pt x="896" y="634"/>
                    <a:pt x="898" y="634"/>
                  </a:cubicBezTo>
                  <a:cubicBezTo>
                    <a:pt x="907" y="638"/>
                    <a:pt x="915" y="639"/>
                    <a:pt x="922" y="639"/>
                  </a:cubicBezTo>
                  <a:cubicBezTo>
                    <a:pt x="926" y="639"/>
                    <a:pt x="929" y="639"/>
                    <a:pt x="932" y="638"/>
                  </a:cubicBezTo>
                  <a:cubicBezTo>
                    <a:pt x="939" y="637"/>
                    <a:pt x="945" y="634"/>
                    <a:pt x="951" y="629"/>
                  </a:cubicBezTo>
                  <a:cubicBezTo>
                    <a:pt x="958" y="623"/>
                    <a:pt x="963" y="615"/>
                    <a:pt x="967" y="606"/>
                  </a:cubicBezTo>
                  <a:cubicBezTo>
                    <a:pt x="970" y="597"/>
                    <a:pt x="972" y="586"/>
                    <a:pt x="972" y="576"/>
                  </a:cubicBezTo>
                  <a:cubicBezTo>
                    <a:pt x="973" y="544"/>
                    <a:pt x="959" y="509"/>
                    <a:pt x="931" y="492"/>
                  </a:cubicBezTo>
                  <a:cubicBezTo>
                    <a:pt x="929" y="491"/>
                    <a:pt x="928" y="490"/>
                    <a:pt x="926" y="489"/>
                  </a:cubicBezTo>
                  <a:cubicBezTo>
                    <a:pt x="917" y="484"/>
                    <a:pt x="907" y="481"/>
                    <a:pt x="896" y="479"/>
                  </a:cubicBezTo>
                  <a:cubicBezTo>
                    <a:pt x="890" y="478"/>
                    <a:pt x="884" y="477"/>
                    <a:pt x="877" y="477"/>
                  </a:cubicBezTo>
                  <a:cubicBezTo>
                    <a:pt x="870" y="477"/>
                    <a:pt x="862" y="478"/>
                    <a:pt x="855" y="480"/>
                  </a:cubicBezTo>
                  <a:cubicBezTo>
                    <a:pt x="844" y="482"/>
                    <a:pt x="834" y="487"/>
                    <a:pt x="826" y="494"/>
                  </a:cubicBezTo>
                  <a:cubicBezTo>
                    <a:pt x="820" y="498"/>
                    <a:pt x="814" y="504"/>
                    <a:pt x="809" y="510"/>
                  </a:cubicBezTo>
                  <a:cubicBezTo>
                    <a:pt x="807" y="513"/>
                    <a:pt x="805" y="517"/>
                    <a:pt x="803" y="520"/>
                  </a:cubicBezTo>
                  <a:cubicBezTo>
                    <a:pt x="798" y="531"/>
                    <a:pt x="794" y="544"/>
                    <a:pt x="793" y="559"/>
                  </a:cubicBezTo>
                  <a:cubicBezTo>
                    <a:pt x="771" y="513"/>
                    <a:pt x="745" y="470"/>
                    <a:pt x="716" y="429"/>
                  </a:cubicBezTo>
                  <a:cubicBezTo>
                    <a:pt x="715" y="429"/>
                    <a:pt x="715" y="428"/>
                    <a:pt x="715" y="428"/>
                  </a:cubicBezTo>
                  <a:cubicBezTo>
                    <a:pt x="713" y="426"/>
                    <a:pt x="712" y="424"/>
                    <a:pt x="711" y="422"/>
                  </a:cubicBezTo>
                  <a:cubicBezTo>
                    <a:pt x="671" y="365"/>
                    <a:pt x="667" y="304"/>
                    <a:pt x="685" y="255"/>
                  </a:cubicBezTo>
                  <a:cubicBezTo>
                    <a:pt x="691" y="238"/>
                    <a:pt x="699" y="223"/>
                    <a:pt x="709" y="209"/>
                  </a:cubicBezTo>
                  <a:cubicBezTo>
                    <a:pt x="713" y="203"/>
                    <a:pt x="718" y="198"/>
                    <a:pt x="723" y="193"/>
                  </a:cubicBezTo>
                  <a:cubicBezTo>
                    <a:pt x="739" y="176"/>
                    <a:pt x="759" y="163"/>
                    <a:pt x="780" y="157"/>
                  </a:cubicBezTo>
                  <a:cubicBezTo>
                    <a:pt x="788" y="154"/>
                    <a:pt x="797" y="152"/>
                    <a:pt x="806" y="152"/>
                  </a:cubicBezTo>
                  <a:cubicBezTo>
                    <a:pt x="808" y="152"/>
                    <a:pt x="811" y="152"/>
                    <a:pt x="813" y="152"/>
                  </a:cubicBezTo>
                  <a:cubicBezTo>
                    <a:pt x="837" y="152"/>
                    <a:pt x="862" y="160"/>
                    <a:pt x="885" y="180"/>
                  </a:cubicBezTo>
                  <a:cubicBezTo>
                    <a:pt x="888" y="182"/>
                    <a:pt x="891" y="185"/>
                    <a:pt x="894" y="187"/>
                  </a:cubicBezTo>
                  <a:cubicBezTo>
                    <a:pt x="909" y="201"/>
                    <a:pt x="921" y="217"/>
                    <a:pt x="928" y="232"/>
                  </a:cubicBezTo>
                  <a:cubicBezTo>
                    <a:pt x="941" y="257"/>
                    <a:pt x="944" y="282"/>
                    <a:pt x="939" y="304"/>
                  </a:cubicBezTo>
                  <a:cubicBezTo>
                    <a:pt x="937" y="313"/>
                    <a:pt x="934" y="322"/>
                    <a:pt x="929" y="330"/>
                  </a:cubicBezTo>
                  <a:cubicBezTo>
                    <a:pt x="927" y="335"/>
                    <a:pt x="924" y="340"/>
                    <a:pt x="920" y="344"/>
                  </a:cubicBezTo>
                  <a:cubicBezTo>
                    <a:pt x="913" y="353"/>
                    <a:pt x="905" y="361"/>
                    <a:pt x="895" y="367"/>
                  </a:cubicBezTo>
                  <a:cubicBezTo>
                    <a:pt x="893" y="368"/>
                    <a:pt x="890" y="370"/>
                    <a:pt x="888" y="371"/>
                  </a:cubicBezTo>
                  <a:cubicBezTo>
                    <a:pt x="875" y="377"/>
                    <a:pt x="862" y="381"/>
                    <a:pt x="847" y="381"/>
                  </a:cubicBezTo>
                  <a:cubicBezTo>
                    <a:pt x="835" y="381"/>
                    <a:pt x="822" y="378"/>
                    <a:pt x="808" y="372"/>
                  </a:cubicBezTo>
                  <a:cubicBezTo>
                    <a:pt x="805" y="371"/>
                    <a:pt x="803" y="370"/>
                    <a:pt x="800" y="368"/>
                  </a:cubicBezTo>
                  <a:cubicBezTo>
                    <a:pt x="802" y="365"/>
                    <a:pt x="805" y="361"/>
                    <a:pt x="806" y="357"/>
                  </a:cubicBezTo>
                  <a:cubicBezTo>
                    <a:pt x="807" y="358"/>
                    <a:pt x="808" y="359"/>
                    <a:pt x="808" y="360"/>
                  </a:cubicBezTo>
                  <a:cubicBezTo>
                    <a:pt x="811" y="367"/>
                    <a:pt x="816" y="371"/>
                    <a:pt x="820" y="373"/>
                  </a:cubicBezTo>
                  <a:cubicBezTo>
                    <a:pt x="824" y="375"/>
                    <a:pt x="828" y="376"/>
                    <a:pt x="831" y="376"/>
                  </a:cubicBezTo>
                  <a:cubicBezTo>
                    <a:pt x="848" y="376"/>
                    <a:pt x="855" y="356"/>
                    <a:pt x="857" y="355"/>
                  </a:cubicBezTo>
                  <a:cubicBezTo>
                    <a:pt x="859" y="353"/>
                    <a:pt x="889" y="352"/>
                    <a:pt x="886" y="325"/>
                  </a:cubicBezTo>
                  <a:cubicBezTo>
                    <a:pt x="885" y="319"/>
                    <a:pt x="880" y="313"/>
                    <a:pt x="874" y="307"/>
                  </a:cubicBezTo>
                  <a:cubicBezTo>
                    <a:pt x="882" y="306"/>
                    <a:pt x="890" y="304"/>
                    <a:pt x="893" y="300"/>
                  </a:cubicBezTo>
                  <a:cubicBezTo>
                    <a:pt x="894" y="299"/>
                    <a:pt x="894" y="298"/>
                    <a:pt x="895" y="298"/>
                  </a:cubicBezTo>
                  <a:cubicBezTo>
                    <a:pt x="905" y="286"/>
                    <a:pt x="900" y="275"/>
                    <a:pt x="895" y="267"/>
                  </a:cubicBezTo>
                  <a:cubicBezTo>
                    <a:pt x="891" y="263"/>
                    <a:pt x="888" y="259"/>
                    <a:pt x="888" y="259"/>
                  </a:cubicBezTo>
                  <a:cubicBezTo>
                    <a:pt x="887" y="256"/>
                    <a:pt x="894" y="227"/>
                    <a:pt x="868" y="222"/>
                  </a:cubicBezTo>
                  <a:cubicBezTo>
                    <a:pt x="867" y="222"/>
                    <a:pt x="866" y="222"/>
                    <a:pt x="865" y="222"/>
                  </a:cubicBezTo>
                  <a:cubicBezTo>
                    <a:pt x="860" y="222"/>
                    <a:pt x="854" y="224"/>
                    <a:pt x="848" y="228"/>
                  </a:cubicBezTo>
                  <a:cubicBezTo>
                    <a:pt x="849" y="219"/>
                    <a:pt x="849" y="212"/>
                    <a:pt x="846" y="207"/>
                  </a:cubicBezTo>
                  <a:cubicBezTo>
                    <a:pt x="840" y="197"/>
                    <a:pt x="833" y="194"/>
                    <a:pt x="826" y="194"/>
                  </a:cubicBezTo>
                  <a:cubicBezTo>
                    <a:pt x="818" y="194"/>
                    <a:pt x="810" y="198"/>
                    <a:pt x="807" y="199"/>
                  </a:cubicBezTo>
                  <a:cubicBezTo>
                    <a:pt x="806" y="200"/>
                    <a:pt x="806" y="200"/>
                    <a:pt x="805" y="200"/>
                  </a:cubicBezTo>
                  <a:cubicBezTo>
                    <a:pt x="805" y="200"/>
                    <a:pt x="805" y="200"/>
                    <a:pt x="805" y="200"/>
                  </a:cubicBezTo>
                  <a:cubicBezTo>
                    <a:pt x="804" y="200"/>
                    <a:pt x="802" y="198"/>
                    <a:pt x="798" y="197"/>
                  </a:cubicBezTo>
                  <a:cubicBezTo>
                    <a:pt x="795" y="196"/>
                    <a:pt x="790" y="195"/>
                    <a:pt x="785" y="195"/>
                  </a:cubicBezTo>
                  <a:cubicBezTo>
                    <a:pt x="778" y="195"/>
                    <a:pt x="770" y="197"/>
                    <a:pt x="765" y="208"/>
                  </a:cubicBezTo>
                  <a:cubicBezTo>
                    <a:pt x="762" y="213"/>
                    <a:pt x="762" y="220"/>
                    <a:pt x="764" y="228"/>
                  </a:cubicBezTo>
                  <a:cubicBezTo>
                    <a:pt x="758" y="225"/>
                    <a:pt x="752" y="223"/>
                    <a:pt x="747" y="223"/>
                  </a:cubicBezTo>
                  <a:cubicBezTo>
                    <a:pt x="746" y="223"/>
                    <a:pt x="745" y="223"/>
                    <a:pt x="743" y="223"/>
                  </a:cubicBezTo>
                  <a:cubicBezTo>
                    <a:pt x="717" y="229"/>
                    <a:pt x="725" y="257"/>
                    <a:pt x="724" y="260"/>
                  </a:cubicBezTo>
                  <a:cubicBezTo>
                    <a:pt x="723" y="263"/>
                    <a:pt x="700" y="281"/>
                    <a:pt x="719" y="301"/>
                  </a:cubicBezTo>
                  <a:cubicBezTo>
                    <a:pt x="723" y="305"/>
                    <a:pt x="730" y="308"/>
                    <a:pt x="738" y="308"/>
                  </a:cubicBezTo>
                  <a:cubicBezTo>
                    <a:pt x="732" y="314"/>
                    <a:pt x="728" y="320"/>
                    <a:pt x="727" y="326"/>
                  </a:cubicBezTo>
                  <a:cubicBezTo>
                    <a:pt x="724" y="353"/>
                    <a:pt x="754" y="354"/>
                    <a:pt x="756" y="356"/>
                  </a:cubicBezTo>
                  <a:cubicBezTo>
                    <a:pt x="758" y="357"/>
                    <a:pt x="763" y="371"/>
                    <a:pt x="776" y="375"/>
                  </a:cubicBezTo>
                  <a:cubicBezTo>
                    <a:pt x="786" y="383"/>
                    <a:pt x="797" y="389"/>
                    <a:pt x="808" y="393"/>
                  </a:cubicBezTo>
                  <a:cubicBezTo>
                    <a:pt x="822" y="398"/>
                    <a:pt x="835" y="400"/>
                    <a:pt x="847" y="400"/>
                  </a:cubicBezTo>
                  <a:cubicBezTo>
                    <a:pt x="865" y="400"/>
                    <a:pt x="881" y="396"/>
                    <a:pt x="896" y="389"/>
                  </a:cubicBezTo>
                  <a:cubicBezTo>
                    <a:pt x="896" y="388"/>
                    <a:pt x="896" y="388"/>
                    <a:pt x="896" y="388"/>
                  </a:cubicBezTo>
                  <a:cubicBezTo>
                    <a:pt x="909" y="382"/>
                    <a:pt x="920" y="373"/>
                    <a:pt x="929" y="363"/>
                  </a:cubicBezTo>
                  <a:cubicBezTo>
                    <a:pt x="932" y="360"/>
                    <a:pt x="934" y="358"/>
                    <a:pt x="935" y="355"/>
                  </a:cubicBezTo>
                  <a:cubicBezTo>
                    <a:pt x="946" y="342"/>
                    <a:pt x="954" y="326"/>
                    <a:pt x="957" y="308"/>
                  </a:cubicBezTo>
                  <a:cubicBezTo>
                    <a:pt x="965" y="273"/>
                    <a:pt x="958" y="233"/>
                    <a:pt x="928" y="196"/>
                  </a:cubicBezTo>
                  <a:cubicBezTo>
                    <a:pt x="920" y="185"/>
                    <a:pt x="910" y="175"/>
                    <a:pt x="898" y="165"/>
                  </a:cubicBezTo>
                  <a:cubicBezTo>
                    <a:pt x="896" y="164"/>
                    <a:pt x="895" y="163"/>
                    <a:pt x="894" y="162"/>
                  </a:cubicBezTo>
                  <a:cubicBezTo>
                    <a:pt x="868" y="141"/>
                    <a:pt x="840" y="133"/>
                    <a:pt x="813" y="133"/>
                  </a:cubicBezTo>
                  <a:cubicBezTo>
                    <a:pt x="811" y="133"/>
                    <a:pt x="808" y="133"/>
                    <a:pt x="806" y="133"/>
                  </a:cubicBezTo>
                  <a:cubicBezTo>
                    <a:pt x="795" y="133"/>
                    <a:pt x="784" y="135"/>
                    <a:pt x="774" y="139"/>
                  </a:cubicBezTo>
                  <a:cubicBezTo>
                    <a:pt x="750" y="146"/>
                    <a:pt x="728" y="160"/>
                    <a:pt x="709" y="179"/>
                  </a:cubicBezTo>
                  <a:cubicBezTo>
                    <a:pt x="709" y="180"/>
                    <a:pt x="709" y="180"/>
                    <a:pt x="709" y="180"/>
                  </a:cubicBezTo>
                  <a:cubicBezTo>
                    <a:pt x="691" y="199"/>
                    <a:pt x="676" y="222"/>
                    <a:pt x="667" y="248"/>
                  </a:cubicBezTo>
                  <a:cubicBezTo>
                    <a:pt x="655" y="282"/>
                    <a:pt x="652" y="321"/>
                    <a:pt x="662" y="361"/>
                  </a:cubicBezTo>
                  <a:cubicBezTo>
                    <a:pt x="638" y="333"/>
                    <a:pt x="612" y="307"/>
                    <a:pt x="587" y="283"/>
                  </a:cubicBezTo>
                  <a:cubicBezTo>
                    <a:pt x="560" y="257"/>
                    <a:pt x="532" y="234"/>
                    <a:pt x="505" y="212"/>
                  </a:cubicBezTo>
                  <a:cubicBezTo>
                    <a:pt x="503" y="211"/>
                    <a:pt x="502" y="210"/>
                    <a:pt x="500" y="208"/>
                  </a:cubicBezTo>
                  <a:cubicBezTo>
                    <a:pt x="502" y="208"/>
                    <a:pt x="503" y="208"/>
                    <a:pt x="505" y="208"/>
                  </a:cubicBezTo>
                  <a:cubicBezTo>
                    <a:pt x="557" y="197"/>
                    <a:pt x="573" y="136"/>
                    <a:pt x="552" y="103"/>
                  </a:cubicBezTo>
                  <a:cubicBezTo>
                    <a:pt x="543" y="87"/>
                    <a:pt x="538" y="51"/>
                    <a:pt x="553" y="35"/>
                  </a:cubicBezTo>
                  <a:cubicBezTo>
                    <a:pt x="532" y="44"/>
                    <a:pt x="516" y="55"/>
                    <a:pt x="504" y="65"/>
                  </a:cubicBezTo>
                  <a:cubicBezTo>
                    <a:pt x="455" y="108"/>
                    <a:pt x="461" y="158"/>
                    <a:pt x="483" y="195"/>
                  </a:cubicBezTo>
                  <a:cubicBezTo>
                    <a:pt x="476" y="190"/>
                    <a:pt x="470" y="185"/>
                    <a:pt x="463" y="180"/>
                  </a:cubicBezTo>
                  <a:cubicBezTo>
                    <a:pt x="410" y="142"/>
                    <a:pt x="359" y="112"/>
                    <a:pt x="316" y="91"/>
                  </a:cubicBezTo>
                  <a:cubicBezTo>
                    <a:pt x="289" y="78"/>
                    <a:pt x="266" y="68"/>
                    <a:pt x="247" y="62"/>
                  </a:cubicBezTo>
                  <a:cubicBezTo>
                    <a:pt x="234" y="36"/>
                    <a:pt x="212" y="12"/>
                    <a:pt x="182" y="3"/>
                  </a:cubicBezTo>
                  <a:cubicBezTo>
                    <a:pt x="175" y="1"/>
                    <a:pt x="167" y="0"/>
                    <a:pt x="158" y="0"/>
                  </a:cubicBezTo>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right)">
                                          <p:cBhvr>
                                            <p:cTn id="17" dur="500"/>
                                            <p:tgtEl>
                                              <p:spTgt spid="5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cTn>
                                  </p:par>
                                </p:childTnLst>
                              </p:cTn>
                            </p:par>
                            <p:par>
                              <p:cTn id="27" fill="hold">
                                <p:stCondLst>
                                  <p:cond delay="1000"/>
                                </p:stCondLst>
                                <p:childTnLst>
                                  <p:par>
                                    <p:cTn id="28" presetID="2" presetClass="entr" presetSubtype="8" accel="42000" fill="hold" grpId="0" nodeType="afterEffect" p14:presetBounceEnd="38000">
                                      <p:stCondLst>
                                        <p:cond delay="0"/>
                                      </p:stCondLst>
                                      <p:childTnLst>
                                        <p:set>
                                          <p:cBhvr>
                                            <p:cTn id="29" dur="1" fill="hold">
                                              <p:stCondLst>
                                                <p:cond delay="0"/>
                                              </p:stCondLst>
                                            </p:cTn>
                                            <p:tgtEl>
                                              <p:spTgt spid="65"/>
                                            </p:tgtEl>
                                            <p:attrNameLst>
                                              <p:attrName>style.visibility</p:attrName>
                                            </p:attrNameLst>
                                          </p:cBhvr>
                                          <p:to>
                                            <p:strVal val="visible"/>
                                          </p:to>
                                        </p:set>
                                        <p:anim calcmode="lin" valueType="num" p14:bounceEnd="38000">
                                          <p:cBhvr additive="base">
                                            <p:cTn id="30" dur="1250" fill="hold"/>
                                            <p:tgtEl>
                                              <p:spTgt spid="65"/>
                                            </p:tgtEl>
                                            <p:attrNameLst>
                                              <p:attrName>ppt_x</p:attrName>
                                            </p:attrNameLst>
                                          </p:cBhvr>
                                          <p:tavLst>
                                            <p:tav tm="0">
                                              <p:val>
                                                <p:strVal val="0-#ppt_w/2"/>
                                              </p:val>
                                            </p:tav>
                                            <p:tav tm="100000">
                                              <p:val>
                                                <p:strVal val="#ppt_x"/>
                                              </p:val>
                                            </p:tav>
                                          </p:tavLst>
                                        </p:anim>
                                        <p:anim calcmode="lin" valueType="num" p14:bounceEnd="38000">
                                          <p:cBhvr additive="base">
                                            <p:cTn id="31" dur="1250" fill="hold"/>
                                            <p:tgtEl>
                                              <p:spTgt spid="65"/>
                                            </p:tgtEl>
                                            <p:attrNameLst>
                                              <p:attrName>ppt_y</p:attrName>
                                            </p:attrNameLst>
                                          </p:cBhvr>
                                          <p:tavLst>
                                            <p:tav tm="0">
                                              <p:val>
                                                <p:strVal val="#ppt_y"/>
                                              </p:val>
                                            </p:tav>
                                            <p:tav tm="100000">
                                              <p:val>
                                                <p:strVal val="#ppt_y"/>
                                              </p:val>
                                            </p:tav>
                                          </p:tavLst>
                                        </p:anim>
                                      </p:childTnLst>
                                    </p:cTn>
                                  </p:par>
                                  <p:par>
                                    <p:cTn id="32" presetID="2" presetClass="entr" presetSubtype="8" accel="42000" fill="hold" grpId="0" nodeType="withEffect" p14:presetBounceEnd="38000">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14:bounceEnd="38000">
                                          <p:cBhvr additive="base">
                                            <p:cTn id="34" dur="1250" fill="hold"/>
                                            <p:tgtEl>
                                              <p:spTgt spid="69"/>
                                            </p:tgtEl>
                                            <p:attrNameLst>
                                              <p:attrName>ppt_x</p:attrName>
                                            </p:attrNameLst>
                                          </p:cBhvr>
                                          <p:tavLst>
                                            <p:tav tm="0">
                                              <p:val>
                                                <p:strVal val="0-#ppt_w/2"/>
                                              </p:val>
                                            </p:tav>
                                            <p:tav tm="100000">
                                              <p:val>
                                                <p:strVal val="#ppt_x"/>
                                              </p:val>
                                            </p:tav>
                                          </p:tavLst>
                                        </p:anim>
                                        <p:anim calcmode="lin" valueType="num" p14:bounceEnd="38000">
                                          <p:cBhvr additive="base">
                                            <p:cTn id="35" dur="1250" fill="hold"/>
                                            <p:tgtEl>
                                              <p:spTgt spid="69"/>
                                            </p:tgtEl>
                                            <p:attrNameLst>
                                              <p:attrName>ppt_y</p:attrName>
                                            </p:attrNameLst>
                                          </p:cBhvr>
                                          <p:tavLst>
                                            <p:tav tm="0">
                                              <p:val>
                                                <p:strVal val="#ppt_y"/>
                                              </p:val>
                                            </p:tav>
                                            <p:tav tm="100000">
                                              <p:val>
                                                <p:strVal val="#ppt_y"/>
                                              </p:val>
                                            </p:tav>
                                          </p:tavLst>
                                        </p:anim>
                                      </p:childTnLst>
                                    </p:cTn>
                                  </p:par>
                                  <p:par>
                                    <p:cTn id="36" presetID="2" presetClass="entr" presetSubtype="2" accel="42000" fill="hold" grpId="0" nodeType="withEffect" p14:presetBounceEnd="38000">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14:bounceEnd="38000">
                                          <p:cBhvr additive="base">
                                            <p:cTn id="38" dur="1250" fill="hold"/>
                                            <p:tgtEl>
                                              <p:spTgt spid="68"/>
                                            </p:tgtEl>
                                            <p:attrNameLst>
                                              <p:attrName>ppt_x</p:attrName>
                                            </p:attrNameLst>
                                          </p:cBhvr>
                                          <p:tavLst>
                                            <p:tav tm="0">
                                              <p:val>
                                                <p:strVal val="1+#ppt_w/2"/>
                                              </p:val>
                                            </p:tav>
                                            <p:tav tm="100000">
                                              <p:val>
                                                <p:strVal val="#ppt_x"/>
                                              </p:val>
                                            </p:tav>
                                          </p:tavLst>
                                        </p:anim>
                                        <p:anim calcmode="lin" valueType="num" p14:bounceEnd="38000">
                                          <p:cBhvr additive="base">
                                            <p:cTn id="39" dur="1250" fill="hold"/>
                                            <p:tgtEl>
                                              <p:spTgt spid="68"/>
                                            </p:tgtEl>
                                            <p:attrNameLst>
                                              <p:attrName>ppt_y</p:attrName>
                                            </p:attrNameLst>
                                          </p:cBhvr>
                                          <p:tavLst>
                                            <p:tav tm="0">
                                              <p:val>
                                                <p:strVal val="#ppt_y"/>
                                              </p:val>
                                            </p:tav>
                                            <p:tav tm="100000">
                                              <p:val>
                                                <p:strVal val="#ppt_y"/>
                                              </p:val>
                                            </p:tav>
                                          </p:tavLst>
                                        </p:anim>
                                      </p:childTnLst>
                                    </p:cTn>
                                  </p:par>
                                  <p:par>
                                    <p:cTn id="40" presetID="2" presetClass="entr" presetSubtype="2" accel="42000" fill="hold" grpId="0" nodeType="withEffect" p14:presetBounceEnd="38000">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14:bounceEnd="38000">
                                          <p:cBhvr additive="base">
                                            <p:cTn id="42" dur="1250" fill="hold"/>
                                            <p:tgtEl>
                                              <p:spTgt spid="70"/>
                                            </p:tgtEl>
                                            <p:attrNameLst>
                                              <p:attrName>ppt_x</p:attrName>
                                            </p:attrNameLst>
                                          </p:cBhvr>
                                          <p:tavLst>
                                            <p:tav tm="0">
                                              <p:val>
                                                <p:strVal val="1+#ppt_w/2"/>
                                              </p:val>
                                            </p:tav>
                                            <p:tav tm="100000">
                                              <p:val>
                                                <p:strVal val="#ppt_x"/>
                                              </p:val>
                                            </p:tav>
                                          </p:tavLst>
                                        </p:anim>
                                        <p:anim calcmode="lin" valueType="num" p14:bounceEnd="38000">
                                          <p:cBhvr additive="base">
                                            <p:cTn id="43" dur="1250" fill="hold"/>
                                            <p:tgtEl>
                                              <p:spTgt spid="70"/>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iterate type="wd">
                                        <p:tmPct val="10000"/>
                                      </p:iterate>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iterate type="wd">
                                        <p:tmPct val="10000"/>
                                      </p:iterate>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animBg="1"/>
          <p:bldP spid="58" grpId="0" animBg="1"/>
          <p:bldP spid="59" grpId="0" animBg="1"/>
          <p:bldP spid="60" grpId="0"/>
          <p:bldP spid="62" grpId="0"/>
          <p:bldP spid="63" grpId="0"/>
          <p:bldP spid="64" grpId="0"/>
          <p:bldP spid="65" grpId="0"/>
          <p:bldP spid="68" grpId="0"/>
          <p:bldP spid="69" grpId="0"/>
          <p:bldP spid="7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right)">
                                          <p:cBhvr>
                                            <p:cTn id="17" dur="500"/>
                                            <p:tgtEl>
                                              <p:spTgt spid="5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cTn>
                                  </p:par>
                                </p:childTnLst>
                              </p:cTn>
                            </p:par>
                            <p:par>
                              <p:cTn id="27" fill="hold">
                                <p:stCondLst>
                                  <p:cond delay="1000"/>
                                </p:stCondLst>
                                <p:childTnLst>
                                  <p:par>
                                    <p:cTn id="28" presetID="2" presetClass="entr" presetSubtype="8" accel="4200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 calcmode="lin" valueType="num">
                                          <p:cBhvr additive="base">
                                            <p:cTn id="30" dur="1250" fill="hold"/>
                                            <p:tgtEl>
                                              <p:spTgt spid="65"/>
                                            </p:tgtEl>
                                            <p:attrNameLst>
                                              <p:attrName>ppt_x</p:attrName>
                                            </p:attrNameLst>
                                          </p:cBhvr>
                                          <p:tavLst>
                                            <p:tav tm="0">
                                              <p:val>
                                                <p:strVal val="0-#ppt_w/2"/>
                                              </p:val>
                                            </p:tav>
                                            <p:tav tm="100000">
                                              <p:val>
                                                <p:strVal val="#ppt_x"/>
                                              </p:val>
                                            </p:tav>
                                          </p:tavLst>
                                        </p:anim>
                                        <p:anim calcmode="lin" valueType="num">
                                          <p:cBhvr additive="base">
                                            <p:cTn id="31" dur="1250" fill="hold"/>
                                            <p:tgtEl>
                                              <p:spTgt spid="65"/>
                                            </p:tgtEl>
                                            <p:attrNameLst>
                                              <p:attrName>ppt_y</p:attrName>
                                            </p:attrNameLst>
                                          </p:cBhvr>
                                          <p:tavLst>
                                            <p:tav tm="0">
                                              <p:val>
                                                <p:strVal val="#ppt_y"/>
                                              </p:val>
                                            </p:tav>
                                            <p:tav tm="100000">
                                              <p:val>
                                                <p:strVal val="#ppt_y"/>
                                              </p:val>
                                            </p:tav>
                                          </p:tavLst>
                                        </p:anim>
                                      </p:childTnLst>
                                    </p:cTn>
                                  </p:par>
                                  <p:par>
                                    <p:cTn id="32" presetID="2" presetClass="entr" presetSubtype="8" accel="4200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1250" fill="hold"/>
                                            <p:tgtEl>
                                              <p:spTgt spid="69"/>
                                            </p:tgtEl>
                                            <p:attrNameLst>
                                              <p:attrName>ppt_x</p:attrName>
                                            </p:attrNameLst>
                                          </p:cBhvr>
                                          <p:tavLst>
                                            <p:tav tm="0">
                                              <p:val>
                                                <p:strVal val="0-#ppt_w/2"/>
                                              </p:val>
                                            </p:tav>
                                            <p:tav tm="100000">
                                              <p:val>
                                                <p:strVal val="#ppt_x"/>
                                              </p:val>
                                            </p:tav>
                                          </p:tavLst>
                                        </p:anim>
                                        <p:anim calcmode="lin" valueType="num">
                                          <p:cBhvr additive="base">
                                            <p:cTn id="35" dur="1250" fill="hold"/>
                                            <p:tgtEl>
                                              <p:spTgt spid="69"/>
                                            </p:tgtEl>
                                            <p:attrNameLst>
                                              <p:attrName>ppt_y</p:attrName>
                                            </p:attrNameLst>
                                          </p:cBhvr>
                                          <p:tavLst>
                                            <p:tav tm="0">
                                              <p:val>
                                                <p:strVal val="#ppt_y"/>
                                              </p:val>
                                            </p:tav>
                                            <p:tav tm="100000">
                                              <p:val>
                                                <p:strVal val="#ppt_y"/>
                                              </p:val>
                                            </p:tav>
                                          </p:tavLst>
                                        </p:anim>
                                      </p:childTnLst>
                                    </p:cTn>
                                  </p:par>
                                  <p:par>
                                    <p:cTn id="36" presetID="2" presetClass="entr" presetSubtype="2" accel="4200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1250" fill="hold"/>
                                            <p:tgtEl>
                                              <p:spTgt spid="68"/>
                                            </p:tgtEl>
                                            <p:attrNameLst>
                                              <p:attrName>ppt_x</p:attrName>
                                            </p:attrNameLst>
                                          </p:cBhvr>
                                          <p:tavLst>
                                            <p:tav tm="0">
                                              <p:val>
                                                <p:strVal val="1+#ppt_w/2"/>
                                              </p:val>
                                            </p:tav>
                                            <p:tav tm="100000">
                                              <p:val>
                                                <p:strVal val="#ppt_x"/>
                                              </p:val>
                                            </p:tav>
                                          </p:tavLst>
                                        </p:anim>
                                        <p:anim calcmode="lin" valueType="num">
                                          <p:cBhvr additive="base">
                                            <p:cTn id="39" dur="1250" fill="hold"/>
                                            <p:tgtEl>
                                              <p:spTgt spid="68"/>
                                            </p:tgtEl>
                                            <p:attrNameLst>
                                              <p:attrName>ppt_y</p:attrName>
                                            </p:attrNameLst>
                                          </p:cBhvr>
                                          <p:tavLst>
                                            <p:tav tm="0">
                                              <p:val>
                                                <p:strVal val="#ppt_y"/>
                                              </p:val>
                                            </p:tav>
                                            <p:tav tm="100000">
                                              <p:val>
                                                <p:strVal val="#ppt_y"/>
                                              </p:val>
                                            </p:tav>
                                          </p:tavLst>
                                        </p:anim>
                                      </p:childTnLst>
                                    </p:cTn>
                                  </p:par>
                                  <p:par>
                                    <p:cTn id="40" presetID="2" presetClass="entr" presetSubtype="2" accel="42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1250" fill="hold"/>
                                            <p:tgtEl>
                                              <p:spTgt spid="70"/>
                                            </p:tgtEl>
                                            <p:attrNameLst>
                                              <p:attrName>ppt_x</p:attrName>
                                            </p:attrNameLst>
                                          </p:cBhvr>
                                          <p:tavLst>
                                            <p:tav tm="0">
                                              <p:val>
                                                <p:strVal val="1+#ppt_w/2"/>
                                              </p:val>
                                            </p:tav>
                                            <p:tav tm="100000">
                                              <p:val>
                                                <p:strVal val="#ppt_x"/>
                                              </p:val>
                                            </p:tav>
                                          </p:tavLst>
                                        </p:anim>
                                        <p:anim calcmode="lin" valueType="num">
                                          <p:cBhvr additive="base">
                                            <p:cTn id="43" dur="1250" fill="hold"/>
                                            <p:tgtEl>
                                              <p:spTgt spid="70"/>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iterate type="wd">
                                        <p:tmPct val="10000"/>
                                      </p:iterate>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iterate type="wd">
                                        <p:tmPct val="10000"/>
                                      </p:iterate>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animBg="1"/>
          <p:bldP spid="58" grpId="0" animBg="1"/>
          <p:bldP spid="59" grpId="0" animBg="1"/>
          <p:bldP spid="60" grpId="0"/>
          <p:bldP spid="62" grpId="0"/>
          <p:bldP spid="63" grpId="0"/>
          <p:bldP spid="64" grpId="0"/>
          <p:bldP spid="65" grpId="0"/>
          <p:bldP spid="68" grpId="0"/>
          <p:bldP spid="69" grpId="0"/>
          <p:bldP spid="7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p:nvSpPr>
        <p:spPr>
          <a:xfrm>
            <a:off x="740229" y="796960"/>
            <a:ext cx="4142583" cy="555038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9608457" y="4200584"/>
            <a:ext cx="1725666" cy="1790447"/>
          </a:xfrm>
          <a:prstGeom prst="rect">
            <a:avLst/>
          </a:prstGeom>
          <a:noFill/>
          <a:ln w="635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4"/>
          <p:cNvSpPr txBox="1"/>
          <p:nvPr/>
        </p:nvSpPr>
        <p:spPr>
          <a:xfrm>
            <a:off x="5328119" y="796960"/>
            <a:ext cx="5368777"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i="1" spc="-150" dirty="0" smtClean="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rPr>
              <a:t>WORK HARD</a:t>
            </a:r>
            <a:endParaRPr lang="zh-CN" altLang="en-US" sz="6600" b="1" i="1" spc="-150" dirty="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25" name="文本框 24"/>
          <p:cNvSpPr txBox="1"/>
          <p:nvPr/>
        </p:nvSpPr>
        <p:spPr>
          <a:xfrm>
            <a:off x="5395574" y="1737249"/>
            <a:ext cx="6099740" cy="1523046"/>
          </a:xfrm>
          <a:prstGeom prst="rect">
            <a:avLst/>
          </a:prstGeom>
          <a:noFill/>
        </p:spPr>
        <p:txBody>
          <a:bodyPr wrap="square" rtlCol="0">
            <a:spAutoFit/>
          </a:bodyPr>
          <a:lstStyle/>
          <a:p>
            <a:pPr algn="just">
              <a:lnSpc>
                <a:spcPct val="150000"/>
              </a:lnSpc>
            </a:pPr>
            <a:r>
              <a:rPr lang="en-US" altLang="zh-CN" sz="1600" dirty="0">
                <a:solidFill>
                  <a:schemeClr val="tx1">
                    <a:lumMod val="75000"/>
                    <a:lumOff val="25000"/>
                  </a:schemeClr>
                </a:solidFill>
                <a:latin typeface="Arial Narrow" panose="020B0506020202030204" pitchFamily="34" charset="0"/>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sz="1600" dirty="0">
              <a:solidFill>
                <a:schemeClr val="tx1">
                  <a:lumMod val="75000"/>
                  <a:lumOff val="25000"/>
                </a:schemeClr>
              </a:solidFill>
              <a:latin typeface="Arial Narrow" panose="020B0506020202030204" pitchFamily="34" charset="0"/>
            </a:endParaRPr>
          </a:p>
        </p:txBody>
      </p:sp>
      <p:sp>
        <p:nvSpPr>
          <p:cNvPr id="38" name="文本框 37"/>
          <p:cNvSpPr txBox="1">
            <a:spLocks noChangeArrowheads="1"/>
          </p:cNvSpPr>
          <p:nvPr/>
        </p:nvSpPr>
        <p:spPr bwMode="auto">
          <a:xfrm>
            <a:off x="5530171" y="4200584"/>
            <a:ext cx="2063385" cy="52322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pPr algn="l"/>
            <a:r>
              <a:rPr lang="en-US" altLang="zh-CN" sz="2800" spc="0" dirty="0"/>
              <a:t>ADD YOUR </a:t>
            </a:r>
            <a:r>
              <a:rPr lang="en-US" altLang="zh-CN" sz="2800" b="0" spc="0" dirty="0"/>
              <a:t>TITLE</a:t>
            </a:r>
            <a:endParaRPr lang="zh-CN" altLang="en-US" sz="2800" b="0" spc="0" dirty="0"/>
          </a:p>
        </p:txBody>
      </p:sp>
      <p:sp>
        <p:nvSpPr>
          <p:cNvPr id="39" name="矩形 38"/>
          <p:cNvSpPr/>
          <p:nvPr/>
        </p:nvSpPr>
        <p:spPr>
          <a:xfrm>
            <a:off x="5530171" y="4678602"/>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40" name="KSO_Shape"/>
          <p:cNvSpPr/>
          <p:nvPr/>
        </p:nvSpPr>
        <p:spPr bwMode="auto">
          <a:xfrm>
            <a:off x="9794110" y="4470400"/>
            <a:ext cx="1384867" cy="1313316"/>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20000">
                                          <p:cBhvr additive="base">
                                            <p:cTn id="7" dur="50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38" grpId="0"/>
          <p:bldP spid="39" grpId="0"/>
          <p:bldP spid="4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38" grpId="0"/>
          <p:bldP spid="39" grpId="0"/>
          <p:bldP spid="40"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2"/>
          <p:cNvSpPr/>
          <p:nvPr/>
        </p:nvSpPr>
        <p:spPr bwMode="auto">
          <a:xfrm>
            <a:off x="762000"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0" name="Rectangle 33"/>
          <p:cNvSpPr>
            <a:spLocks noChangeArrowheads="1"/>
          </p:cNvSpPr>
          <p:nvPr/>
        </p:nvSpPr>
        <p:spPr bwMode="auto">
          <a:xfrm>
            <a:off x="719667"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31" name="Rectangle 34"/>
          <p:cNvSpPr>
            <a:spLocks noChangeArrowheads="1"/>
          </p:cNvSpPr>
          <p:nvPr/>
        </p:nvSpPr>
        <p:spPr bwMode="auto">
          <a:xfrm>
            <a:off x="81491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85000"/>
                    <a:lumOff val="15000"/>
                  </a:schemeClr>
                </a:solidFill>
                <a:latin typeface="+mn-lt"/>
                <a:cs typeface="Open Sans Light" pitchFamily="34" charset="0"/>
              </a:rPr>
              <a:t>1</a:t>
            </a:r>
            <a:endParaRPr lang="en-US" altLang="zh-CN" sz="12800" dirty="0">
              <a:solidFill>
                <a:schemeClr val="tx1">
                  <a:lumMod val="85000"/>
                  <a:lumOff val="15000"/>
                </a:schemeClr>
              </a:solidFill>
              <a:latin typeface="+mn-lt"/>
              <a:cs typeface="Open Sans Light" pitchFamily="34" charset="0"/>
            </a:endParaRPr>
          </a:p>
        </p:txBody>
      </p:sp>
      <p:sp>
        <p:nvSpPr>
          <p:cNvPr id="33" name="Rectangle 38"/>
          <p:cNvSpPr/>
          <p:nvPr/>
        </p:nvSpPr>
        <p:spPr bwMode="auto">
          <a:xfrm>
            <a:off x="36618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5" name="Rectangle 40"/>
          <p:cNvSpPr>
            <a:spLocks noChangeArrowheads="1"/>
          </p:cNvSpPr>
          <p:nvPr/>
        </p:nvSpPr>
        <p:spPr bwMode="auto">
          <a:xfrm>
            <a:off x="371475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EE4B74"/>
                </a:solidFill>
                <a:latin typeface="+mn-lt"/>
                <a:cs typeface="Open Sans Light" pitchFamily="34" charset="0"/>
              </a:rPr>
              <a:t>2</a:t>
            </a:r>
            <a:endParaRPr lang="en-US" altLang="zh-CN" sz="12800" dirty="0">
              <a:solidFill>
                <a:srgbClr val="EE4B74"/>
              </a:solidFill>
              <a:latin typeface="+mn-lt"/>
              <a:cs typeface="Open Sans Light" pitchFamily="34" charset="0"/>
            </a:endParaRPr>
          </a:p>
        </p:txBody>
      </p:sp>
      <p:sp>
        <p:nvSpPr>
          <p:cNvPr id="37" name="Rectangle 41"/>
          <p:cNvSpPr/>
          <p:nvPr/>
        </p:nvSpPr>
        <p:spPr bwMode="auto">
          <a:xfrm>
            <a:off x="661458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9" name="Rectangle 43"/>
          <p:cNvSpPr>
            <a:spLocks noChangeArrowheads="1"/>
          </p:cNvSpPr>
          <p:nvPr/>
        </p:nvSpPr>
        <p:spPr bwMode="auto">
          <a:xfrm>
            <a:off x="666750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85000"/>
                    <a:lumOff val="15000"/>
                  </a:schemeClr>
                </a:solidFill>
                <a:latin typeface="+mn-lt"/>
                <a:cs typeface="Open Sans Light" pitchFamily="34" charset="0"/>
              </a:rPr>
              <a:t>3</a:t>
            </a:r>
            <a:endParaRPr lang="en-US" altLang="zh-CN" sz="12800">
              <a:solidFill>
                <a:schemeClr val="tx1">
                  <a:lumMod val="85000"/>
                  <a:lumOff val="15000"/>
                </a:schemeClr>
              </a:solidFill>
              <a:latin typeface="+mn-lt"/>
              <a:cs typeface="Open Sans Light" pitchFamily="34" charset="0"/>
            </a:endParaRPr>
          </a:p>
        </p:txBody>
      </p:sp>
      <p:sp>
        <p:nvSpPr>
          <p:cNvPr id="41" name="Rectangle 44"/>
          <p:cNvSpPr/>
          <p:nvPr/>
        </p:nvSpPr>
        <p:spPr bwMode="auto">
          <a:xfrm>
            <a:off x="95673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43" name="Rectangle 46"/>
          <p:cNvSpPr>
            <a:spLocks noChangeArrowheads="1"/>
          </p:cNvSpPr>
          <p:nvPr/>
        </p:nvSpPr>
        <p:spPr bwMode="auto">
          <a:xfrm>
            <a:off x="962025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EE4B74"/>
                </a:solidFill>
                <a:latin typeface="+mn-lt"/>
                <a:cs typeface="Open Sans Light" pitchFamily="34" charset="0"/>
              </a:rPr>
              <a:t>4</a:t>
            </a:r>
            <a:endParaRPr lang="en-US" altLang="zh-CN" sz="12800">
              <a:solidFill>
                <a:srgbClr val="EE4B74"/>
              </a:solidFill>
              <a:latin typeface="+mn-lt"/>
              <a:cs typeface="Open Sans Light" pitchFamily="34" charset="0"/>
            </a:endParaRPr>
          </a:p>
        </p:txBody>
      </p:sp>
      <p:sp>
        <p:nvSpPr>
          <p:cNvPr id="70" name="Rectangle 33"/>
          <p:cNvSpPr>
            <a:spLocks noChangeArrowheads="1"/>
          </p:cNvSpPr>
          <p:nvPr/>
        </p:nvSpPr>
        <p:spPr bwMode="auto">
          <a:xfrm>
            <a:off x="362479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1" name="Rectangle 33"/>
          <p:cNvSpPr>
            <a:spLocks noChangeArrowheads="1"/>
          </p:cNvSpPr>
          <p:nvPr/>
        </p:nvSpPr>
        <p:spPr bwMode="auto">
          <a:xfrm>
            <a:off x="66537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2" name="Rectangle 33"/>
          <p:cNvSpPr>
            <a:spLocks noChangeArrowheads="1"/>
          </p:cNvSpPr>
          <p:nvPr/>
        </p:nvSpPr>
        <p:spPr bwMode="auto">
          <a:xfrm>
            <a:off x="95112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16"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500" fill="hold"/>
                                        <p:tgtEl>
                                          <p:spTgt spid="70"/>
                                        </p:tgtEl>
                                        <p:attrNameLst>
                                          <p:attrName>ppt_x</p:attrName>
                                        </p:attrNameLst>
                                      </p:cBhvr>
                                      <p:tavLst>
                                        <p:tav tm="0">
                                          <p:val>
                                            <p:strVal val="0-#ppt_w/2"/>
                                          </p:val>
                                        </p:tav>
                                        <p:tav tm="100000">
                                          <p:val>
                                            <p:strVal val="#ppt_x"/>
                                          </p:val>
                                        </p:tav>
                                      </p:tavLst>
                                    </p:anim>
                                    <p:anim calcmode="lin" valueType="num">
                                      <p:cBhvr additive="base">
                                        <p:cTn id="38" dur="500" fill="hold"/>
                                        <p:tgtEl>
                                          <p:spTgt spid="7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0-#ppt_w/2"/>
                                          </p:val>
                                        </p:tav>
                                        <p:tav tm="100000">
                                          <p:val>
                                            <p:strVal val="#ppt_x"/>
                                          </p:val>
                                        </p:tav>
                                      </p:tavLst>
                                    </p:anim>
                                    <p:anim calcmode="lin" valueType="num">
                                      <p:cBhvr additive="base">
                                        <p:cTn id="46" dur="500" fill="hold"/>
                                        <p:tgtEl>
                                          <p:spTgt spid="72"/>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9" grpId="0"/>
      <p:bldP spid="41" grpId="0"/>
      <p:bldP spid="43" grpId="0"/>
      <p:bldP spid="70" grpId="0"/>
      <p:bldP spid="71" grpId="0"/>
      <p:bldP spid="7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2134354" y="4245580"/>
            <a:ext cx="2357635" cy="1916223"/>
          </a:xfrm>
          <a:prstGeom prst="rect">
            <a:avLst/>
          </a:prstGeom>
        </p:spPr>
      </p:pic>
      <p:sp>
        <p:nvSpPr>
          <p:cNvPr id="14" name="TextBox 86"/>
          <p:cNvSpPr txBox="1">
            <a:spLocks noChangeArrowheads="1"/>
          </p:cNvSpPr>
          <p:nvPr/>
        </p:nvSpPr>
        <p:spPr bwMode="auto">
          <a:xfrm>
            <a:off x="114188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工作完成情况</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103199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2568887" y="931863"/>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02</a:t>
              </a:r>
              <a:endParaRPr lang="id-ID" sz="6600" dirty="0">
                <a:solidFill>
                  <a:srgbClr val="FFFFFF"/>
                </a:solidFill>
                <a:cs typeface="+mn-ea"/>
                <a:sym typeface="+mn-lt"/>
              </a:endParaRPr>
            </a:p>
          </p:txBody>
        </p:sp>
      </p:grpSp>
      <p:grpSp>
        <p:nvGrpSpPr>
          <p:cNvPr id="3" name="Group 4"/>
          <p:cNvGrpSpPr>
            <a:grpSpLocks noChangeAspect="1"/>
          </p:cNvGrpSpPr>
          <p:nvPr/>
        </p:nvGrpSpPr>
        <p:grpSpPr bwMode="auto">
          <a:xfrm>
            <a:off x="5704244" y="417244"/>
            <a:ext cx="5662613" cy="6000750"/>
            <a:chOff x="3698" y="216"/>
            <a:chExt cx="3567" cy="3780"/>
          </a:xfrm>
        </p:grpSpPr>
        <p:sp>
          <p:nvSpPr>
            <p:cNvPr id="5" name="Freeform 5"/>
            <p:cNvSpPr/>
            <p:nvPr/>
          </p:nvSpPr>
          <p:spPr bwMode="auto">
            <a:xfrm>
              <a:off x="4497" y="216"/>
              <a:ext cx="1515" cy="1401"/>
            </a:xfrm>
            <a:custGeom>
              <a:avLst/>
              <a:gdLst>
                <a:gd name="T0" fmla="*/ 261 w 1552"/>
                <a:gd name="T1" fmla="*/ 846 h 1435"/>
                <a:gd name="T2" fmla="*/ 170 w 1552"/>
                <a:gd name="T3" fmla="*/ 364 h 1435"/>
                <a:gd name="T4" fmla="*/ 1020 w 1552"/>
                <a:gd name="T5" fmla="*/ 124 h 1435"/>
                <a:gd name="T6" fmla="*/ 1552 w 1552"/>
                <a:gd name="T7" fmla="*/ 886 h 1435"/>
                <a:gd name="T8" fmla="*/ 1211 w 1552"/>
                <a:gd name="T9" fmla="*/ 1428 h 1435"/>
                <a:gd name="T10" fmla="*/ 1178 w 1552"/>
                <a:gd name="T11" fmla="*/ 1318 h 1435"/>
                <a:gd name="T12" fmla="*/ 1253 w 1552"/>
                <a:gd name="T13" fmla="*/ 1145 h 1435"/>
                <a:gd name="T14" fmla="*/ 1229 w 1552"/>
                <a:gd name="T15" fmla="*/ 1009 h 1435"/>
                <a:gd name="T16" fmla="*/ 1075 w 1552"/>
                <a:gd name="T17" fmla="*/ 882 h 1435"/>
                <a:gd name="T18" fmla="*/ 943 w 1552"/>
                <a:gd name="T19" fmla="*/ 1049 h 1435"/>
                <a:gd name="T20" fmla="*/ 981 w 1552"/>
                <a:gd name="T21" fmla="*/ 1117 h 1435"/>
                <a:gd name="T22" fmla="*/ 931 w 1552"/>
                <a:gd name="T23" fmla="*/ 1326 h 1435"/>
                <a:gd name="T24" fmla="*/ 936 w 1552"/>
                <a:gd name="T25" fmla="*/ 1248 h 1435"/>
                <a:gd name="T26" fmla="*/ 903 w 1552"/>
                <a:gd name="T27" fmla="*/ 1151 h 1435"/>
                <a:gd name="T28" fmla="*/ 832 w 1552"/>
                <a:gd name="T29" fmla="*/ 1060 h 1435"/>
                <a:gd name="T30" fmla="*/ 870 w 1552"/>
                <a:gd name="T31" fmla="*/ 843 h 1435"/>
                <a:gd name="T32" fmla="*/ 795 w 1552"/>
                <a:gd name="T33" fmla="*/ 800 h 1435"/>
                <a:gd name="T34" fmla="*/ 614 w 1552"/>
                <a:gd name="T35" fmla="*/ 773 h 1435"/>
                <a:gd name="T36" fmla="*/ 380 w 1552"/>
                <a:gd name="T37" fmla="*/ 647 h 1435"/>
                <a:gd name="T38" fmla="*/ 472 w 1552"/>
                <a:gd name="T39" fmla="*/ 758 h 1435"/>
                <a:gd name="T40" fmla="*/ 670 w 1552"/>
                <a:gd name="T41" fmla="*/ 1016 h 1435"/>
                <a:gd name="T42" fmla="*/ 519 w 1552"/>
                <a:gd name="T43" fmla="*/ 849 h 1435"/>
                <a:gd name="T44" fmla="*/ 274 w 1552"/>
                <a:gd name="T45" fmla="*/ 518 h 1435"/>
                <a:gd name="T46" fmla="*/ 680 w 1552"/>
                <a:gd name="T47" fmla="*/ 232 h 1435"/>
                <a:gd name="T48" fmla="*/ 562 w 1552"/>
                <a:gd name="T49" fmla="*/ 247 h 1435"/>
                <a:gd name="T50" fmla="*/ 290 w 1552"/>
                <a:gd name="T51" fmla="*/ 400 h 1435"/>
                <a:gd name="T52" fmla="*/ 224 w 1552"/>
                <a:gd name="T53" fmla="*/ 660 h 1435"/>
                <a:gd name="T54" fmla="*/ 277 w 1552"/>
                <a:gd name="T55" fmla="*/ 757 h 1435"/>
                <a:gd name="T56" fmla="*/ 261 w 1552"/>
                <a:gd name="T57" fmla="*/ 84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2" h="1435">
                  <a:moveTo>
                    <a:pt x="261" y="846"/>
                  </a:moveTo>
                  <a:cubicBezTo>
                    <a:pt x="261" y="846"/>
                    <a:pt x="0" y="716"/>
                    <a:pt x="170" y="364"/>
                  </a:cubicBezTo>
                  <a:cubicBezTo>
                    <a:pt x="170" y="364"/>
                    <a:pt x="430" y="0"/>
                    <a:pt x="1020" y="124"/>
                  </a:cubicBezTo>
                  <a:cubicBezTo>
                    <a:pt x="1020" y="124"/>
                    <a:pt x="1550" y="261"/>
                    <a:pt x="1552" y="886"/>
                  </a:cubicBezTo>
                  <a:cubicBezTo>
                    <a:pt x="1552" y="886"/>
                    <a:pt x="1505" y="1302"/>
                    <a:pt x="1211" y="1428"/>
                  </a:cubicBezTo>
                  <a:cubicBezTo>
                    <a:pt x="1211" y="1428"/>
                    <a:pt x="1116" y="1435"/>
                    <a:pt x="1178" y="1318"/>
                  </a:cubicBezTo>
                  <a:cubicBezTo>
                    <a:pt x="1241" y="1200"/>
                    <a:pt x="1341" y="1193"/>
                    <a:pt x="1253" y="1145"/>
                  </a:cubicBezTo>
                  <a:cubicBezTo>
                    <a:pt x="1164" y="1097"/>
                    <a:pt x="1301" y="1025"/>
                    <a:pt x="1229" y="1009"/>
                  </a:cubicBezTo>
                  <a:cubicBezTo>
                    <a:pt x="1157" y="992"/>
                    <a:pt x="1236" y="807"/>
                    <a:pt x="1075" y="882"/>
                  </a:cubicBezTo>
                  <a:cubicBezTo>
                    <a:pt x="1075" y="882"/>
                    <a:pt x="942" y="967"/>
                    <a:pt x="943" y="1049"/>
                  </a:cubicBezTo>
                  <a:cubicBezTo>
                    <a:pt x="943" y="1049"/>
                    <a:pt x="940" y="1109"/>
                    <a:pt x="981" y="1117"/>
                  </a:cubicBezTo>
                  <a:cubicBezTo>
                    <a:pt x="981" y="1117"/>
                    <a:pt x="1043" y="1127"/>
                    <a:pt x="931" y="1326"/>
                  </a:cubicBezTo>
                  <a:cubicBezTo>
                    <a:pt x="931" y="1326"/>
                    <a:pt x="934" y="1299"/>
                    <a:pt x="936" y="1248"/>
                  </a:cubicBezTo>
                  <a:cubicBezTo>
                    <a:pt x="939" y="1198"/>
                    <a:pt x="933" y="1172"/>
                    <a:pt x="903" y="1151"/>
                  </a:cubicBezTo>
                  <a:cubicBezTo>
                    <a:pt x="872" y="1129"/>
                    <a:pt x="820" y="1134"/>
                    <a:pt x="832" y="1060"/>
                  </a:cubicBezTo>
                  <a:cubicBezTo>
                    <a:pt x="845" y="985"/>
                    <a:pt x="879" y="858"/>
                    <a:pt x="870" y="843"/>
                  </a:cubicBezTo>
                  <a:cubicBezTo>
                    <a:pt x="860" y="829"/>
                    <a:pt x="831" y="807"/>
                    <a:pt x="795" y="800"/>
                  </a:cubicBezTo>
                  <a:cubicBezTo>
                    <a:pt x="759" y="793"/>
                    <a:pt x="614" y="773"/>
                    <a:pt x="614" y="773"/>
                  </a:cubicBezTo>
                  <a:cubicBezTo>
                    <a:pt x="614" y="773"/>
                    <a:pt x="467" y="727"/>
                    <a:pt x="380" y="647"/>
                  </a:cubicBezTo>
                  <a:cubicBezTo>
                    <a:pt x="380" y="647"/>
                    <a:pt x="406" y="717"/>
                    <a:pt x="472" y="758"/>
                  </a:cubicBezTo>
                  <a:cubicBezTo>
                    <a:pt x="538" y="798"/>
                    <a:pt x="685" y="890"/>
                    <a:pt x="670" y="1016"/>
                  </a:cubicBezTo>
                  <a:cubicBezTo>
                    <a:pt x="670" y="1016"/>
                    <a:pt x="657" y="902"/>
                    <a:pt x="519" y="849"/>
                  </a:cubicBezTo>
                  <a:cubicBezTo>
                    <a:pt x="519" y="849"/>
                    <a:pt x="203" y="750"/>
                    <a:pt x="274" y="518"/>
                  </a:cubicBezTo>
                  <a:cubicBezTo>
                    <a:pt x="274" y="518"/>
                    <a:pt x="301" y="307"/>
                    <a:pt x="680" y="232"/>
                  </a:cubicBezTo>
                  <a:cubicBezTo>
                    <a:pt x="562" y="247"/>
                    <a:pt x="562" y="247"/>
                    <a:pt x="562" y="247"/>
                  </a:cubicBezTo>
                  <a:cubicBezTo>
                    <a:pt x="562" y="247"/>
                    <a:pt x="354" y="282"/>
                    <a:pt x="290" y="400"/>
                  </a:cubicBezTo>
                  <a:cubicBezTo>
                    <a:pt x="290" y="400"/>
                    <a:pt x="176" y="507"/>
                    <a:pt x="224" y="660"/>
                  </a:cubicBezTo>
                  <a:cubicBezTo>
                    <a:pt x="277" y="757"/>
                    <a:pt x="277" y="757"/>
                    <a:pt x="277" y="757"/>
                  </a:cubicBezTo>
                  <a:lnTo>
                    <a:pt x="261" y="846"/>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5750" y="307"/>
              <a:ext cx="1515" cy="2030"/>
            </a:xfrm>
            <a:custGeom>
              <a:avLst/>
              <a:gdLst>
                <a:gd name="T0" fmla="*/ 0 w 1552"/>
                <a:gd name="T1" fmla="*/ 91 h 2079"/>
                <a:gd name="T2" fmla="*/ 886 w 1552"/>
                <a:gd name="T3" fmla="*/ 371 h 2079"/>
                <a:gd name="T4" fmla="*/ 1140 w 1552"/>
                <a:gd name="T5" fmla="*/ 1218 h 2079"/>
                <a:gd name="T6" fmla="*/ 1156 w 1552"/>
                <a:gd name="T7" fmla="*/ 1731 h 2079"/>
                <a:gd name="T8" fmla="*/ 1333 w 1552"/>
                <a:gd name="T9" fmla="*/ 1785 h 2079"/>
                <a:gd name="T10" fmla="*/ 1315 w 1552"/>
                <a:gd name="T11" fmla="*/ 1634 h 2079"/>
                <a:gd name="T12" fmla="*/ 1351 w 1552"/>
                <a:gd name="T13" fmla="*/ 1617 h 2079"/>
                <a:gd name="T14" fmla="*/ 1411 w 1552"/>
                <a:gd name="T15" fmla="*/ 1903 h 2079"/>
                <a:gd name="T16" fmla="*/ 1114 w 1552"/>
                <a:gd name="T17" fmla="*/ 1970 h 2079"/>
                <a:gd name="T18" fmla="*/ 872 w 1552"/>
                <a:gd name="T19" fmla="*/ 1250 h 2079"/>
                <a:gd name="T20" fmla="*/ 382 w 1552"/>
                <a:gd name="T21" fmla="*/ 170 h 2079"/>
                <a:gd name="T22" fmla="*/ 0 w 1552"/>
                <a:gd name="T23" fmla="*/ 91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2" h="2079">
                  <a:moveTo>
                    <a:pt x="0" y="91"/>
                  </a:moveTo>
                  <a:cubicBezTo>
                    <a:pt x="0" y="91"/>
                    <a:pt x="444" y="0"/>
                    <a:pt x="886" y="371"/>
                  </a:cubicBezTo>
                  <a:cubicBezTo>
                    <a:pt x="886" y="371"/>
                    <a:pt x="1236" y="681"/>
                    <a:pt x="1140" y="1218"/>
                  </a:cubicBezTo>
                  <a:cubicBezTo>
                    <a:pt x="1140" y="1218"/>
                    <a:pt x="1034" y="1638"/>
                    <a:pt x="1156" y="1731"/>
                  </a:cubicBezTo>
                  <a:cubicBezTo>
                    <a:pt x="1156" y="1731"/>
                    <a:pt x="1249" y="1839"/>
                    <a:pt x="1333" y="1785"/>
                  </a:cubicBezTo>
                  <a:cubicBezTo>
                    <a:pt x="1333" y="1785"/>
                    <a:pt x="1429" y="1709"/>
                    <a:pt x="1315" y="1634"/>
                  </a:cubicBezTo>
                  <a:cubicBezTo>
                    <a:pt x="1315" y="1634"/>
                    <a:pt x="1276" y="1587"/>
                    <a:pt x="1351" y="1617"/>
                  </a:cubicBezTo>
                  <a:cubicBezTo>
                    <a:pt x="1351" y="1617"/>
                    <a:pt x="1552" y="1671"/>
                    <a:pt x="1411" y="1903"/>
                  </a:cubicBezTo>
                  <a:cubicBezTo>
                    <a:pt x="1411" y="1903"/>
                    <a:pt x="1287" y="2079"/>
                    <a:pt x="1114" y="1970"/>
                  </a:cubicBezTo>
                  <a:cubicBezTo>
                    <a:pt x="1114" y="1970"/>
                    <a:pt x="796" y="1784"/>
                    <a:pt x="872" y="1250"/>
                  </a:cubicBezTo>
                  <a:cubicBezTo>
                    <a:pt x="872" y="1250"/>
                    <a:pt x="1003" y="484"/>
                    <a:pt x="382" y="170"/>
                  </a:cubicBezTo>
                  <a:cubicBezTo>
                    <a:pt x="382" y="170"/>
                    <a:pt x="177" y="73"/>
                    <a:pt x="0" y="91"/>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851" y="415"/>
              <a:ext cx="987" cy="2271"/>
            </a:xfrm>
            <a:custGeom>
              <a:avLst/>
              <a:gdLst>
                <a:gd name="T0" fmla="*/ 896 w 1011"/>
                <a:gd name="T1" fmla="*/ 1904 h 2325"/>
                <a:gd name="T2" fmla="*/ 769 w 1011"/>
                <a:gd name="T3" fmla="*/ 1970 h 2325"/>
                <a:gd name="T4" fmla="*/ 742 w 1011"/>
                <a:gd name="T5" fmla="*/ 2015 h 2325"/>
                <a:gd name="T6" fmla="*/ 749 w 1011"/>
                <a:gd name="T7" fmla="*/ 2096 h 2325"/>
                <a:gd name="T8" fmla="*/ 799 w 1011"/>
                <a:gd name="T9" fmla="*/ 1884 h 2325"/>
                <a:gd name="T10" fmla="*/ 880 w 1011"/>
                <a:gd name="T11" fmla="*/ 1850 h 2325"/>
                <a:gd name="T12" fmla="*/ 700 w 1011"/>
                <a:gd name="T13" fmla="*/ 1095 h 2325"/>
                <a:gd name="T14" fmla="*/ 518 w 1011"/>
                <a:gd name="T15" fmla="*/ 303 h 2325"/>
                <a:gd name="T16" fmla="*/ 0 w 1011"/>
                <a:gd name="T17" fmla="*/ 11 h 2325"/>
                <a:gd name="T18" fmla="*/ 503 w 1011"/>
                <a:gd name="T19" fmla="*/ 402 h 2325"/>
                <a:gd name="T20" fmla="*/ 459 w 1011"/>
                <a:gd name="T21" fmla="*/ 1273 h 2325"/>
                <a:gd name="T22" fmla="*/ 359 w 1011"/>
                <a:gd name="T23" fmla="*/ 1605 h 2325"/>
                <a:gd name="T24" fmla="*/ 789 w 1011"/>
                <a:gd name="T25" fmla="*/ 2325 h 2325"/>
                <a:gd name="T26" fmla="*/ 784 w 1011"/>
                <a:gd name="T27" fmla="*/ 2295 h 2325"/>
                <a:gd name="T28" fmla="*/ 941 w 1011"/>
                <a:gd name="T29" fmla="*/ 2181 h 2325"/>
                <a:gd name="T30" fmla="*/ 1010 w 1011"/>
                <a:gd name="T31" fmla="*/ 2024 h 2325"/>
                <a:gd name="T32" fmla="*/ 912 w 1011"/>
                <a:gd name="T33" fmla="*/ 1907 h 2325"/>
                <a:gd name="T34" fmla="*/ 896 w 1011"/>
                <a:gd name="T35" fmla="*/ 1904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1" h="2325">
                  <a:moveTo>
                    <a:pt x="896" y="1904"/>
                  </a:moveTo>
                  <a:cubicBezTo>
                    <a:pt x="844" y="1899"/>
                    <a:pt x="801" y="1929"/>
                    <a:pt x="769" y="1970"/>
                  </a:cubicBezTo>
                  <a:cubicBezTo>
                    <a:pt x="758" y="1984"/>
                    <a:pt x="749" y="1999"/>
                    <a:pt x="742" y="2015"/>
                  </a:cubicBezTo>
                  <a:cubicBezTo>
                    <a:pt x="749" y="2096"/>
                    <a:pt x="749" y="2096"/>
                    <a:pt x="749" y="2096"/>
                  </a:cubicBezTo>
                  <a:cubicBezTo>
                    <a:pt x="705" y="1975"/>
                    <a:pt x="799" y="1884"/>
                    <a:pt x="799" y="1884"/>
                  </a:cubicBezTo>
                  <a:cubicBezTo>
                    <a:pt x="880" y="1850"/>
                    <a:pt x="880" y="1850"/>
                    <a:pt x="880" y="1850"/>
                  </a:cubicBezTo>
                  <a:cubicBezTo>
                    <a:pt x="628" y="1572"/>
                    <a:pt x="700" y="1095"/>
                    <a:pt x="700" y="1095"/>
                  </a:cubicBezTo>
                  <a:cubicBezTo>
                    <a:pt x="729" y="591"/>
                    <a:pt x="518" y="303"/>
                    <a:pt x="518" y="303"/>
                  </a:cubicBezTo>
                  <a:cubicBezTo>
                    <a:pt x="292" y="0"/>
                    <a:pt x="0" y="11"/>
                    <a:pt x="0" y="11"/>
                  </a:cubicBezTo>
                  <a:cubicBezTo>
                    <a:pt x="382" y="91"/>
                    <a:pt x="503" y="402"/>
                    <a:pt x="503" y="402"/>
                  </a:cubicBezTo>
                  <a:cubicBezTo>
                    <a:pt x="684" y="720"/>
                    <a:pt x="459" y="1273"/>
                    <a:pt x="459" y="1273"/>
                  </a:cubicBezTo>
                  <a:cubicBezTo>
                    <a:pt x="409" y="1383"/>
                    <a:pt x="359" y="1605"/>
                    <a:pt x="359" y="1605"/>
                  </a:cubicBezTo>
                  <a:cubicBezTo>
                    <a:pt x="283" y="2322"/>
                    <a:pt x="789" y="2325"/>
                    <a:pt x="789" y="2325"/>
                  </a:cubicBezTo>
                  <a:cubicBezTo>
                    <a:pt x="784" y="2295"/>
                    <a:pt x="784" y="2295"/>
                    <a:pt x="784" y="2295"/>
                  </a:cubicBezTo>
                  <a:cubicBezTo>
                    <a:pt x="850" y="2284"/>
                    <a:pt x="905" y="2235"/>
                    <a:pt x="941" y="2181"/>
                  </a:cubicBezTo>
                  <a:cubicBezTo>
                    <a:pt x="971" y="2137"/>
                    <a:pt x="1009" y="2079"/>
                    <a:pt x="1010" y="2024"/>
                  </a:cubicBezTo>
                  <a:cubicBezTo>
                    <a:pt x="1011" y="1969"/>
                    <a:pt x="961" y="1920"/>
                    <a:pt x="912" y="1907"/>
                  </a:cubicBezTo>
                  <a:cubicBezTo>
                    <a:pt x="907" y="1906"/>
                    <a:pt x="901" y="1905"/>
                    <a:pt x="896" y="1904"/>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5799" y="491"/>
              <a:ext cx="601" cy="1930"/>
            </a:xfrm>
            <a:custGeom>
              <a:avLst/>
              <a:gdLst>
                <a:gd name="T0" fmla="*/ 69 w 615"/>
                <a:gd name="T1" fmla="*/ 0 h 1977"/>
                <a:gd name="T2" fmla="*/ 558 w 615"/>
                <a:gd name="T3" fmla="*/ 773 h 1977"/>
                <a:gd name="T4" fmla="*/ 412 w 615"/>
                <a:gd name="T5" fmla="*/ 1299 h 1977"/>
                <a:gd name="T6" fmla="*/ 394 w 615"/>
                <a:gd name="T7" fmla="*/ 1561 h 1977"/>
                <a:gd name="T8" fmla="*/ 412 w 615"/>
                <a:gd name="T9" fmla="*/ 1753 h 1977"/>
                <a:gd name="T10" fmla="*/ 440 w 615"/>
                <a:gd name="T11" fmla="*/ 1922 h 1977"/>
                <a:gd name="T12" fmla="*/ 441 w 615"/>
                <a:gd name="T13" fmla="*/ 1957 h 1977"/>
                <a:gd name="T14" fmla="*/ 443 w 615"/>
                <a:gd name="T15" fmla="*/ 1977 h 1977"/>
                <a:gd name="T16" fmla="*/ 36 w 615"/>
                <a:gd name="T17" fmla="*/ 1547 h 1977"/>
                <a:gd name="T18" fmla="*/ 127 w 615"/>
                <a:gd name="T19" fmla="*/ 1070 h 1977"/>
                <a:gd name="T20" fmla="*/ 241 w 615"/>
                <a:gd name="T21" fmla="*/ 408 h 1977"/>
                <a:gd name="T22" fmla="*/ 69 w 615"/>
                <a:gd name="T23"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5" h="1977">
                  <a:moveTo>
                    <a:pt x="69" y="0"/>
                  </a:moveTo>
                  <a:cubicBezTo>
                    <a:pt x="69" y="0"/>
                    <a:pt x="615" y="124"/>
                    <a:pt x="558" y="773"/>
                  </a:cubicBezTo>
                  <a:cubicBezTo>
                    <a:pt x="558" y="773"/>
                    <a:pt x="535" y="1066"/>
                    <a:pt x="412" y="1299"/>
                  </a:cubicBezTo>
                  <a:cubicBezTo>
                    <a:pt x="412" y="1299"/>
                    <a:pt x="353" y="1438"/>
                    <a:pt x="394" y="1561"/>
                  </a:cubicBezTo>
                  <a:cubicBezTo>
                    <a:pt x="412" y="1753"/>
                    <a:pt x="412" y="1753"/>
                    <a:pt x="412" y="1753"/>
                  </a:cubicBezTo>
                  <a:cubicBezTo>
                    <a:pt x="440" y="1922"/>
                    <a:pt x="440" y="1922"/>
                    <a:pt x="440" y="1922"/>
                  </a:cubicBezTo>
                  <a:cubicBezTo>
                    <a:pt x="441" y="1957"/>
                    <a:pt x="441" y="1957"/>
                    <a:pt x="441" y="1957"/>
                  </a:cubicBezTo>
                  <a:cubicBezTo>
                    <a:pt x="443" y="1977"/>
                    <a:pt x="443" y="1977"/>
                    <a:pt x="443" y="1977"/>
                  </a:cubicBezTo>
                  <a:cubicBezTo>
                    <a:pt x="443" y="1977"/>
                    <a:pt x="79" y="1870"/>
                    <a:pt x="36" y="1547"/>
                  </a:cubicBezTo>
                  <a:cubicBezTo>
                    <a:pt x="36" y="1547"/>
                    <a:pt x="0" y="1273"/>
                    <a:pt x="127" y="1070"/>
                  </a:cubicBezTo>
                  <a:cubicBezTo>
                    <a:pt x="127" y="1070"/>
                    <a:pt x="412" y="550"/>
                    <a:pt x="241" y="408"/>
                  </a:cubicBezTo>
                  <a:cubicBezTo>
                    <a:pt x="241" y="408"/>
                    <a:pt x="248" y="240"/>
                    <a:pt x="69" y="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807" y="1314"/>
              <a:ext cx="580" cy="736"/>
            </a:xfrm>
            <a:custGeom>
              <a:avLst/>
              <a:gdLst>
                <a:gd name="T0" fmla="*/ 0 w 594"/>
                <a:gd name="T1" fmla="*/ 370 h 754"/>
                <a:gd name="T2" fmla="*/ 594 w 594"/>
                <a:gd name="T3" fmla="*/ 76 h 754"/>
                <a:gd name="T4" fmla="*/ 473 w 594"/>
                <a:gd name="T5" fmla="*/ 193 h 754"/>
                <a:gd name="T6" fmla="*/ 534 w 594"/>
                <a:gd name="T7" fmla="*/ 334 h 754"/>
                <a:gd name="T8" fmla="*/ 538 w 594"/>
                <a:gd name="T9" fmla="*/ 445 h 754"/>
                <a:gd name="T10" fmla="*/ 589 w 594"/>
                <a:gd name="T11" fmla="*/ 563 h 754"/>
                <a:gd name="T12" fmla="*/ 518 w 594"/>
                <a:gd name="T13" fmla="*/ 539 h 754"/>
                <a:gd name="T14" fmla="*/ 501 w 594"/>
                <a:gd name="T15" fmla="*/ 537 h 754"/>
                <a:gd name="T16" fmla="*/ 467 w 594"/>
                <a:gd name="T17" fmla="*/ 516 h 754"/>
                <a:gd name="T18" fmla="*/ 384 w 594"/>
                <a:gd name="T19" fmla="*/ 520 h 754"/>
                <a:gd name="T20" fmla="*/ 353 w 594"/>
                <a:gd name="T21" fmla="*/ 495 h 754"/>
                <a:gd name="T22" fmla="*/ 319 w 594"/>
                <a:gd name="T23" fmla="*/ 593 h 754"/>
                <a:gd name="T24" fmla="*/ 311 w 594"/>
                <a:gd name="T25" fmla="*/ 754 h 754"/>
                <a:gd name="T26" fmla="*/ 166 w 594"/>
                <a:gd name="T27" fmla="*/ 559 h 754"/>
                <a:gd name="T28" fmla="*/ 166 w 594"/>
                <a:gd name="T29" fmla="*/ 442 h 754"/>
                <a:gd name="T30" fmla="*/ 131 w 594"/>
                <a:gd name="T31" fmla="*/ 318 h 754"/>
                <a:gd name="T32" fmla="*/ 99 w 594"/>
                <a:gd name="T33" fmla="*/ 334 h 754"/>
                <a:gd name="T34" fmla="*/ 97 w 594"/>
                <a:gd name="T35" fmla="*/ 410 h 754"/>
                <a:gd name="T36" fmla="*/ 87 w 594"/>
                <a:gd name="T37" fmla="*/ 535 h 754"/>
                <a:gd name="T38" fmla="*/ 101 w 594"/>
                <a:gd name="T39" fmla="*/ 630 h 754"/>
                <a:gd name="T40" fmla="*/ 45 w 594"/>
                <a:gd name="T41" fmla="*/ 535 h 754"/>
                <a:gd name="T42" fmla="*/ 0 w 594"/>
                <a:gd name="T43" fmla="*/ 37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754">
                  <a:moveTo>
                    <a:pt x="0" y="370"/>
                  </a:moveTo>
                  <a:cubicBezTo>
                    <a:pt x="0" y="370"/>
                    <a:pt x="92" y="0"/>
                    <a:pt x="594" y="76"/>
                  </a:cubicBezTo>
                  <a:cubicBezTo>
                    <a:pt x="594" y="76"/>
                    <a:pt x="462" y="67"/>
                    <a:pt x="473" y="193"/>
                  </a:cubicBezTo>
                  <a:cubicBezTo>
                    <a:pt x="473" y="193"/>
                    <a:pt x="489" y="266"/>
                    <a:pt x="534" y="334"/>
                  </a:cubicBezTo>
                  <a:cubicBezTo>
                    <a:pt x="580" y="402"/>
                    <a:pt x="551" y="402"/>
                    <a:pt x="538" y="445"/>
                  </a:cubicBezTo>
                  <a:cubicBezTo>
                    <a:pt x="525" y="487"/>
                    <a:pt x="542" y="547"/>
                    <a:pt x="589" y="563"/>
                  </a:cubicBezTo>
                  <a:cubicBezTo>
                    <a:pt x="589" y="563"/>
                    <a:pt x="544" y="585"/>
                    <a:pt x="518" y="539"/>
                  </a:cubicBezTo>
                  <a:cubicBezTo>
                    <a:pt x="501" y="537"/>
                    <a:pt x="501" y="537"/>
                    <a:pt x="501" y="537"/>
                  </a:cubicBezTo>
                  <a:cubicBezTo>
                    <a:pt x="467" y="516"/>
                    <a:pt x="467" y="516"/>
                    <a:pt x="467" y="516"/>
                  </a:cubicBezTo>
                  <a:cubicBezTo>
                    <a:pt x="467" y="516"/>
                    <a:pt x="404" y="493"/>
                    <a:pt x="384" y="520"/>
                  </a:cubicBezTo>
                  <a:cubicBezTo>
                    <a:pt x="384" y="520"/>
                    <a:pt x="371" y="486"/>
                    <a:pt x="353" y="495"/>
                  </a:cubicBezTo>
                  <a:cubicBezTo>
                    <a:pt x="353" y="495"/>
                    <a:pt x="319" y="522"/>
                    <a:pt x="319" y="593"/>
                  </a:cubicBezTo>
                  <a:cubicBezTo>
                    <a:pt x="311" y="754"/>
                    <a:pt x="311" y="754"/>
                    <a:pt x="311" y="754"/>
                  </a:cubicBezTo>
                  <a:cubicBezTo>
                    <a:pt x="311" y="754"/>
                    <a:pt x="213" y="653"/>
                    <a:pt x="166" y="559"/>
                  </a:cubicBezTo>
                  <a:cubicBezTo>
                    <a:pt x="166" y="559"/>
                    <a:pt x="148" y="518"/>
                    <a:pt x="166" y="442"/>
                  </a:cubicBezTo>
                  <a:cubicBezTo>
                    <a:pt x="166" y="442"/>
                    <a:pt x="169" y="338"/>
                    <a:pt x="131" y="318"/>
                  </a:cubicBezTo>
                  <a:cubicBezTo>
                    <a:pt x="131" y="318"/>
                    <a:pt x="103" y="304"/>
                    <a:pt x="99" y="334"/>
                  </a:cubicBezTo>
                  <a:cubicBezTo>
                    <a:pt x="97" y="410"/>
                    <a:pt x="97" y="410"/>
                    <a:pt x="97" y="410"/>
                  </a:cubicBezTo>
                  <a:cubicBezTo>
                    <a:pt x="87" y="535"/>
                    <a:pt x="87" y="535"/>
                    <a:pt x="87" y="535"/>
                  </a:cubicBezTo>
                  <a:cubicBezTo>
                    <a:pt x="101" y="630"/>
                    <a:pt x="101" y="630"/>
                    <a:pt x="101" y="630"/>
                  </a:cubicBezTo>
                  <a:cubicBezTo>
                    <a:pt x="101" y="630"/>
                    <a:pt x="62" y="594"/>
                    <a:pt x="45" y="535"/>
                  </a:cubicBezTo>
                  <a:lnTo>
                    <a:pt x="0" y="370"/>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698" y="938"/>
              <a:ext cx="134" cy="653"/>
            </a:xfrm>
            <a:custGeom>
              <a:avLst/>
              <a:gdLst>
                <a:gd name="T0" fmla="*/ 68 w 137"/>
                <a:gd name="T1" fmla="*/ 36 h 669"/>
                <a:gd name="T2" fmla="*/ 68 w 137"/>
                <a:gd name="T3" fmla="*/ 106 h 669"/>
                <a:gd name="T4" fmla="*/ 83 w 137"/>
                <a:gd name="T5" fmla="*/ 174 h 669"/>
                <a:gd name="T6" fmla="*/ 110 w 137"/>
                <a:gd name="T7" fmla="*/ 239 h 669"/>
                <a:gd name="T8" fmla="*/ 129 w 137"/>
                <a:gd name="T9" fmla="*/ 273 h 669"/>
                <a:gd name="T10" fmla="*/ 131 w 137"/>
                <a:gd name="T11" fmla="*/ 276 h 669"/>
                <a:gd name="T12" fmla="*/ 132 w 137"/>
                <a:gd name="T13" fmla="*/ 281 h 669"/>
                <a:gd name="T14" fmla="*/ 132 w 137"/>
                <a:gd name="T15" fmla="*/ 313 h 669"/>
                <a:gd name="T16" fmla="*/ 124 w 137"/>
                <a:gd name="T17" fmla="*/ 350 h 669"/>
                <a:gd name="T18" fmla="*/ 99 w 137"/>
                <a:gd name="T19" fmla="*/ 419 h 669"/>
                <a:gd name="T20" fmla="*/ 85 w 137"/>
                <a:gd name="T21" fmla="*/ 453 h 669"/>
                <a:gd name="T22" fmla="*/ 39 w 137"/>
                <a:gd name="T23" fmla="*/ 550 h 669"/>
                <a:gd name="T24" fmla="*/ 39 w 137"/>
                <a:gd name="T25" fmla="*/ 553 h 669"/>
                <a:gd name="T26" fmla="*/ 45 w 137"/>
                <a:gd name="T27" fmla="*/ 575 h 669"/>
                <a:gd name="T28" fmla="*/ 64 w 137"/>
                <a:gd name="T29" fmla="*/ 593 h 669"/>
                <a:gd name="T30" fmla="*/ 95 w 137"/>
                <a:gd name="T31" fmla="*/ 608 h 669"/>
                <a:gd name="T32" fmla="*/ 127 w 137"/>
                <a:gd name="T33" fmla="*/ 630 h 669"/>
                <a:gd name="T34" fmla="*/ 136 w 137"/>
                <a:gd name="T35" fmla="*/ 657 h 669"/>
                <a:gd name="T36" fmla="*/ 127 w 137"/>
                <a:gd name="T37" fmla="*/ 668 h 669"/>
                <a:gd name="T38" fmla="*/ 123 w 137"/>
                <a:gd name="T39" fmla="*/ 648 h 669"/>
                <a:gd name="T40" fmla="*/ 107 w 137"/>
                <a:gd name="T41" fmla="*/ 639 h 669"/>
                <a:gd name="T42" fmla="*/ 62 w 137"/>
                <a:gd name="T43" fmla="*/ 627 h 669"/>
                <a:gd name="T44" fmla="*/ 37 w 137"/>
                <a:gd name="T45" fmla="*/ 616 h 669"/>
                <a:gd name="T46" fmla="*/ 2 w 137"/>
                <a:gd name="T47" fmla="*/ 568 h 669"/>
                <a:gd name="T48" fmla="*/ 1 w 137"/>
                <a:gd name="T49" fmla="*/ 535 h 669"/>
                <a:gd name="T50" fmla="*/ 3 w 137"/>
                <a:gd name="T51" fmla="*/ 532 h 669"/>
                <a:gd name="T52" fmla="*/ 50 w 137"/>
                <a:gd name="T53" fmla="*/ 436 h 669"/>
                <a:gd name="T54" fmla="*/ 81 w 137"/>
                <a:gd name="T55" fmla="*/ 373 h 669"/>
                <a:gd name="T56" fmla="*/ 100 w 137"/>
                <a:gd name="T57" fmla="*/ 324 h 669"/>
                <a:gd name="T58" fmla="*/ 106 w 137"/>
                <a:gd name="T59" fmla="*/ 293 h 669"/>
                <a:gd name="T60" fmla="*/ 107 w 137"/>
                <a:gd name="T61" fmla="*/ 287 h 669"/>
                <a:gd name="T62" fmla="*/ 106 w 137"/>
                <a:gd name="T63" fmla="*/ 285 h 669"/>
                <a:gd name="T64" fmla="*/ 107 w 137"/>
                <a:gd name="T65" fmla="*/ 287 h 669"/>
                <a:gd name="T66" fmla="*/ 105 w 137"/>
                <a:gd name="T67" fmla="*/ 282 h 669"/>
                <a:gd name="T68" fmla="*/ 75 w 137"/>
                <a:gd name="T69" fmla="*/ 215 h 669"/>
                <a:gd name="T70" fmla="*/ 58 w 137"/>
                <a:gd name="T71" fmla="*/ 144 h 669"/>
                <a:gd name="T72" fmla="*/ 56 w 137"/>
                <a:gd name="T73" fmla="*/ 71 h 669"/>
                <a:gd name="T74" fmla="*/ 71 w 137"/>
                <a:gd name="T7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669">
                  <a:moveTo>
                    <a:pt x="75" y="1"/>
                  </a:moveTo>
                  <a:cubicBezTo>
                    <a:pt x="71" y="12"/>
                    <a:pt x="69" y="24"/>
                    <a:pt x="68" y="36"/>
                  </a:cubicBezTo>
                  <a:cubicBezTo>
                    <a:pt x="66" y="47"/>
                    <a:pt x="65" y="59"/>
                    <a:pt x="66" y="71"/>
                  </a:cubicBezTo>
                  <a:cubicBezTo>
                    <a:pt x="66" y="83"/>
                    <a:pt x="66" y="94"/>
                    <a:pt x="68" y="106"/>
                  </a:cubicBezTo>
                  <a:cubicBezTo>
                    <a:pt x="69" y="118"/>
                    <a:pt x="71" y="129"/>
                    <a:pt x="74" y="141"/>
                  </a:cubicBezTo>
                  <a:cubicBezTo>
                    <a:pt x="77" y="152"/>
                    <a:pt x="79" y="163"/>
                    <a:pt x="83" y="174"/>
                  </a:cubicBezTo>
                  <a:cubicBezTo>
                    <a:pt x="87" y="186"/>
                    <a:pt x="91" y="196"/>
                    <a:pt x="95" y="207"/>
                  </a:cubicBezTo>
                  <a:cubicBezTo>
                    <a:pt x="99" y="218"/>
                    <a:pt x="105" y="228"/>
                    <a:pt x="110" y="239"/>
                  </a:cubicBezTo>
                  <a:cubicBezTo>
                    <a:pt x="115" y="249"/>
                    <a:pt x="122" y="259"/>
                    <a:pt x="127" y="269"/>
                  </a:cubicBezTo>
                  <a:cubicBezTo>
                    <a:pt x="129" y="273"/>
                    <a:pt x="129" y="273"/>
                    <a:pt x="129" y="273"/>
                  </a:cubicBezTo>
                  <a:cubicBezTo>
                    <a:pt x="130" y="273"/>
                    <a:pt x="130" y="273"/>
                    <a:pt x="130" y="273"/>
                  </a:cubicBezTo>
                  <a:cubicBezTo>
                    <a:pt x="131" y="276"/>
                    <a:pt x="131" y="276"/>
                    <a:pt x="131" y="276"/>
                  </a:cubicBezTo>
                  <a:cubicBezTo>
                    <a:pt x="131" y="277"/>
                    <a:pt x="131" y="277"/>
                    <a:pt x="131" y="277"/>
                  </a:cubicBezTo>
                  <a:cubicBezTo>
                    <a:pt x="132" y="281"/>
                    <a:pt x="132" y="281"/>
                    <a:pt x="132" y="281"/>
                  </a:cubicBezTo>
                  <a:cubicBezTo>
                    <a:pt x="134" y="287"/>
                    <a:pt x="133" y="289"/>
                    <a:pt x="134" y="293"/>
                  </a:cubicBezTo>
                  <a:cubicBezTo>
                    <a:pt x="134" y="300"/>
                    <a:pt x="133" y="307"/>
                    <a:pt x="132" y="313"/>
                  </a:cubicBezTo>
                  <a:cubicBezTo>
                    <a:pt x="129" y="332"/>
                    <a:pt x="129" y="332"/>
                    <a:pt x="129" y="332"/>
                  </a:cubicBezTo>
                  <a:cubicBezTo>
                    <a:pt x="124" y="350"/>
                    <a:pt x="124" y="350"/>
                    <a:pt x="124" y="350"/>
                  </a:cubicBezTo>
                  <a:cubicBezTo>
                    <a:pt x="121" y="362"/>
                    <a:pt x="116" y="373"/>
                    <a:pt x="112" y="385"/>
                  </a:cubicBezTo>
                  <a:cubicBezTo>
                    <a:pt x="109" y="397"/>
                    <a:pt x="104" y="408"/>
                    <a:pt x="99" y="419"/>
                  </a:cubicBezTo>
                  <a:cubicBezTo>
                    <a:pt x="93" y="437"/>
                    <a:pt x="93" y="437"/>
                    <a:pt x="93" y="437"/>
                  </a:cubicBezTo>
                  <a:cubicBezTo>
                    <a:pt x="85" y="453"/>
                    <a:pt x="85" y="453"/>
                    <a:pt x="85" y="453"/>
                  </a:cubicBezTo>
                  <a:cubicBezTo>
                    <a:pt x="71" y="486"/>
                    <a:pt x="71" y="486"/>
                    <a:pt x="71" y="486"/>
                  </a:cubicBezTo>
                  <a:cubicBezTo>
                    <a:pt x="61" y="507"/>
                    <a:pt x="50" y="529"/>
                    <a:pt x="39" y="550"/>
                  </a:cubicBezTo>
                  <a:cubicBezTo>
                    <a:pt x="40" y="547"/>
                    <a:pt x="40" y="547"/>
                    <a:pt x="40" y="547"/>
                  </a:cubicBezTo>
                  <a:cubicBezTo>
                    <a:pt x="40" y="547"/>
                    <a:pt x="39" y="551"/>
                    <a:pt x="39" y="553"/>
                  </a:cubicBezTo>
                  <a:cubicBezTo>
                    <a:pt x="39" y="556"/>
                    <a:pt x="39" y="558"/>
                    <a:pt x="39" y="561"/>
                  </a:cubicBezTo>
                  <a:cubicBezTo>
                    <a:pt x="40" y="566"/>
                    <a:pt x="42" y="571"/>
                    <a:pt x="45" y="575"/>
                  </a:cubicBezTo>
                  <a:cubicBezTo>
                    <a:pt x="47" y="580"/>
                    <a:pt x="52" y="584"/>
                    <a:pt x="56" y="588"/>
                  </a:cubicBezTo>
                  <a:cubicBezTo>
                    <a:pt x="59" y="589"/>
                    <a:pt x="61" y="591"/>
                    <a:pt x="64" y="593"/>
                  </a:cubicBezTo>
                  <a:cubicBezTo>
                    <a:pt x="67" y="595"/>
                    <a:pt x="70" y="596"/>
                    <a:pt x="74" y="598"/>
                  </a:cubicBezTo>
                  <a:cubicBezTo>
                    <a:pt x="95" y="608"/>
                    <a:pt x="95" y="608"/>
                    <a:pt x="95" y="608"/>
                  </a:cubicBezTo>
                  <a:cubicBezTo>
                    <a:pt x="102" y="612"/>
                    <a:pt x="109" y="616"/>
                    <a:pt x="117" y="621"/>
                  </a:cubicBezTo>
                  <a:cubicBezTo>
                    <a:pt x="120" y="623"/>
                    <a:pt x="124" y="626"/>
                    <a:pt x="127" y="630"/>
                  </a:cubicBezTo>
                  <a:cubicBezTo>
                    <a:pt x="130" y="633"/>
                    <a:pt x="133" y="638"/>
                    <a:pt x="135" y="643"/>
                  </a:cubicBezTo>
                  <a:cubicBezTo>
                    <a:pt x="136" y="648"/>
                    <a:pt x="137" y="653"/>
                    <a:pt x="136" y="657"/>
                  </a:cubicBezTo>
                  <a:cubicBezTo>
                    <a:pt x="135" y="662"/>
                    <a:pt x="133" y="665"/>
                    <a:pt x="131" y="669"/>
                  </a:cubicBezTo>
                  <a:cubicBezTo>
                    <a:pt x="127" y="668"/>
                    <a:pt x="127" y="668"/>
                    <a:pt x="127" y="668"/>
                  </a:cubicBezTo>
                  <a:cubicBezTo>
                    <a:pt x="128" y="664"/>
                    <a:pt x="127" y="660"/>
                    <a:pt x="127" y="657"/>
                  </a:cubicBezTo>
                  <a:cubicBezTo>
                    <a:pt x="126" y="653"/>
                    <a:pt x="125" y="650"/>
                    <a:pt x="123" y="648"/>
                  </a:cubicBezTo>
                  <a:cubicBezTo>
                    <a:pt x="121" y="646"/>
                    <a:pt x="119" y="644"/>
                    <a:pt x="116" y="643"/>
                  </a:cubicBezTo>
                  <a:cubicBezTo>
                    <a:pt x="113" y="641"/>
                    <a:pt x="110" y="640"/>
                    <a:pt x="107" y="639"/>
                  </a:cubicBezTo>
                  <a:cubicBezTo>
                    <a:pt x="100" y="637"/>
                    <a:pt x="93" y="635"/>
                    <a:pt x="85" y="633"/>
                  </a:cubicBezTo>
                  <a:cubicBezTo>
                    <a:pt x="78" y="631"/>
                    <a:pt x="70" y="630"/>
                    <a:pt x="62" y="627"/>
                  </a:cubicBezTo>
                  <a:cubicBezTo>
                    <a:pt x="59" y="626"/>
                    <a:pt x="54" y="624"/>
                    <a:pt x="50" y="623"/>
                  </a:cubicBezTo>
                  <a:cubicBezTo>
                    <a:pt x="46" y="621"/>
                    <a:pt x="42" y="619"/>
                    <a:pt x="37" y="616"/>
                  </a:cubicBezTo>
                  <a:cubicBezTo>
                    <a:pt x="29" y="611"/>
                    <a:pt x="21" y="605"/>
                    <a:pt x="15" y="597"/>
                  </a:cubicBezTo>
                  <a:cubicBezTo>
                    <a:pt x="9" y="588"/>
                    <a:pt x="4" y="579"/>
                    <a:pt x="2" y="568"/>
                  </a:cubicBezTo>
                  <a:cubicBezTo>
                    <a:pt x="0" y="563"/>
                    <a:pt x="0" y="558"/>
                    <a:pt x="0" y="553"/>
                  </a:cubicBezTo>
                  <a:cubicBezTo>
                    <a:pt x="0" y="547"/>
                    <a:pt x="0" y="543"/>
                    <a:pt x="1" y="535"/>
                  </a:cubicBezTo>
                  <a:cubicBezTo>
                    <a:pt x="2" y="534"/>
                    <a:pt x="2" y="534"/>
                    <a:pt x="2" y="534"/>
                  </a:cubicBezTo>
                  <a:cubicBezTo>
                    <a:pt x="3" y="532"/>
                    <a:pt x="3" y="532"/>
                    <a:pt x="3" y="532"/>
                  </a:cubicBezTo>
                  <a:cubicBezTo>
                    <a:pt x="13" y="511"/>
                    <a:pt x="22" y="489"/>
                    <a:pt x="33" y="468"/>
                  </a:cubicBezTo>
                  <a:cubicBezTo>
                    <a:pt x="50" y="436"/>
                    <a:pt x="50" y="436"/>
                    <a:pt x="50" y="436"/>
                  </a:cubicBezTo>
                  <a:cubicBezTo>
                    <a:pt x="56" y="425"/>
                    <a:pt x="61" y="415"/>
                    <a:pt x="66" y="404"/>
                  </a:cubicBezTo>
                  <a:cubicBezTo>
                    <a:pt x="71" y="394"/>
                    <a:pt x="77" y="384"/>
                    <a:pt x="81" y="373"/>
                  </a:cubicBezTo>
                  <a:cubicBezTo>
                    <a:pt x="86" y="362"/>
                    <a:pt x="91" y="351"/>
                    <a:pt x="94" y="341"/>
                  </a:cubicBezTo>
                  <a:cubicBezTo>
                    <a:pt x="100" y="324"/>
                    <a:pt x="100" y="324"/>
                    <a:pt x="100" y="324"/>
                  </a:cubicBezTo>
                  <a:cubicBezTo>
                    <a:pt x="104" y="308"/>
                    <a:pt x="104" y="308"/>
                    <a:pt x="104" y="308"/>
                  </a:cubicBezTo>
                  <a:cubicBezTo>
                    <a:pt x="105" y="303"/>
                    <a:pt x="106" y="298"/>
                    <a:pt x="106" y="293"/>
                  </a:cubicBezTo>
                  <a:cubicBezTo>
                    <a:pt x="107" y="287"/>
                    <a:pt x="107" y="287"/>
                    <a:pt x="107" y="287"/>
                  </a:cubicBezTo>
                  <a:cubicBezTo>
                    <a:pt x="107" y="287"/>
                    <a:pt x="107" y="287"/>
                    <a:pt x="107" y="287"/>
                  </a:cubicBezTo>
                  <a:cubicBezTo>
                    <a:pt x="106" y="286"/>
                    <a:pt x="106" y="286"/>
                    <a:pt x="106" y="286"/>
                  </a:cubicBezTo>
                  <a:cubicBezTo>
                    <a:pt x="106" y="285"/>
                    <a:pt x="106" y="285"/>
                    <a:pt x="106" y="285"/>
                  </a:cubicBezTo>
                  <a:cubicBezTo>
                    <a:pt x="106" y="284"/>
                    <a:pt x="107" y="287"/>
                    <a:pt x="107" y="287"/>
                  </a:cubicBezTo>
                  <a:cubicBezTo>
                    <a:pt x="107" y="287"/>
                    <a:pt x="107" y="287"/>
                    <a:pt x="107" y="287"/>
                  </a:cubicBezTo>
                  <a:cubicBezTo>
                    <a:pt x="107" y="286"/>
                    <a:pt x="107" y="286"/>
                    <a:pt x="107" y="286"/>
                  </a:cubicBezTo>
                  <a:cubicBezTo>
                    <a:pt x="105" y="282"/>
                    <a:pt x="105" y="282"/>
                    <a:pt x="105" y="282"/>
                  </a:cubicBezTo>
                  <a:cubicBezTo>
                    <a:pt x="99" y="271"/>
                    <a:pt x="93" y="260"/>
                    <a:pt x="89" y="249"/>
                  </a:cubicBezTo>
                  <a:cubicBezTo>
                    <a:pt x="84" y="238"/>
                    <a:pt x="79" y="227"/>
                    <a:pt x="75" y="215"/>
                  </a:cubicBezTo>
                  <a:cubicBezTo>
                    <a:pt x="71" y="203"/>
                    <a:pt x="68" y="192"/>
                    <a:pt x="65" y="180"/>
                  </a:cubicBezTo>
                  <a:cubicBezTo>
                    <a:pt x="62" y="168"/>
                    <a:pt x="60" y="156"/>
                    <a:pt x="58" y="144"/>
                  </a:cubicBezTo>
                  <a:cubicBezTo>
                    <a:pt x="57" y="131"/>
                    <a:pt x="55" y="119"/>
                    <a:pt x="55" y="107"/>
                  </a:cubicBezTo>
                  <a:cubicBezTo>
                    <a:pt x="54" y="95"/>
                    <a:pt x="55" y="83"/>
                    <a:pt x="56" y="71"/>
                  </a:cubicBezTo>
                  <a:cubicBezTo>
                    <a:pt x="56" y="59"/>
                    <a:pt x="58" y="46"/>
                    <a:pt x="61" y="35"/>
                  </a:cubicBezTo>
                  <a:cubicBezTo>
                    <a:pt x="63" y="23"/>
                    <a:pt x="66" y="11"/>
                    <a:pt x="71" y="0"/>
                  </a:cubicBezTo>
                  <a:lnTo>
                    <a:pt x="75"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4798" y="1574"/>
              <a:ext cx="116" cy="101"/>
            </a:xfrm>
            <a:custGeom>
              <a:avLst/>
              <a:gdLst>
                <a:gd name="T0" fmla="*/ 29 w 119"/>
                <a:gd name="T1" fmla="*/ 0 h 103"/>
                <a:gd name="T2" fmla="*/ 30 w 119"/>
                <a:gd name="T3" fmla="*/ 32 h 103"/>
                <a:gd name="T4" fmla="*/ 21 w 119"/>
                <a:gd name="T5" fmla="*/ 65 h 103"/>
                <a:gd name="T6" fmla="*/ 19 w 119"/>
                <a:gd name="T7" fmla="*/ 77 h 103"/>
                <a:gd name="T8" fmla="*/ 26 w 119"/>
                <a:gd name="T9" fmla="*/ 81 h 103"/>
                <a:gd name="T10" fmla="*/ 42 w 119"/>
                <a:gd name="T11" fmla="*/ 83 h 103"/>
                <a:gd name="T12" fmla="*/ 58 w 119"/>
                <a:gd name="T13" fmla="*/ 82 h 103"/>
                <a:gd name="T14" fmla="*/ 89 w 119"/>
                <a:gd name="T15" fmla="*/ 76 h 103"/>
                <a:gd name="T16" fmla="*/ 119 w 119"/>
                <a:gd name="T17" fmla="*/ 67 h 103"/>
                <a:gd name="T18" fmla="*/ 93 w 119"/>
                <a:gd name="T19" fmla="*/ 88 h 103"/>
                <a:gd name="T20" fmla="*/ 62 w 119"/>
                <a:gd name="T21" fmla="*/ 100 h 103"/>
                <a:gd name="T22" fmla="*/ 42 w 119"/>
                <a:gd name="T23" fmla="*/ 103 h 103"/>
                <a:gd name="T24" fmla="*/ 20 w 119"/>
                <a:gd name="T25" fmla="*/ 100 h 103"/>
                <a:gd name="T26" fmla="*/ 9 w 119"/>
                <a:gd name="T27" fmla="*/ 94 h 103"/>
                <a:gd name="T28" fmla="*/ 1 w 119"/>
                <a:gd name="T29" fmla="*/ 80 h 103"/>
                <a:gd name="T30" fmla="*/ 8 w 119"/>
                <a:gd name="T31" fmla="*/ 57 h 103"/>
                <a:gd name="T32" fmla="*/ 21 w 119"/>
                <a:gd name="T33" fmla="*/ 30 h 103"/>
                <a:gd name="T34" fmla="*/ 29 w 119"/>
                <a:gd name="T3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03">
                  <a:moveTo>
                    <a:pt x="29" y="0"/>
                  </a:moveTo>
                  <a:cubicBezTo>
                    <a:pt x="29" y="0"/>
                    <a:pt x="32" y="12"/>
                    <a:pt x="30" y="32"/>
                  </a:cubicBezTo>
                  <a:cubicBezTo>
                    <a:pt x="29" y="42"/>
                    <a:pt x="27" y="53"/>
                    <a:pt x="21" y="65"/>
                  </a:cubicBezTo>
                  <a:cubicBezTo>
                    <a:pt x="18" y="70"/>
                    <a:pt x="18" y="74"/>
                    <a:pt x="19" y="77"/>
                  </a:cubicBezTo>
                  <a:cubicBezTo>
                    <a:pt x="19" y="78"/>
                    <a:pt x="21" y="80"/>
                    <a:pt x="26" y="81"/>
                  </a:cubicBezTo>
                  <a:cubicBezTo>
                    <a:pt x="30" y="82"/>
                    <a:pt x="36" y="83"/>
                    <a:pt x="42" y="83"/>
                  </a:cubicBezTo>
                  <a:cubicBezTo>
                    <a:pt x="48" y="83"/>
                    <a:pt x="53" y="82"/>
                    <a:pt x="58" y="82"/>
                  </a:cubicBezTo>
                  <a:cubicBezTo>
                    <a:pt x="69" y="81"/>
                    <a:pt x="80" y="78"/>
                    <a:pt x="89" y="76"/>
                  </a:cubicBezTo>
                  <a:cubicBezTo>
                    <a:pt x="106" y="71"/>
                    <a:pt x="119" y="67"/>
                    <a:pt x="119" y="67"/>
                  </a:cubicBezTo>
                  <a:cubicBezTo>
                    <a:pt x="119" y="67"/>
                    <a:pt x="111" y="78"/>
                    <a:pt x="93" y="88"/>
                  </a:cubicBezTo>
                  <a:cubicBezTo>
                    <a:pt x="85" y="93"/>
                    <a:pt x="74" y="97"/>
                    <a:pt x="62" y="100"/>
                  </a:cubicBezTo>
                  <a:cubicBezTo>
                    <a:pt x="56" y="102"/>
                    <a:pt x="48" y="102"/>
                    <a:pt x="42" y="103"/>
                  </a:cubicBezTo>
                  <a:cubicBezTo>
                    <a:pt x="35" y="103"/>
                    <a:pt x="28" y="102"/>
                    <a:pt x="20" y="100"/>
                  </a:cubicBezTo>
                  <a:cubicBezTo>
                    <a:pt x="17" y="99"/>
                    <a:pt x="12" y="97"/>
                    <a:pt x="9" y="94"/>
                  </a:cubicBezTo>
                  <a:cubicBezTo>
                    <a:pt x="5" y="90"/>
                    <a:pt x="2" y="85"/>
                    <a:pt x="1" y="80"/>
                  </a:cubicBezTo>
                  <a:cubicBezTo>
                    <a:pt x="0" y="70"/>
                    <a:pt x="4" y="63"/>
                    <a:pt x="8" y="57"/>
                  </a:cubicBezTo>
                  <a:cubicBezTo>
                    <a:pt x="14" y="49"/>
                    <a:pt x="18" y="39"/>
                    <a:pt x="21" y="30"/>
                  </a:cubicBezTo>
                  <a:cubicBezTo>
                    <a:pt x="27" y="12"/>
                    <a:pt x="29" y="0"/>
                    <a:pt x="29"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p:nvSpPr>
          <p:spPr bwMode="auto">
            <a:xfrm>
              <a:off x="4833" y="1628"/>
              <a:ext cx="601" cy="299"/>
            </a:xfrm>
            <a:custGeom>
              <a:avLst/>
              <a:gdLst>
                <a:gd name="T0" fmla="*/ 32 w 616"/>
                <a:gd name="T1" fmla="*/ 57 h 306"/>
                <a:gd name="T2" fmla="*/ 22 w 616"/>
                <a:gd name="T3" fmla="*/ 77 h 306"/>
                <a:gd name="T4" fmla="*/ 22 w 616"/>
                <a:gd name="T5" fmla="*/ 79 h 306"/>
                <a:gd name="T6" fmla="*/ 22 w 616"/>
                <a:gd name="T7" fmla="*/ 84 h 306"/>
                <a:gd name="T8" fmla="*/ 39 w 616"/>
                <a:gd name="T9" fmla="*/ 102 h 306"/>
                <a:gd name="T10" fmla="*/ 53 w 616"/>
                <a:gd name="T11" fmla="*/ 106 h 306"/>
                <a:gd name="T12" fmla="*/ 90 w 616"/>
                <a:gd name="T13" fmla="*/ 123 h 306"/>
                <a:gd name="T14" fmla="*/ 103 w 616"/>
                <a:gd name="T15" fmla="*/ 135 h 306"/>
                <a:gd name="T16" fmla="*/ 112 w 616"/>
                <a:gd name="T17" fmla="*/ 145 h 306"/>
                <a:gd name="T18" fmla="*/ 120 w 616"/>
                <a:gd name="T19" fmla="*/ 162 h 306"/>
                <a:gd name="T20" fmla="*/ 126 w 616"/>
                <a:gd name="T21" fmla="*/ 187 h 306"/>
                <a:gd name="T22" fmla="*/ 127 w 616"/>
                <a:gd name="T23" fmla="*/ 219 h 306"/>
                <a:gd name="T24" fmla="*/ 123 w 616"/>
                <a:gd name="T25" fmla="*/ 265 h 306"/>
                <a:gd name="T26" fmla="*/ 126 w 616"/>
                <a:gd name="T27" fmla="*/ 274 h 306"/>
                <a:gd name="T28" fmla="*/ 172 w 616"/>
                <a:gd name="T29" fmla="*/ 294 h 306"/>
                <a:gd name="T30" fmla="*/ 210 w 616"/>
                <a:gd name="T31" fmla="*/ 289 h 306"/>
                <a:gd name="T32" fmla="*/ 319 w 616"/>
                <a:gd name="T33" fmla="*/ 243 h 306"/>
                <a:gd name="T34" fmla="*/ 422 w 616"/>
                <a:gd name="T35" fmla="*/ 186 h 306"/>
                <a:gd name="T36" fmla="*/ 516 w 616"/>
                <a:gd name="T37" fmla="*/ 120 h 306"/>
                <a:gd name="T38" fmla="*/ 593 w 616"/>
                <a:gd name="T39" fmla="*/ 34 h 306"/>
                <a:gd name="T40" fmla="*/ 612 w 616"/>
                <a:gd name="T41" fmla="*/ 0 h 306"/>
                <a:gd name="T42" fmla="*/ 607 w 616"/>
                <a:gd name="T43" fmla="*/ 41 h 306"/>
                <a:gd name="T44" fmla="*/ 541 w 616"/>
                <a:gd name="T45" fmla="*/ 147 h 306"/>
                <a:gd name="T46" fmla="*/ 407 w 616"/>
                <a:gd name="T47" fmla="*/ 242 h 306"/>
                <a:gd name="T48" fmla="*/ 253 w 616"/>
                <a:gd name="T49" fmla="*/ 295 h 306"/>
                <a:gd name="T50" fmla="*/ 172 w 616"/>
                <a:gd name="T51" fmla="*/ 306 h 306"/>
                <a:gd name="T52" fmla="*/ 94 w 616"/>
                <a:gd name="T53" fmla="*/ 265 h 306"/>
                <a:gd name="T54" fmla="*/ 94 w 616"/>
                <a:gd name="T55" fmla="*/ 234 h 306"/>
                <a:gd name="T56" fmla="*/ 90 w 616"/>
                <a:gd name="T57" fmla="*/ 192 h 306"/>
                <a:gd name="T58" fmla="*/ 84 w 616"/>
                <a:gd name="T59" fmla="*/ 169 h 306"/>
                <a:gd name="T60" fmla="*/ 82 w 616"/>
                <a:gd name="T61" fmla="*/ 163 h 306"/>
                <a:gd name="T62" fmla="*/ 78 w 616"/>
                <a:gd name="T63" fmla="*/ 159 h 306"/>
                <a:gd name="T64" fmla="*/ 42 w 616"/>
                <a:gd name="T65" fmla="*/ 135 h 306"/>
                <a:gd name="T66" fmla="*/ 23 w 616"/>
                <a:gd name="T67" fmla="*/ 127 h 306"/>
                <a:gd name="T68" fmla="*/ 3 w 616"/>
                <a:gd name="T69" fmla="*/ 103 h 306"/>
                <a:gd name="T70" fmla="*/ 1 w 616"/>
                <a:gd name="T71" fmla="*/ 78 h 306"/>
                <a:gd name="T72" fmla="*/ 4 w 616"/>
                <a:gd name="T73" fmla="*/ 69 h 306"/>
                <a:gd name="T74" fmla="*/ 13 w 616"/>
                <a:gd name="T75" fmla="*/ 58 h 306"/>
                <a:gd name="T76" fmla="*/ 45 w 616"/>
                <a:gd name="T77" fmla="*/ 3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306">
                  <a:moveTo>
                    <a:pt x="48" y="36"/>
                  </a:moveTo>
                  <a:cubicBezTo>
                    <a:pt x="42" y="43"/>
                    <a:pt x="37" y="50"/>
                    <a:pt x="32" y="57"/>
                  </a:cubicBezTo>
                  <a:cubicBezTo>
                    <a:pt x="30" y="60"/>
                    <a:pt x="28" y="63"/>
                    <a:pt x="26" y="67"/>
                  </a:cubicBezTo>
                  <a:cubicBezTo>
                    <a:pt x="24" y="71"/>
                    <a:pt x="24" y="74"/>
                    <a:pt x="22" y="77"/>
                  </a:cubicBezTo>
                  <a:cubicBezTo>
                    <a:pt x="22" y="78"/>
                    <a:pt x="22" y="78"/>
                    <a:pt x="22" y="78"/>
                  </a:cubicBezTo>
                  <a:cubicBezTo>
                    <a:pt x="22" y="78"/>
                    <a:pt x="22" y="79"/>
                    <a:pt x="22" y="79"/>
                  </a:cubicBezTo>
                  <a:cubicBezTo>
                    <a:pt x="22" y="80"/>
                    <a:pt x="22" y="80"/>
                    <a:pt x="22" y="81"/>
                  </a:cubicBezTo>
                  <a:cubicBezTo>
                    <a:pt x="22" y="82"/>
                    <a:pt x="22" y="83"/>
                    <a:pt x="22" y="84"/>
                  </a:cubicBezTo>
                  <a:cubicBezTo>
                    <a:pt x="23" y="87"/>
                    <a:pt x="24" y="89"/>
                    <a:pt x="26" y="91"/>
                  </a:cubicBezTo>
                  <a:cubicBezTo>
                    <a:pt x="29" y="95"/>
                    <a:pt x="33" y="99"/>
                    <a:pt x="39" y="102"/>
                  </a:cubicBezTo>
                  <a:cubicBezTo>
                    <a:pt x="35" y="100"/>
                    <a:pt x="35" y="100"/>
                    <a:pt x="35" y="100"/>
                  </a:cubicBezTo>
                  <a:cubicBezTo>
                    <a:pt x="41" y="102"/>
                    <a:pt x="47" y="104"/>
                    <a:pt x="53" y="106"/>
                  </a:cubicBezTo>
                  <a:cubicBezTo>
                    <a:pt x="59" y="108"/>
                    <a:pt x="66" y="110"/>
                    <a:pt x="72" y="113"/>
                  </a:cubicBezTo>
                  <a:cubicBezTo>
                    <a:pt x="78" y="115"/>
                    <a:pt x="84" y="118"/>
                    <a:pt x="90" y="123"/>
                  </a:cubicBezTo>
                  <a:cubicBezTo>
                    <a:pt x="96" y="127"/>
                    <a:pt x="102" y="132"/>
                    <a:pt x="107" y="139"/>
                  </a:cubicBezTo>
                  <a:cubicBezTo>
                    <a:pt x="103" y="135"/>
                    <a:pt x="103" y="135"/>
                    <a:pt x="103" y="135"/>
                  </a:cubicBezTo>
                  <a:cubicBezTo>
                    <a:pt x="106" y="137"/>
                    <a:pt x="107" y="139"/>
                    <a:pt x="109" y="141"/>
                  </a:cubicBezTo>
                  <a:cubicBezTo>
                    <a:pt x="110" y="142"/>
                    <a:pt x="111" y="144"/>
                    <a:pt x="112" y="145"/>
                  </a:cubicBezTo>
                  <a:cubicBezTo>
                    <a:pt x="114" y="148"/>
                    <a:pt x="116" y="151"/>
                    <a:pt x="117" y="154"/>
                  </a:cubicBezTo>
                  <a:cubicBezTo>
                    <a:pt x="120" y="162"/>
                    <a:pt x="120" y="162"/>
                    <a:pt x="120" y="162"/>
                  </a:cubicBezTo>
                  <a:cubicBezTo>
                    <a:pt x="122" y="165"/>
                    <a:pt x="122" y="168"/>
                    <a:pt x="123" y="171"/>
                  </a:cubicBezTo>
                  <a:cubicBezTo>
                    <a:pt x="124" y="176"/>
                    <a:pt x="125" y="182"/>
                    <a:pt x="126" y="187"/>
                  </a:cubicBezTo>
                  <a:cubicBezTo>
                    <a:pt x="127" y="203"/>
                    <a:pt x="127" y="203"/>
                    <a:pt x="127" y="203"/>
                  </a:cubicBezTo>
                  <a:cubicBezTo>
                    <a:pt x="127" y="219"/>
                    <a:pt x="127" y="219"/>
                    <a:pt x="127" y="219"/>
                  </a:cubicBezTo>
                  <a:cubicBezTo>
                    <a:pt x="127" y="224"/>
                    <a:pt x="127" y="229"/>
                    <a:pt x="127" y="234"/>
                  </a:cubicBezTo>
                  <a:cubicBezTo>
                    <a:pt x="123" y="265"/>
                    <a:pt x="123" y="265"/>
                    <a:pt x="123" y="265"/>
                  </a:cubicBezTo>
                  <a:cubicBezTo>
                    <a:pt x="123" y="262"/>
                    <a:pt x="123" y="262"/>
                    <a:pt x="123" y="262"/>
                  </a:cubicBezTo>
                  <a:cubicBezTo>
                    <a:pt x="122" y="264"/>
                    <a:pt x="124" y="270"/>
                    <a:pt x="126" y="274"/>
                  </a:cubicBezTo>
                  <a:cubicBezTo>
                    <a:pt x="129" y="278"/>
                    <a:pt x="132" y="282"/>
                    <a:pt x="137" y="285"/>
                  </a:cubicBezTo>
                  <a:cubicBezTo>
                    <a:pt x="146" y="291"/>
                    <a:pt x="159" y="293"/>
                    <a:pt x="172" y="294"/>
                  </a:cubicBezTo>
                  <a:cubicBezTo>
                    <a:pt x="178" y="294"/>
                    <a:pt x="185" y="294"/>
                    <a:pt x="191" y="292"/>
                  </a:cubicBezTo>
                  <a:cubicBezTo>
                    <a:pt x="198" y="292"/>
                    <a:pt x="204" y="291"/>
                    <a:pt x="210" y="289"/>
                  </a:cubicBezTo>
                  <a:cubicBezTo>
                    <a:pt x="223" y="286"/>
                    <a:pt x="235" y="280"/>
                    <a:pt x="247" y="276"/>
                  </a:cubicBezTo>
                  <a:cubicBezTo>
                    <a:pt x="272" y="266"/>
                    <a:pt x="295" y="254"/>
                    <a:pt x="319" y="243"/>
                  </a:cubicBezTo>
                  <a:cubicBezTo>
                    <a:pt x="343" y="231"/>
                    <a:pt x="366" y="220"/>
                    <a:pt x="388" y="207"/>
                  </a:cubicBezTo>
                  <a:cubicBezTo>
                    <a:pt x="400" y="200"/>
                    <a:pt x="411" y="193"/>
                    <a:pt x="422" y="186"/>
                  </a:cubicBezTo>
                  <a:cubicBezTo>
                    <a:pt x="433" y="180"/>
                    <a:pt x="444" y="173"/>
                    <a:pt x="454" y="165"/>
                  </a:cubicBezTo>
                  <a:cubicBezTo>
                    <a:pt x="476" y="151"/>
                    <a:pt x="496" y="136"/>
                    <a:pt x="516" y="120"/>
                  </a:cubicBezTo>
                  <a:cubicBezTo>
                    <a:pt x="535" y="103"/>
                    <a:pt x="554" y="85"/>
                    <a:pt x="570" y="66"/>
                  </a:cubicBezTo>
                  <a:cubicBezTo>
                    <a:pt x="578" y="56"/>
                    <a:pt x="585" y="45"/>
                    <a:pt x="593" y="34"/>
                  </a:cubicBezTo>
                  <a:cubicBezTo>
                    <a:pt x="603" y="18"/>
                    <a:pt x="603" y="18"/>
                    <a:pt x="603" y="18"/>
                  </a:cubicBezTo>
                  <a:cubicBezTo>
                    <a:pt x="612" y="0"/>
                    <a:pt x="612" y="0"/>
                    <a:pt x="612" y="0"/>
                  </a:cubicBezTo>
                  <a:cubicBezTo>
                    <a:pt x="616" y="1"/>
                    <a:pt x="616" y="1"/>
                    <a:pt x="616" y="1"/>
                  </a:cubicBezTo>
                  <a:cubicBezTo>
                    <a:pt x="614" y="15"/>
                    <a:pt x="611" y="28"/>
                    <a:pt x="607" y="41"/>
                  </a:cubicBezTo>
                  <a:cubicBezTo>
                    <a:pt x="603" y="54"/>
                    <a:pt x="597" y="67"/>
                    <a:pt x="591" y="80"/>
                  </a:cubicBezTo>
                  <a:cubicBezTo>
                    <a:pt x="578" y="104"/>
                    <a:pt x="561" y="127"/>
                    <a:pt x="541" y="147"/>
                  </a:cubicBezTo>
                  <a:cubicBezTo>
                    <a:pt x="522" y="167"/>
                    <a:pt x="501" y="185"/>
                    <a:pt x="478" y="201"/>
                  </a:cubicBezTo>
                  <a:cubicBezTo>
                    <a:pt x="456" y="217"/>
                    <a:pt x="432" y="230"/>
                    <a:pt x="407" y="242"/>
                  </a:cubicBezTo>
                  <a:cubicBezTo>
                    <a:pt x="382" y="254"/>
                    <a:pt x="358" y="265"/>
                    <a:pt x="332" y="274"/>
                  </a:cubicBezTo>
                  <a:cubicBezTo>
                    <a:pt x="306" y="283"/>
                    <a:pt x="280" y="289"/>
                    <a:pt x="253" y="295"/>
                  </a:cubicBezTo>
                  <a:cubicBezTo>
                    <a:pt x="240" y="297"/>
                    <a:pt x="226" y="300"/>
                    <a:pt x="213" y="302"/>
                  </a:cubicBezTo>
                  <a:cubicBezTo>
                    <a:pt x="200" y="304"/>
                    <a:pt x="186" y="306"/>
                    <a:pt x="172" y="306"/>
                  </a:cubicBezTo>
                  <a:cubicBezTo>
                    <a:pt x="158" y="306"/>
                    <a:pt x="144" y="306"/>
                    <a:pt x="129" y="301"/>
                  </a:cubicBezTo>
                  <a:cubicBezTo>
                    <a:pt x="115" y="296"/>
                    <a:pt x="99" y="286"/>
                    <a:pt x="94" y="265"/>
                  </a:cubicBezTo>
                  <a:cubicBezTo>
                    <a:pt x="94" y="262"/>
                    <a:pt x="94" y="262"/>
                    <a:pt x="94" y="262"/>
                  </a:cubicBezTo>
                  <a:cubicBezTo>
                    <a:pt x="94" y="234"/>
                    <a:pt x="94" y="234"/>
                    <a:pt x="94" y="234"/>
                  </a:cubicBezTo>
                  <a:cubicBezTo>
                    <a:pt x="94" y="224"/>
                    <a:pt x="93" y="215"/>
                    <a:pt x="92" y="206"/>
                  </a:cubicBezTo>
                  <a:cubicBezTo>
                    <a:pt x="90" y="192"/>
                    <a:pt x="90" y="192"/>
                    <a:pt x="90" y="192"/>
                  </a:cubicBezTo>
                  <a:cubicBezTo>
                    <a:pt x="90" y="188"/>
                    <a:pt x="89" y="184"/>
                    <a:pt x="88" y="180"/>
                  </a:cubicBezTo>
                  <a:cubicBezTo>
                    <a:pt x="87" y="176"/>
                    <a:pt x="86" y="172"/>
                    <a:pt x="84" y="169"/>
                  </a:cubicBezTo>
                  <a:cubicBezTo>
                    <a:pt x="84" y="167"/>
                    <a:pt x="83" y="166"/>
                    <a:pt x="82" y="164"/>
                  </a:cubicBezTo>
                  <a:cubicBezTo>
                    <a:pt x="82" y="164"/>
                    <a:pt x="82" y="163"/>
                    <a:pt x="82" y="163"/>
                  </a:cubicBezTo>
                  <a:cubicBezTo>
                    <a:pt x="81" y="163"/>
                    <a:pt x="81" y="162"/>
                    <a:pt x="83" y="164"/>
                  </a:cubicBezTo>
                  <a:cubicBezTo>
                    <a:pt x="78" y="159"/>
                    <a:pt x="78" y="159"/>
                    <a:pt x="78" y="159"/>
                  </a:cubicBezTo>
                  <a:cubicBezTo>
                    <a:pt x="75" y="154"/>
                    <a:pt x="66" y="147"/>
                    <a:pt x="57" y="142"/>
                  </a:cubicBezTo>
                  <a:cubicBezTo>
                    <a:pt x="52" y="139"/>
                    <a:pt x="47" y="137"/>
                    <a:pt x="42" y="135"/>
                  </a:cubicBezTo>
                  <a:cubicBezTo>
                    <a:pt x="37" y="132"/>
                    <a:pt x="32" y="130"/>
                    <a:pt x="27" y="128"/>
                  </a:cubicBezTo>
                  <a:cubicBezTo>
                    <a:pt x="23" y="127"/>
                    <a:pt x="23" y="127"/>
                    <a:pt x="23" y="127"/>
                  </a:cubicBezTo>
                  <a:cubicBezTo>
                    <a:pt x="22" y="126"/>
                    <a:pt x="22" y="126"/>
                    <a:pt x="22" y="126"/>
                  </a:cubicBezTo>
                  <a:cubicBezTo>
                    <a:pt x="15" y="120"/>
                    <a:pt x="8" y="113"/>
                    <a:pt x="3" y="103"/>
                  </a:cubicBezTo>
                  <a:cubicBezTo>
                    <a:pt x="1" y="98"/>
                    <a:pt x="0" y="92"/>
                    <a:pt x="0" y="86"/>
                  </a:cubicBezTo>
                  <a:cubicBezTo>
                    <a:pt x="0" y="83"/>
                    <a:pt x="0" y="80"/>
                    <a:pt x="1" y="78"/>
                  </a:cubicBezTo>
                  <a:cubicBezTo>
                    <a:pt x="1" y="76"/>
                    <a:pt x="2" y="75"/>
                    <a:pt x="2" y="73"/>
                  </a:cubicBezTo>
                  <a:cubicBezTo>
                    <a:pt x="3" y="72"/>
                    <a:pt x="3" y="71"/>
                    <a:pt x="4" y="69"/>
                  </a:cubicBezTo>
                  <a:cubicBezTo>
                    <a:pt x="4" y="70"/>
                    <a:pt x="4" y="70"/>
                    <a:pt x="4" y="70"/>
                  </a:cubicBezTo>
                  <a:cubicBezTo>
                    <a:pt x="7" y="65"/>
                    <a:pt x="9" y="61"/>
                    <a:pt x="13" y="58"/>
                  </a:cubicBezTo>
                  <a:cubicBezTo>
                    <a:pt x="16" y="54"/>
                    <a:pt x="19" y="51"/>
                    <a:pt x="23" y="48"/>
                  </a:cubicBezTo>
                  <a:cubicBezTo>
                    <a:pt x="30" y="42"/>
                    <a:pt x="37" y="37"/>
                    <a:pt x="45" y="33"/>
                  </a:cubicBezTo>
                  <a:lnTo>
                    <a:pt x="48"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a:off x="4694" y="1191"/>
              <a:ext cx="119" cy="54"/>
            </a:xfrm>
            <a:custGeom>
              <a:avLst/>
              <a:gdLst>
                <a:gd name="T0" fmla="*/ 122 w 122"/>
                <a:gd name="T1" fmla="*/ 56 h 56"/>
                <a:gd name="T2" fmla="*/ 116 w 122"/>
                <a:gd name="T3" fmla="*/ 56 h 56"/>
                <a:gd name="T4" fmla="*/ 100 w 122"/>
                <a:gd name="T5" fmla="*/ 53 h 56"/>
                <a:gd name="T6" fmla="*/ 78 w 122"/>
                <a:gd name="T7" fmla="*/ 47 h 56"/>
                <a:gd name="T8" fmla="*/ 55 w 122"/>
                <a:gd name="T9" fmla="*/ 38 h 56"/>
                <a:gd name="T10" fmla="*/ 33 w 122"/>
                <a:gd name="T11" fmla="*/ 26 h 56"/>
                <a:gd name="T12" fmla="*/ 15 w 122"/>
                <a:gd name="T13" fmla="*/ 14 h 56"/>
                <a:gd name="T14" fmla="*/ 0 w 122"/>
                <a:gd name="T15" fmla="*/ 0 h 56"/>
                <a:gd name="T16" fmla="*/ 19 w 122"/>
                <a:gd name="T17" fmla="*/ 7 h 56"/>
                <a:gd name="T18" fmla="*/ 38 w 122"/>
                <a:gd name="T19" fmla="*/ 13 h 56"/>
                <a:gd name="T20" fmla="*/ 61 w 122"/>
                <a:gd name="T21" fmla="*/ 16 h 56"/>
                <a:gd name="T22" fmla="*/ 83 w 122"/>
                <a:gd name="T23" fmla="*/ 16 h 56"/>
                <a:gd name="T24" fmla="*/ 102 w 122"/>
                <a:gd name="T25" fmla="*/ 15 h 56"/>
                <a:gd name="T26" fmla="*/ 115 w 122"/>
                <a:gd name="T27" fmla="*/ 12 h 56"/>
                <a:gd name="T28" fmla="*/ 120 w 122"/>
                <a:gd name="T29" fmla="*/ 11 h 56"/>
                <a:gd name="T30" fmla="*/ 122 w 122"/>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56">
                  <a:moveTo>
                    <a:pt x="122" y="56"/>
                  </a:moveTo>
                  <a:cubicBezTo>
                    <a:pt x="122" y="56"/>
                    <a:pt x="120" y="56"/>
                    <a:pt x="116" y="56"/>
                  </a:cubicBezTo>
                  <a:cubicBezTo>
                    <a:pt x="112" y="55"/>
                    <a:pt x="106" y="54"/>
                    <a:pt x="100" y="53"/>
                  </a:cubicBezTo>
                  <a:cubicBezTo>
                    <a:pt x="94" y="52"/>
                    <a:pt x="86" y="49"/>
                    <a:pt x="78" y="47"/>
                  </a:cubicBezTo>
                  <a:cubicBezTo>
                    <a:pt x="71" y="44"/>
                    <a:pt x="63" y="41"/>
                    <a:pt x="55" y="38"/>
                  </a:cubicBezTo>
                  <a:cubicBezTo>
                    <a:pt x="47" y="34"/>
                    <a:pt x="39" y="31"/>
                    <a:pt x="33" y="26"/>
                  </a:cubicBezTo>
                  <a:cubicBezTo>
                    <a:pt x="26" y="21"/>
                    <a:pt x="20" y="18"/>
                    <a:pt x="15" y="14"/>
                  </a:cubicBezTo>
                  <a:cubicBezTo>
                    <a:pt x="6" y="5"/>
                    <a:pt x="0" y="0"/>
                    <a:pt x="0" y="0"/>
                  </a:cubicBezTo>
                  <a:cubicBezTo>
                    <a:pt x="0" y="0"/>
                    <a:pt x="7" y="3"/>
                    <a:pt x="19" y="7"/>
                  </a:cubicBezTo>
                  <a:cubicBezTo>
                    <a:pt x="24" y="10"/>
                    <a:pt x="31" y="11"/>
                    <a:pt x="38" y="13"/>
                  </a:cubicBezTo>
                  <a:cubicBezTo>
                    <a:pt x="45" y="15"/>
                    <a:pt x="53" y="15"/>
                    <a:pt x="61" y="16"/>
                  </a:cubicBezTo>
                  <a:cubicBezTo>
                    <a:pt x="68" y="17"/>
                    <a:pt x="76" y="16"/>
                    <a:pt x="83" y="16"/>
                  </a:cubicBezTo>
                  <a:cubicBezTo>
                    <a:pt x="90" y="16"/>
                    <a:pt x="97" y="16"/>
                    <a:pt x="102" y="15"/>
                  </a:cubicBezTo>
                  <a:cubicBezTo>
                    <a:pt x="108" y="14"/>
                    <a:pt x="112" y="13"/>
                    <a:pt x="115" y="12"/>
                  </a:cubicBezTo>
                  <a:cubicBezTo>
                    <a:pt x="118" y="12"/>
                    <a:pt x="120" y="11"/>
                    <a:pt x="120" y="11"/>
                  </a:cubicBezTo>
                  <a:lnTo>
                    <a:pt x="122" y="5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4605" y="1561"/>
              <a:ext cx="58" cy="60"/>
            </a:xfrm>
            <a:custGeom>
              <a:avLst/>
              <a:gdLst>
                <a:gd name="T0" fmla="*/ 0 w 59"/>
                <a:gd name="T1" fmla="*/ 38 h 62"/>
                <a:gd name="T2" fmla="*/ 10 w 59"/>
                <a:gd name="T3" fmla="*/ 35 h 62"/>
                <a:gd name="T4" fmla="*/ 32 w 59"/>
                <a:gd name="T5" fmla="*/ 25 h 62"/>
                <a:gd name="T6" fmla="*/ 42 w 59"/>
                <a:gd name="T7" fmla="*/ 17 h 62"/>
                <a:gd name="T8" fmla="*/ 51 w 59"/>
                <a:gd name="T9" fmla="*/ 9 h 62"/>
                <a:gd name="T10" fmla="*/ 59 w 59"/>
                <a:gd name="T11" fmla="*/ 0 h 62"/>
                <a:gd name="T12" fmla="*/ 55 w 59"/>
                <a:gd name="T13" fmla="*/ 12 h 62"/>
                <a:gd name="T14" fmla="*/ 49 w 59"/>
                <a:gd name="T15" fmla="*/ 23 h 62"/>
                <a:gd name="T16" fmla="*/ 40 w 59"/>
                <a:gd name="T17" fmla="*/ 34 h 62"/>
                <a:gd name="T18" fmla="*/ 21 w 59"/>
                <a:gd name="T19" fmla="*/ 54 h 62"/>
                <a:gd name="T20" fmla="*/ 10 w 59"/>
                <a:gd name="T21" fmla="*/ 62 h 62"/>
                <a:gd name="T22" fmla="*/ 0 w 59"/>
                <a:gd name="T23"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2">
                  <a:moveTo>
                    <a:pt x="0" y="38"/>
                  </a:moveTo>
                  <a:cubicBezTo>
                    <a:pt x="0" y="37"/>
                    <a:pt x="3" y="37"/>
                    <a:pt x="10" y="35"/>
                  </a:cubicBezTo>
                  <a:cubicBezTo>
                    <a:pt x="16" y="33"/>
                    <a:pt x="24" y="29"/>
                    <a:pt x="32" y="25"/>
                  </a:cubicBezTo>
                  <a:cubicBezTo>
                    <a:pt x="35" y="22"/>
                    <a:pt x="39" y="20"/>
                    <a:pt x="42" y="17"/>
                  </a:cubicBezTo>
                  <a:cubicBezTo>
                    <a:pt x="45" y="14"/>
                    <a:pt x="49" y="12"/>
                    <a:pt x="51" y="9"/>
                  </a:cubicBezTo>
                  <a:cubicBezTo>
                    <a:pt x="56" y="4"/>
                    <a:pt x="59" y="0"/>
                    <a:pt x="59" y="0"/>
                  </a:cubicBezTo>
                  <a:cubicBezTo>
                    <a:pt x="59" y="0"/>
                    <a:pt x="57" y="5"/>
                    <a:pt x="55" y="12"/>
                  </a:cubicBezTo>
                  <a:cubicBezTo>
                    <a:pt x="53" y="15"/>
                    <a:pt x="51" y="18"/>
                    <a:pt x="49" y="23"/>
                  </a:cubicBezTo>
                  <a:cubicBezTo>
                    <a:pt x="47" y="27"/>
                    <a:pt x="43" y="30"/>
                    <a:pt x="40" y="34"/>
                  </a:cubicBezTo>
                  <a:cubicBezTo>
                    <a:pt x="34" y="42"/>
                    <a:pt x="27" y="49"/>
                    <a:pt x="21" y="54"/>
                  </a:cubicBezTo>
                  <a:cubicBezTo>
                    <a:pt x="15" y="59"/>
                    <a:pt x="10" y="62"/>
                    <a:pt x="10" y="62"/>
                  </a:cubicBezTo>
                  <a:lnTo>
                    <a:pt x="0" y="3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4688" y="443"/>
              <a:ext cx="516" cy="836"/>
            </a:xfrm>
            <a:custGeom>
              <a:avLst/>
              <a:gdLst>
                <a:gd name="T0" fmla="*/ 201 w 528"/>
                <a:gd name="T1" fmla="*/ 236 h 856"/>
                <a:gd name="T2" fmla="*/ 176 w 528"/>
                <a:gd name="T3" fmla="*/ 372 h 856"/>
                <a:gd name="T4" fmla="*/ 220 w 528"/>
                <a:gd name="T5" fmla="*/ 457 h 856"/>
                <a:gd name="T6" fmla="*/ 294 w 528"/>
                <a:gd name="T7" fmla="*/ 518 h 856"/>
                <a:gd name="T8" fmla="*/ 379 w 528"/>
                <a:gd name="T9" fmla="*/ 571 h 856"/>
                <a:gd name="T10" fmla="*/ 420 w 528"/>
                <a:gd name="T11" fmla="*/ 603 h 856"/>
                <a:gd name="T12" fmla="*/ 443 w 528"/>
                <a:gd name="T13" fmla="*/ 627 h 856"/>
                <a:gd name="T14" fmla="*/ 445 w 528"/>
                <a:gd name="T15" fmla="*/ 629 h 856"/>
                <a:gd name="T16" fmla="*/ 448 w 528"/>
                <a:gd name="T17" fmla="*/ 633 h 856"/>
                <a:gd name="T18" fmla="*/ 482 w 528"/>
                <a:gd name="T19" fmla="*/ 689 h 856"/>
                <a:gd name="T20" fmla="*/ 495 w 528"/>
                <a:gd name="T21" fmla="*/ 728 h 856"/>
                <a:gd name="T22" fmla="*/ 499 w 528"/>
                <a:gd name="T23" fmla="*/ 755 h 856"/>
                <a:gd name="T24" fmla="*/ 501 w 528"/>
                <a:gd name="T25" fmla="*/ 765 h 856"/>
                <a:gd name="T26" fmla="*/ 501 w 528"/>
                <a:gd name="T27" fmla="*/ 766 h 856"/>
                <a:gd name="T28" fmla="*/ 501 w 528"/>
                <a:gd name="T29" fmla="*/ 768 h 856"/>
                <a:gd name="T30" fmla="*/ 500 w 528"/>
                <a:gd name="T31" fmla="*/ 795 h 856"/>
                <a:gd name="T32" fmla="*/ 465 w 528"/>
                <a:gd name="T33" fmla="*/ 803 h 856"/>
                <a:gd name="T34" fmla="*/ 434 w 528"/>
                <a:gd name="T35" fmla="*/ 759 h 856"/>
                <a:gd name="T36" fmla="*/ 374 w 528"/>
                <a:gd name="T37" fmla="*/ 707 h 856"/>
                <a:gd name="T38" fmla="*/ 326 w 528"/>
                <a:gd name="T39" fmla="*/ 683 h 856"/>
                <a:gd name="T40" fmla="*/ 301 w 528"/>
                <a:gd name="T41" fmla="*/ 675 h 856"/>
                <a:gd name="T42" fmla="*/ 299 w 528"/>
                <a:gd name="T43" fmla="*/ 674 h 856"/>
                <a:gd name="T44" fmla="*/ 54 w 528"/>
                <a:gd name="T45" fmla="*/ 517 h 856"/>
                <a:gd name="T46" fmla="*/ 9 w 528"/>
                <a:gd name="T47" fmla="*/ 434 h 856"/>
                <a:gd name="T48" fmla="*/ 0 w 528"/>
                <a:gd name="T49" fmla="*/ 376 h 856"/>
                <a:gd name="T50" fmla="*/ 34 w 528"/>
                <a:gd name="T51" fmla="*/ 231 h 856"/>
                <a:gd name="T52" fmla="*/ 72 w 528"/>
                <a:gd name="T53" fmla="*/ 168 h 856"/>
                <a:gd name="T54" fmla="*/ 107 w 528"/>
                <a:gd name="T55" fmla="*/ 126 h 856"/>
                <a:gd name="T56" fmla="*/ 149 w 528"/>
                <a:gd name="T57" fmla="*/ 89 h 856"/>
                <a:gd name="T58" fmla="*/ 179 w 528"/>
                <a:gd name="T59" fmla="*/ 69 h 856"/>
                <a:gd name="T60" fmla="*/ 316 w 528"/>
                <a:gd name="T61" fmla="*/ 20 h 856"/>
                <a:gd name="T62" fmla="*/ 457 w 528"/>
                <a:gd name="T63" fmla="*/ 1 h 856"/>
                <a:gd name="T64" fmla="*/ 458 w 528"/>
                <a:gd name="T65" fmla="*/ 8 h 856"/>
                <a:gd name="T66" fmla="*/ 320 w 528"/>
                <a:gd name="T67" fmla="*/ 36 h 856"/>
                <a:gd name="T68" fmla="*/ 192 w 528"/>
                <a:gd name="T69" fmla="*/ 89 h 856"/>
                <a:gd name="T70" fmla="*/ 164 w 528"/>
                <a:gd name="T71" fmla="*/ 110 h 856"/>
                <a:gd name="T72" fmla="*/ 128 w 528"/>
                <a:gd name="T73" fmla="*/ 145 h 856"/>
                <a:gd name="T74" fmla="*/ 96 w 528"/>
                <a:gd name="T75" fmla="*/ 185 h 856"/>
                <a:gd name="T76" fmla="*/ 62 w 528"/>
                <a:gd name="T77" fmla="*/ 245 h 856"/>
                <a:gd name="T78" fmla="*/ 36 w 528"/>
                <a:gd name="T79" fmla="*/ 374 h 856"/>
                <a:gd name="T80" fmla="*/ 44 w 528"/>
                <a:gd name="T81" fmla="*/ 421 h 856"/>
                <a:gd name="T82" fmla="*/ 84 w 528"/>
                <a:gd name="T83" fmla="*/ 493 h 856"/>
                <a:gd name="T84" fmla="*/ 313 w 528"/>
                <a:gd name="T85" fmla="*/ 637 h 856"/>
                <a:gd name="T86" fmla="*/ 326 w 528"/>
                <a:gd name="T87" fmla="*/ 641 h 856"/>
                <a:gd name="T88" fmla="*/ 368 w 528"/>
                <a:gd name="T89" fmla="*/ 659 h 856"/>
                <a:gd name="T90" fmla="*/ 419 w 528"/>
                <a:gd name="T91" fmla="*/ 692 h 856"/>
                <a:gd name="T92" fmla="*/ 482 w 528"/>
                <a:gd name="T93" fmla="*/ 759 h 856"/>
                <a:gd name="T94" fmla="*/ 463 w 528"/>
                <a:gd name="T95" fmla="*/ 793 h 856"/>
                <a:gd name="T96" fmla="*/ 461 w 528"/>
                <a:gd name="T97" fmla="*/ 747 h 856"/>
                <a:gd name="T98" fmla="*/ 456 w 528"/>
                <a:gd name="T99" fmla="*/ 725 h 856"/>
                <a:gd name="T100" fmla="*/ 427 w 528"/>
                <a:gd name="T101" fmla="*/ 663 h 856"/>
                <a:gd name="T102" fmla="*/ 418 w 528"/>
                <a:gd name="T103" fmla="*/ 650 h 856"/>
                <a:gd name="T104" fmla="*/ 413 w 528"/>
                <a:gd name="T105" fmla="*/ 644 h 856"/>
                <a:gd name="T106" fmla="*/ 380 w 528"/>
                <a:gd name="T107" fmla="*/ 611 h 856"/>
                <a:gd name="T108" fmla="*/ 320 w 528"/>
                <a:gd name="T109" fmla="*/ 569 h 856"/>
                <a:gd name="T110" fmla="*/ 237 w 528"/>
                <a:gd name="T111" fmla="*/ 510 h 856"/>
                <a:gd name="T112" fmla="*/ 176 w 528"/>
                <a:gd name="T113" fmla="*/ 426 h 856"/>
                <a:gd name="T114" fmla="*/ 154 w 528"/>
                <a:gd name="T115" fmla="*/ 325 h 856"/>
                <a:gd name="T116" fmla="*/ 266 w 528"/>
                <a:gd name="T117" fmla="*/ 16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8" h="856">
                  <a:moveTo>
                    <a:pt x="266" y="161"/>
                  </a:moveTo>
                  <a:cubicBezTo>
                    <a:pt x="241" y="184"/>
                    <a:pt x="219" y="208"/>
                    <a:pt x="201" y="236"/>
                  </a:cubicBezTo>
                  <a:cubicBezTo>
                    <a:pt x="183" y="263"/>
                    <a:pt x="170" y="295"/>
                    <a:pt x="169" y="326"/>
                  </a:cubicBezTo>
                  <a:cubicBezTo>
                    <a:pt x="168" y="342"/>
                    <a:pt x="171" y="357"/>
                    <a:pt x="176" y="372"/>
                  </a:cubicBezTo>
                  <a:cubicBezTo>
                    <a:pt x="181" y="388"/>
                    <a:pt x="187" y="402"/>
                    <a:pt x="195" y="417"/>
                  </a:cubicBezTo>
                  <a:cubicBezTo>
                    <a:pt x="202" y="431"/>
                    <a:pt x="211" y="445"/>
                    <a:pt x="220" y="457"/>
                  </a:cubicBezTo>
                  <a:cubicBezTo>
                    <a:pt x="230" y="469"/>
                    <a:pt x="241" y="481"/>
                    <a:pt x="253" y="491"/>
                  </a:cubicBezTo>
                  <a:cubicBezTo>
                    <a:pt x="265" y="500"/>
                    <a:pt x="280" y="510"/>
                    <a:pt x="294" y="518"/>
                  </a:cubicBezTo>
                  <a:cubicBezTo>
                    <a:pt x="307" y="527"/>
                    <a:pt x="322" y="535"/>
                    <a:pt x="336" y="544"/>
                  </a:cubicBezTo>
                  <a:cubicBezTo>
                    <a:pt x="350" y="552"/>
                    <a:pt x="365" y="561"/>
                    <a:pt x="379" y="571"/>
                  </a:cubicBezTo>
                  <a:cubicBezTo>
                    <a:pt x="400" y="586"/>
                    <a:pt x="400" y="586"/>
                    <a:pt x="400" y="586"/>
                  </a:cubicBezTo>
                  <a:cubicBezTo>
                    <a:pt x="420" y="603"/>
                    <a:pt x="420" y="603"/>
                    <a:pt x="420" y="603"/>
                  </a:cubicBezTo>
                  <a:cubicBezTo>
                    <a:pt x="427" y="609"/>
                    <a:pt x="432" y="616"/>
                    <a:pt x="439" y="622"/>
                  </a:cubicBezTo>
                  <a:cubicBezTo>
                    <a:pt x="443" y="627"/>
                    <a:pt x="443" y="627"/>
                    <a:pt x="443" y="627"/>
                  </a:cubicBezTo>
                  <a:cubicBezTo>
                    <a:pt x="444" y="628"/>
                    <a:pt x="444" y="628"/>
                    <a:pt x="444" y="628"/>
                  </a:cubicBezTo>
                  <a:cubicBezTo>
                    <a:pt x="445" y="629"/>
                    <a:pt x="445" y="629"/>
                    <a:pt x="445" y="629"/>
                  </a:cubicBezTo>
                  <a:cubicBezTo>
                    <a:pt x="446" y="630"/>
                    <a:pt x="446" y="630"/>
                    <a:pt x="446" y="630"/>
                  </a:cubicBezTo>
                  <a:cubicBezTo>
                    <a:pt x="448" y="633"/>
                    <a:pt x="448" y="633"/>
                    <a:pt x="448" y="633"/>
                  </a:cubicBezTo>
                  <a:cubicBezTo>
                    <a:pt x="455" y="643"/>
                    <a:pt x="455" y="643"/>
                    <a:pt x="455" y="643"/>
                  </a:cubicBezTo>
                  <a:cubicBezTo>
                    <a:pt x="465" y="656"/>
                    <a:pt x="474" y="673"/>
                    <a:pt x="482" y="689"/>
                  </a:cubicBezTo>
                  <a:cubicBezTo>
                    <a:pt x="486" y="698"/>
                    <a:pt x="488" y="706"/>
                    <a:pt x="491" y="715"/>
                  </a:cubicBezTo>
                  <a:cubicBezTo>
                    <a:pt x="495" y="728"/>
                    <a:pt x="495" y="728"/>
                    <a:pt x="495" y="728"/>
                  </a:cubicBezTo>
                  <a:cubicBezTo>
                    <a:pt x="496" y="732"/>
                    <a:pt x="496" y="737"/>
                    <a:pt x="497" y="741"/>
                  </a:cubicBezTo>
                  <a:cubicBezTo>
                    <a:pt x="499" y="755"/>
                    <a:pt x="499" y="755"/>
                    <a:pt x="499" y="755"/>
                  </a:cubicBezTo>
                  <a:cubicBezTo>
                    <a:pt x="500" y="762"/>
                    <a:pt x="500" y="762"/>
                    <a:pt x="500" y="762"/>
                  </a:cubicBezTo>
                  <a:cubicBezTo>
                    <a:pt x="501" y="765"/>
                    <a:pt x="501" y="765"/>
                    <a:pt x="501" y="765"/>
                  </a:cubicBezTo>
                  <a:cubicBezTo>
                    <a:pt x="501" y="766"/>
                    <a:pt x="501" y="766"/>
                    <a:pt x="501" y="766"/>
                  </a:cubicBezTo>
                  <a:cubicBezTo>
                    <a:pt x="501" y="766"/>
                    <a:pt x="501" y="766"/>
                    <a:pt x="501" y="766"/>
                  </a:cubicBezTo>
                  <a:cubicBezTo>
                    <a:pt x="501" y="766"/>
                    <a:pt x="501" y="766"/>
                    <a:pt x="501" y="766"/>
                  </a:cubicBezTo>
                  <a:cubicBezTo>
                    <a:pt x="501" y="768"/>
                    <a:pt x="501" y="768"/>
                    <a:pt x="501" y="768"/>
                  </a:cubicBezTo>
                  <a:cubicBezTo>
                    <a:pt x="501" y="770"/>
                    <a:pt x="501" y="770"/>
                    <a:pt x="501" y="770"/>
                  </a:cubicBezTo>
                  <a:cubicBezTo>
                    <a:pt x="500" y="795"/>
                    <a:pt x="500" y="795"/>
                    <a:pt x="500" y="795"/>
                  </a:cubicBezTo>
                  <a:cubicBezTo>
                    <a:pt x="499" y="856"/>
                    <a:pt x="499" y="856"/>
                    <a:pt x="499" y="856"/>
                  </a:cubicBezTo>
                  <a:cubicBezTo>
                    <a:pt x="465" y="803"/>
                    <a:pt x="465" y="803"/>
                    <a:pt x="465" y="803"/>
                  </a:cubicBezTo>
                  <a:cubicBezTo>
                    <a:pt x="460" y="795"/>
                    <a:pt x="456" y="787"/>
                    <a:pt x="451" y="780"/>
                  </a:cubicBezTo>
                  <a:cubicBezTo>
                    <a:pt x="445" y="773"/>
                    <a:pt x="440" y="766"/>
                    <a:pt x="434" y="759"/>
                  </a:cubicBezTo>
                  <a:cubicBezTo>
                    <a:pt x="423" y="746"/>
                    <a:pt x="410" y="734"/>
                    <a:pt x="396" y="723"/>
                  </a:cubicBezTo>
                  <a:cubicBezTo>
                    <a:pt x="389" y="717"/>
                    <a:pt x="381" y="712"/>
                    <a:pt x="374" y="707"/>
                  </a:cubicBezTo>
                  <a:cubicBezTo>
                    <a:pt x="366" y="703"/>
                    <a:pt x="358" y="698"/>
                    <a:pt x="350" y="694"/>
                  </a:cubicBezTo>
                  <a:cubicBezTo>
                    <a:pt x="342" y="690"/>
                    <a:pt x="334" y="686"/>
                    <a:pt x="326" y="683"/>
                  </a:cubicBezTo>
                  <a:cubicBezTo>
                    <a:pt x="321" y="681"/>
                    <a:pt x="317" y="680"/>
                    <a:pt x="313" y="678"/>
                  </a:cubicBezTo>
                  <a:cubicBezTo>
                    <a:pt x="309" y="677"/>
                    <a:pt x="304" y="676"/>
                    <a:pt x="301" y="675"/>
                  </a:cubicBezTo>
                  <a:cubicBezTo>
                    <a:pt x="300" y="674"/>
                    <a:pt x="300" y="674"/>
                    <a:pt x="300" y="674"/>
                  </a:cubicBezTo>
                  <a:cubicBezTo>
                    <a:pt x="299" y="674"/>
                    <a:pt x="299" y="674"/>
                    <a:pt x="299" y="674"/>
                  </a:cubicBezTo>
                  <a:cubicBezTo>
                    <a:pt x="254" y="657"/>
                    <a:pt x="209" y="638"/>
                    <a:pt x="167" y="612"/>
                  </a:cubicBezTo>
                  <a:cubicBezTo>
                    <a:pt x="125" y="587"/>
                    <a:pt x="86" y="556"/>
                    <a:pt x="54" y="517"/>
                  </a:cubicBezTo>
                  <a:cubicBezTo>
                    <a:pt x="38" y="497"/>
                    <a:pt x="25" y="476"/>
                    <a:pt x="15" y="451"/>
                  </a:cubicBezTo>
                  <a:cubicBezTo>
                    <a:pt x="9" y="434"/>
                    <a:pt x="9" y="434"/>
                    <a:pt x="9" y="434"/>
                  </a:cubicBezTo>
                  <a:cubicBezTo>
                    <a:pt x="5" y="414"/>
                    <a:pt x="5" y="414"/>
                    <a:pt x="5" y="414"/>
                  </a:cubicBezTo>
                  <a:cubicBezTo>
                    <a:pt x="2" y="401"/>
                    <a:pt x="2" y="389"/>
                    <a:pt x="0" y="376"/>
                  </a:cubicBezTo>
                  <a:cubicBezTo>
                    <a:pt x="0" y="351"/>
                    <a:pt x="2" y="326"/>
                    <a:pt x="8" y="301"/>
                  </a:cubicBezTo>
                  <a:cubicBezTo>
                    <a:pt x="13" y="277"/>
                    <a:pt x="21" y="253"/>
                    <a:pt x="34" y="231"/>
                  </a:cubicBezTo>
                  <a:cubicBezTo>
                    <a:pt x="39" y="220"/>
                    <a:pt x="44" y="210"/>
                    <a:pt x="51" y="199"/>
                  </a:cubicBezTo>
                  <a:cubicBezTo>
                    <a:pt x="72" y="168"/>
                    <a:pt x="72" y="168"/>
                    <a:pt x="72" y="168"/>
                  </a:cubicBezTo>
                  <a:cubicBezTo>
                    <a:pt x="78" y="158"/>
                    <a:pt x="87" y="149"/>
                    <a:pt x="95" y="140"/>
                  </a:cubicBezTo>
                  <a:cubicBezTo>
                    <a:pt x="107" y="126"/>
                    <a:pt x="107" y="126"/>
                    <a:pt x="107" y="126"/>
                  </a:cubicBezTo>
                  <a:cubicBezTo>
                    <a:pt x="112" y="122"/>
                    <a:pt x="116" y="118"/>
                    <a:pt x="121" y="114"/>
                  </a:cubicBezTo>
                  <a:cubicBezTo>
                    <a:pt x="130" y="105"/>
                    <a:pt x="138" y="97"/>
                    <a:pt x="149" y="89"/>
                  </a:cubicBezTo>
                  <a:cubicBezTo>
                    <a:pt x="163" y="79"/>
                    <a:pt x="163" y="79"/>
                    <a:pt x="163" y="79"/>
                  </a:cubicBezTo>
                  <a:cubicBezTo>
                    <a:pt x="168" y="75"/>
                    <a:pt x="174" y="72"/>
                    <a:pt x="179" y="69"/>
                  </a:cubicBezTo>
                  <a:cubicBezTo>
                    <a:pt x="201" y="57"/>
                    <a:pt x="223" y="47"/>
                    <a:pt x="246" y="39"/>
                  </a:cubicBezTo>
                  <a:cubicBezTo>
                    <a:pt x="269" y="31"/>
                    <a:pt x="292" y="26"/>
                    <a:pt x="316" y="20"/>
                  </a:cubicBezTo>
                  <a:cubicBezTo>
                    <a:pt x="339" y="16"/>
                    <a:pt x="362" y="11"/>
                    <a:pt x="386" y="8"/>
                  </a:cubicBezTo>
                  <a:cubicBezTo>
                    <a:pt x="410" y="5"/>
                    <a:pt x="433" y="2"/>
                    <a:pt x="457" y="1"/>
                  </a:cubicBezTo>
                  <a:cubicBezTo>
                    <a:pt x="481" y="0"/>
                    <a:pt x="505" y="1"/>
                    <a:pt x="528" y="1"/>
                  </a:cubicBezTo>
                  <a:cubicBezTo>
                    <a:pt x="505" y="3"/>
                    <a:pt x="481" y="4"/>
                    <a:pt x="458" y="8"/>
                  </a:cubicBezTo>
                  <a:cubicBezTo>
                    <a:pt x="434" y="10"/>
                    <a:pt x="411" y="14"/>
                    <a:pt x="388" y="19"/>
                  </a:cubicBezTo>
                  <a:cubicBezTo>
                    <a:pt x="365" y="23"/>
                    <a:pt x="342" y="30"/>
                    <a:pt x="320" y="36"/>
                  </a:cubicBezTo>
                  <a:cubicBezTo>
                    <a:pt x="297" y="42"/>
                    <a:pt x="275" y="50"/>
                    <a:pt x="253" y="58"/>
                  </a:cubicBezTo>
                  <a:cubicBezTo>
                    <a:pt x="232" y="67"/>
                    <a:pt x="211" y="77"/>
                    <a:pt x="192" y="89"/>
                  </a:cubicBezTo>
                  <a:cubicBezTo>
                    <a:pt x="178" y="98"/>
                    <a:pt x="178" y="98"/>
                    <a:pt x="178" y="98"/>
                  </a:cubicBezTo>
                  <a:cubicBezTo>
                    <a:pt x="164" y="110"/>
                    <a:pt x="164" y="110"/>
                    <a:pt x="164" y="110"/>
                  </a:cubicBezTo>
                  <a:cubicBezTo>
                    <a:pt x="156" y="116"/>
                    <a:pt x="148" y="125"/>
                    <a:pt x="140" y="133"/>
                  </a:cubicBezTo>
                  <a:cubicBezTo>
                    <a:pt x="136" y="137"/>
                    <a:pt x="132" y="141"/>
                    <a:pt x="128" y="145"/>
                  </a:cubicBezTo>
                  <a:cubicBezTo>
                    <a:pt x="117" y="158"/>
                    <a:pt x="117" y="158"/>
                    <a:pt x="117" y="158"/>
                  </a:cubicBezTo>
                  <a:cubicBezTo>
                    <a:pt x="110" y="168"/>
                    <a:pt x="102" y="176"/>
                    <a:pt x="96" y="185"/>
                  </a:cubicBezTo>
                  <a:cubicBezTo>
                    <a:pt x="78" y="214"/>
                    <a:pt x="78" y="214"/>
                    <a:pt x="78" y="214"/>
                  </a:cubicBezTo>
                  <a:cubicBezTo>
                    <a:pt x="73" y="224"/>
                    <a:pt x="68" y="235"/>
                    <a:pt x="62" y="245"/>
                  </a:cubicBezTo>
                  <a:cubicBezTo>
                    <a:pt x="52" y="265"/>
                    <a:pt x="46" y="286"/>
                    <a:pt x="41" y="308"/>
                  </a:cubicBezTo>
                  <a:cubicBezTo>
                    <a:pt x="37" y="330"/>
                    <a:pt x="36" y="352"/>
                    <a:pt x="36" y="374"/>
                  </a:cubicBezTo>
                  <a:cubicBezTo>
                    <a:pt x="37" y="385"/>
                    <a:pt x="38" y="397"/>
                    <a:pt x="40" y="406"/>
                  </a:cubicBezTo>
                  <a:cubicBezTo>
                    <a:pt x="44" y="421"/>
                    <a:pt x="44" y="421"/>
                    <a:pt x="44" y="421"/>
                  </a:cubicBezTo>
                  <a:cubicBezTo>
                    <a:pt x="50" y="438"/>
                    <a:pt x="50" y="438"/>
                    <a:pt x="50" y="438"/>
                  </a:cubicBezTo>
                  <a:cubicBezTo>
                    <a:pt x="58" y="456"/>
                    <a:pt x="70" y="476"/>
                    <a:pt x="84" y="493"/>
                  </a:cubicBezTo>
                  <a:cubicBezTo>
                    <a:pt x="112" y="527"/>
                    <a:pt x="148" y="555"/>
                    <a:pt x="187" y="578"/>
                  </a:cubicBezTo>
                  <a:cubicBezTo>
                    <a:pt x="227" y="602"/>
                    <a:pt x="270" y="620"/>
                    <a:pt x="313" y="637"/>
                  </a:cubicBezTo>
                  <a:cubicBezTo>
                    <a:pt x="311" y="636"/>
                    <a:pt x="311" y="636"/>
                    <a:pt x="311" y="636"/>
                  </a:cubicBezTo>
                  <a:cubicBezTo>
                    <a:pt x="317" y="638"/>
                    <a:pt x="321" y="639"/>
                    <a:pt x="326" y="641"/>
                  </a:cubicBezTo>
                  <a:cubicBezTo>
                    <a:pt x="331" y="643"/>
                    <a:pt x="336" y="644"/>
                    <a:pt x="340" y="646"/>
                  </a:cubicBezTo>
                  <a:cubicBezTo>
                    <a:pt x="350" y="650"/>
                    <a:pt x="359" y="654"/>
                    <a:pt x="368" y="659"/>
                  </a:cubicBezTo>
                  <a:cubicBezTo>
                    <a:pt x="377" y="664"/>
                    <a:pt x="386" y="669"/>
                    <a:pt x="394" y="674"/>
                  </a:cubicBezTo>
                  <a:cubicBezTo>
                    <a:pt x="403" y="680"/>
                    <a:pt x="411" y="686"/>
                    <a:pt x="419" y="692"/>
                  </a:cubicBezTo>
                  <a:cubicBezTo>
                    <a:pt x="436" y="704"/>
                    <a:pt x="450" y="719"/>
                    <a:pt x="464" y="734"/>
                  </a:cubicBezTo>
                  <a:cubicBezTo>
                    <a:pt x="470" y="742"/>
                    <a:pt x="477" y="750"/>
                    <a:pt x="482" y="759"/>
                  </a:cubicBezTo>
                  <a:cubicBezTo>
                    <a:pt x="488" y="767"/>
                    <a:pt x="493" y="777"/>
                    <a:pt x="498" y="785"/>
                  </a:cubicBezTo>
                  <a:cubicBezTo>
                    <a:pt x="463" y="793"/>
                    <a:pt x="463" y="793"/>
                    <a:pt x="463" y="793"/>
                  </a:cubicBezTo>
                  <a:cubicBezTo>
                    <a:pt x="464" y="768"/>
                    <a:pt x="464" y="768"/>
                    <a:pt x="464" y="768"/>
                  </a:cubicBezTo>
                  <a:cubicBezTo>
                    <a:pt x="461" y="747"/>
                    <a:pt x="461" y="747"/>
                    <a:pt x="461" y="747"/>
                  </a:cubicBezTo>
                  <a:cubicBezTo>
                    <a:pt x="460" y="744"/>
                    <a:pt x="460" y="740"/>
                    <a:pt x="459" y="736"/>
                  </a:cubicBezTo>
                  <a:cubicBezTo>
                    <a:pt x="456" y="725"/>
                    <a:pt x="456" y="725"/>
                    <a:pt x="456" y="725"/>
                  </a:cubicBezTo>
                  <a:cubicBezTo>
                    <a:pt x="454" y="718"/>
                    <a:pt x="452" y="710"/>
                    <a:pt x="449" y="703"/>
                  </a:cubicBezTo>
                  <a:cubicBezTo>
                    <a:pt x="443" y="690"/>
                    <a:pt x="438" y="677"/>
                    <a:pt x="427" y="663"/>
                  </a:cubicBezTo>
                  <a:cubicBezTo>
                    <a:pt x="420" y="653"/>
                    <a:pt x="420" y="653"/>
                    <a:pt x="420" y="653"/>
                  </a:cubicBezTo>
                  <a:cubicBezTo>
                    <a:pt x="418" y="650"/>
                    <a:pt x="418" y="650"/>
                    <a:pt x="418" y="650"/>
                  </a:cubicBezTo>
                  <a:cubicBezTo>
                    <a:pt x="419" y="651"/>
                    <a:pt x="417" y="649"/>
                    <a:pt x="417" y="649"/>
                  </a:cubicBezTo>
                  <a:cubicBezTo>
                    <a:pt x="413" y="644"/>
                    <a:pt x="413" y="644"/>
                    <a:pt x="413" y="644"/>
                  </a:cubicBezTo>
                  <a:cubicBezTo>
                    <a:pt x="408" y="639"/>
                    <a:pt x="403" y="632"/>
                    <a:pt x="397" y="627"/>
                  </a:cubicBezTo>
                  <a:cubicBezTo>
                    <a:pt x="380" y="611"/>
                    <a:pt x="380" y="611"/>
                    <a:pt x="380" y="611"/>
                  </a:cubicBezTo>
                  <a:cubicBezTo>
                    <a:pt x="361" y="596"/>
                    <a:pt x="361" y="596"/>
                    <a:pt x="361" y="596"/>
                  </a:cubicBezTo>
                  <a:cubicBezTo>
                    <a:pt x="348" y="587"/>
                    <a:pt x="334" y="578"/>
                    <a:pt x="320" y="569"/>
                  </a:cubicBezTo>
                  <a:cubicBezTo>
                    <a:pt x="306" y="560"/>
                    <a:pt x="292" y="551"/>
                    <a:pt x="278" y="541"/>
                  </a:cubicBezTo>
                  <a:cubicBezTo>
                    <a:pt x="263" y="531"/>
                    <a:pt x="251" y="522"/>
                    <a:pt x="237" y="510"/>
                  </a:cubicBezTo>
                  <a:cubicBezTo>
                    <a:pt x="223" y="499"/>
                    <a:pt x="212" y="485"/>
                    <a:pt x="202" y="471"/>
                  </a:cubicBezTo>
                  <a:cubicBezTo>
                    <a:pt x="191" y="457"/>
                    <a:pt x="183" y="442"/>
                    <a:pt x="176" y="426"/>
                  </a:cubicBezTo>
                  <a:cubicBezTo>
                    <a:pt x="169" y="411"/>
                    <a:pt x="162" y="393"/>
                    <a:pt x="158" y="378"/>
                  </a:cubicBezTo>
                  <a:cubicBezTo>
                    <a:pt x="154" y="361"/>
                    <a:pt x="151" y="342"/>
                    <a:pt x="154" y="325"/>
                  </a:cubicBezTo>
                  <a:cubicBezTo>
                    <a:pt x="158" y="290"/>
                    <a:pt x="174" y="258"/>
                    <a:pt x="194" y="231"/>
                  </a:cubicBezTo>
                  <a:cubicBezTo>
                    <a:pt x="214" y="204"/>
                    <a:pt x="239" y="181"/>
                    <a:pt x="266" y="16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4534" y="262"/>
              <a:ext cx="1522" cy="1354"/>
            </a:xfrm>
            <a:custGeom>
              <a:avLst/>
              <a:gdLst>
                <a:gd name="T0" fmla="*/ 166 w 1559"/>
                <a:gd name="T1" fmla="*/ 823 h 1387"/>
                <a:gd name="T2" fmla="*/ 103 w 1559"/>
                <a:gd name="T3" fmla="*/ 777 h 1387"/>
                <a:gd name="T4" fmla="*/ 63 w 1559"/>
                <a:gd name="T5" fmla="*/ 733 h 1387"/>
                <a:gd name="T6" fmla="*/ 33 w 1559"/>
                <a:gd name="T7" fmla="*/ 682 h 1387"/>
                <a:gd name="T8" fmla="*/ 12 w 1559"/>
                <a:gd name="T9" fmla="*/ 626 h 1387"/>
                <a:gd name="T10" fmla="*/ 2 w 1559"/>
                <a:gd name="T11" fmla="*/ 567 h 1387"/>
                <a:gd name="T12" fmla="*/ 3 w 1559"/>
                <a:gd name="T13" fmla="*/ 487 h 1387"/>
                <a:gd name="T14" fmla="*/ 4 w 1559"/>
                <a:gd name="T15" fmla="*/ 468 h 1387"/>
                <a:gd name="T16" fmla="*/ 16 w 1559"/>
                <a:gd name="T17" fmla="*/ 409 h 1387"/>
                <a:gd name="T18" fmla="*/ 59 w 1559"/>
                <a:gd name="T19" fmla="*/ 299 h 1387"/>
                <a:gd name="T20" fmla="*/ 127 w 1559"/>
                <a:gd name="T21" fmla="*/ 202 h 1387"/>
                <a:gd name="T22" fmla="*/ 216 w 1559"/>
                <a:gd name="T23" fmla="*/ 124 h 1387"/>
                <a:gd name="T24" fmla="*/ 284 w 1559"/>
                <a:gd name="T25" fmla="*/ 85 h 1387"/>
                <a:gd name="T26" fmla="*/ 357 w 1559"/>
                <a:gd name="T27" fmla="*/ 56 h 1387"/>
                <a:gd name="T28" fmla="*/ 394 w 1559"/>
                <a:gd name="T29" fmla="*/ 45 h 1387"/>
                <a:gd name="T30" fmla="*/ 469 w 1559"/>
                <a:gd name="T31" fmla="*/ 30 h 1387"/>
                <a:gd name="T32" fmla="*/ 544 w 1559"/>
                <a:gd name="T33" fmla="*/ 20 h 1387"/>
                <a:gd name="T34" fmla="*/ 819 w 1559"/>
                <a:gd name="T35" fmla="*/ 2 h 1387"/>
                <a:gd name="T36" fmla="*/ 1093 w 1559"/>
                <a:gd name="T37" fmla="*/ 44 h 1387"/>
                <a:gd name="T38" fmla="*/ 1338 w 1559"/>
                <a:gd name="T39" fmla="*/ 181 h 1387"/>
                <a:gd name="T40" fmla="*/ 1471 w 1559"/>
                <a:gd name="T41" fmla="*/ 348 h 1387"/>
                <a:gd name="T42" fmla="*/ 1504 w 1559"/>
                <a:gd name="T43" fmla="*/ 413 h 1387"/>
                <a:gd name="T44" fmla="*/ 1559 w 1559"/>
                <a:gd name="T45" fmla="*/ 690 h 1387"/>
                <a:gd name="T46" fmla="*/ 1554 w 1559"/>
                <a:gd name="T47" fmla="*/ 797 h 1387"/>
                <a:gd name="T48" fmla="*/ 1536 w 1559"/>
                <a:gd name="T49" fmla="*/ 901 h 1387"/>
                <a:gd name="T50" fmla="*/ 1493 w 1559"/>
                <a:gd name="T51" fmla="*/ 1035 h 1387"/>
                <a:gd name="T52" fmla="*/ 1466 w 1559"/>
                <a:gd name="T53" fmla="*/ 1099 h 1387"/>
                <a:gd name="T54" fmla="*/ 1298 w 1559"/>
                <a:gd name="T55" fmla="*/ 1322 h 1387"/>
                <a:gd name="T56" fmla="*/ 1173 w 1559"/>
                <a:gd name="T57" fmla="*/ 1381 h 1387"/>
                <a:gd name="T58" fmla="*/ 1364 w 1559"/>
                <a:gd name="T59" fmla="*/ 1200 h 1387"/>
                <a:gd name="T60" fmla="*/ 1434 w 1559"/>
                <a:gd name="T61" fmla="*/ 1050 h 1387"/>
                <a:gd name="T62" fmla="*/ 1465 w 1559"/>
                <a:gd name="T63" fmla="*/ 954 h 1387"/>
                <a:gd name="T64" fmla="*/ 1485 w 1559"/>
                <a:gd name="T65" fmla="*/ 857 h 1387"/>
                <a:gd name="T66" fmla="*/ 1493 w 1559"/>
                <a:gd name="T67" fmla="*/ 791 h 1387"/>
                <a:gd name="T68" fmla="*/ 1495 w 1559"/>
                <a:gd name="T69" fmla="*/ 692 h 1387"/>
                <a:gd name="T70" fmla="*/ 1446 w 1559"/>
                <a:gd name="T71" fmla="*/ 435 h 1387"/>
                <a:gd name="T72" fmla="*/ 1419 w 1559"/>
                <a:gd name="T73" fmla="*/ 377 h 1387"/>
                <a:gd name="T74" fmla="*/ 1302 w 1559"/>
                <a:gd name="T75" fmla="*/ 221 h 1387"/>
                <a:gd name="T76" fmla="*/ 1080 w 1559"/>
                <a:gd name="T77" fmla="*/ 79 h 1387"/>
                <a:gd name="T78" fmla="*/ 818 w 1559"/>
                <a:gd name="T79" fmla="*/ 22 h 1387"/>
                <a:gd name="T80" fmla="*/ 549 w 1559"/>
                <a:gd name="T81" fmla="*/ 42 h 1387"/>
                <a:gd name="T82" fmla="*/ 474 w 1559"/>
                <a:gd name="T83" fmla="*/ 57 h 1387"/>
                <a:gd name="T84" fmla="*/ 404 w 1559"/>
                <a:gd name="T85" fmla="*/ 78 h 1387"/>
                <a:gd name="T86" fmla="*/ 370 w 1559"/>
                <a:gd name="T87" fmla="*/ 91 h 1387"/>
                <a:gd name="T88" fmla="*/ 304 w 1559"/>
                <a:gd name="T89" fmla="*/ 124 h 1387"/>
                <a:gd name="T90" fmla="*/ 245 w 1559"/>
                <a:gd name="T91" fmla="*/ 164 h 1387"/>
                <a:gd name="T92" fmla="*/ 191 w 1559"/>
                <a:gd name="T93" fmla="*/ 211 h 1387"/>
                <a:gd name="T94" fmla="*/ 124 w 1559"/>
                <a:gd name="T95" fmla="*/ 294 h 1387"/>
                <a:gd name="T96" fmla="*/ 90 w 1559"/>
                <a:gd name="T97" fmla="*/ 356 h 1387"/>
                <a:gd name="T98" fmla="*/ 56 w 1559"/>
                <a:gd name="T99" fmla="*/ 458 h 1387"/>
                <a:gd name="T100" fmla="*/ 51 w 1559"/>
                <a:gd name="T101" fmla="*/ 483 h 1387"/>
                <a:gd name="T102" fmla="*/ 47 w 1559"/>
                <a:gd name="T103" fmla="*/ 528 h 1387"/>
                <a:gd name="T104" fmla="*/ 49 w 1559"/>
                <a:gd name="T105" fmla="*/ 599 h 1387"/>
                <a:gd name="T106" fmla="*/ 56 w 1559"/>
                <a:gd name="T107" fmla="*/ 634 h 1387"/>
                <a:gd name="T108" fmla="*/ 81 w 1559"/>
                <a:gd name="T109" fmla="*/ 700 h 1387"/>
                <a:gd name="T110" fmla="*/ 100 w 1559"/>
                <a:gd name="T111" fmla="*/ 730 h 1387"/>
                <a:gd name="T112" fmla="*/ 147 w 1559"/>
                <a:gd name="T113" fmla="*/ 785 h 1387"/>
                <a:gd name="T114" fmla="*/ 238 w 1559"/>
                <a:gd name="T115" fmla="*/ 84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9" h="1387">
                  <a:moveTo>
                    <a:pt x="236" y="853"/>
                  </a:moveTo>
                  <a:cubicBezTo>
                    <a:pt x="211" y="846"/>
                    <a:pt x="188" y="836"/>
                    <a:pt x="166" y="823"/>
                  </a:cubicBezTo>
                  <a:cubicBezTo>
                    <a:pt x="154" y="817"/>
                    <a:pt x="144" y="809"/>
                    <a:pt x="133" y="802"/>
                  </a:cubicBezTo>
                  <a:cubicBezTo>
                    <a:pt x="123" y="794"/>
                    <a:pt x="112" y="786"/>
                    <a:pt x="103" y="777"/>
                  </a:cubicBezTo>
                  <a:cubicBezTo>
                    <a:pt x="94" y="768"/>
                    <a:pt x="84" y="759"/>
                    <a:pt x="76" y="748"/>
                  </a:cubicBezTo>
                  <a:cubicBezTo>
                    <a:pt x="63" y="733"/>
                    <a:pt x="63" y="733"/>
                    <a:pt x="63" y="733"/>
                  </a:cubicBezTo>
                  <a:cubicBezTo>
                    <a:pt x="52" y="717"/>
                    <a:pt x="52" y="717"/>
                    <a:pt x="52" y="717"/>
                  </a:cubicBezTo>
                  <a:cubicBezTo>
                    <a:pt x="45" y="706"/>
                    <a:pt x="39" y="694"/>
                    <a:pt x="33" y="682"/>
                  </a:cubicBezTo>
                  <a:cubicBezTo>
                    <a:pt x="26" y="670"/>
                    <a:pt x="22" y="657"/>
                    <a:pt x="18" y="645"/>
                  </a:cubicBezTo>
                  <a:cubicBezTo>
                    <a:pt x="16" y="638"/>
                    <a:pt x="14" y="632"/>
                    <a:pt x="12" y="626"/>
                  </a:cubicBezTo>
                  <a:cubicBezTo>
                    <a:pt x="8" y="606"/>
                    <a:pt x="8" y="606"/>
                    <a:pt x="8" y="606"/>
                  </a:cubicBezTo>
                  <a:cubicBezTo>
                    <a:pt x="5" y="593"/>
                    <a:pt x="3" y="580"/>
                    <a:pt x="2" y="567"/>
                  </a:cubicBezTo>
                  <a:cubicBezTo>
                    <a:pt x="1" y="553"/>
                    <a:pt x="0" y="540"/>
                    <a:pt x="0" y="527"/>
                  </a:cubicBezTo>
                  <a:cubicBezTo>
                    <a:pt x="3" y="487"/>
                    <a:pt x="3" y="487"/>
                    <a:pt x="3" y="487"/>
                  </a:cubicBezTo>
                  <a:cubicBezTo>
                    <a:pt x="3" y="479"/>
                    <a:pt x="3" y="479"/>
                    <a:pt x="3" y="479"/>
                  </a:cubicBezTo>
                  <a:cubicBezTo>
                    <a:pt x="4" y="468"/>
                    <a:pt x="4" y="468"/>
                    <a:pt x="4" y="468"/>
                  </a:cubicBezTo>
                  <a:cubicBezTo>
                    <a:pt x="5" y="461"/>
                    <a:pt x="6" y="455"/>
                    <a:pt x="7" y="448"/>
                  </a:cubicBezTo>
                  <a:cubicBezTo>
                    <a:pt x="9" y="435"/>
                    <a:pt x="12" y="422"/>
                    <a:pt x="16" y="409"/>
                  </a:cubicBezTo>
                  <a:cubicBezTo>
                    <a:pt x="23" y="384"/>
                    <a:pt x="31" y="359"/>
                    <a:pt x="42" y="335"/>
                  </a:cubicBezTo>
                  <a:cubicBezTo>
                    <a:pt x="48" y="323"/>
                    <a:pt x="52" y="311"/>
                    <a:pt x="59" y="299"/>
                  </a:cubicBezTo>
                  <a:cubicBezTo>
                    <a:pt x="78" y="265"/>
                    <a:pt x="78" y="265"/>
                    <a:pt x="78" y="265"/>
                  </a:cubicBezTo>
                  <a:cubicBezTo>
                    <a:pt x="94" y="243"/>
                    <a:pt x="108" y="221"/>
                    <a:pt x="127" y="202"/>
                  </a:cubicBezTo>
                  <a:cubicBezTo>
                    <a:pt x="143" y="181"/>
                    <a:pt x="164" y="164"/>
                    <a:pt x="184" y="147"/>
                  </a:cubicBezTo>
                  <a:cubicBezTo>
                    <a:pt x="194" y="138"/>
                    <a:pt x="205" y="131"/>
                    <a:pt x="216" y="124"/>
                  </a:cubicBezTo>
                  <a:cubicBezTo>
                    <a:pt x="227" y="117"/>
                    <a:pt x="238" y="109"/>
                    <a:pt x="249" y="103"/>
                  </a:cubicBezTo>
                  <a:cubicBezTo>
                    <a:pt x="284" y="85"/>
                    <a:pt x="284" y="85"/>
                    <a:pt x="284" y="85"/>
                  </a:cubicBezTo>
                  <a:cubicBezTo>
                    <a:pt x="296" y="80"/>
                    <a:pt x="308" y="73"/>
                    <a:pt x="320" y="69"/>
                  </a:cubicBezTo>
                  <a:cubicBezTo>
                    <a:pt x="357" y="56"/>
                    <a:pt x="357" y="56"/>
                    <a:pt x="357" y="56"/>
                  </a:cubicBezTo>
                  <a:cubicBezTo>
                    <a:pt x="375" y="50"/>
                    <a:pt x="375" y="50"/>
                    <a:pt x="375" y="50"/>
                  </a:cubicBezTo>
                  <a:cubicBezTo>
                    <a:pt x="381" y="48"/>
                    <a:pt x="387" y="47"/>
                    <a:pt x="394" y="45"/>
                  </a:cubicBezTo>
                  <a:cubicBezTo>
                    <a:pt x="431" y="37"/>
                    <a:pt x="431" y="37"/>
                    <a:pt x="431" y="37"/>
                  </a:cubicBezTo>
                  <a:cubicBezTo>
                    <a:pt x="444" y="34"/>
                    <a:pt x="456" y="30"/>
                    <a:pt x="469" y="30"/>
                  </a:cubicBezTo>
                  <a:cubicBezTo>
                    <a:pt x="494" y="27"/>
                    <a:pt x="520" y="24"/>
                    <a:pt x="545" y="20"/>
                  </a:cubicBezTo>
                  <a:cubicBezTo>
                    <a:pt x="544" y="20"/>
                    <a:pt x="544" y="20"/>
                    <a:pt x="544" y="20"/>
                  </a:cubicBezTo>
                  <a:cubicBezTo>
                    <a:pt x="590" y="12"/>
                    <a:pt x="635" y="7"/>
                    <a:pt x="681" y="4"/>
                  </a:cubicBezTo>
                  <a:cubicBezTo>
                    <a:pt x="727" y="1"/>
                    <a:pt x="773" y="0"/>
                    <a:pt x="819" y="2"/>
                  </a:cubicBezTo>
                  <a:cubicBezTo>
                    <a:pt x="865" y="3"/>
                    <a:pt x="911" y="7"/>
                    <a:pt x="957" y="13"/>
                  </a:cubicBezTo>
                  <a:cubicBezTo>
                    <a:pt x="1003" y="20"/>
                    <a:pt x="1048" y="30"/>
                    <a:pt x="1093" y="44"/>
                  </a:cubicBezTo>
                  <a:cubicBezTo>
                    <a:pt x="1137" y="58"/>
                    <a:pt x="1181" y="76"/>
                    <a:pt x="1223" y="99"/>
                  </a:cubicBezTo>
                  <a:cubicBezTo>
                    <a:pt x="1264" y="122"/>
                    <a:pt x="1302" y="150"/>
                    <a:pt x="1338" y="181"/>
                  </a:cubicBezTo>
                  <a:cubicBezTo>
                    <a:pt x="1374" y="213"/>
                    <a:pt x="1405" y="249"/>
                    <a:pt x="1433" y="288"/>
                  </a:cubicBezTo>
                  <a:cubicBezTo>
                    <a:pt x="1446" y="308"/>
                    <a:pt x="1461" y="327"/>
                    <a:pt x="1471" y="348"/>
                  </a:cubicBezTo>
                  <a:cubicBezTo>
                    <a:pt x="1489" y="379"/>
                    <a:pt x="1489" y="379"/>
                    <a:pt x="1489" y="379"/>
                  </a:cubicBezTo>
                  <a:cubicBezTo>
                    <a:pt x="1495" y="390"/>
                    <a:pt x="1499" y="401"/>
                    <a:pt x="1504" y="413"/>
                  </a:cubicBezTo>
                  <a:cubicBezTo>
                    <a:pt x="1522" y="457"/>
                    <a:pt x="1535" y="503"/>
                    <a:pt x="1544" y="549"/>
                  </a:cubicBezTo>
                  <a:cubicBezTo>
                    <a:pt x="1553" y="596"/>
                    <a:pt x="1558" y="643"/>
                    <a:pt x="1559" y="690"/>
                  </a:cubicBezTo>
                  <a:cubicBezTo>
                    <a:pt x="1559" y="714"/>
                    <a:pt x="1559" y="738"/>
                    <a:pt x="1557" y="761"/>
                  </a:cubicBezTo>
                  <a:cubicBezTo>
                    <a:pt x="1554" y="797"/>
                    <a:pt x="1554" y="797"/>
                    <a:pt x="1554" y="797"/>
                  </a:cubicBezTo>
                  <a:cubicBezTo>
                    <a:pt x="1549" y="832"/>
                    <a:pt x="1549" y="832"/>
                    <a:pt x="1549" y="832"/>
                  </a:cubicBezTo>
                  <a:cubicBezTo>
                    <a:pt x="1546" y="855"/>
                    <a:pt x="1541" y="878"/>
                    <a:pt x="1536" y="901"/>
                  </a:cubicBezTo>
                  <a:cubicBezTo>
                    <a:pt x="1531" y="924"/>
                    <a:pt x="1524" y="947"/>
                    <a:pt x="1517" y="969"/>
                  </a:cubicBezTo>
                  <a:cubicBezTo>
                    <a:pt x="1511" y="992"/>
                    <a:pt x="1502" y="1014"/>
                    <a:pt x="1493" y="1035"/>
                  </a:cubicBezTo>
                  <a:cubicBezTo>
                    <a:pt x="1480" y="1067"/>
                    <a:pt x="1480" y="1067"/>
                    <a:pt x="1480" y="1067"/>
                  </a:cubicBezTo>
                  <a:cubicBezTo>
                    <a:pt x="1475" y="1078"/>
                    <a:pt x="1471" y="1089"/>
                    <a:pt x="1466" y="1099"/>
                  </a:cubicBezTo>
                  <a:cubicBezTo>
                    <a:pt x="1446" y="1142"/>
                    <a:pt x="1421" y="1182"/>
                    <a:pt x="1394" y="1220"/>
                  </a:cubicBezTo>
                  <a:cubicBezTo>
                    <a:pt x="1366" y="1258"/>
                    <a:pt x="1335" y="1293"/>
                    <a:pt x="1298" y="1322"/>
                  </a:cubicBezTo>
                  <a:cubicBezTo>
                    <a:pt x="1261" y="1351"/>
                    <a:pt x="1220" y="1375"/>
                    <a:pt x="1175" y="1387"/>
                  </a:cubicBezTo>
                  <a:cubicBezTo>
                    <a:pt x="1173" y="1381"/>
                    <a:pt x="1173" y="1381"/>
                    <a:pt x="1173" y="1381"/>
                  </a:cubicBezTo>
                  <a:cubicBezTo>
                    <a:pt x="1214" y="1363"/>
                    <a:pt x="1251" y="1337"/>
                    <a:pt x="1282" y="1305"/>
                  </a:cubicBezTo>
                  <a:cubicBezTo>
                    <a:pt x="1314" y="1273"/>
                    <a:pt x="1341" y="1238"/>
                    <a:pt x="1364" y="1200"/>
                  </a:cubicBezTo>
                  <a:cubicBezTo>
                    <a:pt x="1387" y="1162"/>
                    <a:pt x="1407" y="1122"/>
                    <a:pt x="1423" y="1081"/>
                  </a:cubicBezTo>
                  <a:cubicBezTo>
                    <a:pt x="1427" y="1071"/>
                    <a:pt x="1431" y="1060"/>
                    <a:pt x="1434" y="1050"/>
                  </a:cubicBezTo>
                  <a:cubicBezTo>
                    <a:pt x="1445" y="1017"/>
                    <a:pt x="1445" y="1017"/>
                    <a:pt x="1445" y="1017"/>
                  </a:cubicBezTo>
                  <a:cubicBezTo>
                    <a:pt x="1452" y="996"/>
                    <a:pt x="1460" y="975"/>
                    <a:pt x="1465" y="954"/>
                  </a:cubicBezTo>
                  <a:cubicBezTo>
                    <a:pt x="1470" y="932"/>
                    <a:pt x="1476" y="911"/>
                    <a:pt x="1480" y="889"/>
                  </a:cubicBezTo>
                  <a:cubicBezTo>
                    <a:pt x="1485" y="857"/>
                    <a:pt x="1485" y="857"/>
                    <a:pt x="1485" y="857"/>
                  </a:cubicBezTo>
                  <a:cubicBezTo>
                    <a:pt x="1487" y="846"/>
                    <a:pt x="1488" y="835"/>
                    <a:pt x="1489" y="824"/>
                  </a:cubicBezTo>
                  <a:cubicBezTo>
                    <a:pt x="1493" y="791"/>
                    <a:pt x="1493" y="791"/>
                    <a:pt x="1493" y="791"/>
                  </a:cubicBezTo>
                  <a:cubicBezTo>
                    <a:pt x="1495" y="758"/>
                    <a:pt x="1495" y="758"/>
                    <a:pt x="1495" y="758"/>
                  </a:cubicBezTo>
                  <a:cubicBezTo>
                    <a:pt x="1497" y="736"/>
                    <a:pt x="1495" y="714"/>
                    <a:pt x="1495" y="692"/>
                  </a:cubicBezTo>
                  <a:cubicBezTo>
                    <a:pt x="1493" y="648"/>
                    <a:pt x="1490" y="604"/>
                    <a:pt x="1481" y="561"/>
                  </a:cubicBezTo>
                  <a:cubicBezTo>
                    <a:pt x="1472" y="518"/>
                    <a:pt x="1461" y="476"/>
                    <a:pt x="1446" y="435"/>
                  </a:cubicBezTo>
                  <a:cubicBezTo>
                    <a:pt x="1443" y="425"/>
                    <a:pt x="1439" y="415"/>
                    <a:pt x="1434" y="406"/>
                  </a:cubicBezTo>
                  <a:cubicBezTo>
                    <a:pt x="1419" y="377"/>
                    <a:pt x="1419" y="377"/>
                    <a:pt x="1419" y="377"/>
                  </a:cubicBezTo>
                  <a:cubicBezTo>
                    <a:pt x="1410" y="357"/>
                    <a:pt x="1397" y="339"/>
                    <a:pt x="1386" y="321"/>
                  </a:cubicBezTo>
                  <a:cubicBezTo>
                    <a:pt x="1361" y="285"/>
                    <a:pt x="1333" y="251"/>
                    <a:pt x="1302" y="221"/>
                  </a:cubicBezTo>
                  <a:cubicBezTo>
                    <a:pt x="1270" y="190"/>
                    <a:pt x="1236" y="163"/>
                    <a:pt x="1199" y="139"/>
                  </a:cubicBezTo>
                  <a:cubicBezTo>
                    <a:pt x="1161" y="116"/>
                    <a:pt x="1122" y="96"/>
                    <a:pt x="1080" y="79"/>
                  </a:cubicBezTo>
                  <a:cubicBezTo>
                    <a:pt x="1039" y="62"/>
                    <a:pt x="996" y="50"/>
                    <a:pt x="952" y="40"/>
                  </a:cubicBezTo>
                  <a:cubicBezTo>
                    <a:pt x="908" y="31"/>
                    <a:pt x="863" y="25"/>
                    <a:pt x="818" y="22"/>
                  </a:cubicBezTo>
                  <a:cubicBezTo>
                    <a:pt x="773" y="19"/>
                    <a:pt x="727" y="19"/>
                    <a:pt x="682" y="22"/>
                  </a:cubicBezTo>
                  <a:cubicBezTo>
                    <a:pt x="637" y="26"/>
                    <a:pt x="592" y="32"/>
                    <a:pt x="549" y="42"/>
                  </a:cubicBezTo>
                  <a:cubicBezTo>
                    <a:pt x="547" y="43"/>
                    <a:pt x="547" y="43"/>
                    <a:pt x="547" y="43"/>
                  </a:cubicBezTo>
                  <a:cubicBezTo>
                    <a:pt x="523" y="47"/>
                    <a:pt x="499" y="52"/>
                    <a:pt x="474" y="57"/>
                  </a:cubicBezTo>
                  <a:cubicBezTo>
                    <a:pt x="462" y="59"/>
                    <a:pt x="451" y="63"/>
                    <a:pt x="439" y="67"/>
                  </a:cubicBezTo>
                  <a:cubicBezTo>
                    <a:pt x="404" y="78"/>
                    <a:pt x="404" y="78"/>
                    <a:pt x="404" y="78"/>
                  </a:cubicBezTo>
                  <a:cubicBezTo>
                    <a:pt x="398" y="80"/>
                    <a:pt x="392" y="81"/>
                    <a:pt x="386" y="84"/>
                  </a:cubicBezTo>
                  <a:cubicBezTo>
                    <a:pt x="370" y="91"/>
                    <a:pt x="370" y="91"/>
                    <a:pt x="370" y="91"/>
                  </a:cubicBezTo>
                  <a:cubicBezTo>
                    <a:pt x="336" y="106"/>
                    <a:pt x="336" y="106"/>
                    <a:pt x="336" y="106"/>
                  </a:cubicBezTo>
                  <a:cubicBezTo>
                    <a:pt x="325" y="111"/>
                    <a:pt x="315" y="117"/>
                    <a:pt x="304" y="124"/>
                  </a:cubicBezTo>
                  <a:cubicBezTo>
                    <a:pt x="273" y="142"/>
                    <a:pt x="273" y="142"/>
                    <a:pt x="273" y="142"/>
                  </a:cubicBezTo>
                  <a:cubicBezTo>
                    <a:pt x="263" y="149"/>
                    <a:pt x="254" y="157"/>
                    <a:pt x="245" y="164"/>
                  </a:cubicBezTo>
                  <a:cubicBezTo>
                    <a:pt x="236" y="171"/>
                    <a:pt x="225" y="177"/>
                    <a:pt x="217" y="186"/>
                  </a:cubicBezTo>
                  <a:cubicBezTo>
                    <a:pt x="191" y="211"/>
                    <a:pt x="191" y="211"/>
                    <a:pt x="191" y="211"/>
                  </a:cubicBezTo>
                  <a:cubicBezTo>
                    <a:pt x="182" y="218"/>
                    <a:pt x="175" y="228"/>
                    <a:pt x="167" y="237"/>
                  </a:cubicBezTo>
                  <a:cubicBezTo>
                    <a:pt x="150" y="254"/>
                    <a:pt x="138" y="274"/>
                    <a:pt x="124" y="294"/>
                  </a:cubicBezTo>
                  <a:cubicBezTo>
                    <a:pt x="106" y="324"/>
                    <a:pt x="106" y="324"/>
                    <a:pt x="106" y="324"/>
                  </a:cubicBezTo>
                  <a:cubicBezTo>
                    <a:pt x="100" y="335"/>
                    <a:pt x="95" y="346"/>
                    <a:pt x="90" y="356"/>
                  </a:cubicBezTo>
                  <a:cubicBezTo>
                    <a:pt x="80" y="378"/>
                    <a:pt x="72" y="400"/>
                    <a:pt x="65" y="423"/>
                  </a:cubicBezTo>
                  <a:cubicBezTo>
                    <a:pt x="62" y="434"/>
                    <a:pt x="58" y="446"/>
                    <a:pt x="56" y="458"/>
                  </a:cubicBezTo>
                  <a:cubicBezTo>
                    <a:pt x="55" y="463"/>
                    <a:pt x="53" y="469"/>
                    <a:pt x="53" y="475"/>
                  </a:cubicBezTo>
                  <a:cubicBezTo>
                    <a:pt x="52" y="477"/>
                    <a:pt x="52" y="480"/>
                    <a:pt x="51" y="483"/>
                  </a:cubicBezTo>
                  <a:cubicBezTo>
                    <a:pt x="50" y="493"/>
                    <a:pt x="50" y="493"/>
                    <a:pt x="50" y="493"/>
                  </a:cubicBezTo>
                  <a:cubicBezTo>
                    <a:pt x="47" y="528"/>
                    <a:pt x="47" y="528"/>
                    <a:pt x="47" y="528"/>
                  </a:cubicBezTo>
                  <a:cubicBezTo>
                    <a:pt x="45" y="540"/>
                    <a:pt x="47" y="552"/>
                    <a:pt x="46" y="564"/>
                  </a:cubicBezTo>
                  <a:cubicBezTo>
                    <a:pt x="46" y="576"/>
                    <a:pt x="48" y="587"/>
                    <a:pt x="49" y="599"/>
                  </a:cubicBezTo>
                  <a:cubicBezTo>
                    <a:pt x="52" y="617"/>
                    <a:pt x="52" y="617"/>
                    <a:pt x="52" y="617"/>
                  </a:cubicBezTo>
                  <a:cubicBezTo>
                    <a:pt x="53" y="622"/>
                    <a:pt x="55" y="628"/>
                    <a:pt x="56" y="634"/>
                  </a:cubicBezTo>
                  <a:cubicBezTo>
                    <a:pt x="59" y="645"/>
                    <a:pt x="62" y="657"/>
                    <a:pt x="67" y="667"/>
                  </a:cubicBezTo>
                  <a:cubicBezTo>
                    <a:pt x="71" y="678"/>
                    <a:pt x="75" y="690"/>
                    <a:pt x="81" y="700"/>
                  </a:cubicBezTo>
                  <a:cubicBezTo>
                    <a:pt x="90" y="715"/>
                    <a:pt x="90" y="715"/>
                    <a:pt x="90" y="715"/>
                  </a:cubicBezTo>
                  <a:cubicBezTo>
                    <a:pt x="100" y="730"/>
                    <a:pt x="100" y="730"/>
                    <a:pt x="100" y="730"/>
                  </a:cubicBezTo>
                  <a:cubicBezTo>
                    <a:pt x="106" y="740"/>
                    <a:pt x="114" y="749"/>
                    <a:pt x="122" y="759"/>
                  </a:cubicBezTo>
                  <a:cubicBezTo>
                    <a:pt x="129" y="768"/>
                    <a:pt x="138" y="776"/>
                    <a:pt x="147" y="785"/>
                  </a:cubicBezTo>
                  <a:cubicBezTo>
                    <a:pt x="156" y="793"/>
                    <a:pt x="165" y="802"/>
                    <a:pt x="175" y="809"/>
                  </a:cubicBezTo>
                  <a:cubicBezTo>
                    <a:pt x="195" y="823"/>
                    <a:pt x="216" y="837"/>
                    <a:pt x="238" y="847"/>
                  </a:cubicBezTo>
                  <a:lnTo>
                    <a:pt x="236" y="853"/>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5008" y="935"/>
              <a:ext cx="548" cy="655"/>
            </a:xfrm>
            <a:custGeom>
              <a:avLst/>
              <a:gdLst>
                <a:gd name="T0" fmla="*/ 57 w 562"/>
                <a:gd name="T1" fmla="*/ 19 h 671"/>
                <a:gd name="T2" fmla="*/ 232 w 562"/>
                <a:gd name="T3" fmla="*/ 47 h 671"/>
                <a:gd name="T4" fmla="*/ 293 w 562"/>
                <a:gd name="T5" fmla="*/ 54 h 671"/>
                <a:gd name="T6" fmla="*/ 367 w 562"/>
                <a:gd name="T7" fmla="*/ 158 h 671"/>
                <a:gd name="T8" fmla="*/ 326 w 562"/>
                <a:gd name="T9" fmla="*/ 330 h 671"/>
                <a:gd name="T10" fmla="*/ 326 w 562"/>
                <a:gd name="T11" fmla="*/ 338 h 671"/>
                <a:gd name="T12" fmla="*/ 326 w 562"/>
                <a:gd name="T13" fmla="*/ 339 h 671"/>
                <a:gd name="T14" fmla="*/ 329 w 562"/>
                <a:gd name="T15" fmla="*/ 353 h 671"/>
                <a:gd name="T16" fmla="*/ 385 w 562"/>
                <a:gd name="T17" fmla="*/ 402 h 671"/>
                <a:gd name="T18" fmla="*/ 430 w 562"/>
                <a:gd name="T19" fmla="*/ 459 h 671"/>
                <a:gd name="T20" fmla="*/ 433 w 562"/>
                <a:gd name="T21" fmla="*/ 493 h 671"/>
                <a:gd name="T22" fmla="*/ 391 w 562"/>
                <a:gd name="T23" fmla="*/ 642 h 671"/>
                <a:gd name="T24" fmla="*/ 395 w 562"/>
                <a:gd name="T25" fmla="*/ 601 h 671"/>
                <a:gd name="T26" fmla="*/ 443 w 562"/>
                <a:gd name="T27" fmla="*/ 548 h 671"/>
                <a:gd name="T28" fmla="*/ 478 w 562"/>
                <a:gd name="T29" fmla="*/ 482 h 671"/>
                <a:gd name="T30" fmla="*/ 500 w 562"/>
                <a:gd name="T31" fmla="*/ 410 h 671"/>
                <a:gd name="T32" fmla="*/ 480 w 562"/>
                <a:gd name="T33" fmla="*/ 362 h 671"/>
                <a:gd name="T34" fmla="*/ 439 w 562"/>
                <a:gd name="T35" fmla="*/ 295 h 671"/>
                <a:gd name="T36" fmla="*/ 500 w 562"/>
                <a:gd name="T37" fmla="*/ 194 h 671"/>
                <a:gd name="T38" fmla="*/ 504 w 562"/>
                <a:gd name="T39" fmla="*/ 198 h 671"/>
                <a:gd name="T40" fmla="*/ 451 w 562"/>
                <a:gd name="T41" fmla="*/ 298 h 671"/>
                <a:gd name="T42" fmla="*/ 456 w 562"/>
                <a:gd name="T43" fmla="*/ 329 h 671"/>
                <a:gd name="T44" fmla="*/ 506 w 562"/>
                <a:gd name="T45" fmla="*/ 351 h 671"/>
                <a:gd name="T46" fmla="*/ 528 w 562"/>
                <a:gd name="T47" fmla="*/ 382 h 671"/>
                <a:gd name="T48" fmla="*/ 525 w 562"/>
                <a:gd name="T49" fmla="*/ 415 h 671"/>
                <a:gd name="T50" fmla="*/ 506 w 562"/>
                <a:gd name="T51" fmla="*/ 492 h 671"/>
                <a:gd name="T52" fmla="*/ 472 w 562"/>
                <a:gd name="T53" fmla="*/ 566 h 671"/>
                <a:gd name="T54" fmla="*/ 418 w 562"/>
                <a:gd name="T55" fmla="*/ 629 h 671"/>
                <a:gd name="T56" fmla="*/ 343 w 562"/>
                <a:gd name="T57" fmla="*/ 671 h 671"/>
                <a:gd name="T58" fmla="*/ 391 w 562"/>
                <a:gd name="T59" fmla="*/ 519 h 671"/>
                <a:gd name="T60" fmla="*/ 393 w 562"/>
                <a:gd name="T61" fmla="*/ 481 h 671"/>
                <a:gd name="T62" fmla="*/ 363 w 562"/>
                <a:gd name="T63" fmla="*/ 434 h 671"/>
                <a:gd name="T64" fmla="*/ 291 w 562"/>
                <a:gd name="T65" fmla="*/ 365 h 671"/>
                <a:gd name="T66" fmla="*/ 287 w 562"/>
                <a:gd name="T67" fmla="*/ 342 h 671"/>
                <a:gd name="T68" fmla="*/ 287 w 562"/>
                <a:gd name="T69" fmla="*/ 339 h 671"/>
                <a:gd name="T70" fmla="*/ 288 w 562"/>
                <a:gd name="T71" fmla="*/ 329 h 671"/>
                <a:gd name="T72" fmla="*/ 320 w 562"/>
                <a:gd name="T73" fmla="*/ 209 h 671"/>
                <a:gd name="T74" fmla="*/ 326 w 562"/>
                <a:gd name="T75" fmla="*/ 108 h 671"/>
                <a:gd name="T76" fmla="*/ 259 w 562"/>
                <a:gd name="T77" fmla="*/ 75 h 671"/>
                <a:gd name="T78" fmla="*/ 111 w 562"/>
                <a:gd name="T79" fmla="*/ 47 h 671"/>
                <a:gd name="T80" fmla="*/ 0 w 562"/>
                <a:gd name="T8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2" h="671">
                  <a:moveTo>
                    <a:pt x="0" y="0"/>
                  </a:moveTo>
                  <a:cubicBezTo>
                    <a:pt x="19" y="6"/>
                    <a:pt x="38" y="13"/>
                    <a:pt x="57" y="19"/>
                  </a:cubicBezTo>
                  <a:cubicBezTo>
                    <a:pt x="76" y="25"/>
                    <a:pt x="95" y="31"/>
                    <a:pt x="114" y="35"/>
                  </a:cubicBezTo>
                  <a:cubicBezTo>
                    <a:pt x="153" y="42"/>
                    <a:pt x="192" y="45"/>
                    <a:pt x="232" y="47"/>
                  </a:cubicBezTo>
                  <a:cubicBezTo>
                    <a:pt x="262" y="50"/>
                    <a:pt x="262" y="50"/>
                    <a:pt x="262" y="50"/>
                  </a:cubicBezTo>
                  <a:cubicBezTo>
                    <a:pt x="271" y="50"/>
                    <a:pt x="282" y="51"/>
                    <a:pt x="293" y="54"/>
                  </a:cubicBezTo>
                  <a:cubicBezTo>
                    <a:pt x="315" y="59"/>
                    <a:pt x="337" y="70"/>
                    <a:pt x="351" y="90"/>
                  </a:cubicBezTo>
                  <a:cubicBezTo>
                    <a:pt x="365" y="111"/>
                    <a:pt x="369" y="135"/>
                    <a:pt x="367" y="158"/>
                  </a:cubicBezTo>
                  <a:cubicBezTo>
                    <a:pt x="366" y="180"/>
                    <a:pt x="360" y="200"/>
                    <a:pt x="354" y="220"/>
                  </a:cubicBezTo>
                  <a:cubicBezTo>
                    <a:pt x="342" y="258"/>
                    <a:pt x="327" y="295"/>
                    <a:pt x="326" y="330"/>
                  </a:cubicBezTo>
                  <a:cubicBezTo>
                    <a:pt x="326" y="336"/>
                    <a:pt x="326" y="336"/>
                    <a:pt x="326" y="336"/>
                  </a:cubicBezTo>
                  <a:cubicBezTo>
                    <a:pt x="326" y="338"/>
                    <a:pt x="326" y="338"/>
                    <a:pt x="326" y="338"/>
                  </a:cubicBezTo>
                  <a:cubicBezTo>
                    <a:pt x="326" y="338"/>
                    <a:pt x="326" y="340"/>
                    <a:pt x="326" y="338"/>
                  </a:cubicBezTo>
                  <a:cubicBezTo>
                    <a:pt x="326" y="339"/>
                    <a:pt x="326" y="339"/>
                    <a:pt x="326" y="339"/>
                  </a:cubicBezTo>
                  <a:cubicBezTo>
                    <a:pt x="326" y="343"/>
                    <a:pt x="326" y="343"/>
                    <a:pt x="326" y="343"/>
                  </a:cubicBezTo>
                  <a:cubicBezTo>
                    <a:pt x="327" y="347"/>
                    <a:pt x="327" y="349"/>
                    <a:pt x="329" y="353"/>
                  </a:cubicBezTo>
                  <a:cubicBezTo>
                    <a:pt x="331" y="360"/>
                    <a:pt x="334" y="366"/>
                    <a:pt x="339" y="371"/>
                  </a:cubicBezTo>
                  <a:cubicBezTo>
                    <a:pt x="350" y="380"/>
                    <a:pt x="368" y="389"/>
                    <a:pt x="385" y="402"/>
                  </a:cubicBezTo>
                  <a:cubicBezTo>
                    <a:pt x="394" y="408"/>
                    <a:pt x="404" y="415"/>
                    <a:pt x="412" y="424"/>
                  </a:cubicBezTo>
                  <a:cubicBezTo>
                    <a:pt x="420" y="434"/>
                    <a:pt x="427" y="446"/>
                    <a:pt x="430" y="459"/>
                  </a:cubicBezTo>
                  <a:cubicBezTo>
                    <a:pt x="431" y="467"/>
                    <a:pt x="432" y="469"/>
                    <a:pt x="433" y="475"/>
                  </a:cubicBezTo>
                  <a:cubicBezTo>
                    <a:pt x="433" y="482"/>
                    <a:pt x="434" y="488"/>
                    <a:pt x="433" y="493"/>
                  </a:cubicBezTo>
                  <a:cubicBezTo>
                    <a:pt x="433" y="505"/>
                    <a:pt x="432" y="516"/>
                    <a:pt x="430" y="526"/>
                  </a:cubicBezTo>
                  <a:cubicBezTo>
                    <a:pt x="422" y="569"/>
                    <a:pt x="404" y="606"/>
                    <a:pt x="391" y="642"/>
                  </a:cubicBezTo>
                  <a:cubicBezTo>
                    <a:pt x="367" y="619"/>
                    <a:pt x="367" y="619"/>
                    <a:pt x="367" y="619"/>
                  </a:cubicBezTo>
                  <a:cubicBezTo>
                    <a:pt x="375" y="615"/>
                    <a:pt x="386" y="608"/>
                    <a:pt x="395" y="601"/>
                  </a:cubicBezTo>
                  <a:cubicBezTo>
                    <a:pt x="404" y="594"/>
                    <a:pt x="413" y="585"/>
                    <a:pt x="421" y="576"/>
                  </a:cubicBezTo>
                  <a:cubicBezTo>
                    <a:pt x="429" y="567"/>
                    <a:pt x="436" y="558"/>
                    <a:pt x="443" y="548"/>
                  </a:cubicBezTo>
                  <a:cubicBezTo>
                    <a:pt x="450" y="537"/>
                    <a:pt x="457" y="527"/>
                    <a:pt x="463" y="516"/>
                  </a:cubicBezTo>
                  <a:cubicBezTo>
                    <a:pt x="469" y="505"/>
                    <a:pt x="473" y="493"/>
                    <a:pt x="478" y="482"/>
                  </a:cubicBezTo>
                  <a:cubicBezTo>
                    <a:pt x="482" y="470"/>
                    <a:pt x="488" y="459"/>
                    <a:pt x="491" y="446"/>
                  </a:cubicBezTo>
                  <a:cubicBezTo>
                    <a:pt x="494" y="434"/>
                    <a:pt x="498" y="422"/>
                    <a:pt x="500" y="410"/>
                  </a:cubicBezTo>
                  <a:cubicBezTo>
                    <a:pt x="503" y="397"/>
                    <a:pt x="507" y="385"/>
                    <a:pt x="504" y="378"/>
                  </a:cubicBezTo>
                  <a:cubicBezTo>
                    <a:pt x="502" y="372"/>
                    <a:pt x="492" y="366"/>
                    <a:pt x="480" y="362"/>
                  </a:cubicBezTo>
                  <a:cubicBezTo>
                    <a:pt x="469" y="357"/>
                    <a:pt x="454" y="353"/>
                    <a:pt x="443" y="339"/>
                  </a:cubicBezTo>
                  <a:cubicBezTo>
                    <a:pt x="433" y="325"/>
                    <a:pt x="436" y="308"/>
                    <a:pt x="439" y="295"/>
                  </a:cubicBezTo>
                  <a:cubicBezTo>
                    <a:pt x="442" y="282"/>
                    <a:pt x="448" y="270"/>
                    <a:pt x="454" y="258"/>
                  </a:cubicBezTo>
                  <a:cubicBezTo>
                    <a:pt x="466" y="234"/>
                    <a:pt x="482" y="213"/>
                    <a:pt x="500" y="194"/>
                  </a:cubicBezTo>
                  <a:cubicBezTo>
                    <a:pt x="518" y="175"/>
                    <a:pt x="538" y="158"/>
                    <a:pt x="562" y="147"/>
                  </a:cubicBezTo>
                  <a:cubicBezTo>
                    <a:pt x="539" y="160"/>
                    <a:pt x="520" y="178"/>
                    <a:pt x="504" y="198"/>
                  </a:cubicBezTo>
                  <a:cubicBezTo>
                    <a:pt x="488" y="218"/>
                    <a:pt x="474" y="240"/>
                    <a:pt x="463" y="263"/>
                  </a:cubicBezTo>
                  <a:cubicBezTo>
                    <a:pt x="458" y="274"/>
                    <a:pt x="454" y="286"/>
                    <a:pt x="451" y="298"/>
                  </a:cubicBezTo>
                  <a:cubicBezTo>
                    <a:pt x="450" y="304"/>
                    <a:pt x="450" y="311"/>
                    <a:pt x="450" y="315"/>
                  </a:cubicBezTo>
                  <a:cubicBezTo>
                    <a:pt x="451" y="322"/>
                    <a:pt x="453" y="326"/>
                    <a:pt x="456" y="329"/>
                  </a:cubicBezTo>
                  <a:cubicBezTo>
                    <a:pt x="462" y="336"/>
                    <a:pt x="474" y="340"/>
                    <a:pt x="487" y="343"/>
                  </a:cubicBezTo>
                  <a:cubicBezTo>
                    <a:pt x="493" y="345"/>
                    <a:pt x="500" y="347"/>
                    <a:pt x="506" y="351"/>
                  </a:cubicBezTo>
                  <a:cubicBezTo>
                    <a:pt x="513" y="355"/>
                    <a:pt x="521" y="361"/>
                    <a:pt x="525" y="369"/>
                  </a:cubicBezTo>
                  <a:cubicBezTo>
                    <a:pt x="527" y="374"/>
                    <a:pt x="528" y="378"/>
                    <a:pt x="528" y="382"/>
                  </a:cubicBezTo>
                  <a:cubicBezTo>
                    <a:pt x="529" y="387"/>
                    <a:pt x="529" y="392"/>
                    <a:pt x="528" y="394"/>
                  </a:cubicBezTo>
                  <a:cubicBezTo>
                    <a:pt x="525" y="415"/>
                    <a:pt x="525" y="415"/>
                    <a:pt x="525" y="415"/>
                  </a:cubicBezTo>
                  <a:cubicBezTo>
                    <a:pt x="523" y="428"/>
                    <a:pt x="521" y="441"/>
                    <a:pt x="517" y="454"/>
                  </a:cubicBezTo>
                  <a:cubicBezTo>
                    <a:pt x="515" y="467"/>
                    <a:pt x="510" y="480"/>
                    <a:pt x="506" y="492"/>
                  </a:cubicBezTo>
                  <a:cubicBezTo>
                    <a:pt x="501" y="505"/>
                    <a:pt x="497" y="518"/>
                    <a:pt x="491" y="530"/>
                  </a:cubicBezTo>
                  <a:cubicBezTo>
                    <a:pt x="485" y="542"/>
                    <a:pt x="479" y="554"/>
                    <a:pt x="472" y="566"/>
                  </a:cubicBezTo>
                  <a:cubicBezTo>
                    <a:pt x="464" y="578"/>
                    <a:pt x="456" y="589"/>
                    <a:pt x="447" y="599"/>
                  </a:cubicBezTo>
                  <a:cubicBezTo>
                    <a:pt x="438" y="610"/>
                    <a:pt x="429" y="620"/>
                    <a:pt x="418" y="629"/>
                  </a:cubicBezTo>
                  <a:cubicBezTo>
                    <a:pt x="407" y="638"/>
                    <a:pt x="396" y="646"/>
                    <a:pt x="381" y="654"/>
                  </a:cubicBezTo>
                  <a:cubicBezTo>
                    <a:pt x="343" y="671"/>
                    <a:pt x="343" y="671"/>
                    <a:pt x="343" y="671"/>
                  </a:cubicBezTo>
                  <a:cubicBezTo>
                    <a:pt x="356" y="631"/>
                    <a:pt x="356" y="631"/>
                    <a:pt x="356" y="631"/>
                  </a:cubicBezTo>
                  <a:cubicBezTo>
                    <a:pt x="368" y="591"/>
                    <a:pt x="385" y="555"/>
                    <a:pt x="391" y="519"/>
                  </a:cubicBezTo>
                  <a:cubicBezTo>
                    <a:pt x="393" y="510"/>
                    <a:pt x="394" y="502"/>
                    <a:pt x="394" y="493"/>
                  </a:cubicBezTo>
                  <a:cubicBezTo>
                    <a:pt x="394" y="489"/>
                    <a:pt x="394" y="485"/>
                    <a:pt x="393" y="481"/>
                  </a:cubicBezTo>
                  <a:cubicBezTo>
                    <a:pt x="393" y="478"/>
                    <a:pt x="392" y="470"/>
                    <a:pt x="391" y="469"/>
                  </a:cubicBezTo>
                  <a:cubicBezTo>
                    <a:pt x="388" y="455"/>
                    <a:pt x="378" y="445"/>
                    <a:pt x="363" y="434"/>
                  </a:cubicBezTo>
                  <a:cubicBezTo>
                    <a:pt x="348" y="424"/>
                    <a:pt x="330" y="415"/>
                    <a:pt x="311" y="398"/>
                  </a:cubicBezTo>
                  <a:cubicBezTo>
                    <a:pt x="301" y="388"/>
                    <a:pt x="295" y="377"/>
                    <a:pt x="291" y="365"/>
                  </a:cubicBezTo>
                  <a:cubicBezTo>
                    <a:pt x="290" y="359"/>
                    <a:pt x="288" y="351"/>
                    <a:pt x="288" y="346"/>
                  </a:cubicBezTo>
                  <a:cubicBezTo>
                    <a:pt x="287" y="342"/>
                    <a:pt x="287" y="342"/>
                    <a:pt x="287" y="342"/>
                  </a:cubicBezTo>
                  <a:cubicBezTo>
                    <a:pt x="287" y="341"/>
                    <a:pt x="287" y="341"/>
                    <a:pt x="287" y="341"/>
                  </a:cubicBezTo>
                  <a:cubicBezTo>
                    <a:pt x="287" y="339"/>
                    <a:pt x="287" y="340"/>
                    <a:pt x="287" y="339"/>
                  </a:cubicBezTo>
                  <a:cubicBezTo>
                    <a:pt x="287" y="337"/>
                    <a:pt x="287" y="337"/>
                    <a:pt x="287" y="337"/>
                  </a:cubicBezTo>
                  <a:cubicBezTo>
                    <a:pt x="288" y="329"/>
                    <a:pt x="288" y="329"/>
                    <a:pt x="288" y="329"/>
                  </a:cubicBezTo>
                  <a:cubicBezTo>
                    <a:pt x="288" y="306"/>
                    <a:pt x="294" y="285"/>
                    <a:pt x="300" y="265"/>
                  </a:cubicBezTo>
                  <a:cubicBezTo>
                    <a:pt x="307" y="246"/>
                    <a:pt x="314" y="228"/>
                    <a:pt x="320" y="209"/>
                  </a:cubicBezTo>
                  <a:cubicBezTo>
                    <a:pt x="327" y="190"/>
                    <a:pt x="332" y="172"/>
                    <a:pt x="334" y="155"/>
                  </a:cubicBezTo>
                  <a:cubicBezTo>
                    <a:pt x="336" y="138"/>
                    <a:pt x="334" y="121"/>
                    <a:pt x="326" y="108"/>
                  </a:cubicBezTo>
                  <a:cubicBezTo>
                    <a:pt x="318" y="95"/>
                    <a:pt x="303" y="85"/>
                    <a:pt x="286" y="80"/>
                  </a:cubicBezTo>
                  <a:cubicBezTo>
                    <a:pt x="278" y="77"/>
                    <a:pt x="269" y="76"/>
                    <a:pt x="259" y="75"/>
                  </a:cubicBezTo>
                  <a:cubicBezTo>
                    <a:pt x="229" y="71"/>
                    <a:pt x="229" y="71"/>
                    <a:pt x="229" y="71"/>
                  </a:cubicBezTo>
                  <a:cubicBezTo>
                    <a:pt x="190" y="65"/>
                    <a:pt x="150" y="59"/>
                    <a:pt x="111" y="47"/>
                  </a:cubicBezTo>
                  <a:cubicBezTo>
                    <a:pt x="92" y="42"/>
                    <a:pt x="73" y="33"/>
                    <a:pt x="54" y="26"/>
                  </a:cubicBezTo>
                  <a:cubicBezTo>
                    <a:pt x="36" y="19"/>
                    <a:pt x="19" y="9"/>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5670" y="711"/>
              <a:ext cx="226" cy="614"/>
            </a:xfrm>
            <a:custGeom>
              <a:avLst/>
              <a:gdLst>
                <a:gd name="T0" fmla="*/ 0 w 232"/>
                <a:gd name="T1" fmla="*/ 629 h 629"/>
                <a:gd name="T2" fmla="*/ 23 w 232"/>
                <a:gd name="T3" fmla="*/ 609 h 629"/>
                <a:gd name="T4" fmla="*/ 48 w 232"/>
                <a:gd name="T5" fmla="*/ 585 h 629"/>
                <a:gd name="T6" fmla="*/ 78 w 232"/>
                <a:gd name="T7" fmla="*/ 551 h 629"/>
                <a:gd name="T8" fmla="*/ 95 w 232"/>
                <a:gd name="T9" fmla="*/ 532 h 629"/>
                <a:gd name="T10" fmla="*/ 111 w 232"/>
                <a:gd name="T11" fmla="*/ 510 h 629"/>
                <a:gd name="T12" fmla="*/ 127 w 232"/>
                <a:gd name="T13" fmla="*/ 486 h 629"/>
                <a:gd name="T14" fmla="*/ 143 w 232"/>
                <a:gd name="T15" fmla="*/ 460 h 629"/>
                <a:gd name="T16" fmla="*/ 158 w 232"/>
                <a:gd name="T17" fmla="*/ 433 h 629"/>
                <a:gd name="T18" fmla="*/ 165 w 232"/>
                <a:gd name="T19" fmla="*/ 419 h 629"/>
                <a:gd name="T20" fmla="*/ 171 w 232"/>
                <a:gd name="T21" fmla="*/ 404 h 629"/>
                <a:gd name="T22" fmla="*/ 184 w 232"/>
                <a:gd name="T23" fmla="*/ 375 h 629"/>
                <a:gd name="T24" fmla="*/ 193 w 232"/>
                <a:gd name="T25" fmla="*/ 343 h 629"/>
                <a:gd name="T26" fmla="*/ 206 w 232"/>
                <a:gd name="T27" fmla="*/ 280 h 629"/>
                <a:gd name="T28" fmla="*/ 209 w 232"/>
                <a:gd name="T29" fmla="*/ 249 h 629"/>
                <a:gd name="T30" fmla="*/ 211 w 232"/>
                <a:gd name="T31" fmla="*/ 218 h 629"/>
                <a:gd name="T32" fmla="*/ 210 w 232"/>
                <a:gd name="T33" fmla="*/ 188 h 629"/>
                <a:gd name="T34" fmla="*/ 209 w 232"/>
                <a:gd name="T35" fmla="*/ 159 h 629"/>
                <a:gd name="T36" fmla="*/ 208 w 232"/>
                <a:gd name="T37" fmla="*/ 146 h 629"/>
                <a:gd name="T38" fmla="*/ 205 w 232"/>
                <a:gd name="T39" fmla="*/ 132 h 629"/>
                <a:gd name="T40" fmla="*/ 200 w 232"/>
                <a:gd name="T41" fmla="*/ 107 h 629"/>
                <a:gd name="T42" fmla="*/ 191 w 232"/>
                <a:gd name="T43" fmla="*/ 63 h 629"/>
                <a:gd name="T44" fmla="*/ 181 w 232"/>
                <a:gd name="T45" fmla="*/ 30 h 629"/>
                <a:gd name="T46" fmla="*/ 173 w 232"/>
                <a:gd name="T47" fmla="*/ 0 h 629"/>
                <a:gd name="T48" fmla="*/ 185 w 232"/>
                <a:gd name="T49" fmla="*/ 28 h 629"/>
                <a:gd name="T50" fmla="*/ 199 w 232"/>
                <a:gd name="T51" fmla="*/ 60 h 629"/>
                <a:gd name="T52" fmla="*/ 214 w 232"/>
                <a:gd name="T53" fmla="*/ 104 h 629"/>
                <a:gd name="T54" fmla="*/ 220 w 232"/>
                <a:gd name="T55" fmla="*/ 129 h 629"/>
                <a:gd name="T56" fmla="*/ 224 w 232"/>
                <a:gd name="T57" fmla="*/ 143 h 629"/>
                <a:gd name="T58" fmla="*/ 226 w 232"/>
                <a:gd name="T59" fmla="*/ 157 h 629"/>
                <a:gd name="T60" fmla="*/ 232 w 232"/>
                <a:gd name="T61" fmla="*/ 218 h 629"/>
                <a:gd name="T62" fmla="*/ 232 w 232"/>
                <a:gd name="T63" fmla="*/ 250 h 629"/>
                <a:gd name="T64" fmla="*/ 229 w 232"/>
                <a:gd name="T65" fmla="*/ 283 h 629"/>
                <a:gd name="T66" fmla="*/ 216 w 232"/>
                <a:gd name="T67" fmla="*/ 350 h 629"/>
                <a:gd name="T68" fmla="*/ 205 w 232"/>
                <a:gd name="T69" fmla="*/ 383 h 629"/>
                <a:gd name="T70" fmla="*/ 192 w 232"/>
                <a:gd name="T71" fmla="*/ 414 h 629"/>
                <a:gd name="T72" fmla="*/ 185 w 232"/>
                <a:gd name="T73" fmla="*/ 429 h 629"/>
                <a:gd name="T74" fmla="*/ 177 w 232"/>
                <a:gd name="T75" fmla="*/ 443 h 629"/>
                <a:gd name="T76" fmla="*/ 161 w 232"/>
                <a:gd name="T77" fmla="*/ 471 h 629"/>
                <a:gd name="T78" fmla="*/ 125 w 232"/>
                <a:gd name="T79" fmla="*/ 520 h 629"/>
                <a:gd name="T80" fmla="*/ 106 w 232"/>
                <a:gd name="T81" fmla="*/ 542 h 629"/>
                <a:gd name="T82" fmla="*/ 88 w 232"/>
                <a:gd name="T83" fmla="*/ 560 h 629"/>
                <a:gd name="T84" fmla="*/ 54 w 232"/>
                <a:gd name="T85" fmla="*/ 591 h 629"/>
                <a:gd name="T86" fmla="*/ 25 w 232"/>
                <a:gd name="T87" fmla="*/ 612 h 629"/>
                <a:gd name="T88" fmla="*/ 6 w 232"/>
                <a:gd name="T89" fmla="*/ 625 h 629"/>
                <a:gd name="T90" fmla="*/ 0 w 232"/>
                <a:gd name="T91"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629">
                  <a:moveTo>
                    <a:pt x="0" y="629"/>
                  </a:moveTo>
                  <a:cubicBezTo>
                    <a:pt x="0" y="629"/>
                    <a:pt x="8" y="622"/>
                    <a:pt x="23" y="609"/>
                  </a:cubicBezTo>
                  <a:cubicBezTo>
                    <a:pt x="30" y="602"/>
                    <a:pt x="38" y="594"/>
                    <a:pt x="48" y="585"/>
                  </a:cubicBezTo>
                  <a:cubicBezTo>
                    <a:pt x="57" y="575"/>
                    <a:pt x="68" y="564"/>
                    <a:pt x="78" y="551"/>
                  </a:cubicBezTo>
                  <a:cubicBezTo>
                    <a:pt x="83" y="545"/>
                    <a:pt x="89" y="538"/>
                    <a:pt x="95" y="532"/>
                  </a:cubicBezTo>
                  <a:cubicBezTo>
                    <a:pt x="100" y="525"/>
                    <a:pt x="105" y="517"/>
                    <a:pt x="111" y="510"/>
                  </a:cubicBezTo>
                  <a:cubicBezTo>
                    <a:pt x="117" y="502"/>
                    <a:pt x="122" y="494"/>
                    <a:pt x="127" y="486"/>
                  </a:cubicBezTo>
                  <a:cubicBezTo>
                    <a:pt x="132" y="477"/>
                    <a:pt x="138" y="469"/>
                    <a:pt x="143" y="460"/>
                  </a:cubicBezTo>
                  <a:cubicBezTo>
                    <a:pt x="148" y="451"/>
                    <a:pt x="153" y="442"/>
                    <a:pt x="158" y="433"/>
                  </a:cubicBezTo>
                  <a:cubicBezTo>
                    <a:pt x="165" y="419"/>
                    <a:pt x="165" y="419"/>
                    <a:pt x="165" y="419"/>
                  </a:cubicBezTo>
                  <a:cubicBezTo>
                    <a:pt x="171" y="404"/>
                    <a:pt x="171" y="404"/>
                    <a:pt x="171" y="404"/>
                  </a:cubicBezTo>
                  <a:cubicBezTo>
                    <a:pt x="175" y="394"/>
                    <a:pt x="179" y="384"/>
                    <a:pt x="184" y="375"/>
                  </a:cubicBezTo>
                  <a:cubicBezTo>
                    <a:pt x="187" y="364"/>
                    <a:pt x="190" y="354"/>
                    <a:pt x="193" y="343"/>
                  </a:cubicBezTo>
                  <a:cubicBezTo>
                    <a:pt x="200" y="323"/>
                    <a:pt x="202" y="301"/>
                    <a:pt x="206" y="280"/>
                  </a:cubicBezTo>
                  <a:cubicBezTo>
                    <a:pt x="209" y="270"/>
                    <a:pt x="209" y="259"/>
                    <a:pt x="209" y="249"/>
                  </a:cubicBezTo>
                  <a:cubicBezTo>
                    <a:pt x="210" y="239"/>
                    <a:pt x="211" y="228"/>
                    <a:pt x="211" y="218"/>
                  </a:cubicBezTo>
                  <a:cubicBezTo>
                    <a:pt x="212" y="208"/>
                    <a:pt x="211" y="198"/>
                    <a:pt x="210" y="188"/>
                  </a:cubicBezTo>
                  <a:cubicBezTo>
                    <a:pt x="210" y="178"/>
                    <a:pt x="209" y="169"/>
                    <a:pt x="209" y="159"/>
                  </a:cubicBezTo>
                  <a:cubicBezTo>
                    <a:pt x="208" y="155"/>
                    <a:pt x="208" y="150"/>
                    <a:pt x="208" y="146"/>
                  </a:cubicBezTo>
                  <a:cubicBezTo>
                    <a:pt x="207" y="141"/>
                    <a:pt x="206" y="137"/>
                    <a:pt x="205" y="132"/>
                  </a:cubicBezTo>
                  <a:cubicBezTo>
                    <a:pt x="204" y="124"/>
                    <a:pt x="202" y="115"/>
                    <a:pt x="200" y="107"/>
                  </a:cubicBezTo>
                  <a:cubicBezTo>
                    <a:pt x="197" y="91"/>
                    <a:pt x="196" y="76"/>
                    <a:pt x="191" y="63"/>
                  </a:cubicBezTo>
                  <a:cubicBezTo>
                    <a:pt x="187" y="50"/>
                    <a:pt x="184" y="39"/>
                    <a:pt x="181" y="30"/>
                  </a:cubicBezTo>
                  <a:cubicBezTo>
                    <a:pt x="175" y="11"/>
                    <a:pt x="173" y="0"/>
                    <a:pt x="173" y="0"/>
                  </a:cubicBezTo>
                  <a:cubicBezTo>
                    <a:pt x="173" y="0"/>
                    <a:pt x="177" y="10"/>
                    <a:pt x="185" y="28"/>
                  </a:cubicBezTo>
                  <a:cubicBezTo>
                    <a:pt x="189" y="37"/>
                    <a:pt x="194" y="48"/>
                    <a:pt x="199" y="60"/>
                  </a:cubicBezTo>
                  <a:cubicBezTo>
                    <a:pt x="206" y="73"/>
                    <a:pt x="209" y="88"/>
                    <a:pt x="214" y="104"/>
                  </a:cubicBezTo>
                  <a:cubicBezTo>
                    <a:pt x="216" y="112"/>
                    <a:pt x="218" y="121"/>
                    <a:pt x="220" y="129"/>
                  </a:cubicBezTo>
                  <a:cubicBezTo>
                    <a:pt x="221" y="134"/>
                    <a:pt x="223" y="138"/>
                    <a:pt x="224" y="143"/>
                  </a:cubicBezTo>
                  <a:cubicBezTo>
                    <a:pt x="224" y="148"/>
                    <a:pt x="225" y="152"/>
                    <a:pt x="226" y="157"/>
                  </a:cubicBezTo>
                  <a:cubicBezTo>
                    <a:pt x="228" y="176"/>
                    <a:pt x="232" y="197"/>
                    <a:pt x="232" y="218"/>
                  </a:cubicBezTo>
                  <a:cubicBezTo>
                    <a:pt x="232" y="229"/>
                    <a:pt x="232" y="239"/>
                    <a:pt x="232" y="250"/>
                  </a:cubicBezTo>
                  <a:cubicBezTo>
                    <a:pt x="231" y="261"/>
                    <a:pt x="231" y="272"/>
                    <a:pt x="229" y="283"/>
                  </a:cubicBezTo>
                  <a:cubicBezTo>
                    <a:pt x="225" y="306"/>
                    <a:pt x="223" y="328"/>
                    <a:pt x="216" y="350"/>
                  </a:cubicBezTo>
                  <a:cubicBezTo>
                    <a:pt x="212" y="361"/>
                    <a:pt x="209" y="372"/>
                    <a:pt x="205" y="383"/>
                  </a:cubicBezTo>
                  <a:cubicBezTo>
                    <a:pt x="201" y="393"/>
                    <a:pt x="196" y="403"/>
                    <a:pt x="192" y="414"/>
                  </a:cubicBezTo>
                  <a:cubicBezTo>
                    <a:pt x="185" y="429"/>
                    <a:pt x="185" y="429"/>
                    <a:pt x="185" y="429"/>
                  </a:cubicBezTo>
                  <a:cubicBezTo>
                    <a:pt x="177" y="443"/>
                    <a:pt x="177" y="443"/>
                    <a:pt x="177" y="443"/>
                  </a:cubicBezTo>
                  <a:cubicBezTo>
                    <a:pt x="172" y="453"/>
                    <a:pt x="166" y="462"/>
                    <a:pt x="161" y="471"/>
                  </a:cubicBezTo>
                  <a:cubicBezTo>
                    <a:pt x="149" y="489"/>
                    <a:pt x="138" y="506"/>
                    <a:pt x="125" y="520"/>
                  </a:cubicBezTo>
                  <a:cubicBezTo>
                    <a:pt x="118" y="528"/>
                    <a:pt x="112" y="535"/>
                    <a:pt x="106" y="542"/>
                  </a:cubicBezTo>
                  <a:cubicBezTo>
                    <a:pt x="100" y="548"/>
                    <a:pt x="94" y="554"/>
                    <a:pt x="88" y="560"/>
                  </a:cubicBezTo>
                  <a:cubicBezTo>
                    <a:pt x="76" y="573"/>
                    <a:pt x="64" y="582"/>
                    <a:pt x="54" y="591"/>
                  </a:cubicBezTo>
                  <a:cubicBezTo>
                    <a:pt x="43" y="599"/>
                    <a:pt x="34" y="607"/>
                    <a:pt x="25" y="612"/>
                  </a:cubicBezTo>
                  <a:cubicBezTo>
                    <a:pt x="18" y="618"/>
                    <a:pt x="11" y="622"/>
                    <a:pt x="6" y="625"/>
                  </a:cubicBezTo>
                  <a:cubicBezTo>
                    <a:pt x="2" y="627"/>
                    <a:pt x="0" y="629"/>
                    <a:pt x="0" y="629"/>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5619" y="703"/>
              <a:ext cx="318" cy="847"/>
            </a:xfrm>
            <a:custGeom>
              <a:avLst/>
              <a:gdLst>
                <a:gd name="T0" fmla="*/ 0 w 326"/>
                <a:gd name="T1" fmla="*/ 867 h 867"/>
                <a:gd name="T2" fmla="*/ 35 w 326"/>
                <a:gd name="T3" fmla="*/ 842 h 867"/>
                <a:gd name="T4" fmla="*/ 118 w 326"/>
                <a:gd name="T5" fmla="*/ 768 h 867"/>
                <a:gd name="T6" fmla="*/ 211 w 326"/>
                <a:gd name="T7" fmla="*/ 644 h 867"/>
                <a:gd name="T8" fmla="*/ 231 w 326"/>
                <a:gd name="T9" fmla="*/ 606 h 867"/>
                <a:gd name="T10" fmla="*/ 248 w 326"/>
                <a:gd name="T11" fmla="*/ 565 h 867"/>
                <a:gd name="T12" fmla="*/ 274 w 326"/>
                <a:gd name="T13" fmla="*/ 480 h 867"/>
                <a:gd name="T14" fmla="*/ 282 w 326"/>
                <a:gd name="T15" fmla="*/ 435 h 867"/>
                <a:gd name="T16" fmla="*/ 286 w 326"/>
                <a:gd name="T17" fmla="*/ 391 h 867"/>
                <a:gd name="T18" fmla="*/ 286 w 326"/>
                <a:gd name="T19" fmla="*/ 304 h 867"/>
                <a:gd name="T20" fmla="*/ 277 w 326"/>
                <a:gd name="T21" fmla="*/ 222 h 867"/>
                <a:gd name="T22" fmla="*/ 263 w 326"/>
                <a:gd name="T23" fmla="*/ 149 h 867"/>
                <a:gd name="T24" fmla="*/ 255 w 326"/>
                <a:gd name="T25" fmla="*/ 117 h 867"/>
                <a:gd name="T26" fmla="*/ 247 w 326"/>
                <a:gd name="T27" fmla="*/ 88 h 867"/>
                <a:gd name="T28" fmla="*/ 233 w 326"/>
                <a:gd name="T29" fmla="*/ 41 h 867"/>
                <a:gd name="T30" fmla="*/ 220 w 326"/>
                <a:gd name="T31" fmla="*/ 0 h 867"/>
                <a:gd name="T32" fmla="*/ 240 w 326"/>
                <a:gd name="T33" fmla="*/ 38 h 867"/>
                <a:gd name="T34" fmla="*/ 261 w 326"/>
                <a:gd name="T35" fmla="*/ 83 h 867"/>
                <a:gd name="T36" fmla="*/ 274 w 326"/>
                <a:gd name="T37" fmla="*/ 111 h 867"/>
                <a:gd name="T38" fmla="*/ 285 w 326"/>
                <a:gd name="T39" fmla="*/ 142 h 867"/>
                <a:gd name="T40" fmla="*/ 307 w 326"/>
                <a:gd name="T41" fmla="*/ 216 h 867"/>
                <a:gd name="T42" fmla="*/ 315 w 326"/>
                <a:gd name="T43" fmla="*/ 257 h 867"/>
                <a:gd name="T44" fmla="*/ 321 w 326"/>
                <a:gd name="T45" fmla="*/ 301 h 867"/>
                <a:gd name="T46" fmla="*/ 325 w 326"/>
                <a:gd name="T47" fmla="*/ 393 h 867"/>
                <a:gd name="T48" fmla="*/ 321 w 326"/>
                <a:gd name="T49" fmla="*/ 441 h 867"/>
                <a:gd name="T50" fmla="*/ 313 w 326"/>
                <a:gd name="T51" fmla="*/ 488 h 867"/>
                <a:gd name="T52" fmla="*/ 284 w 326"/>
                <a:gd name="T53" fmla="*/ 580 h 867"/>
                <a:gd name="T54" fmla="*/ 241 w 326"/>
                <a:gd name="T55" fmla="*/ 662 h 867"/>
                <a:gd name="T56" fmla="*/ 189 w 326"/>
                <a:gd name="T57" fmla="*/ 731 h 867"/>
                <a:gd name="T58" fmla="*/ 134 w 326"/>
                <a:gd name="T59" fmla="*/ 785 h 867"/>
                <a:gd name="T60" fmla="*/ 39 w 326"/>
                <a:gd name="T61" fmla="*/ 849 h 867"/>
                <a:gd name="T62" fmla="*/ 0 w 326"/>
                <a:gd name="T63"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867">
                  <a:moveTo>
                    <a:pt x="0" y="867"/>
                  </a:moveTo>
                  <a:cubicBezTo>
                    <a:pt x="0" y="867"/>
                    <a:pt x="13" y="859"/>
                    <a:pt x="35" y="842"/>
                  </a:cubicBezTo>
                  <a:cubicBezTo>
                    <a:pt x="57" y="826"/>
                    <a:pt x="86" y="801"/>
                    <a:pt x="118" y="768"/>
                  </a:cubicBezTo>
                  <a:cubicBezTo>
                    <a:pt x="150" y="735"/>
                    <a:pt x="183" y="693"/>
                    <a:pt x="211" y="644"/>
                  </a:cubicBezTo>
                  <a:cubicBezTo>
                    <a:pt x="219" y="632"/>
                    <a:pt x="225" y="619"/>
                    <a:pt x="231" y="606"/>
                  </a:cubicBezTo>
                  <a:cubicBezTo>
                    <a:pt x="237" y="592"/>
                    <a:pt x="244" y="579"/>
                    <a:pt x="248" y="565"/>
                  </a:cubicBezTo>
                  <a:cubicBezTo>
                    <a:pt x="260" y="538"/>
                    <a:pt x="267" y="509"/>
                    <a:pt x="274" y="480"/>
                  </a:cubicBezTo>
                  <a:cubicBezTo>
                    <a:pt x="277" y="465"/>
                    <a:pt x="280" y="450"/>
                    <a:pt x="282" y="435"/>
                  </a:cubicBezTo>
                  <a:cubicBezTo>
                    <a:pt x="283" y="421"/>
                    <a:pt x="286" y="406"/>
                    <a:pt x="286" y="391"/>
                  </a:cubicBezTo>
                  <a:cubicBezTo>
                    <a:pt x="287" y="361"/>
                    <a:pt x="288" y="332"/>
                    <a:pt x="286" y="304"/>
                  </a:cubicBezTo>
                  <a:cubicBezTo>
                    <a:pt x="284" y="275"/>
                    <a:pt x="281" y="248"/>
                    <a:pt x="277" y="222"/>
                  </a:cubicBezTo>
                  <a:cubicBezTo>
                    <a:pt x="272" y="196"/>
                    <a:pt x="269" y="171"/>
                    <a:pt x="263" y="149"/>
                  </a:cubicBezTo>
                  <a:cubicBezTo>
                    <a:pt x="260" y="138"/>
                    <a:pt x="258" y="127"/>
                    <a:pt x="255" y="117"/>
                  </a:cubicBezTo>
                  <a:cubicBezTo>
                    <a:pt x="252" y="106"/>
                    <a:pt x="250" y="97"/>
                    <a:pt x="247" y="88"/>
                  </a:cubicBezTo>
                  <a:cubicBezTo>
                    <a:pt x="242" y="70"/>
                    <a:pt x="237" y="54"/>
                    <a:pt x="233" y="41"/>
                  </a:cubicBezTo>
                  <a:cubicBezTo>
                    <a:pt x="225" y="15"/>
                    <a:pt x="220" y="0"/>
                    <a:pt x="220" y="0"/>
                  </a:cubicBezTo>
                  <a:cubicBezTo>
                    <a:pt x="220" y="0"/>
                    <a:pt x="228" y="13"/>
                    <a:pt x="240" y="38"/>
                  </a:cubicBezTo>
                  <a:cubicBezTo>
                    <a:pt x="247" y="50"/>
                    <a:pt x="254" y="65"/>
                    <a:pt x="261" y="83"/>
                  </a:cubicBezTo>
                  <a:cubicBezTo>
                    <a:pt x="265" y="91"/>
                    <a:pt x="269" y="101"/>
                    <a:pt x="274" y="111"/>
                  </a:cubicBezTo>
                  <a:cubicBezTo>
                    <a:pt x="277" y="121"/>
                    <a:pt x="281" y="131"/>
                    <a:pt x="285" y="142"/>
                  </a:cubicBezTo>
                  <a:cubicBezTo>
                    <a:pt x="293" y="165"/>
                    <a:pt x="300" y="190"/>
                    <a:pt x="307" y="216"/>
                  </a:cubicBezTo>
                  <a:cubicBezTo>
                    <a:pt x="310" y="229"/>
                    <a:pt x="312" y="243"/>
                    <a:pt x="315" y="257"/>
                  </a:cubicBezTo>
                  <a:cubicBezTo>
                    <a:pt x="318" y="271"/>
                    <a:pt x="319" y="286"/>
                    <a:pt x="321" y="301"/>
                  </a:cubicBezTo>
                  <a:cubicBezTo>
                    <a:pt x="324" y="330"/>
                    <a:pt x="326" y="361"/>
                    <a:pt x="325" y="393"/>
                  </a:cubicBezTo>
                  <a:cubicBezTo>
                    <a:pt x="325" y="409"/>
                    <a:pt x="322" y="425"/>
                    <a:pt x="321" y="441"/>
                  </a:cubicBezTo>
                  <a:cubicBezTo>
                    <a:pt x="319" y="456"/>
                    <a:pt x="316" y="472"/>
                    <a:pt x="313" y="488"/>
                  </a:cubicBezTo>
                  <a:cubicBezTo>
                    <a:pt x="306" y="519"/>
                    <a:pt x="297" y="551"/>
                    <a:pt x="284" y="580"/>
                  </a:cubicBezTo>
                  <a:cubicBezTo>
                    <a:pt x="273" y="609"/>
                    <a:pt x="258" y="637"/>
                    <a:pt x="241" y="662"/>
                  </a:cubicBezTo>
                  <a:cubicBezTo>
                    <a:pt x="226" y="688"/>
                    <a:pt x="207" y="710"/>
                    <a:pt x="189" y="731"/>
                  </a:cubicBezTo>
                  <a:cubicBezTo>
                    <a:pt x="171" y="752"/>
                    <a:pt x="152" y="769"/>
                    <a:pt x="134" y="785"/>
                  </a:cubicBezTo>
                  <a:cubicBezTo>
                    <a:pt x="97" y="815"/>
                    <a:pt x="64" y="836"/>
                    <a:pt x="39" y="849"/>
                  </a:cubicBezTo>
                  <a:cubicBezTo>
                    <a:pt x="15" y="862"/>
                    <a:pt x="0" y="867"/>
                    <a:pt x="0" y="8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a:off x="5742" y="320"/>
              <a:ext cx="1333" cy="1721"/>
            </a:xfrm>
            <a:custGeom>
              <a:avLst/>
              <a:gdLst>
                <a:gd name="T0" fmla="*/ 7 w 1365"/>
                <a:gd name="T1" fmla="*/ 44 h 1763"/>
                <a:gd name="T2" fmla="*/ 115 w 1365"/>
                <a:gd name="T3" fmla="*/ 11 h 1763"/>
                <a:gd name="T4" fmla="*/ 254 w 1365"/>
                <a:gd name="T5" fmla="*/ 1 h 1763"/>
                <a:gd name="T6" fmla="*/ 340 w 1365"/>
                <a:gd name="T7" fmla="*/ 8 h 1763"/>
                <a:gd name="T8" fmla="*/ 483 w 1365"/>
                <a:gd name="T9" fmla="*/ 41 h 1763"/>
                <a:gd name="T10" fmla="*/ 583 w 1365"/>
                <a:gd name="T11" fmla="*/ 80 h 1763"/>
                <a:gd name="T12" fmla="*/ 733 w 1365"/>
                <a:gd name="T13" fmla="*/ 166 h 1763"/>
                <a:gd name="T14" fmla="*/ 924 w 1365"/>
                <a:gd name="T15" fmla="*/ 322 h 1763"/>
                <a:gd name="T16" fmla="*/ 967 w 1365"/>
                <a:gd name="T17" fmla="*/ 368 h 1763"/>
                <a:gd name="T18" fmla="*/ 1045 w 1365"/>
                <a:gd name="T19" fmla="*/ 472 h 1763"/>
                <a:gd name="T20" fmla="*/ 1153 w 1365"/>
                <a:gd name="T21" fmla="*/ 635 h 1763"/>
                <a:gd name="T22" fmla="*/ 1224 w 1365"/>
                <a:gd name="T23" fmla="*/ 785 h 1763"/>
                <a:gd name="T24" fmla="*/ 1229 w 1365"/>
                <a:gd name="T25" fmla="*/ 801 h 1763"/>
                <a:gd name="T26" fmla="*/ 1250 w 1365"/>
                <a:gd name="T27" fmla="*/ 881 h 1763"/>
                <a:gd name="T28" fmla="*/ 1260 w 1365"/>
                <a:gd name="T29" fmla="*/ 1168 h 1763"/>
                <a:gd name="T30" fmla="*/ 1248 w 1365"/>
                <a:gd name="T31" fmla="*/ 1258 h 1763"/>
                <a:gd name="T32" fmla="*/ 1206 w 1365"/>
                <a:gd name="T33" fmla="*/ 1477 h 1763"/>
                <a:gd name="T34" fmla="*/ 1211 w 1365"/>
                <a:gd name="T35" fmla="*/ 1653 h 1763"/>
                <a:gd name="T36" fmla="*/ 1262 w 1365"/>
                <a:gd name="T37" fmla="*/ 1716 h 1763"/>
                <a:gd name="T38" fmla="*/ 1264 w 1365"/>
                <a:gd name="T39" fmla="*/ 1717 h 1763"/>
                <a:gd name="T40" fmla="*/ 1264 w 1365"/>
                <a:gd name="T41" fmla="*/ 1717 h 1763"/>
                <a:gd name="T42" fmla="*/ 1276 w 1365"/>
                <a:gd name="T43" fmla="*/ 1723 h 1763"/>
                <a:gd name="T44" fmla="*/ 1295 w 1365"/>
                <a:gd name="T45" fmla="*/ 1727 h 1763"/>
                <a:gd name="T46" fmla="*/ 1340 w 1365"/>
                <a:gd name="T47" fmla="*/ 1693 h 1763"/>
                <a:gd name="T48" fmla="*/ 1339 w 1365"/>
                <a:gd name="T49" fmla="*/ 1661 h 1763"/>
                <a:gd name="T50" fmla="*/ 1323 w 1365"/>
                <a:gd name="T51" fmla="*/ 1638 h 1763"/>
                <a:gd name="T52" fmla="*/ 1291 w 1365"/>
                <a:gd name="T53" fmla="*/ 1616 h 1763"/>
                <a:gd name="T54" fmla="*/ 1286 w 1365"/>
                <a:gd name="T55" fmla="*/ 1606 h 1763"/>
                <a:gd name="T56" fmla="*/ 1316 w 1365"/>
                <a:gd name="T57" fmla="*/ 1618 h 1763"/>
                <a:gd name="T58" fmla="*/ 1348 w 1365"/>
                <a:gd name="T59" fmla="*/ 1642 h 1763"/>
                <a:gd name="T60" fmla="*/ 1361 w 1365"/>
                <a:gd name="T61" fmla="*/ 1666 h 1763"/>
                <a:gd name="T62" fmla="*/ 1363 w 1365"/>
                <a:gd name="T63" fmla="*/ 1704 h 1763"/>
                <a:gd name="T64" fmla="*/ 1362 w 1365"/>
                <a:gd name="T65" fmla="*/ 1706 h 1763"/>
                <a:gd name="T66" fmla="*/ 1361 w 1365"/>
                <a:gd name="T67" fmla="*/ 1709 h 1763"/>
                <a:gd name="T68" fmla="*/ 1356 w 1365"/>
                <a:gd name="T69" fmla="*/ 1722 h 1763"/>
                <a:gd name="T70" fmla="*/ 1345 w 1365"/>
                <a:gd name="T71" fmla="*/ 1738 h 1763"/>
                <a:gd name="T72" fmla="*/ 1319 w 1365"/>
                <a:gd name="T73" fmla="*/ 1755 h 1763"/>
                <a:gd name="T74" fmla="*/ 1262 w 1365"/>
                <a:gd name="T75" fmla="*/ 1757 h 1763"/>
                <a:gd name="T76" fmla="*/ 1249 w 1365"/>
                <a:gd name="T77" fmla="*/ 1752 h 1763"/>
                <a:gd name="T78" fmla="*/ 1246 w 1365"/>
                <a:gd name="T79" fmla="*/ 1751 h 1763"/>
                <a:gd name="T80" fmla="*/ 1242 w 1365"/>
                <a:gd name="T81" fmla="*/ 1749 h 1763"/>
                <a:gd name="T82" fmla="*/ 1169 w 1365"/>
                <a:gd name="T83" fmla="*/ 1674 h 1763"/>
                <a:gd name="T84" fmla="*/ 1147 w 1365"/>
                <a:gd name="T85" fmla="*/ 1468 h 1763"/>
                <a:gd name="T86" fmla="*/ 1175 w 1365"/>
                <a:gd name="T87" fmla="*/ 1305 h 1763"/>
                <a:gd name="T88" fmla="*/ 1184 w 1365"/>
                <a:gd name="T89" fmla="*/ 1249 h 1763"/>
                <a:gd name="T90" fmla="*/ 1196 w 1365"/>
                <a:gd name="T91" fmla="*/ 1161 h 1763"/>
                <a:gd name="T92" fmla="*/ 1198 w 1365"/>
                <a:gd name="T93" fmla="*/ 890 h 1763"/>
                <a:gd name="T94" fmla="*/ 1182 w 1365"/>
                <a:gd name="T95" fmla="*/ 813 h 1763"/>
                <a:gd name="T96" fmla="*/ 1178 w 1365"/>
                <a:gd name="T97" fmla="*/ 799 h 1763"/>
                <a:gd name="T98" fmla="*/ 1123 w 1365"/>
                <a:gd name="T99" fmla="*/ 650 h 1763"/>
                <a:gd name="T100" fmla="*/ 993 w 1365"/>
                <a:gd name="T101" fmla="*/ 430 h 1763"/>
                <a:gd name="T102" fmla="*/ 810 w 1365"/>
                <a:gd name="T103" fmla="*/ 265 h 1763"/>
                <a:gd name="T104" fmla="*/ 659 w 1365"/>
                <a:gd name="T105" fmla="*/ 177 h 1763"/>
                <a:gd name="T106" fmla="*/ 513 w 1365"/>
                <a:gd name="T107" fmla="*/ 109 h 1763"/>
                <a:gd name="T108" fmla="*/ 420 w 1365"/>
                <a:gd name="T109" fmla="*/ 77 h 1763"/>
                <a:gd name="T110" fmla="*/ 291 w 1365"/>
                <a:gd name="T111" fmla="*/ 47 h 1763"/>
                <a:gd name="T112" fmla="*/ 118 w 1365"/>
                <a:gd name="T113" fmla="*/ 37 h 1763"/>
                <a:gd name="T114" fmla="*/ 2 w 1365"/>
                <a:gd name="T115" fmla="*/ 53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5" h="1763">
                  <a:moveTo>
                    <a:pt x="0" y="48"/>
                  </a:moveTo>
                  <a:cubicBezTo>
                    <a:pt x="0" y="48"/>
                    <a:pt x="2" y="47"/>
                    <a:pt x="7" y="44"/>
                  </a:cubicBezTo>
                  <a:cubicBezTo>
                    <a:pt x="12" y="42"/>
                    <a:pt x="19" y="39"/>
                    <a:pt x="29" y="35"/>
                  </a:cubicBezTo>
                  <a:cubicBezTo>
                    <a:pt x="48" y="28"/>
                    <a:pt x="77" y="19"/>
                    <a:pt x="115" y="11"/>
                  </a:cubicBezTo>
                  <a:cubicBezTo>
                    <a:pt x="134" y="8"/>
                    <a:pt x="155" y="4"/>
                    <a:pt x="179" y="3"/>
                  </a:cubicBezTo>
                  <a:cubicBezTo>
                    <a:pt x="202" y="0"/>
                    <a:pt x="227" y="1"/>
                    <a:pt x="254" y="1"/>
                  </a:cubicBezTo>
                  <a:cubicBezTo>
                    <a:pt x="268" y="1"/>
                    <a:pt x="282" y="3"/>
                    <a:pt x="296" y="4"/>
                  </a:cubicBezTo>
                  <a:cubicBezTo>
                    <a:pt x="310" y="5"/>
                    <a:pt x="325" y="5"/>
                    <a:pt x="340" y="8"/>
                  </a:cubicBezTo>
                  <a:cubicBezTo>
                    <a:pt x="370" y="14"/>
                    <a:pt x="402" y="18"/>
                    <a:pt x="434" y="27"/>
                  </a:cubicBezTo>
                  <a:cubicBezTo>
                    <a:pt x="450" y="32"/>
                    <a:pt x="466" y="36"/>
                    <a:pt x="483" y="41"/>
                  </a:cubicBezTo>
                  <a:cubicBezTo>
                    <a:pt x="499" y="47"/>
                    <a:pt x="516" y="53"/>
                    <a:pt x="533" y="59"/>
                  </a:cubicBezTo>
                  <a:cubicBezTo>
                    <a:pt x="550" y="65"/>
                    <a:pt x="567" y="72"/>
                    <a:pt x="583" y="80"/>
                  </a:cubicBezTo>
                  <a:cubicBezTo>
                    <a:pt x="600" y="89"/>
                    <a:pt x="617" y="96"/>
                    <a:pt x="634" y="105"/>
                  </a:cubicBezTo>
                  <a:cubicBezTo>
                    <a:pt x="667" y="122"/>
                    <a:pt x="700" y="145"/>
                    <a:pt x="733" y="166"/>
                  </a:cubicBezTo>
                  <a:cubicBezTo>
                    <a:pt x="765" y="189"/>
                    <a:pt x="797" y="214"/>
                    <a:pt x="830" y="240"/>
                  </a:cubicBezTo>
                  <a:cubicBezTo>
                    <a:pt x="860" y="267"/>
                    <a:pt x="892" y="294"/>
                    <a:pt x="924" y="322"/>
                  </a:cubicBezTo>
                  <a:cubicBezTo>
                    <a:pt x="945" y="345"/>
                    <a:pt x="945" y="345"/>
                    <a:pt x="945" y="345"/>
                  </a:cubicBezTo>
                  <a:cubicBezTo>
                    <a:pt x="953" y="352"/>
                    <a:pt x="961" y="360"/>
                    <a:pt x="967" y="368"/>
                  </a:cubicBezTo>
                  <a:cubicBezTo>
                    <a:pt x="981" y="385"/>
                    <a:pt x="995" y="402"/>
                    <a:pt x="1007" y="419"/>
                  </a:cubicBezTo>
                  <a:cubicBezTo>
                    <a:pt x="1020" y="436"/>
                    <a:pt x="1033" y="454"/>
                    <a:pt x="1045" y="472"/>
                  </a:cubicBezTo>
                  <a:cubicBezTo>
                    <a:pt x="1058" y="489"/>
                    <a:pt x="1070" y="507"/>
                    <a:pt x="1082" y="525"/>
                  </a:cubicBezTo>
                  <a:cubicBezTo>
                    <a:pt x="1107" y="560"/>
                    <a:pt x="1129" y="598"/>
                    <a:pt x="1153" y="635"/>
                  </a:cubicBezTo>
                  <a:cubicBezTo>
                    <a:pt x="1173" y="674"/>
                    <a:pt x="1196" y="712"/>
                    <a:pt x="1211" y="754"/>
                  </a:cubicBezTo>
                  <a:cubicBezTo>
                    <a:pt x="1224" y="785"/>
                    <a:pt x="1224" y="785"/>
                    <a:pt x="1224" y="785"/>
                  </a:cubicBezTo>
                  <a:cubicBezTo>
                    <a:pt x="1227" y="792"/>
                    <a:pt x="1227" y="792"/>
                    <a:pt x="1227" y="792"/>
                  </a:cubicBezTo>
                  <a:cubicBezTo>
                    <a:pt x="1228" y="796"/>
                    <a:pt x="1229" y="798"/>
                    <a:pt x="1229" y="801"/>
                  </a:cubicBezTo>
                  <a:cubicBezTo>
                    <a:pt x="1234" y="816"/>
                    <a:pt x="1234" y="816"/>
                    <a:pt x="1234" y="816"/>
                  </a:cubicBezTo>
                  <a:cubicBezTo>
                    <a:pt x="1241" y="836"/>
                    <a:pt x="1245" y="859"/>
                    <a:pt x="1250" y="881"/>
                  </a:cubicBezTo>
                  <a:cubicBezTo>
                    <a:pt x="1267" y="967"/>
                    <a:pt x="1269" y="1055"/>
                    <a:pt x="1262" y="1137"/>
                  </a:cubicBezTo>
                  <a:cubicBezTo>
                    <a:pt x="1261" y="1148"/>
                    <a:pt x="1260" y="1158"/>
                    <a:pt x="1260" y="1168"/>
                  </a:cubicBezTo>
                  <a:cubicBezTo>
                    <a:pt x="1258" y="1179"/>
                    <a:pt x="1257" y="1189"/>
                    <a:pt x="1256" y="1199"/>
                  </a:cubicBezTo>
                  <a:cubicBezTo>
                    <a:pt x="1253" y="1219"/>
                    <a:pt x="1250" y="1238"/>
                    <a:pt x="1248" y="1258"/>
                  </a:cubicBezTo>
                  <a:cubicBezTo>
                    <a:pt x="1244" y="1296"/>
                    <a:pt x="1234" y="1335"/>
                    <a:pt x="1227" y="1372"/>
                  </a:cubicBezTo>
                  <a:cubicBezTo>
                    <a:pt x="1220" y="1410"/>
                    <a:pt x="1212" y="1444"/>
                    <a:pt x="1206" y="1477"/>
                  </a:cubicBezTo>
                  <a:cubicBezTo>
                    <a:pt x="1200" y="1510"/>
                    <a:pt x="1196" y="1542"/>
                    <a:pt x="1197" y="1572"/>
                  </a:cubicBezTo>
                  <a:cubicBezTo>
                    <a:pt x="1197" y="1602"/>
                    <a:pt x="1201" y="1630"/>
                    <a:pt x="1211" y="1653"/>
                  </a:cubicBezTo>
                  <a:cubicBezTo>
                    <a:pt x="1222" y="1677"/>
                    <a:pt x="1237" y="1697"/>
                    <a:pt x="1255" y="1711"/>
                  </a:cubicBezTo>
                  <a:cubicBezTo>
                    <a:pt x="1262" y="1716"/>
                    <a:pt x="1262" y="1716"/>
                    <a:pt x="1262" y="1716"/>
                  </a:cubicBezTo>
                  <a:cubicBezTo>
                    <a:pt x="1263" y="1717"/>
                    <a:pt x="1263" y="1717"/>
                    <a:pt x="1263" y="1717"/>
                  </a:cubicBezTo>
                  <a:cubicBezTo>
                    <a:pt x="1264" y="1717"/>
                    <a:pt x="1264" y="1717"/>
                    <a:pt x="1264" y="1717"/>
                  </a:cubicBezTo>
                  <a:cubicBezTo>
                    <a:pt x="1265" y="1718"/>
                    <a:pt x="1265" y="1718"/>
                    <a:pt x="1265" y="1718"/>
                  </a:cubicBezTo>
                  <a:cubicBezTo>
                    <a:pt x="1266" y="1719"/>
                    <a:pt x="1263" y="1717"/>
                    <a:pt x="1264" y="1717"/>
                  </a:cubicBezTo>
                  <a:cubicBezTo>
                    <a:pt x="1268" y="1719"/>
                    <a:pt x="1268" y="1719"/>
                    <a:pt x="1268" y="1719"/>
                  </a:cubicBezTo>
                  <a:cubicBezTo>
                    <a:pt x="1276" y="1723"/>
                    <a:pt x="1276" y="1723"/>
                    <a:pt x="1276" y="1723"/>
                  </a:cubicBezTo>
                  <a:cubicBezTo>
                    <a:pt x="1282" y="1725"/>
                    <a:pt x="1282" y="1725"/>
                    <a:pt x="1282" y="1725"/>
                  </a:cubicBezTo>
                  <a:cubicBezTo>
                    <a:pt x="1286" y="1727"/>
                    <a:pt x="1291" y="1726"/>
                    <a:pt x="1295" y="1727"/>
                  </a:cubicBezTo>
                  <a:cubicBezTo>
                    <a:pt x="1300" y="1727"/>
                    <a:pt x="1304" y="1726"/>
                    <a:pt x="1308" y="1725"/>
                  </a:cubicBezTo>
                  <a:cubicBezTo>
                    <a:pt x="1325" y="1721"/>
                    <a:pt x="1336" y="1707"/>
                    <a:pt x="1340" y="1693"/>
                  </a:cubicBezTo>
                  <a:cubicBezTo>
                    <a:pt x="1343" y="1682"/>
                    <a:pt x="1342" y="1677"/>
                    <a:pt x="1342" y="1670"/>
                  </a:cubicBezTo>
                  <a:cubicBezTo>
                    <a:pt x="1341" y="1667"/>
                    <a:pt x="1340" y="1664"/>
                    <a:pt x="1339" y="1661"/>
                  </a:cubicBezTo>
                  <a:cubicBezTo>
                    <a:pt x="1338" y="1658"/>
                    <a:pt x="1336" y="1655"/>
                    <a:pt x="1334" y="1652"/>
                  </a:cubicBezTo>
                  <a:cubicBezTo>
                    <a:pt x="1332" y="1646"/>
                    <a:pt x="1326" y="1642"/>
                    <a:pt x="1323" y="1638"/>
                  </a:cubicBezTo>
                  <a:cubicBezTo>
                    <a:pt x="1318" y="1634"/>
                    <a:pt x="1314" y="1630"/>
                    <a:pt x="1310" y="1627"/>
                  </a:cubicBezTo>
                  <a:cubicBezTo>
                    <a:pt x="1302" y="1622"/>
                    <a:pt x="1296" y="1618"/>
                    <a:pt x="1291" y="1616"/>
                  </a:cubicBezTo>
                  <a:cubicBezTo>
                    <a:pt x="1287" y="1613"/>
                    <a:pt x="1284" y="1612"/>
                    <a:pt x="1284" y="1612"/>
                  </a:cubicBezTo>
                  <a:cubicBezTo>
                    <a:pt x="1286" y="1606"/>
                    <a:pt x="1286" y="1606"/>
                    <a:pt x="1286" y="1606"/>
                  </a:cubicBezTo>
                  <a:cubicBezTo>
                    <a:pt x="1286" y="1606"/>
                    <a:pt x="1289" y="1607"/>
                    <a:pt x="1294" y="1609"/>
                  </a:cubicBezTo>
                  <a:cubicBezTo>
                    <a:pt x="1299" y="1610"/>
                    <a:pt x="1307" y="1613"/>
                    <a:pt x="1316" y="1618"/>
                  </a:cubicBezTo>
                  <a:cubicBezTo>
                    <a:pt x="1321" y="1620"/>
                    <a:pt x="1326" y="1623"/>
                    <a:pt x="1332" y="1627"/>
                  </a:cubicBezTo>
                  <a:cubicBezTo>
                    <a:pt x="1337" y="1631"/>
                    <a:pt x="1343" y="1635"/>
                    <a:pt x="1348" y="1642"/>
                  </a:cubicBezTo>
                  <a:cubicBezTo>
                    <a:pt x="1350" y="1645"/>
                    <a:pt x="1354" y="1648"/>
                    <a:pt x="1356" y="1652"/>
                  </a:cubicBezTo>
                  <a:cubicBezTo>
                    <a:pt x="1358" y="1657"/>
                    <a:pt x="1359" y="1661"/>
                    <a:pt x="1361" y="1666"/>
                  </a:cubicBezTo>
                  <a:cubicBezTo>
                    <a:pt x="1364" y="1675"/>
                    <a:pt x="1365" y="1688"/>
                    <a:pt x="1364" y="1697"/>
                  </a:cubicBezTo>
                  <a:cubicBezTo>
                    <a:pt x="1363" y="1704"/>
                    <a:pt x="1363" y="1704"/>
                    <a:pt x="1363" y="1704"/>
                  </a:cubicBezTo>
                  <a:cubicBezTo>
                    <a:pt x="1363" y="1704"/>
                    <a:pt x="1362" y="1707"/>
                    <a:pt x="1362" y="1706"/>
                  </a:cubicBezTo>
                  <a:cubicBezTo>
                    <a:pt x="1362" y="1706"/>
                    <a:pt x="1362" y="1706"/>
                    <a:pt x="1362" y="1706"/>
                  </a:cubicBezTo>
                  <a:cubicBezTo>
                    <a:pt x="1362" y="1707"/>
                    <a:pt x="1362" y="1707"/>
                    <a:pt x="1362" y="1707"/>
                  </a:cubicBezTo>
                  <a:cubicBezTo>
                    <a:pt x="1361" y="1709"/>
                    <a:pt x="1361" y="1709"/>
                    <a:pt x="1361" y="1709"/>
                  </a:cubicBezTo>
                  <a:cubicBezTo>
                    <a:pt x="1359" y="1714"/>
                    <a:pt x="1359" y="1714"/>
                    <a:pt x="1359" y="1714"/>
                  </a:cubicBezTo>
                  <a:cubicBezTo>
                    <a:pt x="1358" y="1716"/>
                    <a:pt x="1357" y="1719"/>
                    <a:pt x="1356" y="1722"/>
                  </a:cubicBezTo>
                  <a:cubicBezTo>
                    <a:pt x="1355" y="1725"/>
                    <a:pt x="1353" y="1728"/>
                    <a:pt x="1351" y="1730"/>
                  </a:cubicBezTo>
                  <a:cubicBezTo>
                    <a:pt x="1349" y="1733"/>
                    <a:pt x="1347" y="1736"/>
                    <a:pt x="1345" y="1738"/>
                  </a:cubicBezTo>
                  <a:cubicBezTo>
                    <a:pt x="1337" y="1745"/>
                    <a:pt x="1337" y="1745"/>
                    <a:pt x="1337" y="1745"/>
                  </a:cubicBezTo>
                  <a:cubicBezTo>
                    <a:pt x="1332" y="1750"/>
                    <a:pt x="1325" y="1752"/>
                    <a:pt x="1319" y="1755"/>
                  </a:cubicBezTo>
                  <a:cubicBezTo>
                    <a:pt x="1305" y="1760"/>
                    <a:pt x="1291" y="1763"/>
                    <a:pt x="1274" y="1760"/>
                  </a:cubicBezTo>
                  <a:cubicBezTo>
                    <a:pt x="1270" y="1759"/>
                    <a:pt x="1266" y="1758"/>
                    <a:pt x="1262" y="1757"/>
                  </a:cubicBezTo>
                  <a:cubicBezTo>
                    <a:pt x="1253" y="1754"/>
                    <a:pt x="1253" y="1754"/>
                    <a:pt x="1253" y="1754"/>
                  </a:cubicBezTo>
                  <a:cubicBezTo>
                    <a:pt x="1249" y="1752"/>
                    <a:pt x="1249" y="1752"/>
                    <a:pt x="1249" y="1752"/>
                  </a:cubicBezTo>
                  <a:cubicBezTo>
                    <a:pt x="1247" y="1751"/>
                    <a:pt x="1247" y="1751"/>
                    <a:pt x="1247" y="1751"/>
                  </a:cubicBezTo>
                  <a:cubicBezTo>
                    <a:pt x="1246" y="1751"/>
                    <a:pt x="1246" y="1751"/>
                    <a:pt x="1246" y="1751"/>
                  </a:cubicBezTo>
                  <a:cubicBezTo>
                    <a:pt x="1245" y="1750"/>
                    <a:pt x="1245" y="1750"/>
                    <a:pt x="1245" y="1750"/>
                  </a:cubicBezTo>
                  <a:cubicBezTo>
                    <a:pt x="1242" y="1749"/>
                    <a:pt x="1242" y="1749"/>
                    <a:pt x="1242" y="1749"/>
                  </a:cubicBezTo>
                  <a:cubicBezTo>
                    <a:pt x="1233" y="1743"/>
                    <a:pt x="1233" y="1743"/>
                    <a:pt x="1233" y="1743"/>
                  </a:cubicBezTo>
                  <a:cubicBezTo>
                    <a:pt x="1207" y="1727"/>
                    <a:pt x="1184" y="1703"/>
                    <a:pt x="1169" y="1674"/>
                  </a:cubicBezTo>
                  <a:cubicBezTo>
                    <a:pt x="1153" y="1644"/>
                    <a:pt x="1146" y="1609"/>
                    <a:pt x="1143" y="1575"/>
                  </a:cubicBezTo>
                  <a:cubicBezTo>
                    <a:pt x="1141" y="1540"/>
                    <a:pt x="1143" y="1504"/>
                    <a:pt x="1147" y="1468"/>
                  </a:cubicBezTo>
                  <a:cubicBezTo>
                    <a:pt x="1152" y="1432"/>
                    <a:pt x="1160" y="1396"/>
                    <a:pt x="1166" y="1360"/>
                  </a:cubicBezTo>
                  <a:cubicBezTo>
                    <a:pt x="1169" y="1342"/>
                    <a:pt x="1172" y="1324"/>
                    <a:pt x="1175" y="1305"/>
                  </a:cubicBezTo>
                  <a:cubicBezTo>
                    <a:pt x="1177" y="1296"/>
                    <a:pt x="1178" y="1287"/>
                    <a:pt x="1180" y="1278"/>
                  </a:cubicBezTo>
                  <a:cubicBezTo>
                    <a:pt x="1181" y="1268"/>
                    <a:pt x="1183" y="1259"/>
                    <a:pt x="1184" y="1249"/>
                  </a:cubicBezTo>
                  <a:cubicBezTo>
                    <a:pt x="1187" y="1230"/>
                    <a:pt x="1190" y="1210"/>
                    <a:pt x="1192" y="1190"/>
                  </a:cubicBezTo>
                  <a:cubicBezTo>
                    <a:pt x="1194" y="1181"/>
                    <a:pt x="1195" y="1171"/>
                    <a:pt x="1196" y="1161"/>
                  </a:cubicBezTo>
                  <a:cubicBezTo>
                    <a:pt x="1198" y="1151"/>
                    <a:pt x="1199" y="1142"/>
                    <a:pt x="1200" y="1132"/>
                  </a:cubicBezTo>
                  <a:cubicBezTo>
                    <a:pt x="1209" y="1053"/>
                    <a:pt x="1210" y="971"/>
                    <a:pt x="1198" y="890"/>
                  </a:cubicBezTo>
                  <a:cubicBezTo>
                    <a:pt x="1194" y="870"/>
                    <a:pt x="1192" y="850"/>
                    <a:pt x="1186" y="829"/>
                  </a:cubicBezTo>
                  <a:cubicBezTo>
                    <a:pt x="1182" y="813"/>
                    <a:pt x="1182" y="813"/>
                    <a:pt x="1182" y="813"/>
                  </a:cubicBezTo>
                  <a:cubicBezTo>
                    <a:pt x="1182" y="811"/>
                    <a:pt x="1181" y="807"/>
                    <a:pt x="1181" y="806"/>
                  </a:cubicBezTo>
                  <a:cubicBezTo>
                    <a:pt x="1178" y="799"/>
                    <a:pt x="1178" y="799"/>
                    <a:pt x="1178" y="799"/>
                  </a:cubicBezTo>
                  <a:cubicBezTo>
                    <a:pt x="1169" y="769"/>
                    <a:pt x="1169" y="769"/>
                    <a:pt x="1169" y="769"/>
                  </a:cubicBezTo>
                  <a:cubicBezTo>
                    <a:pt x="1158" y="728"/>
                    <a:pt x="1140" y="690"/>
                    <a:pt x="1123" y="650"/>
                  </a:cubicBezTo>
                  <a:cubicBezTo>
                    <a:pt x="1104" y="612"/>
                    <a:pt x="1086" y="574"/>
                    <a:pt x="1063" y="537"/>
                  </a:cubicBezTo>
                  <a:cubicBezTo>
                    <a:pt x="1041" y="500"/>
                    <a:pt x="1018" y="464"/>
                    <a:pt x="993" y="430"/>
                  </a:cubicBezTo>
                  <a:cubicBezTo>
                    <a:pt x="968" y="396"/>
                    <a:pt x="941" y="366"/>
                    <a:pt x="909" y="338"/>
                  </a:cubicBezTo>
                  <a:cubicBezTo>
                    <a:pt x="877" y="313"/>
                    <a:pt x="843" y="289"/>
                    <a:pt x="810" y="265"/>
                  </a:cubicBezTo>
                  <a:cubicBezTo>
                    <a:pt x="776" y="244"/>
                    <a:pt x="742" y="223"/>
                    <a:pt x="709" y="204"/>
                  </a:cubicBezTo>
                  <a:cubicBezTo>
                    <a:pt x="692" y="195"/>
                    <a:pt x="676" y="186"/>
                    <a:pt x="659" y="177"/>
                  </a:cubicBezTo>
                  <a:cubicBezTo>
                    <a:pt x="642" y="169"/>
                    <a:pt x="627" y="159"/>
                    <a:pt x="610" y="152"/>
                  </a:cubicBezTo>
                  <a:cubicBezTo>
                    <a:pt x="576" y="137"/>
                    <a:pt x="545" y="121"/>
                    <a:pt x="513" y="109"/>
                  </a:cubicBezTo>
                  <a:cubicBezTo>
                    <a:pt x="497" y="103"/>
                    <a:pt x="482" y="97"/>
                    <a:pt x="466" y="91"/>
                  </a:cubicBezTo>
                  <a:cubicBezTo>
                    <a:pt x="451" y="86"/>
                    <a:pt x="435" y="81"/>
                    <a:pt x="420" y="77"/>
                  </a:cubicBezTo>
                  <a:cubicBezTo>
                    <a:pt x="390" y="66"/>
                    <a:pt x="360" y="61"/>
                    <a:pt x="332" y="54"/>
                  </a:cubicBezTo>
                  <a:cubicBezTo>
                    <a:pt x="318" y="50"/>
                    <a:pt x="304" y="49"/>
                    <a:pt x="291" y="47"/>
                  </a:cubicBezTo>
                  <a:cubicBezTo>
                    <a:pt x="277" y="45"/>
                    <a:pt x="264" y="42"/>
                    <a:pt x="251" y="41"/>
                  </a:cubicBezTo>
                  <a:cubicBezTo>
                    <a:pt x="200" y="36"/>
                    <a:pt x="155" y="35"/>
                    <a:pt x="118" y="37"/>
                  </a:cubicBezTo>
                  <a:cubicBezTo>
                    <a:pt x="81" y="39"/>
                    <a:pt x="52" y="43"/>
                    <a:pt x="32" y="47"/>
                  </a:cubicBezTo>
                  <a:cubicBezTo>
                    <a:pt x="12" y="50"/>
                    <a:pt x="2" y="53"/>
                    <a:pt x="2" y="53"/>
                  </a:cubicBezTo>
                  <a:lnTo>
                    <a:pt x="0" y="4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6012" y="428"/>
              <a:ext cx="1178" cy="1863"/>
            </a:xfrm>
            <a:custGeom>
              <a:avLst/>
              <a:gdLst>
                <a:gd name="T0" fmla="*/ 1030 w 1206"/>
                <a:gd name="T1" fmla="*/ 1479 h 1908"/>
                <a:gd name="T2" fmla="*/ 1182 w 1206"/>
                <a:gd name="T3" fmla="*/ 1547 h 1908"/>
                <a:gd name="T4" fmla="*/ 1206 w 1206"/>
                <a:gd name="T5" fmla="*/ 1631 h 1908"/>
                <a:gd name="T6" fmla="*/ 1171 w 1206"/>
                <a:gd name="T7" fmla="*/ 1775 h 1908"/>
                <a:gd name="T8" fmla="*/ 1044 w 1206"/>
                <a:gd name="T9" fmla="*/ 1893 h 1908"/>
                <a:gd name="T10" fmla="*/ 884 w 1206"/>
                <a:gd name="T11" fmla="*/ 1889 h 1908"/>
                <a:gd name="T12" fmla="*/ 825 w 1206"/>
                <a:gd name="T13" fmla="*/ 1860 h 1908"/>
                <a:gd name="T14" fmla="*/ 784 w 1206"/>
                <a:gd name="T15" fmla="*/ 1833 h 1908"/>
                <a:gd name="T16" fmla="*/ 770 w 1206"/>
                <a:gd name="T17" fmla="*/ 1822 h 1908"/>
                <a:gd name="T18" fmla="*/ 725 w 1206"/>
                <a:gd name="T19" fmla="*/ 1772 h 1908"/>
                <a:gd name="T20" fmla="*/ 606 w 1206"/>
                <a:gd name="T21" fmla="*/ 1493 h 1908"/>
                <a:gd name="T22" fmla="*/ 584 w 1206"/>
                <a:gd name="T23" fmla="*/ 941 h 1908"/>
                <a:gd name="T24" fmla="*/ 535 w 1206"/>
                <a:gd name="T25" fmla="*/ 620 h 1908"/>
                <a:gd name="T26" fmla="*/ 509 w 1206"/>
                <a:gd name="T27" fmla="*/ 532 h 1908"/>
                <a:gd name="T28" fmla="*/ 508 w 1206"/>
                <a:gd name="T29" fmla="*/ 529 h 1908"/>
                <a:gd name="T30" fmla="*/ 507 w 1206"/>
                <a:gd name="T31" fmla="*/ 526 h 1908"/>
                <a:gd name="T32" fmla="*/ 499 w 1206"/>
                <a:gd name="T33" fmla="*/ 505 h 1908"/>
                <a:gd name="T34" fmla="*/ 483 w 1206"/>
                <a:gd name="T35" fmla="*/ 462 h 1908"/>
                <a:gd name="T36" fmla="*/ 452 w 1206"/>
                <a:gd name="T37" fmla="*/ 400 h 1908"/>
                <a:gd name="T38" fmla="*/ 395 w 1206"/>
                <a:gd name="T39" fmla="*/ 308 h 1908"/>
                <a:gd name="T40" fmla="*/ 364 w 1206"/>
                <a:gd name="T41" fmla="*/ 267 h 1908"/>
                <a:gd name="T42" fmla="*/ 299 w 1206"/>
                <a:gd name="T43" fmla="*/ 196 h 1908"/>
                <a:gd name="T44" fmla="*/ 234 w 1206"/>
                <a:gd name="T45" fmla="*/ 137 h 1908"/>
                <a:gd name="T46" fmla="*/ 115 w 1206"/>
                <a:gd name="T47" fmla="*/ 58 h 1908"/>
                <a:gd name="T48" fmla="*/ 67 w 1206"/>
                <a:gd name="T49" fmla="*/ 34 h 1908"/>
                <a:gd name="T50" fmla="*/ 0 w 1206"/>
                <a:gd name="T51" fmla="*/ 6 h 1908"/>
                <a:gd name="T52" fmla="*/ 35 w 1206"/>
                <a:gd name="T53" fmla="*/ 8 h 1908"/>
                <a:gd name="T54" fmla="*/ 98 w 1206"/>
                <a:gd name="T55" fmla="*/ 26 h 1908"/>
                <a:gd name="T56" fmla="*/ 187 w 1206"/>
                <a:gd name="T57" fmla="*/ 64 h 1908"/>
                <a:gd name="T58" fmla="*/ 294 w 1206"/>
                <a:gd name="T59" fmla="*/ 131 h 1908"/>
                <a:gd name="T60" fmla="*/ 331 w 1206"/>
                <a:gd name="T61" fmla="*/ 161 h 1908"/>
                <a:gd name="T62" fmla="*/ 405 w 1206"/>
                <a:gd name="T63" fmla="*/ 232 h 1908"/>
                <a:gd name="T64" fmla="*/ 541 w 1206"/>
                <a:gd name="T65" fmla="*/ 439 h 1908"/>
                <a:gd name="T66" fmla="*/ 559 w 1206"/>
                <a:gd name="T67" fmla="*/ 481 h 1908"/>
                <a:gd name="T68" fmla="*/ 567 w 1206"/>
                <a:gd name="T69" fmla="*/ 502 h 1908"/>
                <a:gd name="T70" fmla="*/ 570 w 1206"/>
                <a:gd name="T71" fmla="*/ 511 h 1908"/>
                <a:gd name="T72" fmla="*/ 598 w 1206"/>
                <a:gd name="T73" fmla="*/ 604 h 1908"/>
                <a:gd name="T74" fmla="*/ 637 w 1206"/>
                <a:gd name="T75" fmla="*/ 940 h 1908"/>
                <a:gd name="T76" fmla="*/ 617 w 1206"/>
                <a:gd name="T77" fmla="*/ 1217 h 1908"/>
                <a:gd name="T78" fmla="*/ 732 w 1206"/>
                <a:gd name="T79" fmla="*/ 1725 h 1908"/>
                <a:gd name="T80" fmla="*/ 774 w 1206"/>
                <a:gd name="T81" fmla="*/ 1771 h 1908"/>
                <a:gd name="T82" fmla="*/ 802 w 1206"/>
                <a:gd name="T83" fmla="*/ 1794 h 1908"/>
                <a:gd name="T84" fmla="*/ 821 w 1206"/>
                <a:gd name="T85" fmla="*/ 1804 h 1908"/>
                <a:gd name="T86" fmla="*/ 874 w 1206"/>
                <a:gd name="T87" fmla="*/ 1830 h 1908"/>
                <a:gd name="T88" fmla="*/ 927 w 1206"/>
                <a:gd name="T89" fmla="*/ 1847 h 1908"/>
                <a:gd name="T90" fmla="*/ 1102 w 1206"/>
                <a:gd name="T91" fmla="*/ 1788 h 1908"/>
                <a:gd name="T92" fmla="*/ 1129 w 1206"/>
                <a:gd name="T93" fmla="*/ 1751 h 1908"/>
                <a:gd name="T94" fmla="*/ 1165 w 1206"/>
                <a:gd name="T95" fmla="*/ 1631 h 1908"/>
                <a:gd name="T96" fmla="*/ 1114 w 1206"/>
                <a:gd name="T97" fmla="*/ 1520 h 1908"/>
                <a:gd name="T98" fmla="*/ 997 w 1206"/>
                <a:gd name="T99" fmla="*/ 1487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6" h="1908">
                  <a:moveTo>
                    <a:pt x="997" y="1481"/>
                  </a:moveTo>
                  <a:cubicBezTo>
                    <a:pt x="997" y="1481"/>
                    <a:pt x="1008" y="1479"/>
                    <a:pt x="1030" y="1479"/>
                  </a:cubicBezTo>
                  <a:cubicBezTo>
                    <a:pt x="1052" y="1479"/>
                    <a:pt x="1086" y="1479"/>
                    <a:pt x="1126" y="1498"/>
                  </a:cubicBezTo>
                  <a:cubicBezTo>
                    <a:pt x="1146" y="1507"/>
                    <a:pt x="1167" y="1523"/>
                    <a:pt x="1182" y="1547"/>
                  </a:cubicBezTo>
                  <a:cubicBezTo>
                    <a:pt x="1190" y="1558"/>
                    <a:pt x="1195" y="1572"/>
                    <a:pt x="1199" y="1586"/>
                  </a:cubicBezTo>
                  <a:cubicBezTo>
                    <a:pt x="1203" y="1600"/>
                    <a:pt x="1205" y="1615"/>
                    <a:pt x="1206" y="1631"/>
                  </a:cubicBezTo>
                  <a:cubicBezTo>
                    <a:pt x="1206" y="1662"/>
                    <a:pt x="1202" y="1694"/>
                    <a:pt x="1193" y="1726"/>
                  </a:cubicBezTo>
                  <a:cubicBezTo>
                    <a:pt x="1188" y="1744"/>
                    <a:pt x="1180" y="1759"/>
                    <a:pt x="1171" y="1775"/>
                  </a:cubicBezTo>
                  <a:cubicBezTo>
                    <a:pt x="1163" y="1791"/>
                    <a:pt x="1153" y="1806"/>
                    <a:pt x="1141" y="1821"/>
                  </a:cubicBezTo>
                  <a:cubicBezTo>
                    <a:pt x="1117" y="1850"/>
                    <a:pt x="1085" y="1878"/>
                    <a:pt x="1044" y="1893"/>
                  </a:cubicBezTo>
                  <a:cubicBezTo>
                    <a:pt x="1003" y="1908"/>
                    <a:pt x="957" y="1908"/>
                    <a:pt x="915" y="1898"/>
                  </a:cubicBezTo>
                  <a:cubicBezTo>
                    <a:pt x="905" y="1895"/>
                    <a:pt x="894" y="1892"/>
                    <a:pt x="884" y="1889"/>
                  </a:cubicBezTo>
                  <a:cubicBezTo>
                    <a:pt x="873" y="1885"/>
                    <a:pt x="864" y="1880"/>
                    <a:pt x="854" y="1875"/>
                  </a:cubicBezTo>
                  <a:cubicBezTo>
                    <a:pt x="844" y="1870"/>
                    <a:pt x="834" y="1866"/>
                    <a:pt x="825" y="1860"/>
                  </a:cubicBezTo>
                  <a:cubicBezTo>
                    <a:pt x="816" y="1854"/>
                    <a:pt x="807" y="1848"/>
                    <a:pt x="798" y="1842"/>
                  </a:cubicBezTo>
                  <a:cubicBezTo>
                    <a:pt x="784" y="1833"/>
                    <a:pt x="784" y="1833"/>
                    <a:pt x="784" y="1833"/>
                  </a:cubicBezTo>
                  <a:cubicBezTo>
                    <a:pt x="782" y="1831"/>
                    <a:pt x="780" y="1831"/>
                    <a:pt x="777" y="1828"/>
                  </a:cubicBezTo>
                  <a:cubicBezTo>
                    <a:pt x="770" y="1822"/>
                    <a:pt x="770" y="1822"/>
                    <a:pt x="770" y="1822"/>
                  </a:cubicBezTo>
                  <a:cubicBezTo>
                    <a:pt x="761" y="1814"/>
                    <a:pt x="754" y="1806"/>
                    <a:pt x="746" y="1798"/>
                  </a:cubicBezTo>
                  <a:cubicBezTo>
                    <a:pt x="739" y="1789"/>
                    <a:pt x="732" y="1780"/>
                    <a:pt x="725" y="1772"/>
                  </a:cubicBezTo>
                  <a:cubicBezTo>
                    <a:pt x="719" y="1763"/>
                    <a:pt x="712" y="1753"/>
                    <a:pt x="706" y="1744"/>
                  </a:cubicBezTo>
                  <a:cubicBezTo>
                    <a:pt x="657" y="1669"/>
                    <a:pt x="625" y="1582"/>
                    <a:pt x="606" y="1493"/>
                  </a:cubicBezTo>
                  <a:cubicBezTo>
                    <a:pt x="587" y="1403"/>
                    <a:pt x="580" y="1308"/>
                    <a:pt x="584" y="1215"/>
                  </a:cubicBezTo>
                  <a:cubicBezTo>
                    <a:pt x="588" y="1122"/>
                    <a:pt x="588" y="1031"/>
                    <a:pt x="584" y="941"/>
                  </a:cubicBezTo>
                  <a:cubicBezTo>
                    <a:pt x="579" y="852"/>
                    <a:pt x="567" y="764"/>
                    <a:pt x="550" y="681"/>
                  </a:cubicBezTo>
                  <a:cubicBezTo>
                    <a:pt x="545" y="661"/>
                    <a:pt x="540" y="640"/>
                    <a:pt x="535" y="620"/>
                  </a:cubicBezTo>
                  <a:cubicBezTo>
                    <a:pt x="531" y="600"/>
                    <a:pt x="524" y="581"/>
                    <a:pt x="518" y="561"/>
                  </a:cubicBezTo>
                  <a:cubicBezTo>
                    <a:pt x="515" y="551"/>
                    <a:pt x="512" y="542"/>
                    <a:pt x="509" y="532"/>
                  </a:cubicBezTo>
                  <a:cubicBezTo>
                    <a:pt x="508" y="529"/>
                    <a:pt x="508" y="529"/>
                    <a:pt x="508" y="529"/>
                  </a:cubicBezTo>
                  <a:cubicBezTo>
                    <a:pt x="508" y="528"/>
                    <a:pt x="509" y="530"/>
                    <a:pt x="508" y="529"/>
                  </a:cubicBezTo>
                  <a:cubicBezTo>
                    <a:pt x="508" y="528"/>
                    <a:pt x="508" y="528"/>
                    <a:pt x="508" y="528"/>
                  </a:cubicBezTo>
                  <a:cubicBezTo>
                    <a:pt x="507" y="526"/>
                    <a:pt x="507" y="526"/>
                    <a:pt x="507" y="526"/>
                  </a:cubicBezTo>
                  <a:cubicBezTo>
                    <a:pt x="504" y="519"/>
                    <a:pt x="504" y="519"/>
                    <a:pt x="504" y="519"/>
                  </a:cubicBezTo>
                  <a:cubicBezTo>
                    <a:pt x="499" y="505"/>
                    <a:pt x="499" y="505"/>
                    <a:pt x="499" y="505"/>
                  </a:cubicBezTo>
                  <a:cubicBezTo>
                    <a:pt x="495" y="495"/>
                    <a:pt x="492" y="486"/>
                    <a:pt x="488" y="476"/>
                  </a:cubicBezTo>
                  <a:cubicBezTo>
                    <a:pt x="483" y="462"/>
                    <a:pt x="483" y="462"/>
                    <a:pt x="483" y="462"/>
                  </a:cubicBezTo>
                  <a:cubicBezTo>
                    <a:pt x="476" y="450"/>
                    <a:pt x="476" y="450"/>
                    <a:pt x="476" y="450"/>
                  </a:cubicBezTo>
                  <a:cubicBezTo>
                    <a:pt x="468" y="433"/>
                    <a:pt x="460" y="416"/>
                    <a:pt x="452" y="400"/>
                  </a:cubicBezTo>
                  <a:cubicBezTo>
                    <a:pt x="443" y="384"/>
                    <a:pt x="434" y="368"/>
                    <a:pt x="424" y="352"/>
                  </a:cubicBezTo>
                  <a:cubicBezTo>
                    <a:pt x="416" y="336"/>
                    <a:pt x="404" y="323"/>
                    <a:pt x="395" y="308"/>
                  </a:cubicBezTo>
                  <a:cubicBezTo>
                    <a:pt x="390" y="301"/>
                    <a:pt x="385" y="294"/>
                    <a:pt x="380" y="287"/>
                  </a:cubicBezTo>
                  <a:cubicBezTo>
                    <a:pt x="375" y="280"/>
                    <a:pt x="369" y="274"/>
                    <a:pt x="364" y="267"/>
                  </a:cubicBezTo>
                  <a:cubicBezTo>
                    <a:pt x="353" y="254"/>
                    <a:pt x="343" y="241"/>
                    <a:pt x="332" y="229"/>
                  </a:cubicBezTo>
                  <a:cubicBezTo>
                    <a:pt x="321" y="218"/>
                    <a:pt x="310" y="207"/>
                    <a:pt x="299" y="196"/>
                  </a:cubicBezTo>
                  <a:cubicBezTo>
                    <a:pt x="289" y="184"/>
                    <a:pt x="278" y="175"/>
                    <a:pt x="266" y="165"/>
                  </a:cubicBezTo>
                  <a:cubicBezTo>
                    <a:pt x="255" y="156"/>
                    <a:pt x="245" y="146"/>
                    <a:pt x="234" y="137"/>
                  </a:cubicBezTo>
                  <a:cubicBezTo>
                    <a:pt x="212" y="121"/>
                    <a:pt x="191" y="106"/>
                    <a:pt x="172" y="92"/>
                  </a:cubicBezTo>
                  <a:cubicBezTo>
                    <a:pt x="151" y="80"/>
                    <a:pt x="132" y="67"/>
                    <a:pt x="115" y="58"/>
                  </a:cubicBezTo>
                  <a:cubicBezTo>
                    <a:pt x="106" y="54"/>
                    <a:pt x="98" y="49"/>
                    <a:pt x="90" y="45"/>
                  </a:cubicBezTo>
                  <a:cubicBezTo>
                    <a:pt x="82" y="41"/>
                    <a:pt x="74" y="38"/>
                    <a:pt x="67" y="34"/>
                  </a:cubicBezTo>
                  <a:cubicBezTo>
                    <a:pt x="53" y="28"/>
                    <a:pt x="41" y="22"/>
                    <a:pt x="31" y="19"/>
                  </a:cubicBezTo>
                  <a:cubicBezTo>
                    <a:pt x="11" y="11"/>
                    <a:pt x="0" y="6"/>
                    <a:pt x="0" y="6"/>
                  </a:cubicBezTo>
                  <a:cubicBezTo>
                    <a:pt x="2" y="0"/>
                    <a:pt x="2" y="0"/>
                    <a:pt x="2" y="0"/>
                  </a:cubicBezTo>
                  <a:cubicBezTo>
                    <a:pt x="2" y="0"/>
                    <a:pt x="13" y="3"/>
                    <a:pt x="35" y="8"/>
                  </a:cubicBezTo>
                  <a:cubicBezTo>
                    <a:pt x="45" y="10"/>
                    <a:pt x="58" y="14"/>
                    <a:pt x="73" y="19"/>
                  </a:cubicBezTo>
                  <a:cubicBezTo>
                    <a:pt x="81" y="21"/>
                    <a:pt x="89" y="24"/>
                    <a:pt x="98" y="26"/>
                  </a:cubicBezTo>
                  <a:cubicBezTo>
                    <a:pt x="107" y="30"/>
                    <a:pt x="116" y="33"/>
                    <a:pt x="125" y="37"/>
                  </a:cubicBezTo>
                  <a:cubicBezTo>
                    <a:pt x="145" y="44"/>
                    <a:pt x="165" y="54"/>
                    <a:pt x="187" y="64"/>
                  </a:cubicBezTo>
                  <a:cubicBezTo>
                    <a:pt x="210" y="77"/>
                    <a:pt x="233" y="90"/>
                    <a:pt x="257" y="105"/>
                  </a:cubicBezTo>
                  <a:cubicBezTo>
                    <a:pt x="269" y="114"/>
                    <a:pt x="281" y="122"/>
                    <a:pt x="294" y="131"/>
                  </a:cubicBezTo>
                  <a:cubicBezTo>
                    <a:pt x="300" y="136"/>
                    <a:pt x="306" y="141"/>
                    <a:pt x="313" y="145"/>
                  </a:cubicBezTo>
                  <a:cubicBezTo>
                    <a:pt x="319" y="150"/>
                    <a:pt x="325" y="156"/>
                    <a:pt x="331" y="161"/>
                  </a:cubicBezTo>
                  <a:cubicBezTo>
                    <a:pt x="343" y="172"/>
                    <a:pt x="356" y="183"/>
                    <a:pt x="369" y="194"/>
                  </a:cubicBezTo>
                  <a:cubicBezTo>
                    <a:pt x="381" y="206"/>
                    <a:pt x="392" y="219"/>
                    <a:pt x="405" y="232"/>
                  </a:cubicBezTo>
                  <a:cubicBezTo>
                    <a:pt x="452" y="286"/>
                    <a:pt x="499" y="348"/>
                    <a:pt x="534" y="425"/>
                  </a:cubicBezTo>
                  <a:cubicBezTo>
                    <a:pt x="541" y="439"/>
                    <a:pt x="541" y="439"/>
                    <a:pt x="541" y="439"/>
                  </a:cubicBezTo>
                  <a:cubicBezTo>
                    <a:pt x="547" y="453"/>
                    <a:pt x="547" y="453"/>
                    <a:pt x="547" y="453"/>
                  </a:cubicBezTo>
                  <a:cubicBezTo>
                    <a:pt x="551" y="462"/>
                    <a:pt x="555" y="472"/>
                    <a:pt x="559" y="481"/>
                  </a:cubicBezTo>
                  <a:cubicBezTo>
                    <a:pt x="564" y="495"/>
                    <a:pt x="564" y="495"/>
                    <a:pt x="564" y="495"/>
                  </a:cubicBezTo>
                  <a:cubicBezTo>
                    <a:pt x="567" y="502"/>
                    <a:pt x="567" y="502"/>
                    <a:pt x="567" y="502"/>
                  </a:cubicBezTo>
                  <a:cubicBezTo>
                    <a:pt x="569" y="507"/>
                    <a:pt x="569" y="507"/>
                    <a:pt x="569" y="507"/>
                  </a:cubicBezTo>
                  <a:cubicBezTo>
                    <a:pt x="570" y="511"/>
                    <a:pt x="570" y="511"/>
                    <a:pt x="570" y="511"/>
                  </a:cubicBezTo>
                  <a:cubicBezTo>
                    <a:pt x="573" y="521"/>
                    <a:pt x="576" y="531"/>
                    <a:pt x="580" y="542"/>
                  </a:cubicBezTo>
                  <a:cubicBezTo>
                    <a:pt x="585" y="562"/>
                    <a:pt x="593" y="583"/>
                    <a:pt x="598" y="604"/>
                  </a:cubicBezTo>
                  <a:cubicBezTo>
                    <a:pt x="602" y="626"/>
                    <a:pt x="607" y="647"/>
                    <a:pt x="612" y="669"/>
                  </a:cubicBezTo>
                  <a:cubicBezTo>
                    <a:pt x="627" y="756"/>
                    <a:pt x="636" y="847"/>
                    <a:pt x="637" y="940"/>
                  </a:cubicBezTo>
                  <a:cubicBezTo>
                    <a:pt x="636" y="986"/>
                    <a:pt x="636" y="1032"/>
                    <a:pt x="632" y="1079"/>
                  </a:cubicBezTo>
                  <a:cubicBezTo>
                    <a:pt x="629" y="1126"/>
                    <a:pt x="622" y="1171"/>
                    <a:pt x="617" y="1217"/>
                  </a:cubicBezTo>
                  <a:cubicBezTo>
                    <a:pt x="605" y="1308"/>
                    <a:pt x="605" y="1401"/>
                    <a:pt x="624" y="1489"/>
                  </a:cubicBezTo>
                  <a:cubicBezTo>
                    <a:pt x="642" y="1577"/>
                    <a:pt x="678" y="1660"/>
                    <a:pt x="732" y="1725"/>
                  </a:cubicBezTo>
                  <a:cubicBezTo>
                    <a:pt x="739" y="1733"/>
                    <a:pt x="745" y="1741"/>
                    <a:pt x="752" y="1749"/>
                  </a:cubicBezTo>
                  <a:cubicBezTo>
                    <a:pt x="760" y="1756"/>
                    <a:pt x="766" y="1764"/>
                    <a:pt x="774" y="1771"/>
                  </a:cubicBezTo>
                  <a:cubicBezTo>
                    <a:pt x="781" y="1778"/>
                    <a:pt x="789" y="1784"/>
                    <a:pt x="797" y="1790"/>
                  </a:cubicBezTo>
                  <a:cubicBezTo>
                    <a:pt x="802" y="1794"/>
                    <a:pt x="802" y="1794"/>
                    <a:pt x="802" y="1794"/>
                  </a:cubicBezTo>
                  <a:cubicBezTo>
                    <a:pt x="803" y="1794"/>
                    <a:pt x="806" y="1796"/>
                    <a:pt x="808" y="1797"/>
                  </a:cubicBezTo>
                  <a:cubicBezTo>
                    <a:pt x="821" y="1804"/>
                    <a:pt x="821" y="1804"/>
                    <a:pt x="821" y="1804"/>
                  </a:cubicBezTo>
                  <a:cubicBezTo>
                    <a:pt x="830" y="1809"/>
                    <a:pt x="839" y="1814"/>
                    <a:pt x="847" y="1819"/>
                  </a:cubicBezTo>
                  <a:cubicBezTo>
                    <a:pt x="856" y="1824"/>
                    <a:pt x="865" y="1826"/>
                    <a:pt x="874" y="1830"/>
                  </a:cubicBezTo>
                  <a:cubicBezTo>
                    <a:pt x="883" y="1833"/>
                    <a:pt x="891" y="1838"/>
                    <a:pt x="900" y="1840"/>
                  </a:cubicBezTo>
                  <a:cubicBezTo>
                    <a:pt x="909" y="1842"/>
                    <a:pt x="918" y="1845"/>
                    <a:pt x="927" y="1847"/>
                  </a:cubicBezTo>
                  <a:cubicBezTo>
                    <a:pt x="961" y="1854"/>
                    <a:pt x="995" y="1853"/>
                    <a:pt x="1025" y="1843"/>
                  </a:cubicBezTo>
                  <a:cubicBezTo>
                    <a:pt x="1055" y="1832"/>
                    <a:pt x="1081" y="1812"/>
                    <a:pt x="1102" y="1788"/>
                  </a:cubicBezTo>
                  <a:cubicBezTo>
                    <a:pt x="1107" y="1782"/>
                    <a:pt x="1111" y="1776"/>
                    <a:pt x="1116" y="1770"/>
                  </a:cubicBezTo>
                  <a:cubicBezTo>
                    <a:pt x="1121" y="1764"/>
                    <a:pt x="1125" y="1757"/>
                    <a:pt x="1129" y="1751"/>
                  </a:cubicBezTo>
                  <a:cubicBezTo>
                    <a:pt x="1137" y="1738"/>
                    <a:pt x="1145" y="1724"/>
                    <a:pt x="1148" y="1712"/>
                  </a:cubicBezTo>
                  <a:cubicBezTo>
                    <a:pt x="1158" y="1684"/>
                    <a:pt x="1164" y="1656"/>
                    <a:pt x="1165" y="1631"/>
                  </a:cubicBezTo>
                  <a:cubicBezTo>
                    <a:pt x="1167" y="1605"/>
                    <a:pt x="1163" y="1582"/>
                    <a:pt x="1153" y="1563"/>
                  </a:cubicBezTo>
                  <a:cubicBezTo>
                    <a:pt x="1144" y="1544"/>
                    <a:pt x="1129" y="1530"/>
                    <a:pt x="1114" y="1520"/>
                  </a:cubicBezTo>
                  <a:cubicBezTo>
                    <a:pt x="1082" y="1500"/>
                    <a:pt x="1050" y="1494"/>
                    <a:pt x="1030" y="1491"/>
                  </a:cubicBezTo>
                  <a:cubicBezTo>
                    <a:pt x="1009" y="1487"/>
                    <a:pt x="997" y="1487"/>
                    <a:pt x="997" y="1487"/>
                  </a:cubicBezTo>
                  <a:lnTo>
                    <a:pt x="997" y="148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5851" y="420"/>
              <a:ext cx="1083" cy="2295"/>
            </a:xfrm>
            <a:custGeom>
              <a:avLst/>
              <a:gdLst>
                <a:gd name="T0" fmla="*/ 12 w 1109"/>
                <a:gd name="T1" fmla="*/ 1 h 2350"/>
                <a:gd name="T2" fmla="*/ 165 w 1109"/>
                <a:gd name="T3" fmla="*/ 48 h 2350"/>
                <a:gd name="T4" fmla="*/ 335 w 1109"/>
                <a:gd name="T5" fmla="*/ 147 h 2350"/>
                <a:gd name="T6" fmla="*/ 594 w 1109"/>
                <a:gd name="T7" fmla="*/ 634 h 2350"/>
                <a:gd name="T8" fmla="*/ 513 w 1109"/>
                <a:gd name="T9" fmla="*/ 1140 h 2350"/>
                <a:gd name="T10" fmla="*/ 419 w 1109"/>
                <a:gd name="T11" fmla="*/ 1395 h 2350"/>
                <a:gd name="T12" fmla="*/ 384 w 1109"/>
                <a:gd name="T13" fmla="*/ 1526 h 2350"/>
                <a:gd name="T14" fmla="*/ 369 w 1109"/>
                <a:gd name="T15" fmla="*/ 1662 h 2350"/>
                <a:gd name="T16" fmla="*/ 426 w 1109"/>
                <a:gd name="T17" fmla="*/ 2012 h 2350"/>
                <a:gd name="T18" fmla="*/ 570 w 1109"/>
                <a:gd name="T19" fmla="*/ 2216 h 2350"/>
                <a:gd name="T20" fmla="*/ 789 w 1109"/>
                <a:gd name="T21" fmla="*/ 2285 h 2350"/>
                <a:gd name="T22" fmla="*/ 1012 w 1109"/>
                <a:gd name="T23" fmla="*/ 2127 h 2350"/>
                <a:gd name="T24" fmla="*/ 1016 w 1109"/>
                <a:gd name="T25" fmla="*/ 1908 h 2350"/>
                <a:gd name="T26" fmla="*/ 967 w 1109"/>
                <a:gd name="T27" fmla="*/ 1883 h 2350"/>
                <a:gd name="T28" fmla="*/ 825 w 1109"/>
                <a:gd name="T29" fmla="*/ 1882 h 2350"/>
                <a:gd name="T30" fmla="*/ 747 w 1109"/>
                <a:gd name="T31" fmla="*/ 2007 h 2350"/>
                <a:gd name="T32" fmla="*/ 754 w 1109"/>
                <a:gd name="T33" fmla="*/ 2089 h 2350"/>
                <a:gd name="T34" fmla="*/ 753 w 1109"/>
                <a:gd name="T35" fmla="*/ 2102 h 2350"/>
                <a:gd name="T36" fmla="*/ 736 w 1109"/>
                <a:gd name="T37" fmla="*/ 2060 h 2350"/>
                <a:gd name="T38" fmla="*/ 749 w 1109"/>
                <a:gd name="T39" fmla="*/ 1932 h 2350"/>
                <a:gd name="T40" fmla="*/ 860 w 1109"/>
                <a:gd name="T41" fmla="*/ 1834 h 2350"/>
                <a:gd name="T42" fmla="*/ 980 w 1109"/>
                <a:gd name="T43" fmla="*/ 1844 h 2350"/>
                <a:gd name="T44" fmla="*/ 1042 w 1109"/>
                <a:gd name="T45" fmla="*/ 1870 h 2350"/>
                <a:gd name="T46" fmla="*/ 1108 w 1109"/>
                <a:gd name="T47" fmla="*/ 2006 h 2350"/>
                <a:gd name="T48" fmla="*/ 960 w 1109"/>
                <a:gd name="T49" fmla="*/ 2283 h 2350"/>
                <a:gd name="T50" fmla="*/ 771 w 1109"/>
                <a:gd name="T51" fmla="*/ 2350 h 2350"/>
                <a:gd name="T52" fmla="*/ 748 w 1109"/>
                <a:gd name="T53" fmla="*/ 2349 h 2350"/>
                <a:gd name="T54" fmla="*/ 735 w 1109"/>
                <a:gd name="T55" fmla="*/ 2348 h 2350"/>
                <a:gd name="T56" fmla="*/ 725 w 1109"/>
                <a:gd name="T57" fmla="*/ 2347 h 2350"/>
                <a:gd name="T58" fmla="*/ 615 w 1109"/>
                <a:gd name="T59" fmla="*/ 2312 h 2350"/>
                <a:gd name="T60" fmla="*/ 516 w 1109"/>
                <a:gd name="T61" fmla="*/ 2248 h 2350"/>
                <a:gd name="T62" fmla="*/ 467 w 1109"/>
                <a:gd name="T63" fmla="*/ 2195 h 2350"/>
                <a:gd name="T64" fmla="*/ 336 w 1109"/>
                <a:gd name="T65" fmla="*/ 1847 h 2350"/>
                <a:gd name="T66" fmla="*/ 372 w 1109"/>
                <a:gd name="T67" fmla="*/ 1476 h 2350"/>
                <a:gd name="T68" fmla="*/ 529 w 1109"/>
                <a:gd name="T69" fmla="*/ 963 h 2350"/>
                <a:gd name="T70" fmla="*/ 531 w 1109"/>
                <a:gd name="T71" fmla="*/ 563 h 2350"/>
                <a:gd name="T72" fmla="*/ 515 w 1109"/>
                <a:gd name="T73" fmla="*/ 492 h 2350"/>
                <a:gd name="T74" fmla="*/ 310 w 1109"/>
                <a:gd name="T75" fmla="*/ 178 h 2350"/>
                <a:gd name="T76" fmla="*/ 153 w 1109"/>
                <a:gd name="T77" fmla="*/ 70 h 2350"/>
                <a:gd name="T78" fmla="*/ 11 w 1109"/>
                <a:gd name="T79" fmla="*/ 9 h 2350"/>
                <a:gd name="T80" fmla="*/ 1 w 1109"/>
                <a:gd name="T81"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9" h="2350">
                  <a:moveTo>
                    <a:pt x="1" y="0"/>
                  </a:moveTo>
                  <a:cubicBezTo>
                    <a:pt x="1" y="0"/>
                    <a:pt x="5" y="0"/>
                    <a:pt x="12" y="1"/>
                  </a:cubicBezTo>
                  <a:cubicBezTo>
                    <a:pt x="19" y="2"/>
                    <a:pt x="30" y="3"/>
                    <a:pt x="45" y="6"/>
                  </a:cubicBezTo>
                  <a:cubicBezTo>
                    <a:pt x="74" y="12"/>
                    <a:pt x="115" y="25"/>
                    <a:pt x="165" y="48"/>
                  </a:cubicBezTo>
                  <a:cubicBezTo>
                    <a:pt x="189" y="59"/>
                    <a:pt x="217" y="73"/>
                    <a:pt x="245" y="88"/>
                  </a:cubicBezTo>
                  <a:cubicBezTo>
                    <a:pt x="274" y="105"/>
                    <a:pt x="304" y="124"/>
                    <a:pt x="335" y="147"/>
                  </a:cubicBezTo>
                  <a:cubicBezTo>
                    <a:pt x="396" y="193"/>
                    <a:pt x="459" y="256"/>
                    <a:pt x="508" y="339"/>
                  </a:cubicBezTo>
                  <a:cubicBezTo>
                    <a:pt x="557" y="423"/>
                    <a:pt x="585" y="526"/>
                    <a:pt x="594" y="634"/>
                  </a:cubicBezTo>
                  <a:cubicBezTo>
                    <a:pt x="603" y="743"/>
                    <a:pt x="588" y="857"/>
                    <a:pt x="561" y="970"/>
                  </a:cubicBezTo>
                  <a:cubicBezTo>
                    <a:pt x="548" y="1027"/>
                    <a:pt x="531" y="1083"/>
                    <a:pt x="513" y="1140"/>
                  </a:cubicBezTo>
                  <a:cubicBezTo>
                    <a:pt x="495" y="1196"/>
                    <a:pt x="474" y="1254"/>
                    <a:pt x="452" y="1310"/>
                  </a:cubicBezTo>
                  <a:cubicBezTo>
                    <a:pt x="441" y="1338"/>
                    <a:pt x="429" y="1366"/>
                    <a:pt x="419" y="1395"/>
                  </a:cubicBezTo>
                  <a:cubicBezTo>
                    <a:pt x="409" y="1423"/>
                    <a:pt x="401" y="1453"/>
                    <a:pt x="393" y="1482"/>
                  </a:cubicBezTo>
                  <a:cubicBezTo>
                    <a:pt x="384" y="1526"/>
                    <a:pt x="384" y="1526"/>
                    <a:pt x="384" y="1526"/>
                  </a:cubicBezTo>
                  <a:cubicBezTo>
                    <a:pt x="382" y="1541"/>
                    <a:pt x="379" y="1557"/>
                    <a:pt x="377" y="1571"/>
                  </a:cubicBezTo>
                  <a:cubicBezTo>
                    <a:pt x="373" y="1601"/>
                    <a:pt x="371" y="1632"/>
                    <a:pt x="369" y="1662"/>
                  </a:cubicBezTo>
                  <a:cubicBezTo>
                    <a:pt x="367" y="1722"/>
                    <a:pt x="369" y="1783"/>
                    <a:pt x="379" y="1842"/>
                  </a:cubicBezTo>
                  <a:cubicBezTo>
                    <a:pt x="388" y="1901"/>
                    <a:pt x="403" y="1958"/>
                    <a:pt x="426" y="2012"/>
                  </a:cubicBezTo>
                  <a:cubicBezTo>
                    <a:pt x="449" y="2065"/>
                    <a:pt x="477" y="2116"/>
                    <a:pt x="513" y="2160"/>
                  </a:cubicBezTo>
                  <a:cubicBezTo>
                    <a:pt x="530" y="2182"/>
                    <a:pt x="548" y="2200"/>
                    <a:pt x="570" y="2216"/>
                  </a:cubicBezTo>
                  <a:cubicBezTo>
                    <a:pt x="592" y="2232"/>
                    <a:pt x="616" y="2245"/>
                    <a:pt x="640" y="2256"/>
                  </a:cubicBezTo>
                  <a:cubicBezTo>
                    <a:pt x="689" y="2277"/>
                    <a:pt x="742" y="2289"/>
                    <a:pt x="789" y="2285"/>
                  </a:cubicBezTo>
                  <a:cubicBezTo>
                    <a:pt x="838" y="2281"/>
                    <a:pt x="884" y="2261"/>
                    <a:pt x="922" y="2233"/>
                  </a:cubicBezTo>
                  <a:cubicBezTo>
                    <a:pt x="961" y="2205"/>
                    <a:pt x="991" y="2167"/>
                    <a:pt x="1012" y="2127"/>
                  </a:cubicBezTo>
                  <a:cubicBezTo>
                    <a:pt x="1034" y="2086"/>
                    <a:pt x="1050" y="2043"/>
                    <a:pt x="1054" y="2003"/>
                  </a:cubicBezTo>
                  <a:cubicBezTo>
                    <a:pt x="1057" y="1963"/>
                    <a:pt x="1045" y="1929"/>
                    <a:pt x="1016" y="1908"/>
                  </a:cubicBezTo>
                  <a:cubicBezTo>
                    <a:pt x="1009" y="1903"/>
                    <a:pt x="1001" y="1899"/>
                    <a:pt x="993" y="1895"/>
                  </a:cubicBezTo>
                  <a:cubicBezTo>
                    <a:pt x="983" y="1890"/>
                    <a:pt x="976" y="1887"/>
                    <a:pt x="967" y="1883"/>
                  </a:cubicBezTo>
                  <a:cubicBezTo>
                    <a:pt x="949" y="1877"/>
                    <a:pt x="932" y="1872"/>
                    <a:pt x="915" y="1869"/>
                  </a:cubicBezTo>
                  <a:cubicBezTo>
                    <a:pt x="881" y="1863"/>
                    <a:pt x="849" y="1867"/>
                    <a:pt x="825" y="1882"/>
                  </a:cubicBezTo>
                  <a:cubicBezTo>
                    <a:pt x="800" y="1898"/>
                    <a:pt x="782" y="1920"/>
                    <a:pt x="770" y="1942"/>
                  </a:cubicBezTo>
                  <a:cubicBezTo>
                    <a:pt x="758" y="1965"/>
                    <a:pt x="751" y="1987"/>
                    <a:pt x="747" y="2007"/>
                  </a:cubicBezTo>
                  <a:cubicBezTo>
                    <a:pt x="744" y="2027"/>
                    <a:pt x="745" y="2043"/>
                    <a:pt x="747" y="2057"/>
                  </a:cubicBezTo>
                  <a:cubicBezTo>
                    <a:pt x="749" y="2071"/>
                    <a:pt x="752" y="2082"/>
                    <a:pt x="754" y="2089"/>
                  </a:cubicBezTo>
                  <a:cubicBezTo>
                    <a:pt x="757" y="2095"/>
                    <a:pt x="758" y="2099"/>
                    <a:pt x="758" y="2099"/>
                  </a:cubicBezTo>
                  <a:cubicBezTo>
                    <a:pt x="753" y="2102"/>
                    <a:pt x="753" y="2102"/>
                    <a:pt x="753" y="2102"/>
                  </a:cubicBezTo>
                  <a:cubicBezTo>
                    <a:pt x="753" y="2102"/>
                    <a:pt x="751" y="2098"/>
                    <a:pt x="747" y="2091"/>
                  </a:cubicBezTo>
                  <a:cubicBezTo>
                    <a:pt x="744" y="2084"/>
                    <a:pt x="739" y="2074"/>
                    <a:pt x="736" y="2060"/>
                  </a:cubicBezTo>
                  <a:cubicBezTo>
                    <a:pt x="732" y="2046"/>
                    <a:pt x="728" y="2026"/>
                    <a:pt x="730" y="2004"/>
                  </a:cubicBezTo>
                  <a:cubicBezTo>
                    <a:pt x="732" y="1983"/>
                    <a:pt x="738" y="1958"/>
                    <a:pt x="749" y="1932"/>
                  </a:cubicBezTo>
                  <a:cubicBezTo>
                    <a:pt x="761" y="1906"/>
                    <a:pt x="779" y="1879"/>
                    <a:pt x="808" y="1858"/>
                  </a:cubicBezTo>
                  <a:cubicBezTo>
                    <a:pt x="822" y="1847"/>
                    <a:pt x="841" y="1838"/>
                    <a:pt x="860" y="1834"/>
                  </a:cubicBezTo>
                  <a:cubicBezTo>
                    <a:pt x="879" y="1830"/>
                    <a:pt x="899" y="1829"/>
                    <a:pt x="919" y="1831"/>
                  </a:cubicBezTo>
                  <a:cubicBezTo>
                    <a:pt x="940" y="1833"/>
                    <a:pt x="960" y="1837"/>
                    <a:pt x="980" y="1844"/>
                  </a:cubicBezTo>
                  <a:cubicBezTo>
                    <a:pt x="990" y="1846"/>
                    <a:pt x="1001" y="1850"/>
                    <a:pt x="1010" y="1854"/>
                  </a:cubicBezTo>
                  <a:cubicBezTo>
                    <a:pt x="1021" y="1858"/>
                    <a:pt x="1032" y="1863"/>
                    <a:pt x="1042" y="1870"/>
                  </a:cubicBezTo>
                  <a:cubicBezTo>
                    <a:pt x="1063" y="1883"/>
                    <a:pt x="1082" y="1903"/>
                    <a:pt x="1093" y="1928"/>
                  </a:cubicBezTo>
                  <a:cubicBezTo>
                    <a:pt x="1105" y="1952"/>
                    <a:pt x="1109" y="1980"/>
                    <a:pt x="1108" y="2006"/>
                  </a:cubicBezTo>
                  <a:cubicBezTo>
                    <a:pt x="1106" y="2058"/>
                    <a:pt x="1088" y="2107"/>
                    <a:pt x="1066" y="2155"/>
                  </a:cubicBezTo>
                  <a:cubicBezTo>
                    <a:pt x="1041" y="2202"/>
                    <a:pt x="1007" y="2248"/>
                    <a:pt x="960" y="2283"/>
                  </a:cubicBezTo>
                  <a:cubicBezTo>
                    <a:pt x="915" y="2319"/>
                    <a:pt x="857" y="2344"/>
                    <a:pt x="795" y="2349"/>
                  </a:cubicBezTo>
                  <a:cubicBezTo>
                    <a:pt x="787" y="2350"/>
                    <a:pt x="779" y="2350"/>
                    <a:pt x="771" y="2350"/>
                  </a:cubicBezTo>
                  <a:cubicBezTo>
                    <a:pt x="758" y="2350"/>
                    <a:pt x="758" y="2350"/>
                    <a:pt x="758" y="2350"/>
                  </a:cubicBezTo>
                  <a:cubicBezTo>
                    <a:pt x="748" y="2349"/>
                    <a:pt x="748" y="2349"/>
                    <a:pt x="748" y="2349"/>
                  </a:cubicBezTo>
                  <a:cubicBezTo>
                    <a:pt x="737" y="2348"/>
                    <a:pt x="737" y="2348"/>
                    <a:pt x="737" y="2348"/>
                  </a:cubicBezTo>
                  <a:cubicBezTo>
                    <a:pt x="735" y="2348"/>
                    <a:pt x="735" y="2348"/>
                    <a:pt x="735" y="2348"/>
                  </a:cubicBezTo>
                  <a:cubicBezTo>
                    <a:pt x="730" y="2348"/>
                    <a:pt x="730" y="2348"/>
                    <a:pt x="730" y="2348"/>
                  </a:cubicBezTo>
                  <a:cubicBezTo>
                    <a:pt x="725" y="2347"/>
                    <a:pt x="725" y="2347"/>
                    <a:pt x="725" y="2347"/>
                  </a:cubicBezTo>
                  <a:cubicBezTo>
                    <a:pt x="717" y="2346"/>
                    <a:pt x="709" y="2344"/>
                    <a:pt x="702" y="2343"/>
                  </a:cubicBezTo>
                  <a:cubicBezTo>
                    <a:pt x="671" y="2335"/>
                    <a:pt x="642" y="2325"/>
                    <a:pt x="615" y="2312"/>
                  </a:cubicBezTo>
                  <a:cubicBezTo>
                    <a:pt x="587" y="2299"/>
                    <a:pt x="560" y="2283"/>
                    <a:pt x="535" y="2263"/>
                  </a:cubicBezTo>
                  <a:cubicBezTo>
                    <a:pt x="528" y="2259"/>
                    <a:pt x="522" y="2253"/>
                    <a:pt x="516" y="2248"/>
                  </a:cubicBezTo>
                  <a:cubicBezTo>
                    <a:pt x="510" y="2243"/>
                    <a:pt x="503" y="2236"/>
                    <a:pt x="498" y="2231"/>
                  </a:cubicBezTo>
                  <a:cubicBezTo>
                    <a:pt x="487" y="2220"/>
                    <a:pt x="477" y="2208"/>
                    <a:pt x="467" y="2195"/>
                  </a:cubicBezTo>
                  <a:cubicBezTo>
                    <a:pt x="429" y="2145"/>
                    <a:pt x="399" y="2090"/>
                    <a:pt x="378" y="2031"/>
                  </a:cubicBezTo>
                  <a:cubicBezTo>
                    <a:pt x="356" y="1972"/>
                    <a:pt x="342" y="1910"/>
                    <a:pt x="336" y="1847"/>
                  </a:cubicBezTo>
                  <a:cubicBezTo>
                    <a:pt x="329" y="1785"/>
                    <a:pt x="331" y="1722"/>
                    <a:pt x="337" y="1659"/>
                  </a:cubicBezTo>
                  <a:cubicBezTo>
                    <a:pt x="344" y="1597"/>
                    <a:pt x="355" y="1536"/>
                    <a:pt x="372" y="1476"/>
                  </a:cubicBezTo>
                  <a:cubicBezTo>
                    <a:pt x="389" y="1416"/>
                    <a:pt x="412" y="1359"/>
                    <a:pt x="435" y="1303"/>
                  </a:cubicBezTo>
                  <a:cubicBezTo>
                    <a:pt x="480" y="1192"/>
                    <a:pt x="510" y="1076"/>
                    <a:pt x="529" y="963"/>
                  </a:cubicBezTo>
                  <a:cubicBezTo>
                    <a:pt x="548" y="851"/>
                    <a:pt x="552" y="740"/>
                    <a:pt x="541" y="638"/>
                  </a:cubicBezTo>
                  <a:cubicBezTo>
                    <a:pt x="539" y="613"/>
                    <a:pt x="536" y="588"/>
                    <a:pt x="531" y="563"/>
                  </a:cubicBezTo>
                  <a:cubicBezTo>
                    <a:pt x="529" y="551"/>
                    <a:pt x="526" y="539"/>
                    <a:pt x="523" y="528"/>
                  </a:cubicBezTo>
                  <a:cubicBezTo>
                    <a:pt x="521" y="516"/>
                    <a:pt x="518" y="504"/>
                    <a:pt x="515" y="492"/>
                  </a:cubicBezTo>
                  <a:cubicBezTo>
                    <a:pt x="503" y="445"/>
                    <a:pt x="485" y="403"/>
                    <a:pt x="464" y="365"/>
                  </a:cubicBezTo>
                  <a:cubicBezTo>
                    <a:pt x="422" y="287"/>
                    <a:pt x="365" y="226"/>
                    <a:pt x="310" y="178"/>
                  </a:cubicBezTo>
                  <a:cubicBezTo>
                    <a:pt x="282" y="155"/>
                    <a:pt x="254" y="134"/>
                    <a:pt x="228" y="117"/>
                  </a:cubicBezTo>
                  <a:cubicBezTo>
                    <a:pt x="201" y="99"/>
                    <a:pt x="176" y="84"/>
                    <a:pt x="153" y="70"/>
                  </a:cubicBezTo>
                  <a:cubicBezTo>
                    <a:pt x="107" y="43"/>
                    <a:pt x="69" y="27"/>
                    <a:pt x="42" y="18"/>
                  </a:cubicBezTo>
                  <a:cubicBezTo>
                    <a:pt x="29" y="13"/>
                    <a:pt x="18" y="10"/>
                    <a:pt x="11" y="9"/>
                  </a:cubicBezTo>
                  <a:cubicBezTo>
                    <a:pt x="3" y="7"/>
                    <a:pt x="0" y="6"/>
                    <a:pt x="0" y="6"/>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a:off x="5805" y="836"/>
              <a:ext cx="458" cy="1604"/>
            </a:xfrm>
            <a:custGeom>
              <a:avLst/>
              <a:gdLst>
                <a:gd name="T0" fmla="*/ 218 w 469"/>
                <a:gd name="T1" fmla="*/ 0 h 1642"/>
                <a:gd name="T2" fmla="*/ 234 w 469"/>
                <a:gd name="T3" fmla="*/ 16 h 1642"/>
                <a:gd name="T4" fmla="*/ 270 w 469"/>
                <a:gd name="T5" fmla="*/ 66 h 1642"/>
                <a:gd name="T6" fmla="*/ 304 w 469"/>
                <a:gd name="T7" fmla="*/ 158 h 1642"/>
                <a:gd name="T8" fmla="*/ 307 w 469"/>
                <a:gd name="T9" fmla="*/ 285 h 1642"/>
                <a:gd name="T10" fmla="*/ 301 w 469"/>
                <a:gd name="T11" fmla="*/ 320 h 1642"/>
                <a:gd name="T12" fmla="*/ 291 w 469"/>
                <a:gd name="T13" fmla="*/ 356 h 1642"/>
                <a:gd name="T14" fmla="*/ 265 w 469"/>
                <a:gd name="T15" fmla="*/ 428 h 1642"/>
                <a:gd name="T16" fmla="*/ 250 w 469"/>
                <a:gd name="T17" fmla="*/ 464 h 1642"/>
                <a:gd name="T18" fmla="*/ 233 w 469"/>
                <a:gd name="T19" fmla="*/ 501 h 1642"/>
                <a:gd name="T20" fmla="*/ 197 w 469"/>
                <a:gd name="T21" fmla="*/ 576 h 1642"/>
                <a:gd name="T22" fmla="*/ 121 w 469"/>
                <a:gd name="T23" fmla="*/ 732 h 1642"/>
                <a:gd name="T24" fmla="*/ 60 w 469"/>
                <a:gd name="T25" fmla="*/ 899 h 1642"/>
                <a:gd name="T26" fmla="*/ 45 w 469"/>
                <a:gd name="T27" fmla="*/ 987 h 1642"/>
                <a:gd name="T28" fmla="*/ 39 w 469"/>
                <a:gd name="T29" fmla="*/ 1074 h 1642"/>
                <a:gd name="T30" fmla="*/ 59 w 469"/>
                <a:gd name="T31" fmla="*/ 1239 h 1642"/>
                <a:gd name="T32" fmla="*/ 124 w 469"/>
                <a:gd name="T33" fmla="*/ 1380 h 1642"/>
                <a:gd name="T34" fmla="*/ 217 w 469"/>
                <a:gd name="T35" fmla="*/ 1485 h 1642"/>
                <a:gd name="T36" fmla="*/ 313 w 469"/>
                <a:gd name="T37" fmla="*/ 1556 h 1642"/>
                <a:gd name="T38" fmla="*/ 356 w 469"/>
                <a:gd name="T39" fmla="*/ 1582 h 1642"/>
                <a:gd name="T40" fmla="*/ 395 w 469"/>
                <a:gd name="T41" fmla="*/ 1603 h 1642"/>
                <a:gd name="T42" fmla="*/ 449 w 469"/>
                <a:gd name="T43" fmla="*/ 1629 h 1642"/>
                <a:gd name="T44" fmla="*/ 469 w 469"/>
                <a:gd name="T45" fmla="*/ 1638 h 1642"/>
                <a:gd name="T46" fmla="*/ 468 w 469"/>
                <a:gd name="T47" fmla="*/ 1642 h 1642"/>
                <a:gd name="T48" fmla="*/ 447 w 469"/>
                <a:gd name="T49" fmla="*/ 1636 h 1642"/>
                <a:gd name="T50" fmla="*/ 388 w 469"/>
                <a:gd name="T51" fmla="*/ 1617 h 1642"/>
                <a:gd name="T52" fmla="*/ 347 w 469"/>
                <a:gd name="T53" fmla="*/ 1601 h 1642"/>
                <a:gd name="T54" fmla="*/ 300 w 469"/>
                <a:gd name="T55" fmla="*/ 1579 h 1642"/>
                <a:gd name="T56" fmla="*/ 194 w 469"/>
                <a:gd name="T57" fmla="*/ 1512 h 1642"/>
                <a:gd name="T58" fmla="*/ 90 w 469"/>
                <a:gd name="T59" fmla="*/ 1403 h 1642"/>
                <a:gd name="T60" fmla="*/ 19 w 469"/>
                <a:gd name="T61" fmla="*/ 1250 h 1642"/>
                <a:gd name="T62" fmla="*/ 3 w 469"/>
                <a:gd name="T63" fmla="*/ 1072 h 1642"/>
                <a:gd name="T64" fmla="*/ 39 w 469"/>
                <a:gd name="T65" fmla="*/ 893 h 1642"/>
                <a:gd name="T66" fmla="*/ 110 w 469"/>
                <a:gd name="T67" fmla="*/ 727 h 1642"/>
                <a:gd name="T68" fmla="*/ 177 w 469"/>
                <a:gd name="T69" fmla="*/ 567 h 1642"/>
                <a:gd name="T70" fmla="*/ 232 w 469"/>
                <a:gd name="T71" fmla="*/ 415 h 1642"/>
                <a:gd name="T72" fmla="*/ 257 w 469"/>
                <a:gd name="T73" fmla="*/ 345 h 1642"/>
                <a:gd name="T74" fmla="*/ 267 w 469"/>
                <a:gd name="T75" fmla="*/ 312 h 1642"/>
                <a:gd name="T76" fmla="*/ 274 w 469"/>
                <a:gd name="T77" fmla="*/ 280 h 1642"/>
                <a:gd name="T78" fmla="*/ 278 w 469"/>
                <a:gd name="T79" fmla="*/ 162 h 1642"/>
                <a:gd name="T80" fmla="*/ 255 w 469"/>
                <a:gd name="T81" fmla="*/ 74 h 1642"/>
                <a:gd name="T82" fmla="*/ 227 w 469"/>
                <a:gd name="T83" fmla="*/ 21 h 1642"/>
                <a:gd name="T84" fmla="*/ 215 w 469"/>
                <a:gd name="T85" fmla="*/ 3 h 1642"/>
                <a:gd name="T86" fmla="*/ 218 w 469"/>
                <a:gd name="T87"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1642">
                  <a:moveTo>
                    <a:pt x="218" y="0"/>
                  </a:moveTo>
                  <a:cubicBezTo>
                    <a:pt x="218" y="0"/>
                    <a:pt x="224" y="5"/>
                    <a:pt x="234" y="16"/>
                  </a:cubicBezTo>
                  <a:cubicBezTo>
                    <a:pt x="243" y="26"/>
                    <a:pt x="257" y="43"/>
                    <a:pt x="270" y="66"/>
                  </a:cubicBezTo>
                  <a:cubicBezTo>
                    <a:pt x="283" y="90"/>
                    <a:pt x="296" y="120"/>
                    <a:pt x="304" y="158"/>
                  </a:cubicBezTo>
                  <a:cubicBezTo>
                    <a:pt x="312" y="195"/>
                    <a:pt x="314" y="239"/>
                    <a:pt x="307" y="285"/>
                  </a:cubicBezTo>
                  <a:cubicBezTo>
                    <a:pt x="305" y="297"/>
                    <a:pt x="304" y="308"/>
                    <a:pt x="301" y="320"/>
                  </a:cubicBezTo>
                  <a:cubicBezTo>
                    <a:pt x="298" y="332"/>
                    <a:pt x="295" y="344"/>
                    <a:pt x="291" y="356"/>
                  </a:cubicBezTo>
                  <a:cubicBezTo>
                    <a:pt x="284" y="380"/>
                    <a:pt x="275" y="403"/>
                    <a:pt x="265" y="428"/>
                  </a:cubicBezTo>
                  <a:cubicBezTo>
                    <a:pt x="260" y="440"/>
                    <a:pt x="255" y="452"/>
                    <a:pt x="250" y="464"/>
                  </a:cubicBezTo>
                  <a:cubicBezTo>
                    <a:pt x="244" y="476"/>
                    <a:pt x="239" y="488"/>
                    <a:pt x="233" y="501"/>
                  </a:cubicBezTo>
                  <a:cubicBezTo>
                    <a:pt x="221" y="525"/>
                    <a:pt x="209" y="550"/>
                    <a:pt x="197" y="576"/>
                  </a:cubicBezTo>
                  <a:cubicBezTo>
                    <a:pt x="171" y="626"/>
                    <a:pt x="145" y="678"/>
                    <a:pt x="121" y="732"/>
                  </a:cubicBezTo>
                  <a:cubicBezTo>
                    <a:pt x="94" y="785"/>
                    <a:pt x="74" y="841"/>
                    <a:pt x="60" y="899"/>
                  </a:cubicBezTo>
                  <a:cubicBezTo>
                    <a:pt x="54" y="928"/>
                    <a:pt x="48" y="957"/>
                    <a:pt x="45" y="987"/>
                  </a:cubicBezTo>
                  <a:cubicBezTo>
                    <a:pt x="41" y="1016"/>
                    <a:pt x="39" y="1045"/>
                    <a:pt x="39" y="1074"/>
                  </a:cubicBezTo>
                  <a:cubicBezTo>
                    <a:pt x="38" y="1131"/>
                    <a:pt x="44" y="1187"/>
                    <a:pt x="59" y="1239"/>
                  </a:cubicBezTo>
                  <a:cubicBezTo>
                    <a:pt x="74" y="1291"/>
                    <a:pt x="97" y="1338"/>
                    <a:pt x="124" y="1380"/>
                  </a:cubicBezTo>
                  <a:cubicBezTo>
                    <a:pt x="152" y="1420"/>
                    <a:pt x="185" y="1455"/>
                    <a:pt x="217" y="1485"/>
                  </a:cubicBezTo>
                  <a:cubicBezTo>
                    <a:pt x="250" y="1513"/>
                    <a:pt x="283" y="1537"/>
                    <a:pt x="313" y="1556"/>
                  </a:cubicBezTo>
                  <a:cubicBezTo>
                    <a:pt x="328" y="1566"/>
                    <a:pt x="343" y="1575"/>
                    <a:pt x="356" y="1582"/>
                  </a:cubicBezTo>
                  <a:cubicBezTo>
                    <a:pt x="370" y="1590"/>
                    <a:pt x="383" y="1596"/>
                    <a:pt x="395" y="1603"/>
                  </a:cubicBezTo>
                  <a:cubicBezTo>
                    <a:pt x="417" y="1615"/>
                    <a:pt x="437" y="1623"/>
                    <a:pt x="449" y="1629"/>
                  </a:cubicBezTo>
                  <a:cubicBezTo>
                    <a:pt x="462" y="1635"/>
                    <a:pt x="469" y="1638"/>
                    <a:pt x="469" y="1638"/>
                  </a:cubicBezTo>
                  <a:cubicBezTo>
                    <a:pt x="468" y="1642"/>
                    <a:pt x="468" y="1642"/>
                    <a:pt x="468" y="1642"/>
                  </a:cubicBezTo>
                  <a:cubicBezTo>
                    <a:pt x="468" y="1642"/>
                    <a:pt x="460" y="1640"/>
                    <a:pt x="447" y="1636"/>
                  </a:cubicBezTo>
                  <a:cubicBezTo>
                    <a:pt x="433" y="1632"/>
                    <a:pt x="413" y="1627"/>
                    <a:pt x="388" y="1617"/>
                  </a:cubicBezTo>
                  <a:cubicBezTo>
                    <a:pt x="376" y="1613"/>
                    <a:pt x="362" y="1607"/>
                    <a:pt x="347" y="1601"/>
                  </a:cubicBezTo>
                  <a:cubicBezTo>
                    <a:pt x="332" y="1595"/>
                    <a:pt x="317" y="1587"/>
                    <a:pt x="300" y="1579"/>
                  </a:cubicBezTo>
                  <a:cubicBezTo>
                    <a:pt x="267" y="1563"/>
                    <a:pt x="231" y="1540"/>
                    <a:pt x="194" y="1512"/>
                  </a:cubicBezTo>
                  <a:cubicBezTo>
                    <a:pt x="158" y="1483"/>
                    <a:pt x="121" y="1447"/>
                    <a:pt x="90" y="1403"/>
                  </a:cubicBezTo>
                  <a:cubicBezTo>
                    <a:pt x="58" y="1360"/>
                    <a:pt x="34" y="1307"/>
                    <a:pt x="19" y="1250"/>
                  </a:cubicBezTo>
                  <a:cubicBezTo>
                    <a:pt x="5" y="1193"/>
                    <a:pt x="0" y="1133"/>
                    <a:pt x="3" y="1072"/>
                  </a:cubicBezTo>
                  <a:cubicBezTo>
                    <a:pt x="7" y="1011"/>
                    <a:pt x="20" y="951"/>
                    <a:pt x="39" y="893"/>
                  </a:cubicBezTo>
                  <a:cubicBezTo>
                    <a:pt x="58" y="836"/>
                    <a:pt x="83" y="780"/>
                    <a:pt x="110" y="727"/>
                  </a:cubicBezTo>
                  <a:cubicBezTo>
                    <a:pt x="135" y="674"/>
                    <a:pt x="157" y="620"/>
                    <a:pt x="177" y="567"/>
                  </a:cubicBezTo>
                  <a:cubicBezTo>
                    <a:pt x="196" y="515"/>
                    <a:pt x="215" y="464"/>
                    <a:pt x="232" y="415"/>
                  </a:cubicBezTo>
                  <a:cubicBezTo>
                    <a:pt x="241" y="391"/>
                    <a:pt x="250" y="368"/>
                    <a:pt x="257" y="345"/>
                  </a:cubicBezTo>
                  <a:cubicBezTo>
                    <a:pt x="260" y="334"/>
                    <a:pt x="264" y="323"/>
                    <a:pt x="267" y="312"/>
                  </a:cubicBezTo>
                  <a:cubicBezTo>
                    <a:pt x="270" y="301"/>
                    <a:pt x="271" y="290"/>
                    <a:pt x="274" y="280"/>
                  </a:cubicBezTo>
                  <a:cubicBezTo>
                    <a:pt x="281" y="237"/>
                    <a:pt x="282" y="197"/>
                    <a:pt x="278" y="162"/>
                  </a:cubicBezTo>
                  <a:cubicBezTo>
                    <a:pt x="273" y="127"/>
                    <a:pt x="264" y="97"/>
                    <a:pt x="255" y="74"/>
                  </a:cubicBezTo>
                  <a:cubicBezTo>
                    <a:pt x="246" y="50"/>
                    <a:pt x="235" y="32"/>
                    <a:pt x="227" y="21"/>
                  </a:cubicBezTo>
                  <a:cubicBezTo>
                    <a:pt x="220" y="9"/>
                    <a:pt x="215" y="3"/>
                    <a:pt x="215" y="3"/>
                  </a:cubicBezTo>
                  <a:lnTo>
                    <a:pt x="21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6045" y="1997"/>
              <a:ext cx="157" cy="120"/>
            </a:xfrm>
            <a:custGeom>
              <a:avLst/>
              <a:gdLst>
                <a:gd name="T0" fmla="*/ 161 w 161"/>
                <a:gd name="T1" fmla="*/ 31 h 123"/>
                <a:gd name="T2" fmla="*/ 126 w 161"/>
                <a:gd name="T3" fmla="*/ 21 h 123"/>
                <a:gd name="T4" fmla="*/ 109 w 161"/>
                <a:gd name="T5" fmla="*/ 19 h 123"/>
                <a:gd name="T6" fmla="*/ 90 w 161"/>
                <a:gd name="T7" fmla="*/ 18 h 123"/>
                <a:gd name="T8" fmla="*/ 72 w 161"/>
                <a:gd name="T9" fmla="*/ 21 h 123"/>
                <a:gd name="T10" fmla="*/ 55 w 161"/>
                <a:gd name="T11" fmla="*/ 29 h 123"/>
                <a:gd name="T12" fmla="*/ 40 w 161"/>
                <a:gd name="T13" fmla="*/ 41 h 123"/>
                <a:gd name="T14" fmla="*/ 29 w 161"/>
                <a:gd name="T15" fmla="*/ 56 h 123"/>
                <a:gd name="T16" fmla="*/ 19 w 161"/>
                <a:gd name="T17" fmla="*/ 73 h 123"/>
                <a:gd name="T18" fmla="*/ 13 w 161"/>
                <a:gd name="T19" fmla="*/ 88 h 123"/>
                <a:gd name="T20" fmla="*/ 4 w 161"/>
                <a:gd name="T21" fmla="*/ 113 h 123"/>
                <a:gd name="T22" fmla="*/ 0 w 161"/>
                <a:gd name="T23" fmla="*/ 123 h 123"/>
                <a:gd name="T24" fmla="*/ 0 w 161"/>
                <a:gd name="T25" fmla="*/ 113 h 123"/>
                <a:gd name="T26" fmla="*/ 0 w 161"/>
                <a:gd name="T27" fmla="*/ 101 h 123"/>
                <a:gd name="T28" fmla="*/ 1 w 161"/>
                <a:gd name="T29" fmla="*/ 85 h 123"/>
                <a:gd name="T30" fmla="*/ 5 w 161"/>
                <a:gd name="T31" fmla="*/ 67 h 123"/>
                <a:gd name="T32" fmla="*/ 13 w 161"/>
                <a:gd name="T33" fmla="*/ 48 h 123"/>
                <a:gd name="T34" fmla="*/ 26 w 161"/>
                <a:gd name="T35" fmla="*/ 28 h 123"/>
                <a:gd name="T36" fmla="*/ 44 w 161"/>
                <a:gd name="T37" fmla="*/ 12 h 123"/>
                <a:gd name="T38" fmla="*/ 67 w 161"/>
                <a:gd name="T39" fmla="*/ 3 h 123"/>
                <a:gd name="T40" fmla="*/ 79 w 161"/>
                <a:gd name="T41" fmla="*/ 1 h 123"/>
                <a:gd name="T42" fmla="*/ 90 w 161"/>
                <a:gd name="T43" fmla="*/ 0 h 123"/>
                <a:gd name="T44" fmla="*/ 129 w 161"/>
                <a:gd name="T45" fmla="*/ 10 h 123"/>
                <a:gd name="T46" fmla="*/ 161 w 161"/>
                <a:gd name="T47" fmla="*/ 3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23">
                  <a:moveTo>
                    <a:pt x="161" y="31"/>
                  </a:moveTo>
                  <a:cubicBezTo>
                    <a:pt x="161" y="31"/>
                    <a:pt x="146" y="26"/>
                    <a:pt x="126" y="21"/>
                  </a:cubicBezTo>
                  <a:cubicBezTo>
                    <a:pt x="120" y="20"/>
                    <a:pt x="115" y="19"/>
                    <a:pt x="109" y="19"/>
                  </a:cubicBezTo>
                  <a:cubicBezTo>
                    <a:pt x="103" y="18"/>
                    <a:pt x="97" y="18"/>
                    <a:pt x="90" y="18"/>
                  </a:cubicBezTo>
                  <a:cubicBezTo>
                    <a:pt x="84" y="19"/>
                    <a:pt x="78" y="19"/>
                    <a:pt x="72" y="21"/>
                  </a:cubicBezTo>
                  <a:cubicBezTo>
                    <a:pt x="66" y="23"/>
                    <a:pt x="60" y="26"/>
                    <a:pt x="55" y="29"/>
                  </a:cubicBezTo>
                  <a:cubicBezTo>
                    <a:pt x="50" y="32"/>
                    <a:pt x="44" y="36"/>
                    <a:pt x="40" y="41"/>
                  </a:cubicBezTo>
                  <a:cubicBezTo>
                    <a:pt x="37" y="46"/>
                    <a:pt x="31" y="50"/>
                    <a:pt x="29" y="56"/>
                  </a:cubicBezTo>
                  <a:cubicBezTo>
                    <a:pt x="26" y="62"/>
                    <a:pt x="22" y="67"/>
                    <a:pt x="19" y="73"/>
                  </a:cubicBezTo>
                  <a:cubicBezTo>
                    <a:pt x="17" y="78"/>
                    <a:pt x="15" y="83"/>
                    <a:pt x="13" y="88"/>
                  </a:cubicBezTo>
                  <a:cubicBezTo>
                    <a:pt x="8" y="98"/>
                    <a:pt x="6" y="107"/>
                    <a:pt x="4" y="113"/>
                  </a:cubicBezTo>
                  <a:cubicBezTo>
                    <a:pt x="1" y="119"/>
                    <a:pt x="0" y="123"/>
                    <a:pt x="0" y="123"/>
                  </a:cubicBezTo>
                  <a:cubicBezTo>
                    <a:pt x="0" y="123"/>
                    <a:pt x="0" y="119"/>
                    <a:pt x="0" y="113"/>
                  </a:cubicBezTo>
                  <a:cubicBezTo>
                    <a:pt x="0" y="109"/>
                    <a:pt x="0" y="105"/>
                    <a:pt x="0" y="101"/>
                  </a:cubicBezTo>
                  <a:cubicBezTo>
                    <a:pt x="0" y="96"/>
                    <a:pt x="0" y="91"/>
                    <a:pt x="1" y="85"/>
                  </a:cubicBezTo>
                  <a:cubicBezTo>
                    <a:pt x="3" y="80"/>
                    <a:pt x="4" y="74"/>
                    <a:pt x="5" y="67"/>
                  </a:cubicBezTo>
                  <a:cubicBezTo>
                    <a:pt x="7" y="61"/>
                    <a:pt x="10" y="54"/>
                    <a:pt x="13" y="48"/>
                  </a:cubicBezTo>
                  <a:cubicBezTo>
                    <a:pt x="16" y="41"/>
                    <a:pt x="21" y="35"/>
                    <a:pt x="26" y="28"/>
                  </a:cubicBezTo>
                  <a:cubicBezTo>
                    <a:pt x="31" y="22"/>
                    <a:pt x="37" y="17"/>
                    <a:pt x="44" y="12"/>
                  </a:cubicBezTo>
                  <a:cubicBezTo>
                    <a:pt x="51" y="8"/>
                    <a:pt x="59" y="4"/>
                    <a:pt x="67" y="3"/>
                  </a:cubicBezTo>
                  <a:cubicBezTo>
                    <a:pt x="71" y="1"/>
                    <a:pt x="75" y="1"/>
                    <a:pt x="79" y="1"/>
                  </a:cubicBezTo>
                  <a:cubicBezTo>
                    <a:pt x="83" y="1"/>
                    <a:pt x="87" y="0"/>
                    <a:pt x="90" y="0"/>
                  </a:cubicBezTo>
                  <a:cubicBezTo>
                    <a:pt x="106" y="1"/>
                    <a:pt x="119" y="6"/>
                    <a:pt x="129" y="10"/>
                  </a:cubicBezTo>
                  <a:cubicBezTo>
                    <a:pt x="150" y="20"/>
                    <a:pt x="161" y="31"/>
                    <a:pt x="161" y="3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a:off x="4929" y="1766"/>
              <a:ext cx="709" cy="873"/>
            </a:xfrm>
            <a:custGeom>
              <a:avLst/>
              <a:gdLst>
                <a:gd name="T0" fmla="*/ 410 w 726"/>
                <a:gd name="T1" fmla="*/ 17 h 894"/>
                <a:gd name="T2" fmla="*/ 471 w 726"/>
                <a:gd name="T3" fmla="*/ 1 h 894"/>
                <a:gd name="T4" fmla="*/ 506 w 726"/>
                <a:gd name="T5" fmla="*/ 3 h 894"/>
                <a:gd name="T6" fmla="*/ 540 w 726"/>
                <a:gd name="T7" fmla="*/ 18 h 894"/>
                <a:gd name="T8" fmla="*/ 565 w 726"/>
                <a:gd name="T9" fmla="*/ 43 h 894"/>
                <a:gd name="T10" fmla="*/ 619 w 726"/>
                <a:gd name="T11" fmla="*/ 115 h 894"/>
                <a:gd name="T12" fmla="*/ 715 w 726"/>
                <a:gd name="T13" fmla="*/ 267 h 894"/>
                <a:gd name="T14" fmla="*/ 726 w 726"/>
                <a:gd name="T15" fmla="*/ 302 h 894"/>
                <a:gd name="T16" fmla="*/ 714 w 726"/>
                <a:gd name="T17" fmla="*/ 334 h 894"/>
                <a:gd name="T18" fmla="*/ 596 w 726"/>
                <a:gd name="T19" fmla="*/ 476 h 894"/>
                <a:gd name="T20" fmla="*/ 516 w 726"/>
                <a:gd name="T21" fmla="*/ 569 h 894"/>
                <a:gd name="T22" fmla="*/ 428 w 726"/>
                <a:gd name="T23" fmla="*/ 655 h 894"/>
                <a:gd name="T24" fmla="*/ 331 w 726"/>
                <a:gd name="T25" fmla="*/ 732 h 894"/>
                <a:gd name="T26" fmla="*/ 173 w 726"/>
                <a:gd name="T27" fmla="*/ 825 h 894"/>
                <a:gd name="T28" fmla="*/ 61 w 726"/>
                <a:gd name="T29" fmla="*/ 876 h 894"/>
                <a:gd name="T30" fmla="*/ 0 w 726"/>
                <a:gd name="T31" fmla="*/ 890 h 894"/>
                <a:gd name="T32" fmla="*/ 103 w 726"/>
                <a:gd name="T33" fmla="*/ 825 h 894"/>
                <a:gd name="T34" fmla="*/ 202 w 726"/>
                <a:gd name="T35" fmla="*/ 757 h 894"/>
                <a:gd name="T36" fmla="*/ 300 w 726"/>
                <a:gd name="T37" fmla="*/ 688 h 894"/>
                <a:gd name="T38" fmla="*/ 395 w 726"/>
                <a:gd name="T39" fmla="*/ 616 h 894"/>
                <a:gd name="T40" fmla="*/ 486 w 726"/>
                <a:gd name="T41" fmla="*/ 538 h 894"/>
                <a:gd name="T42" fmla="*/ 577 w 726"/>
                <a:gd name="T43" fmla="*/ 458 h 894"/>
                <a:gd name="T44" fmla="*/ 662 w 726"/>
                <a:gd name="T45" fmla="*/ 372 h 894"/>
                <a:gd name="T46" fmla="*/ 704 w 726"/>
                <a:gd name="T47" fmla="*/ 314 h 894"/>
                <a:gd name="T48" fmla="*/ 698 w 726"/>
                <a:gd name="T49" fmla="*/ 283 h 894"/>
                <a:gd name="T50" fmla="*/ 696 w 726"/>
                <a:gd name="T51" fmla="*/ 281 h 894"/>
                <a:gd name="T52" fmla="*/ 582 w 726"/>
                <a:gd name="T53" fmla="*/ 141 h 894"/>
                <a:gd name="T54" fmla="*/ 531 w 726"/>
                <a:gd name="T55" fmla="*/ 67 h 894"/>
                <a:gd name="T56" fmla="*/ 516 w 726"/>
                <a:gd name="T57" fmla="*/ 48 h 894"/>
                <a:gd name="T58" fmla="*/ 496 w 726"/>
                <a:gd name="T59" fmla="*/ 37 h 894"/>
                <a:gd name="T60" fmla="*/ 472 w 726"/>
                <a:gd name="T61" fmla="*/ 32 h 894"/>
                <a:gd name="T62" fmla="*/ 358 w 726"/>
                <a:gd name="T63" fmla="*/ 5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6" h="894">
                  <a:moveTo>
                    <a:pt x="356" y="47"/>
                  </a:moveTo>
                  <a:cubicBezTo>
                    <a:pt x="372" y="35"/>
                    <a:pt x="390" y="25"/>
                    <a:pt x="410" y="17"/>
                  </a:cubicBezTo>
                  <a:cubicBezTo>
                    <a:pt x="419" y="12"/>
                    <a:pt x="429" y="9"/>
                    <a:pt x="439" y="6"/>
                  </a:cubicBezTo>
                  <a:cubicBezTo>
                    <a:pt x="450" y="4"/>
                    <a:pt x="460" y="1"/>
                    <a:pt x="471" y="1"/>
                  </a:cubicBezTo>
                  <a:cubicBezTo>
                    <a:pt x="477" y="0"/>
                    <a:pt x="483" y="0"/>
                    <a:pt x="488" y="1"/>
                  </a:cubicBezTo>
                  <a:cubicBezTo>
                    <a:pt x="494" y="1"/>
                    <a:pt x="500" y="2"/>
                    <a:pt x="506" y="3"/>
                  </a:cubicBezTo>
                  <a:cubicBezTo>
                    <a:pt x="512" y="4"/>
                    <a:pt x="518" y="6"/>
                    <a:pt x="523" y="8"/>
                  </a:cubicBezTo>
                  <a:cubicBezTo>
                    <a:pt x="529" y="10"/>
                    <a:pt x="535" y="14"/>
                    <a:pt x="540" y="18"/>
                  </a:cubicBezTo>
                  <a:cubicBezTo>
                    <a:pt x="545" y="21"/>
                    <a:pt x="550" y="26"/>
                    <a:pt x="554" y="30"/>
                  </a:cubicBezTo>
                  <a:cubicBezTo>
                    <a:pt x="559" y="36"/>
                    <a:pt x="562" y="39"/>
                    <a:pt x="565" y="43"/>
                  </a:cubicBezTo>
                  <a:cubicBezTo>
                    <a:pt x="571" y="51"/>
                    <a:pt x="577" y="59"/>
                    <a:pt x="583" y="67"/>
                  </a:cubicBezTo>
                  <a:cubicBezTo>
                    <a:pt x="595" y="83"/>
                    <a:pt x="607" y="99"/>
                    <a:pt x="619" y="115"/>
                  </a:cubicBezTo>
                  <a:cubicBezTo>
                    <a:pt x="631" y="131"/>
                    <a:pt x="642" y="148"/>
                    <a:pt x="653" y="164"/>
                  </a:cubicBezTo>
                  <a:cubicBezTo>
                    <a:pt x="674" y="198"/>
                    <a:pt x="694" y="233"/>
                    <a:pt x="715" y="267"/>
                  </a:cubicBezTo>
                  <a:cubicBezTo>
                    <a:pt x="714" y="265"/>
                    <a:pt x="714" y="265"/>
                    <a:pt x="714" y="265"/>
                  </a:cubicBezTo>
                  <a:cubicBezTo>
                    <a:pt x="724" y="277"/>
                    <a:pt x="726" y="290"/>
                    <a:pt x="726" y="302"/>
                  </a:cubicBezTo>
                  <a:cubicBezTo>
                    <a:pt x="725" y="308"/>
                    <a:pt x="723" y="314"/>
                    <a:pt x="721" y="319"/>
                  </a:cubicBezTo>
                  <a:cubicBezTo>
                    <a:pt x="714" y="334"/>
                    <a:pt x="714" y="334"/>
                    <a:pt x="714" y="334"/>
                  </a:cubicBezTo>
                  <a:cubicBezTo>
                    <a:pt x="701" y="353"/>
                    <a:pt x="687" y="367"/>
                    <a:pt x="674" y="383"/>
                  </a:cubicBezTo>
                  <a:cubicBezTo>
                    <a:pt x="648" y="413"/>
                    <a:pt x="622" y="445"/>
                    <a:pt x="596" y="476"/>
                  </a:cubicBezTo>
                  <a:cubicBezTo>
                    <a:pt x="557" y="523"/>
                    <a:pt x="557" y="523"/>
                    <a:pt x="557" y="523"/>
                  </a:cubicBezTo>
                  <a:cubicBezTo>
                    <a:pt x="544" y="539"/>
                    <a:pt x="530" y="554"/>
                    <a:pt x="516" y="569"/>
                  </a:cubicBezTo>
                  <a:cubicBezTo>
                    <a:pt x="502" y="584"/>
                    <a:pt x="488" y="599"/>
                    <a:pt x="473" y="613"/>
                  </a:cubicBezTo>
                  <a:cubicBezTo>
                    <a:pt x="428" y="655"/>
                    <a:pt x="428" y="655"/>
                    <a:pt x="428" y="655"/>
                  </a:cubicBezTo>
                  <a:cubicBezTo>
                    <a:pt x="413" y="669"/>
                    <a:pt x="397" y="682"/>
                    <a:pt x="381" y="695"/>
                  </a:cubicBezTo>
                  <a:cubicBezTo>
                    <a:pt x="365" y="708"/>
                    <a:pt x="348" y="720"/>
                    <a:pt x="331" y="732"/>
                  </a:cubicBezTo>
                  <a:cubicBezTo>
                    <a:pt x="297" y="754"/>
                    <a:pt x="263" y="776"/>
                    <a:pt x="227" y="796"/>
                  </a:cubicBezTo>
                  <a:cubicBezTo>
                    <a:pt x="209" y="806"/>
                    <a:pt x="191" y="816"/>
                    <a:pt x="173" y="825"/>
                  </a:cubicBezTo>
                  <a:cubicBezTo>
                    <a:pt x="155" y="835"/>
                    <a:pt x="136" y="844"/>
                    <a:pt x="118" y="852"/>
                  </a:cubicBezTo>
                  <a:cubicBezTo>
                    <a:pt x="99" y="860"/>
                    <a:pt x="80" y="869"/>
                    <a:pt x="61" y="876"/>
                  </a:cubicBezTo>
                  <a:cubicBezTo>
                    <a:pt x="41" y="882"/>
                    <a:pt x="22" y="889"/>
                    <a:pt x="2" y="894"/>
                  </a:cubicBezTo>
                  <a:cubicBezTo>
                    <a:pt x="0" y="890"/>
                    <a:pt x="0" y="890"/>
                    <a:pt x="0" y="890"/>
                  </a:cubicBezTo>
                  <a:cubicBezTo>
                    <a:pt x="17" y="879"/>
                    <a:pt x="35" y="868"/>
                    <a:pt x="52" y="858"/>
                  </a:cubicBezTo>
                  <a:cubicBezTo>
                    <a:pt x="103" y="825"/>
                    <a:pt x="103" y="825"/>
                    <a:pt x="103" y="825"/>
                  </a:cubicBezTo>
                  <a:cubicBezTo>
                    <a:pt x="120" y="814"/>
                    <a:pt x="136" y="802"/>
                    <a:pt x="153" y="791"/>
                  </a:cubicBezTo>
                  <a:cubicBezTo>
                    <a:pt x="170" y="781"/>
                    <a:pt x="186" y="768"/>
                    <a:pt x="202" y="757"/>
                  </a:cubicBezTo>
                  <a:cubicBezTo>
                    <a:pt x="219" y="746"/>
                    <a:pt x="235" y="734"/>
                    <a:pt x="251" y="723"/>
                  </a:cubicBezTo>
                  <a:cubicBezTo>
                    <a:pt x="268" y="711"/>
                    <a:pt x="284" y="699"/>
                    <a:pt x="300" y="688"/>
                  </a:cubicBezTo>
                  <a:cubicBezTo>
                    <a:pt x="316" y="676"/>
                    <a:pt x="333" y="665"/>
                    <a:pt x="348" y="652"/>
                  </a:cubicBezTo>
                  <a:cubicBezTo>
                    <a:pt x="364" y="640"/>
                    <a:pt x="380" y="629"/>
                    <a:pt x="395" y="616"/>
                  </a:cubicBezTo>
                  <a:cubicBezTo>
                    <a:pt x="441" y="578"/>
                    <a:pt x="441" y="578"/>
                    <a:pt x="441" y="578"/>
                  </a:cubicBezTo>
                  <a:cubicBezTo>
                    <a:pt x="457" y="565"/>
                    <a:pt x="471" y="551"/>
                    <a:pt x="486" y="538"/>
                  </a:cubicBezTo>
                  <a:cubicBezTo>
                    <a:pt x="531" y="498"/>
                    <a:pt x="531" y="498"/>
                    <a:pt x="531" y="498"/>
                  </a:cubicBezTo>
                  <a:cubicBezTo>
                    <a:pt x="577" y="458"/>
                    <a:pt x="577" y="458"/>
                    <a:pt x="577" y="458"/>
                  </a:cubicBezTo>
                  <a:cubicBezTo>
                    <a:pt x="592" y="444"/>
                    <a:pt x="606" y="430"/>
                    <a:pt x="621" y="416"/>
                  </a:cubicBezTo>
                  <a:cubicBezTo>
                    <a:pt x="635" y="402"/>
                    <a:pt x="649" y="387"/>
                    <a:pt x="662" y="372"/>
                  </a:cubicBezTo>
                  <a:cubicBezTo>
                    <a:pt x="676" y="358"/>
                    <a:pt x="690" y="342"/>
                    <a:pt x="699" y="326"/>
                  </a:cubicBezTo>
                  <a:cubicBezTo>
                    <a:pt x="704" y="314"/>
                    <a:pt x="704" y="314"/>
                    <a:pt x="704" y="314"/>
                  </a:cubicBezTo>
                  <a:cubicBezTo>
                    <a:pt x="705" y="309"/>
                    <a:pt x="706" y="305"/>
                    <a:pt x="706" y="301"/>
                  </a:cubicBezTo>
                  <a:cubicBezTo>
                    <a:pt x="706" y="294"/>
                    <a:pt x="702" y="286"/>
                    <a:pt x="698" y="283"/>
                  </a:cubicBezTo>
                  <a:cubicBezTo>
                    <a:pt x="698" y="283"/>
                    <a:pt x="698" y="283"/>
                    <a:pt x="698" y="283"/>
                  </a:cubicBezTo>
                  <a:cubicBezTo>
                    <a:pt x="696" y="281"/>
                    <a:pt x="696" y="281"/>
                    <a:pt x="696" y="281"/>
                  </a:cubicBezTo>
                  <a:cubicBezTo>
                    <a:pt x="671" y="250"/>
                    <a:pt x="644" y="220"/>
                    <a:pt x="619" y="189"/>
                  </a:cubicBezTo>
                  <a:cubicBezTo>
                    <a:pt x="606" y="173"/>
                    <a:pt x="594" y="158"/>
                    <a:pt x="582" y="141"/>
                  </a:cubicBezTo>
                  <a:cubicBezTo>
                    <a:pt x="570" y="125"/>
                    <a:pt x="559" y="109"/>
                    <a:pt x="548" y="92"/>
                  </a:cubicBezTo>
                  <a:cubicBezTo>
                    <a:pt x="542" y="84"/>
                    <a:pt x="537" y="76"/>
                    <a:pt x="531" y="67"/>
                  </a:cubicBezTo>
                  <a:cubicBezTo>
                    <a:pt x="528" y="63"/>
                    <a:pt x="525" y="59"/>
                    <a:pt x="523" y="56"/>
                  </a:cubicBezTo>
                  <a:cubicBezTo>
                    <a:pt x="521" y="53"/>
                    <a:pt x="519" y="50"/>
                    <a:pt x="516" y="48"/>
                  </a:cubicBezTo>
                  <a:cubicBezTo>
                    <a:pt x="513" y="46"/>
                    <a:pt x="511" y="43"/>
                    <a:pt x="507" y="42"/>
                  </a:cubicBezTo>
                  <a:cubicBezTo>
                    <a:pt x="504" y="40"/>
                    <a:pt x="500" y="38"/>
                    <a:pt x="496" y="37"/>
                  </a:cubicBezTo>
                  <a:cubicBezTo>
                    <a:pt x="493" y="36"/>
                    <a:pt x="489" y="34"/>
                    <a:pt x="485" y="34"/>
                  </a:cubicBezTo>
                  <a:cubicBezTo>
                    <a:pt x="480" y="33"/>
                    <a:pt x="476" y="32"/>
                    <a:pt x="472" y="32"/>
                  </a:cubicBezTo>
                  <a:cubicBezTo>
                    <a:pt x="454" y="31"/>
                    <a:pt x="435" y="33"/>
                    <a:pt x="416" y="36"/>
                  </a:cubicBezTo>
                  <a:cubicBezTo>
                    <a:pt x="397" y="40"/>
                    <a:pt x="377" y="45"/>
                    <a:pt x="358" y="51"/>
                  </a:cubicBezTo>
                  <a:lnTo>
                    <a:pt x="356" y="4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7"/>
            <p:cNvSpPr/>
            <p:nvPr/>
          </p:nvSpPr>
          <p:spPr bwMode="auto">
            <a:xfrm>
              <a:off x="3698" y="1759"/>
              <a:ext cx="2559" cy="2237"/>
            </a:xfrm>
            <a:custGeom>
              <a:avLst/>
              <a:gdLst>
                <a:gd name="T0" fmla="*/ 2454 w 2621"/>
                <a:gd name="T1" fmla="*/ 729 h 2291"/>
                <a:gd name="T2" fmla="*/ 2605 w 2621"/>
                <a:gd name="T3" fmla="*/ 1093 h 2291"/>
                <a:gd name="T4" fmla="*/ 2469 w 2621"/>
                <a:gd name="T5" fmla="*/ 1388 h 2291"/>
                <a:gd name="T6" fmla="*/ 2054 w 2621"/>
                <a:gd name="T7" fmla="*/ 1807 h 2291"/>
                <a:gd name="T8" fmla="*/ 1704 w 2621"/>
                <a:gd name="T9" fmla="*/ 2075 h 2291"/>
                <a:gd name="T10" fmla="*/ 1421 w 2621"/>
                <a:gd name="T11" fmla="*/ 2275 h 2291"/>
                <a:gd name="T12" fmla="*/ 1331 w 2621"/>
                <a:gd name="T13" fmla="*/ 2289 h 2291"/>
                <a:gd name="T14" fmla="*/ 1095 w 2621"/>
                <a:gd name="T15" fmla="*/ 2167 h 2291"/>
                <a:gd name="T16" fmla="*/ 832 w 2621"/>
                <a:gd name="T17" fmla="*/ 1777 h 2291"/>
                <a:gd name="T18" fmla="*/ 538 w 2621"/>
                <a:gd name="T19" fmla="*/ 950 h 2291"/>
                <a:gd name="T20" fmla="*/ 442 w 2621"/>
                <a:gd name="T21" fmla="*/ 688 h 2291"/>
                <a:gd name="T22" fmla="*/ 429 w 2621"/>
                <a:gd name="T23" fmla="*/ 674 h 2291"/>
                <a:gd name="T24" fmla="*/ 413 w 2621"/>
                <a:gd name="T25" fmla="*/ 660 h 2291"/>
                <a:gd name="T26" fmla="*/ 233 w 2621"/>
                <a:gd name="T27" fmla="*/ 553 h 2291"/>
                <a:gd name="T28" fmla="*/ 156 w 2621"/>
                <a:gd name="T29" fmla="*/ 485 h 2291"/>
                <a:gd name="T30" fmla="*/ 122 w 2621"/>
                <a:gd name="T31" fmla="*/ 442 h 2291"/>
                <a:gd name="T32" fmla="*/ 16 w 2621"/>
                <a:gd name="T33" fmla="*/ 215 h 2291"/>
                <a:gd name="T34" fmla="*/ 12 w 2621"/>
                <a:gd name="T35" fmla="*/ 13 h 2291"/>
                <a:gd name="T36" fmla="*/ 18 w 2621"/>
                <a:gd name="T37" fmla="*/ 0 h 2291"/>
                <a:gd name="T38" fmla="*/ 21 w 2621"/>
                <a:gd name="T39" fmla="*/ 5 h 2291"/>
                <a:gd name="T40" fmla="*/ 14 w 2621"/>
                <a:gd name="T41" fmla="*/ 56 h 2291"/>
                <a:gd name="T42" fmla="*/ 74 w 2621"/>
                <a:gd name="T43" fmla="*/ 315 h 2291"/>
                <a:gd name="T44" fmla="*/ 171 w 2621"/>
                <a:gd name="T45" fmla="*/ 449 h 2291"/>
                <a:gd name="T46" fmla="*/ 195 w 2621"/>
                <a:gd name="T47" fmla="*/ 476 h 2291"/>
                <a:gd name="T48" fmla="*/ 403 w 2621"/>
                <a:gd name="T49" fmla="*/ 598 h 2291"/>
                <a:gd name="T50" fmla="*/ 452 w 2621"/>
                <a:gd name="T51" fmla="*/ 633 h 2291"/>
                <a:gd name="T52" fmla="*/ 469 w 2621"/>
                <a:gd name="T53" fmla="*/ 649 h 2291"/>
                <a:gd name="T54" fmla="*/ 527 w 2621"/>
                <a:gd name="T55" fmla="*/ 747 h 2291"/>
                <a:gd name="T56" fmla="*/ 646 w 2621"/>
                <a:gd name="T57" fmla="*/ 1133 h 2291"/>
                <a:gd name="T58" fmla="*/ 872 w 2621"/>
                <a:gd name="T59" fmla="*/ 1757 h 2291"/>
                <a:gd name="T60" fmla="*/ 1113 w 2621"/>
                <a:gd name="T61" fmla="*/ 2147 h 2291"/>
                <a:gd name="T62" fmla="*/ 1335 w 2621"/>
                <a:gd name="T63" fmla="*/ 2271 h 2291"/>
                <a:gd name="T64" fmla="*/ 1415 w 2621"/>
                <a:gd name="T65" fmla="*/ 2260 h 2291"/>
                <a:gd name="T66" fmla="*/ 1693 w 2621"/>
                <a:gd name="T67" fmla="*/ 2060 h 2291"/>
                <a:gd name="T68" fmla="*/ 2029 w 2621"/>
                <a:gd name="T69" fmla="*/ 1779 h 2291"/>
                <a:gd name="T70" fmla="*/ 2433 w 2621"/>
                <a:gd name="T71" fmla="*/ 1365 h 2291"/>
                <a:gd name="T72" fmla="*/ 2572 w 2621"/>
                <a:gd name="T73" fmla="*/ 1087 h 2291"/>
                <a:gd name="T74" fmla="*/ 2548 w 2621"/>
                <a:gd name="T75" fmla="*/ 854 h 2291"/>
                <a:gd name="T76" fmla="*/ 2414 w 2621"/>
                <a:gd name="T77" fmla="*/ 715 h 2291"/>
                <a:gd name="T78" fmla="*/ 2403 w 2621"/>
                <a:gd name="T79" fmla="*/ 70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21" h="2291">
                  <a:moveTo>
                    <a:pt x="2403" y="704"/>
                  </a:moveTo>
                  <a:cubicBezTo>
                    <a:pt x="2403" y="704"/>
                    <a:pt x="2422" y="710"/>
                    <a:pt x="2454" y="729"/>
                  </a:cubicBezTo>
                  <a:cubicBezTo>
                    <a:pt x="2486" y="749"/>
                    <a:pt x="2531" y="783"/>
                    <a:pt x="2567" y="845"/>
                  </a:cubicBezTo>
                  <a:cubicBezTo>
                    <a:pt x="2603" y="905"/>
                    <a:pt x="2621" y="995"/>
                    <a:pt x="2605" y="1093"/>
                  </a:cubicBezTo>
                  <a:cubicBezTo>
                    <a:pt x="2598" y="1142"/>
                    <a:pt x="2578" y="1192"/>
                    <a:pt x="2554" y="1241"/>
                  </a:cubicBezTo>
                  <a:cubicBezTo>
                    <a:pt x="2529" y="1289"/>
                    <a:pt x="2500" y="1338"/>
                    <a:pt x="2469" y="1388"/>
                  </a:cubicBezTo>
                  <a:cubicBezTo>
                    <a:pt x="2402" y="1488"/>
                    <a:pt x="2314" y="1584"/>
                    <a:pt x="2212" y="1673"/>
                  </a:cubicBezTo>
                  <a:cubicBezTo>
                    <a:pt x="2161" y="1717"/>
                    <a:pt x="2108" y="1762"/>
                    <a:pt x="2054" y="1807"/>
                  </a:cubicBezTo>
                  <a:cubicBezTo>
                    <a:pt x="1998" y="1851"/>
                    <a:pt x="1941" y="1896"/>
                    <a:pt x="1884" y="1941"/>
                  </a:cubicBezTo>
                  <a:cubicBezTo>
                    <a:pt x="1825" y="1985"/>
                    <a:pt x="1765" y="2030"/>
                    <a:pt x="1704" y="2075"/>
                  </a:cubicBezTo>
                  <a:cubicBezTo>
                    <a:pt x="1642" y="2118"/>
                    <a:pt x="1580" y="2163"/>
                    <a:pt x="1518" y="2209"/>
                  </a:cubicBezTo>
                  <a:cubicBezTo>
                    <a:pt x="1488" y="2231"/>
                    <a:pt x="1458" y="2257"/>
                    <a:pt x="1421" y="2275"/>
                  </a:cubicBezTo>
                  <a:cubicBezTo>
                    <a:pt x="1403" y="2283"/>
                    <a:pt x="1383" y="2290"/>
                    <a:pt x="1362" y="2291"/>
                  </a:cubicBezTo>
                  <a:cubicBezTo>
                    <a:pt x="1352" y="2291"/>
                    <a:pt x="1342" y="2291"/>
                    <a:pt x="1331" y="2289"/>
                  </a:cubicBezTo>
                  <a:cubicBezTo>
                    <a:pt x="1302" y="2283"/>
                    <a:pt x="1302" y="2283"/>
                    <a:pt x="1302" y="2283"/>
                  </a:cubicBezTo>
                  <a:cubicBezTo>
                    <a:pt x="1224" y="2264"/>
                    <a:pt x="1153" y="2221"/>
                    <a:pt x="1095" y="2167"/>
                  </a:cubicBezTo>
                  <a:cubicBezTo>
                    <a:pt x="1035" y="2113"/>
                    <a:pt x="987" y="2048"/>
                    <a:pt x="946" y="1981"/>
                  </a:cubicBezTo>
                  <a:cubicBezTo>
                    <a:pt x="905" y="1915"/>
                    <a:pt x="867" y="1846"/>
                    <a:pt x="832" y="1777"/>
                  </a:cubicBezTo>
                  <a:cubicBezTo>
                    <a:pt x="763" y="1638"/>
                    <a:pt x="707" y="1495"/>
                    <a:pt x="659" y="1356"/>
                  </a:cubicBezTo>
                  <a:cubicBezTo>
                    <a:pt x="612" y="1216"/>
                    <a:pt x="576" y="1078"/>
                    <a:pt x="538" y="950"/>
                  </a:cubicBezTo>
                  <a:cubicBezTo>
                    <a:pt x="519" y="886"/>
                    <a:pt x="502" y="822"/>
                    <a:pt x="481" y="764"/>
                  </a:cubicBezTo>
                  <a:cubicBezTo>
                    <a:pt x="470" y="736"/>
                    <a:pt x="458" y="709"/>
                    <a:pt x="442" y="688"/>
                  </a:cubicBezTo>
                  <a:cubicBezTo>
                    <a:pt x="440" y="686"/>
                    <a:pt x="438" y="683"/>
                    <a:pt x="436" y="681"/>
                  </a:cubicBezTo>
                  <a:cubicBezTo>
                    <a:pt x="435" y="680"/>
                    <a:pt x="431" y="676"/>
                    <a:pt x="429" y="674"/>
                  </a:cubicBezTo>
                  <a:cubicBezTo>
                    <a:pt x="421" y="666"/>
                    <a:pt x="421" y="666"/>
                    <a:pt x="421" y="666"/>
                  </a:cubicBezTo>
                  <a:cubicBezTo>
                    <a:pt x="413" y="660"/>
                    <a:pt x="413" y="660"/>
                    <a:pt x="413" y="660"/>
                  </a:cubicBezTo>
                  <a:cubicBezTo>
                    <a:pt x="403" y="651"/>
                    <a:pt x="391" y="643"/>
                    <a:pt x="379" y="635"/>
                  </a:cubicBezTo>
                  <a:cubicBezTo>
                    <a:pt x="332" y="605"/>
                    <a:pt x="280" y="583"/>
                    <a:pt x="233" y="553"/>
                  </a:cubicBezTo>
                  <a:cubicBezTo>
                    <a:pt x="210" y="538"/>
                    <a:pt x="188" y="521"/>
                    <a:pt x="169" y="501"/>
                  </a:cubicBezTo>
                  <a:cubicBezTo>
                    <a:pt x="165" y="496"/>
                    <a:pt x="160" y="490"/>
                    <a:pt x="156" y="485"/>
                  </a:cubicBezTo>
                  <a:cubicBezTo>
                    <a:pt x="152" y="480"/>
                    <a:pt x="148" y="475"/>
                    <a:pt x="144" y="471"/>
                  </a:cubicBezTo>
                  <a:cubicBezTo>
                    <a:pt x="137" y="461"/>
                    <a:pt x="129" y="451"/>
                    <a:pt x="122" y="442"/>
                  </a:cubicBezTo>
                  <a:cubicBezTo>
                    <a:pt x="93" y="403"/>
                    <a:pt x="67" y="365"/>
                    <a:pt x="50" y="326"/>
                  </a:cubicBezTo>
                  <a:cubicBezTo>
                    <a:pt x="33" y="287"/>
                    <a:pt x="22" y="249"/>
                    <a:pt x="16" y="215"/>
                  </a:cubicBezTo>
                  <a:cubicBezTo>
                    <a:pt x="2" y="147"/>
                    <a:pt x="0" y="92"/>
                    <a:pt x="4" y="55"/>
                  </a:cubicBezTo>
                  <a:cubicBezTo>
                    <a:pt x="6" y="37"/>
                    <a:pt x="9" y="23"/>
                    <a:pt x="12" y="13"/>
                  </a:cubicBezTo>
                  <a:cubicBezTo>
                    <a:pt x="13" y="9"/>
                    <a:pt x="15" y="5"/>
                    <a:pt x="16" y="3"/>
                  </a:cubicBezTo>
                  <a:cubicBezTo>
                    <a:pt x="17" y="1"/>
                    <a:pt x="18" y="0"/>
                    <a:pt x="18" y="0"/>
                  </a:cubicBezTo>
                  <a:cubicBezTo>
                    <a:pt x="22" y="2"/>
                    <a:pt x="22" y="2"/>
                    <a:pt x="22" y="2"/>
                  </a:cubicBezTo>
                  <a:cubicBezTo>
                    <a:pt x="22" y="2"/>
                    <a:pt x="22" y="3"/>
                    <a:pt x="21" y="5"/>
                  </a:cubicBezTo>
                  <a:cubicBezTo>
                    <a:pt x="20" y="7"/>
                    <a:pt x="19" y="10"/>
                    <a:pt x="18" y="15"/>
                  </a:cubicBezTo>
                  <a:cubicBezTo>
                    <a:pt x="16" y="24"/>
                    <a:pt x="14" y="38"/>
                    <a:pt x="14" y="56"/>
                  </a:cubicBezTo>
                  <a:cubicBezTo>
                    <a:pt x="13" y="92"/>
                    <a:pt x="18" y="146"/>
                    <a:pt x="35" y="211"/>
                  </a:cubicBezTo>
                  <a:cubicBezTo>
                    <a:pt x="44" y="243"/>
                    <a:pt x="56" y="279"/>
                    <a:pt x="74" y="315"/>
                  </a:cubicBezTo>
                  <a:cubicBezTo>
                    <a:pt x="91" y="350"/>
                    <a:pt x="117" y="385"/>
                    <a:pt x="147" y="421"/>
                  </a:cubicBezTo>
                  <a:cubicBezTo>
                    <a:pt x="155" y="430"/>
                    <a:pt x="163" y="440"/>
                    <a:pt x="171" y="449"/>
                  </a:cubicBezTo>
                  <a:cubicBezTo>
                    <a:pt x="175" y="454"/>
                    <a:pt x="179" y="458"/>
                    <a:pt x="183" y="463"/>
                  </a:cubicBezTo>
                  <a:cubicBezTo>
                    <a:pt x="195" y="476"/>
                    <a:pt x="195" y="476"/>
                    <a:pt x="195" y="476"/>
                  </a:cubicBezTo>
                  <a:cubicBezTo>
                    <a:pt x="212" y="492"/>
                    <a:pt x="232" y="506"/>
                    <a:pt x="254" y="520"/>
                  </a:cubicBezTo>
                  <a:cubicBezTo>
                    <a:pt x="297" y="546"/>
                    <a:pt x="350" y="567"/>
                    <a:pt x="403" y="598"/>
                  </a:cubicBezTo>
                  <a:cubicBezTo>
                    <a:pt x="416" y="606"/>
                    <a:pt x="429" y="614"/>
                    <a:pt x="442" y="625"/>
                  </a:cubicBezTo>
                  <a:cubicBezTo>
                    <a:pt x="452" y="633"/>
                    <a:pt x="452" y="633"/>
                    <a:pt x="452" y="633"/>
                  </a:cubicBezTo>
                  <a:cubicBezTo>
                    <a:pt x="460" y="641"/>
                    <a:pt x="460" y="641"/>
                    <a:pt x="460" y="641"/>
                  </a:cubicBezTo>
                  <a:cubicBezTo>
                    <a:pt x="463" y="644"/>
                    <a:pt x="465" y="645"/>
                    <a:pt x="469" y="649"/>
                  </a:cubicBezTo>
                  <a:cubicBezTo>
                    <a:pt x="472" y="652"/>
                    <a:pt x="475" y="656"/>
                    <a:pt x="478" y="659"/>
                  </a:cubicBezTo>
                  <a:cubicBezTo>
                    <a:pt x="500" y="686"/>
                    <a:pt x="514" y="716"/>
                    <a:pt x="527" y="747"/>
                  </a:cubicBezTo>
                  <a:cubicBezTo>
                    <a:pt x="551" y="808"/>
                    <a:pt x="568" y="870"/>
                    <a:pt x="588" y="935"/>
                  </a:cubicBezTo>
                  <a:cubicBezTo>
                    <a:pt x="608" y="999"/>
                    <a:pt x="627" y="1065"/>
                    <a:pt x="646" y="1133"/>
                  </a:cubicBezTo>
                  <a:cubicBezTo>
                    <a:pt x="666" y="1201"/>
                    <a:pt x="687" y="1270"/>
                    <a:pt x="709" y="1339"/>
                  </a:cubicBezTo>
                  <a:cubicBezTo>
                    <a:pt x="753" y="1478"/>
                    <a:pt x="807" y="1619"/>
                    <a:pt x="872" y="1757"/>
                  </a:cubicBezTo>
                  <a:cubicBezTo>
                    <a:pt x="904" y="1827"/>
                    <a:pt x="939" y="1895"/>
                    <a:pt x="978" y="1962"/>
                  </a:cubicBezTo>
                  <a:cubicBezTo>
                    <a:pt x="1016" y="2029"/>
                    <a:pt x="1059" y="2093"/>
                    <a:pt x="1113" y="2147"/>
                  </a:cubicBezTo>
                  <a:cubicBezTo>
                    <a:pt x="1167" y="2201"/>
                    <a:pt x="1234" y="2244"/>
                    <a:pt x="1307" y="2264"/>
                  </a:cubicBezTo>
                  <a:cubicBezTo>
                    <a:pt x="1335" y="2271"/>
                    <a:pt x="1335" y="2271"/>
                    <a:pt x="1335" y="2271"/>
                  </a:cubicBezTo>
                  <a:cubicBezTo>
                    <a:pt x="1343" y="2273"/>
                    <a:pt x="1353" y="2274"/>
                    <a:pt x="1362" y="2273"/>
                  </a:cubicBezTo>
                  <a:cubicBezTo>
                    <a:pt x="1380" y="2273"/>
                    <a:pt x="1398" y="2268"/>
                    <a:pt x="1415" y="2260"/>
                  </a:cubicBezTo>
                  <a:cubicBezTo>
                    <a:pt x="1448" y="2244"/>
                    <a:pt x="1478" y="2219"/>
                    <a:pt x="1509" y="2196"/>
                  </a:cubicBezTo>
                  <a:cubicBezTo>
                    <a:pt x="1572" y="2151"/>
                    <a:pt x="1633" y="2106"/>
                    <a:pt x="1693" y="2060"/>
                  </a:cubicBezTo>
                  <a:cubicBezTo>
                    <a:pt x="1753" y="2014"/>
                    <a:pt x="1810" y="1966"/>
                    <a:pt x="1867" y="1920"/>
                  </a:cubicBezTo>
                  <a:cubicBezTo>
                    <a:pt x="1922" y="1872"/>
                    <a:pt x="1976" y="1825"/>
                    <a:pt x="2029" y="1779"/>
                  </a:cubicBezTo>
                  <a:cubicBezTo>
                    <a:pt x="2081" y="1731"/>
                    <a:pt x="2133" y="1685"/>
                    <a:pt x="2183" y="1640"/>
                  </a:cubicBezTo>
                  <a:cubicBezTo>
                    <a:pt x="2281" y="1552"/>
                    <a:pt x="2368" y="1459"/>
                    <a:pt x="2433" y="1365"/>
                  </a:cubicBezTo>
                  <a:cubicBezTo>
                    <a:pt x="2465" y="1316"/>
                    <a:pt x="2494" y="1269"/>
                    <a:pt x="2520" y="1223"/>
                  </a:cubicBezTo>
                  <a:cubicBezTo>
                    <a:pt x="2544" y="1177"/>
                    <a:pt x="2564" y="1132"/>
                    <a:pt x="2572" y="1087"/>
                  </a:cubicBezTo>
                  <a:cubicBezTo>
                    <a:pt x="2581" y="1042"/>
                    <a:pt x="2583" y="998"/>
                    <a:pt x="2579" y="959"/>
                  </a:cubicBezTo>
                  <a:cubicBezTo>
                    <a:pt x="2574" y="919"/>
                    <a:pt x="2563" y="884"/>
                    <a:pt x="2548" y="854"/>
                  </a:cubicBezTo>
                  <a:cubicBezTo>
                    <a:pt x="2519" y="795"/>
                    <a:pt x="2478" y="759"/>
                    <a:pt x="2449" y="738"/>
                  </a:cubicBezTo>
                  <a:cubicBezTo>
                    <a:pt x="2434" y="727"/>
                    <a:pt x="2422" y="720"/>
                    <a:pt x="2414" y="715"/>
                  </a:cubicBezTo>
                  <a:cubicBezTo>
                    <a:pt x="2406" y="711"/>
                    <a:pt x="2401" y="709"/>
                    <a:pt x="2401" y="709"/>
                  </a:cubicBezTo>
                  <a:lnTo>
                    <a:pt x="2403" y="70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8"/>
            <p:cNvSpPr/>
            <p:nvPr/>
          </p:nvSpPr>
          <p:spPr bwMode="auto">
            <a:xfrm>
              <a:off x="4375" y="2423"/>
              <a:ext cx="1639" cy="1117"/>
            </a:xfrm>
            <a:custGeom>
              <a:avLst/>
              <a:gdLst>
                <a:gd name="T0" fmla="*/ 1565 w 1679"/>
                <a:gd name="T1" fmla="*/ 21 h 1144"/>
                <a:gd name="T2" fmla="*/ 1435 w 1679"/>
                <a:gd name="T3" fmla="*/ 61 h 1144"/>
                <a:gd name="T4" fmla="*/ 1391 w 1679"/>
                <a:gd name="T5" fmla="*/ 91 h 1144"/>
                <a:gd name="T6" fmla="*/ 1356 w 1679"/>
                <a:gd name="T7" fmla="*/ 130 h 1144"/>
                <a:gd name="T8" fmla="*/ 1330 w 1679"/>
                <a:gd name="T9" fmla="*/ 176 h 1144"/>
                <a:gd name="T10" fmla="*/ 1320 w 1679"/>
                <a:gd name="T11" fmla="*/ 202 h 1144"/>
                <a:gd name="T12" fmla="*/ 1260 w 1679"/>
                <a:gd name="T13" fmla="*/ 334 h 1144"/>
                <a:gd name="T14" fmla="*/ 1119 w 1679"/>
                <a:gd name="T15" fmla="*/ 586 h 1144"/>
                <a:gd name="T16" fmla="*/ 1039 w 1679"/>
                <a:gd name="T17" fmla="*/ 707 h 1144"/>
                <a:gd name="T18" fmla="*/ 957 w 1679"/>
                <a:gd name="T19" fmla="*/ 825 h 1144"/>
                <a:gd name="T20" fmla="*/ 869 w 1679"/>
                <a:gd name="T21" fmla="*/ 940 h 1144"/>
                <a:gd name="T22" fmla="*/ 797 w 1679"/>
                <a:gd name="T23" fmla="*/ 1022 h 1144"/>
                <a:gd name="T24" fmla="*/ 716 w 1679"/>
                <a:gd name="T25" fmla="*/ 1096 h 1144"/>
                <a:gd name="T26" fmla="*/ 655 w 1679"/>
                <a:gd name="T27" fmla="*/ 1139 h 1144"/>
                <a:gd name="T28" fmla="*/ 643 w 1679"/>
                <a:gd name="T29" fmla="*/ 1143 h 1144"/>
                <a:gd name="T30" fmla="*/ 608 w 1679"/>
                <a:gd name="T31" fmla="*/ 1133 h 1144"/>
                <a:gd name="T32" fmla="*/ 589 w 1679"/>
                <a:gd name="T33" fmla="*/ 1106 h 1144"/>
                <a:gd name="T34" fmla="*/ 512 w 1679"/>
                <a:gd name="T35" fmla="*/ 968 h 1144"/>
                <a:gd name="T36" fmla="*/ 194 w 1679"/>
                <a:gd name="T37" fmla="*/ 423 h 1144"/>
                <a:gd name="T38" fmla="*/ 193 w 1679"/>
                <a:gd name="T39" fmla="*/ 422 h 1144"/>
                <a:gd name="T40" fmla="*/ 46 w 1679"/>
                <a:gd name="T41" fmla="*/ 114 h 1144"/>
                <a:gd name="T42" fmla="*/ 4 w 1679"/>
                <a:gd name="T43" fmla="*/ 8 h 1144"/>
                <a:gd name="T44" fmla="*/ 120 w 1679"/>
                <a:gd name="T45" fmla="*/ 204 h 1144"/>
                <a:gd name="T46" fmla="*/ 232 w 1679"/>
                <a:gd name="T47" fmla="*/ 400 h 1144"/>
                <a:gd name="T48" fmla="*/ 400 w 1679"/>
                <a:gd name="T49" fmla="*/ 668 h 1144"/>
                <a:gd name="T50" fmla="*/ 554 w 1679"/>
                <a:gd name="T51" fmla="*/ 945 h 1144"/>
                <a:gd name="T52" fmla="*/ 626 w 1679"/>
                <a:gd name="T53" fmla="*/ 1087 h 1144"/>
                <a:gd name="T54" fmla="*/ 635 w 1679"/>
                <a:gd name="T55" fmla="*/ 1104 h 1144"/>
                <a:gd name="T56" fmla="*/ 635 w 1679"/>
                <a:gd name="T57" fmla="*/ 1105 h 1144"/>
                <a:gd name="T58" fmla="*/ 636 w 1679"/>
                <a:gd name="T59" fmla="*/ 1105 h 1144"/>
                <a:gd name="T60" fmla="*/ 696 w 1679"/>
                <a:gd name="T61" fmla="*/ 1070 h 1144"/>
                <a:gd name="T62" fmla="*/ 779 w 1679"/>
                <a:gd name="T63" fmla="*/ 1004 h 1144"/>
                <a:gd name="T64" fmla="*/ 855 w 1679"/>
                <a:gd name="T65" fmla="*/ 928 h 1144"/>
                <a:gd name="T66" fmla="*/ 944 w 1679"/>
                <a:gd name="T67" fmla="*/ 816 h 1144"/>
                <a:gd name="T68" fmla="*/ 1023 w 1679"/>
                <a:gd name="T69" fmla="*/ 697 h 1144"/>
                <a:gd name="T70" fmla="*/ 1157 w 1679"/>
                <a:gd name="T71" fmla="*/ 443 h 1144"/>
                <a:gd name="T72" fmla="*/ 1281 w 1679"/>
                <a:gd name="T73" fmla="*/ 185 h 1144"/>
                <a:gd name="T74" fmla="*/ 1292 w 1679"/>
                <a:gd name="T75" fmla="*/ 158 h 1144"/>
                <a:gd name="T76" fmla="*/ 1325 w 1679"/>
                <a:gd name="T77" fmla="*/ 106 h 1144"/>
                <a:gd name="T78" fmla="*/ 1368 w 1679"/>
                <a:gd name="T79" fmla="*/ 63 h 1144"/>
                <a:gd name="T80" fmla="*/ 1420 w 1679"/>
                <a:gd name="T81" fmla="*/ 32 h 1144"/>
                <a:gd name="T82" fmla="*/ 1506 w 1679"/>
                <a:gd name="T83" fmla="*/ 6 h 1144"/>
                <a:gd name="T84" fmla="*/ 1679 w 1679"/>
                <a:gd name="T85" fmla="*/ 13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9" h="1144">
                  <a:moveTo>
                    <a:pt x="1678" y="18"/>
                  </a:moveTo>
                  <a:cubicBezTo>
                    <a:pt x="1640" y="15"/>
                    <a:pt x="1602" y="16"/>
                    <a:pt x="1565" y="21"/>
                  </a:cubicBezTo>
                  <a:cubicBezTo>
                    <a:pt x="1528" y="26"/>
                    <a:pt x="1492" y="35"/>
                    <a:pt x="1459" y="49"/>
                  </a:cubicBezTo>
                  <a:cubicBezTo>
                    <a:pt x="1451" y="53"/>
                    <a:pt x="1443" y="57"/>
                    <a:pt x="1435" y="61"/>
                  </a:cubicBezTo>
                  <a:cubicBezTo>
                    <a:pt x="1427" y="65"/>
                    <a:pt x="1419" y="70"/>
                    <a:pt x="1412" y="75"/>
                  </a:cubicBezTo>
                  <a:cubicBezTo>
                    <a:pt x="1405" y="80"/>
                    <a:pt x="1398" y="86"/>
                    <a:pt x="1391" y="91"/>
                  </a:cubicBezTo>
                  <a:cubicBezTo>
                    <a:pt x="1385" y="97"/>
                    <a:pt x="1378" y="103"/>
                    <a:pt x="1372" y="110"/>
                  </a:cubicBezTo>
                  <a:cubicBezTo>
                    <a:pt x="1366" y="116"/>
                    <a:pt x="1361" y="123"/>
                    <a:pt x="1356" y="130"/>
                  </a:cubicBezTo>
                  <a:cubicBezTo>
                    <a:pt x="1351" y="137"/>
                    <a:pt x="1346" y="144"/>
                    <a:pt x="1342" y="152"/>
                  </a:cubicBezTo>
                  <a:cubicBezTo>
                    <a:pt x="1337" y="160"/>
                    <a:pt x="1333" y="167"/>
                    <a:pt x="1330" y="176"/>
                  </a:cubicBezTo>
                  <a:cubicBezTo>
                    <a:pt x="1326" y="183"/>
                    <a:pt x="1324" y="192"/>
                    <a:pt x="1321" y="200"/>
                  </a:cubicBezTo>
                  <a:cubicBezTo>
                    <a:pt x="1320" y="202"/>
                    <a:pt x="1320" y="202"/>
                    <a:pt x="1320" y="202"/>
                  </a:cubicBezTo>
                  <a:cubicBezTo>
                    <a:pt x="1311" y="224"/>
                    <a:pt x="1301" y="246"/>
                    <a:pt x="1291" y="268"/>
                  </a:cubicBezTo>
                  <a:cubicBezTo>
                    <a:pt x="1281" y="290"/>
                    <a:pt x="1271" y="312"/>
                    <a:pt x="1260" y="334"/>
                  </a:cubicBezTo>
                  <a:cubicBezTo>
                    <a:pt x="1239" y="377"/>
                    <a:pt x="1217" y="420"/>
                    <a:pt x="1193" y="462"/>
                  </a:cubicBezTo>
                  <a:cubicBezTo>
                    <a:pt x="1170" y="504"/>
                    <a:pt x="1145" y="545"/>
                    <a:pt x="1119" y="586"/>
                  </a:cubicBezTo>
                  <a:cubicBezTo>
                    <a:pt x="1106" y="606"/>
                    <a:pt x="1093" y="627"/>
                    <a:pt x="1080" y="647"/>
                  </a:cubicBezTo>
                  <a:cubicBezTo>
                    <a:pt x="1039" y="707"/>
                    <a:pt x="1039" y="707"/>
                    <a:pt x="1039" y="707"/>
                  </a:cubicBezTo>
                  <a:cubicBezTo>
                    <a:pt x="998" y="766"/>
                    <a:pt x="998" y="766"/>
                    <a:pt x="998" y="766"/>
                  </a:cubicBezTo>
                  <a:cubicBezTo>
                    <a:pt x="985" y="786"/>
                    <a:pt x="971" y="806"/>
                    <a:pt x="957" y="825"/>
                  </a:cubicBezTo>
                  <a:cubicBezTo>
                    <a:pt x="943" y="845"/>
                    <a:pt x="929" y="864"/>
                    <a:pt x="914" y="883"/>
                  </a:cubicBezTo>
                  <a:cubicBezTo>
                    <a:pt x="899" y="903"/>
                    <a:pt x="884" y="921"/>
                    <a:pt x="869" y="940"/>
                  </a:cubicBezTo>
                  <a:cubicBezTo>
                    <a:pt x="853" y="959"/>
                    <a:pt x="838" y="978"/>
                    <a:pt x="822" y="995"/>
                  </a:cubicBezTo>
                  <a:cubicBezTo>
                    <a:pt x="814" y="1004"/>
                    <a:pt x="805" y="1013"/>
                    <a:pt x="797" y="1022"/>
                  </a:cubicBezTo>
                  <a:cubicBezTo>
                    <a:pt x="788" y="1031"/>
                    <a:pt x="780" y="1040"/>
                    <a:pt x="771" y="1048"/>
                  </a:cubicBezTo>
                  <a:cubicBezTo>
                    <a:pt x="754" y="1065"/>
                    <a:pt x="735" y="1081"/>
                    <a:pt x="716" y="1096"/>
                  </a:cubicBezTo>
                  <a:cubicBezTo>
                    <a:pt x="686" y="1119"/>
                    <a:pt x="686" y="1119"/>
                    <a:pt x="686" y="1119"/>
                  </a:cubicBezTo>
                  <a:cubicBezTo>
                    <a:pt x="655" y="1139"/>
                    <a:pt x="655" y="1139"/>
                    <a:pt x="655" y="1139"/>
                  </a:cubicBezTo>
                  <a:cubicBezTo>
                    <a:pt x="656" y="1138"/>
                    <a:pt x="656" y="1138"/>
                    <a:pt x="656" y="1138"/>
                  </a:cubicBezTo>
                  <a:cubicBezTo>
                    <a:pt x="650" y="1141"/>
                    <a:pt x="648" y="1142"/>
                    <a:pt x="643" y="1143"/>
                  </a:cubicBezTo>
                  <a:cubicBezTo>
                    <a:pt x="639" y="1144"/>
                    <a:pt x="634" y="1144"/>
                    <a:pt x="630" y="1144"/>
                  </a:cubicBezTo>
                  <a:cubicBezTo>
                    <a:pt x="621" y="1143"/>
                    <a:pt x="613" y="1138"/>
                    <a:pt x="608" y="1133"/>
                  </a:cubicBezTo>
                  <a:cubicBezTo>
                    <a:pt x="602" y="1128"/>
                    <a:pt x="598" y="1123"/>
                    <a:pt x="596" y="1117"/>
                  </a:cubicBezTo>
                  <a:cubicBezTo>
                    <a:pt x="589" y="1106"/>
                    <a:pt x="589" y="1106"/>
                    <a:pt x="589" y="1106"/>
                  </a:cubicBezTo>
                  <a:cubicBezTo>
                    <a:pt x="564" y="1060"/>
                    <a:pt x="564" y="1060"/>
                    <a:pt x="564" y="1060"/>
                  </a:cubicBezTo>
                  <a:cubicBezTo>
                    <a:pt x="512" y="968"/>
                    <a:pt x="512" y="968"/>
                    <a:pt x="512" y="968"/>
                  </a:cubicBezTo>
                  <a:cubicBezTo>
                    <a:pt x="478" y="907"/>
                    <a:pt x="443" y="846"/>
                    <a:pt x="407" y="786"/>
                  </a:cubicBezTo>
                  <a:cubicBezTo>
                    <a:pt x="194" y="423"/>
                    <a:pt x="194" y="423"/>
                    <a:pt x="194" y="423"/>
                  </a:cubicBezTo>
                  <a:cubicBezTo>
                    <a:pt x="193" y="422"/>
                    <a:pt x="193" y="422"/>
                    <a:pt x="193" y="422"/>
                  </a:cubicBezTo>
                  <a:cubicBezTo>
                    <a:pt x="193" y="422"/>
                    <a:pt x="193" y="422"/>
                    <a:pt x="193" y="422"/>
                  </a:cubicBezTo>
                  <a:cubicBezTo>
                    <a:pt x="159" y="354"/>
                    <a:pt x="126" y="286"/>
                    <a:pt x="94" y="217"/>
                  </a:cubicBezTo>
                  <a:cubicBezTo>
                    <a:pt x="78" y="183"/>
                    <a:pt x="62" y="149"/>
                    <a:pt x="46" y="114"/>
                  </a:cubicBezTo>
                  <a:cubicBezTo>
                    <a:pt x="31" y="80"/>
                    <a:pt x="15" y="45"/>
                    <a:pt x="0" y="11"/>
                  </a:cubicBezTo>
                  <a:cubicBezTo>
                    <a:pt x="4" y="8"/>
                    <a:pt x="4" y="8"/>
                    <a:pt x="4" y="8"/>
                  </a:cubicBezTo>
                  <a:cubicBezTo>
                    <a:pt x="24" y="40"/>
                    <a:pt x="43" y="73"/>
                    <a:pt x="63" y="106"/>
                  </a:cubicBezTo>
                  <a:cubicBezTo>
                    <a:pt x="82" y="138"/>
                    <a:pt x="101" y="171"/>
                    <a:pt x="120" y="204"/>
                  </a:cubicBezTo>
                  <a:cubicBezTo>
                    <a:pt x="158" y="269"/>
                    <a:pt x="196" y="335"/>
                    <a:pt x="233" y="401"/>
                  </a:cubicBezTo>
                  <a:cubicBezTo>
                    <a:pt x="232" y="400"/>
                    <a:pt x="232" y="400"/>
                    <a:pt x="232" y="400"/>
                  </a:cubicBezTo>
                  <a:cubicBezTo>
                    <a:pt x="270" y="459"/>
                    <a:pt x="309" y="518"/>
                    <a:pt x="345" y="578"/>
                  </a:cubicBezTo>
                  <a:cubicBezTo>
                    <a:pt x="363" y="608"/>
                    <a:pt x="382" y="638"/>
                    <a:pt x="400" y="668"/>
                  </a:cubicBezTo>
                  <a:cubicBezTo>
                    <a:pt x="418" y="699"/>
                    <a:pt x="435" y="729"/>
                    <a:pt x="453" y="760"/>
                  </a:cubicBezTo>
                  <a:cubicBezTo>
                    <a:pt x="487" y="821"/>
                    <a:pt x="521" y="883"/>
                    <a:pt x="554" y="945"/>
                  </a:cubicBezTo>
                  <a:cubicBezTo>
                    <a:pt x="570" y="976"/>
                    <a:pt x="586" y="1008"/>
                    <a:pt x="602" y="1039"/>
                  </a:cubicBezTo>
                  <a:cubicBezTo>
                    <a:pt x="626" y="1087"/>
                    <a:pt x="626" y="1087"/>
                    <a:pt x="626" y="1087"/>
                  </a:cubicBezTo>
                  <a:cubicBezTo>
                    <a:pt x="631" y="1098"/>
                    <a:pt x="631" y="1098"/>
                    <a:pt x="631" y="1098"/>
                  </a:cubicBezTo>
                  <a:cubicBezTo>
                    <a:pt x="633" y="1101"/>
                    <a:pt x="634" y="1103"/>
                    <a:pt x="635" y="1104"/>
                  </a:cubicBezTo>
                  <a:cubicBezTo>
                    <a:pt x="636" y="1105"/>
                    <a:pt x="636" y="1105"/>
                    <a:pt x="635" y="1105"/>
                  </a:cubicBezTo>
                  <a:cubicBezTo>
                    <a:pt x="635" y="1105"/>
                    <a:pt x="635" y="1105"/>
                    <a:pt x="635" y="1105"/>
                  </a:cubicBezTo>
                  <a:cubicBezTo>
                    <a:pt x="635" y="1105"/>
                    <a:pt x="637" y="1105"/>
                    <a:pt x="635" y="1106"/>
                  </a:cubicBezTo>
                  <a:cubicBezTo>
                    <a:pt x="636" y="1105"/>
                    <a:pt x="636" y="1105"/>
                    <a:pt x="636" y="1105"/>
                  </a:cubicBezTo>
                  <a:cubicBezTo>
                    <a:pt x="667" y="1088"/>
                    <a:pt x="667" y="1088"/>
                    <a:pt x="667" y="1088"/>
                  </a:cubicBezTo>
                  <a:cubicBezTo>
                    <a:pt x="696" y="1070"/>
                    <a:pt x="696" y="1070"/>
                    <a:pt x="696" y="1070"/>
                  </a:cubicBezTo>
                  <a:cubicBezTo>
                    <a:pt x="715" y="1056"/>
                    <a:pt x="734" y="1042"/>
                    <a:pt x="752" y="1027"/>
                  </a:cubicBezTo>
                  <a:cubicBezTo>
                    <a:pt x="762" y="1020"/>
                    <a:pt x="770" y="1012"/>
                    <a:pt x="779" y="1004"/>
                  </a:cubicBezTo>
                  <a:cubicBezTo>
                    <a:pt x="788" y="996"/>
                    <a:pt x="797" y="988"/>
                    <a:pt x="805" y="979"/>
                  </a:cubicBezTo>
                  <a:cubicBezTo>
                    <a:pt x="822" y="963"/>
                    <a:pt x="838" y="945"/>
                    <a:pt x="855" y="928"/>
                  </a:cubicBezTo>
                  <a:cubicBezTo>
                    <a:pt x="870" y="910"/>
                    <a:pt x="886" y="892"/>
                    <a:pt x="901" y="873"/>
                  </a:cubicBezTo>
                  <a:cubicBezTo>
                    <a:pt x="916" y="855"/>
                    <a:pt x="930" y="836"/>
                    <a:pt x="944" y="816"/>
                  </a:cubicBezTo>
                  <a:cubicBezTo>
                    <a:pt x="958" y="797"/>
                    <a:pt x="972" y="777"/>
                    <a:pt x="985" y="757"/>
                  </a:cubicBezTo>
                  <a:cubicBezTo>
                    <a:pt x="999" y="738"/>
                    <a:pt x="1011" y="717"/>
                    <a:pt x="1023" y="697"/>
                  </a:cubicBezTo>
                  <a:cubicBezTo>
                    <a:pt x="1048" y="656"/>
                    <a:pt x="1070" y="613"/>
                    <a:pt x="1093" y="571"/>
                  </a:cubicBezTo>
                  <a:cubicBezTo>
                    <a:pt x="1115" y="529"/>
                    <a:pt x="1136" y="486"/>
                    <a:pt x="1157" y="443"/>
                  </a:cubicBezTo>
                  <a:cubicBezTo>
                    <a:pt x="1220" y="314"/>
                    <a:pt x="1220" y="314"/>
                    <a:pt x="1220" y="314"/>
                  </a:cubicBezTo>
                  <a:cubicBezTo>
                    <a:pt x="1241" y="271"/>
                    <a:pt x="1262" y="228"/>
                    <a:pt x="1281" y="185"/>
                  </a:cubicBezTo>
                  <a:cubicBezTo>
                    <a:pt x="1280" y="186"/>
                    <a:pt x="1280" y="186"/>
                    <a:pt x="1280" y="186"/>
                  </a:cubicBezTo>
                  <a:cubicBezTo>
                    <a:pt x="1284" y="177"/>
                    <a:pt x="1288" y="167"/>
                    <a:pt x="1292" y="158"/>
                  </a:cubicBezTo>
                  <a:cubicBezTo>
                    <a:pt x="1297" y="149"/>
                    <a:pt x="1301" y="140"/>
                    <a:pt x="1307" y="131"/>
                  </a:cubicBezTo>
                  <a:cubicBezTo>
                    <a:pt x="1312" y="122"/>
                    <a:pt x="1319" y="114"/>
                    <a:pt x="1325" y="106"/>
                  </a:cubicBezTo>
                  <a:cubicBezTo>
                    <a:pt x="1331" y="98"/>
                    <a:pt x="1338" y="90"/>
                    <a:pt x="1345" y="83"/>
                  </a:cubicBezTo>
                  <a:cubicBezTo>
                    <a:pt x="1352" y="76"/>
                    <a:pt x="1360" y="70"/>
                    <a:pt x="1368" y="63"/>
                  </a:cubicBezTo>
                  <a:cubicBezTo>
                    <a:pt x="1377" y="57"/>
                    <a:pt x="1385" y="51"/>
                    <a:pt x="1394" y="46"/>
                  </a:cubicBezTo>
                  <a:cubicBezTo>
                    <a:pt x="1402" y="41"/>
                    <a:pt x="1411" y="36"/>
                    <a:pt x="1420" y="32"/>
                  </a:cubicBezTo>
                  <a:cubicBezTo>
                    <a:pt x="1429" y="28"/>
                    <a:pt x="1439" y="24"/>
                    <a:pt x="1448" y="21"/>
                  </a:cubicBezTo>
                  <a:cubicBezTo>
                    <a:pt x="1467" y="14"/>
                    <a:pt x="1486" y="10"/>
                    <a:pt x="1506" y="6"/>
                  </a:cubicBezTo>
                  <a:cubicBezTo>
                    <a:pt x="1525" y="3"/>
                    <a:pt x="1544" y="1"/>
                    <a:pt x="1564" y="1"/>
                  </a:cubicBezTo>
                  <a:cubicBezTo>
                    <a:pt x="1603" y="0"/>
                    <a:pt x="1641" y="4"/>
                    <a:pt x="1679" y="13"/>
                  </a:cubicBezTo>
                  <a:lnTo>
                    <a:pt x="1678" y="1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p:nvPr/>
          </p:nvSpPr>
          <p:spPr bwMode="auto">
            <a:xfrm>
              <a:off x="3724" y="1692"/>
              <a:ext cx="106" cy="364"/>
            </a:xfrm>
            <a:custGeom>
              <a:avLst/>
              <a:gdLst>
                <a:gd name="T0" fmla="*/ 108 w 108"/>
                <a:gd name="T1" fmla="*/ 373 h 373"/>
                <a:gd name="T2" fmla="*/ 96 w 108"/>
                <a:gd name="T3" fmla="*/ 360 h 373"/>
                <a:gd name="T4" fmla="*/ 83 w 108"/>
                <a:gd name="T5" fmla="*/ 345 h 373"/>
                <a:gd name="T6" fmla="*/ 68 w 108"/>
                <a:gd name="T7" fmla="*/ 324 h 373"/>
                <a:gd name="T8" fmla="*/ 52 w 108"/>
                <a:gd name="T9" fmla="*/ 297 h 373"/>
                <a:gd name="T10" fmla="*/ 37 w 108"/>
                <a:gd name="T11" fmla="*/ 266 h 373"/>
                <a:gd name="T12" fmla="*/ 24 w 108"/>
                <a:gd name="T13" fmla="*/ 231 h 373"/>
                <a:gd name="T14" fmla="*/ 14 w 108"/>
                <a:gd name="T15" fmla="*/ 195 h 373"/>
                <a:gd name="T16" fmla="*/ 6 w 108"/>
                <a:gd name="T17" fmla="*/ 158 h 373"/>
                <a:gd name="T18" fmla="*/ 3 w 108"/>
                <a:gd name="T19" fmla="*/ 121 h 373"/>
                <a:gd name="T20" fmla="*/ 1 w 108"/>
                <a:gd name="T21" fmla="*/ 87 h 373"/>
                <a:gd name="T22" fmla="*/ 1 w 108"/>
                <a:gd name="T23" fmla="*/ 56 h 373"/>
                <a:gd name="T24" fmla="*/ 14 w 108"/>
                <a:gd name="T25" fmla="*/ 11 h 373"/>
                <a:gd name="T26" fmla="*/ 27 w 108"/>
                <a:gd name="T27" fmla="*/ 0 h 373"/>
                <a:gd name="T28" fmla="*/ 24 w 108"/>
                <a:gd name="T29" fmla="*/ 3 h 373"/>
                <a:gd name="T30" fmla="*/ 17 w 108"/>
                <a:gd name="T31" fmla="*/ 13 h 373"/>
                <a:gd name="T32" fmla="*/ 12 w 108"/>
                <a:gd name="T33" fmla="*/ 56 h 373"/>
                <a:gd name="T34" fmla="*/ 16 w 108"/>
                <a:gd name="T35" fmla="*/ 86 h 373"/>
                <a:gd name="T36" fmla="*/ 20 w 108"/>
                <a:gd name="T37" fmla="*/ 119 h 373"/>
                <a:gd name="T38" fmla="*/ 26 w 108"/>
                <a:gd name="T39" fmla="*/ 154 h 373"/>
                <a:gd name="T40" fmla="*/ 33 w 108"/>
                <a:gd name="T41" fmla="*/ 190 h 373"/>
                <a:gd name="T42" fmla="*/ 43 w 108"/>
                <a:gd name="T43" fmla="*/ 226 h 373"/>
                <a:gd name="T44" fmla="*/ 54 w 108"/>
                <a:gd name="T45" fmla="*/ 260 h 373"/>
                <a:gd name="T46" fmla="*/ 65 w 108"/>
                <a:gd name="T47" fmla="*/ 291 h 373"/>
                <a:gd name="T48" fmla="*/ 78 w 108"/>
                <a:gd name="T49" fmla="*/ 318 h 373"/>
                <a:gd name="T50" fmla="*/ 99 w 108"/>
                <a:gd name="T51" fmla="*/ 358 h 373"/>
                <a:gd name="T52" fmla="*/ 108 w 108"/>
                <a:gd name="T5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373">
                  <a:moveTo>
                    <a:pt x="108" y="373"/>
                  </a:moveTo>
                  <a:cubicBezTo>
                    <a:pt x="108" y="373"/>
                    <a:pt x="103" y="369"/>
                    <a:pt x="96" y="360"/>
                  </a:cubicBezTo>
                  <a:cubicBezTo>
                    <a:pt x="92" y="356"/>
                    <a:pt x="88" y="351"/>
                    <a:pt x="83" y="345"/>
                  </a:cubicBezTo>
                  <a:cubicBezTo>
                    <a:pt x="78" y="339"/>
                    <a:pt x="72" y="332"/>
                    <a:pt x="68" y="324"/>
                  </a:cubicBezTo>
                  <a:cubicBezTo>
                    <a:pt x="63" y="316"/>
                    <a:pt x="57" y="307"/>
                    <a:pt x="52" y="297"/>
                  </a:cubicBezTo>
                  <a:cubicBezTo>
                    <a:pt x="47" y="287"/>
                    <a:pt x="42" y="277"/>
                    <a:pt x="37" y="266"/>
                  </a:cubicBezTo>
                  <a:cubicBezTo>
                    <a:pt x="32" y="255"/>
                    <a:pt x="29" y="243"/>
                    <a:pt x="24" y="231"/>
                  </a:cubicBezTo>
                  <a:cubicBezTo>
                    <a:pt x="21" y="219"/>
                    <a:pt x="16" y="208"/>
                    <a:pt x="14" y="195"/>
                  </a:cubicBezTo>
                  <a:cubicBezTo>
                    <a:pt x="11" y="182"/>
                    <a:pt x="9" y="170"/>
                    <a:pt x="6" y="158"/>
                  </a:cubicBezTo>
                  <a:cubicBezTo>
                    <a:pt x="3" y="145"/>
                    <a:pt x="4" y="133"/>
                    <a:pt x="3" y="121"/>
                  </a:cubicBezTo>
                  <a:cubicBezTo>
                    <a:pt x="2" y="109"/>
                    <a:pt x="1" y="98"/>
                    <a:pt x="1" y="87"/>
                  </a:cubicBezTo>
                  <a:cubicBezTo>
                    <a:pt x="0" y="76"/>
                    <a:pt x="0" y="66"/>
                    <a:pt x="1" y="56"/>
                  </a:cubicBezTo>
                  <a:cubicBezTo>
                    <a:pt x="2" y="36"/>
                    <a:pt x="7" y="20"/>
                    <a:pt x="14" y="11"/>
                  </a:cubicBezTo>
                  <a:cubicBezTo>
                    <a:pt x="20" y="1"/>
                    <a:pt x="28" y="0"/>
                    <a:pt x="27" y="0"/>
                  </a:cubicBezTo>
                  <a:cubicBezTo>
                    <a:pt x="27" y="0"/>
                    <a:pt x="26" y="1"/>
                    <a:pt x="24" y="3"/>
                  </a:cubicBezTo>
                  <a:cubicBezTo>
                    <a:pt x="22" y="4"/>
                    <a:pt x="19" y="8"/>
                    <a:pt x="17" y="13"/>
                  </a:cubicBezTo>
                  <a:cubicBezTo>
                    <a:pt x="13" y="22"/>
                    <a:pt x="11" y="38"/>
                    <a:pt x="12" y="56"/>
                  </a:cubicBezTo>
                  <a:cubicBezTo>
                    <a:pt x="13" y="65"/>
                    <a:pt x="14" y="75"/>
                    <a:pt x="16" y="86"/>
                  </a:cubicBezTo>
                  <a:cubicBezTo>
                    <a:pt x="17" y="96"/>
                    <a:pt x="19" y="108"/>
                    <a:pt x="20" y="119"/>
                  </a:cubicBezTo>
                  <a:cubicBezTo>
                    <a:pt x="22" y="131"/>
                    <a:pt x="22" y="142"/>
                    <a:pt x="26" y="154"/>
                  </a:cubicBezTo>
                  <a:cubicBezTo>
                    <a:pt x="28" y="166"/>
                    <a:pt x="31" y="178"/>
                    <a:pt x="33" y="190"/>
                  </a:cubicBezTo>
                  <a:cubicBezTo>
                    <a:pt x="35" y="202"/>
                    <a:pt x="40" y="214"/>
                    <a:pt x="43" y="226"/>
                  </a:cubicBezTo>
                  <a:cubicBezTo>
                    <a:pt x="47" y="237"/>
                    <a:pt x="49" y="249"/>
                    <a:pt x="54" y="260"/>
                  </a:cubicBezTo>
                  <a:cubicBezTo>
                    <a:pt x="58" y="270"/>
                    <a:pt x="62" y="281"/>
                    <a:pt x="65" y="291"/>
                  </a:cubicBezTo>
                  <a:cubicBezTo>
                    <a:pt x="70" y="301"/>
                    <a:pt x="74" y="310"/>
                    <a:pt x="78" y="318"/>
                  </a:cubicBezTo>
                  <a:cubicBezTo>
                    <a:pt x="86" y="335"/>
                    <a:pt x="93" y="349"/>
                    <a:pt x="99" y="358"/>
                  </a:cubicBezTo>
                  <a:cubicBezTo>
                    <a:pt x="104" y="368"/>
                    <a:pt x="108" y="373"/>
                    <a:pt x="108" y="37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3757" y="1651"/>
              <a:ext cx="154" cy="370"/>
            </a:xfrm>
            <a:custGeom>
              <a:avLst/>
              <a:gdLst>
                <a:gd name="T0" fmla="*/ 106 w 158"/>
                <a:gd name="T1" fmla="*/ 379 h 379"/>
                <a:gd name="T2" fmla="*/ 59 w 158"/>
                <a:gd name="T3" fmla="*/ 298 h 379"/>
                <a:gd name="T4" fmla="*/ 25 w 158"/>
                <a:gd name="T5" fmla="*/ 211 h 379"/>
                <a:gd name="T6" fmla="*/ 14 w 158"/>
                <a:gd name="T7" fmla="*/ 165 h 379"/>
                <a:gd name="T8" fmla="*/ 10 w 158"/>
                <a:gd name="T9" fmla="*/ 142 h 379"/>
                <a:gd name="T10" fmla="*/ 6 w 158"/>
                <a:gd name="T11" fmla="*/ 119 h 379"/>
                <a:gd name="T12" fmla="*/ 2 w 158"/>
                <a:gd name="T13" fmla="*/ 72 h 379"/>
                <a:gd name="T14" fmla="*/ 0 w 158"/>
                <a:gd name="T15" fmla="*/ 49 h 379"/>
                <a:gd name="T16" fmla="*/ 0 w 158"/>
                <a:gd name="T17" fmla="*/ 25 h 379"/>
                <a:gd name="T18" fmla="*/ 0 w 158"/>
                <a:gd name="T19" fmla="*/ 25 h 379"/>
                <a:gd name="T20" fmla="*/ 0 w 158"/>
                <a:gd name="T21" fmla="*/ 25 h 379"/>
                <a:gd name="T22" fmla="*/ 10 w 158"/>
                <a:gd name="T23" fmla="*/ 5 h 379"/>
                <a:gd name="T24" fmla="*/ 21 w 158"/>
                <a:gd name="T25" fmla="*/ 1 h 379"/>
                <a:gd name="T26" fmla="*/ 33 w 158"/>
                <a:gd name="T27" fmla="*/ 2 h 379"/>
                <a:gd name="T28" fmla="*/ 34 w 158"/>
                <a:gd name="T29" fmla="*/ 2 h 379"/>
                <a:gd name="T30" fmla="*/ 35 w 158"/>
                <a:gd name="T31" fmla="*/ 3 h 379"/>
                <a:gd name="T32" fmla="*/ 60 w 158"/>
                <a:gd name="T33" fmla="*/ 36 h 379"/>
                <a:gd name="T34" fmla="*/ 68 w 158"/>
                <a:gd name="T35" fmla="*/ 56 h 379"/>
                <a:gd name="T36" fmla="*/ 71 w 158"/>
                <a:gd name="T37" fmla="*/ 67 h 379"/>
                <a:gd name="T38" fmla="*/ 72 w 158"/>
                <a:gd name="T39" fmla="*/ 77 h 379"/>
                <a:gd name="T40" fmla="*/ 76 w 158"/>
                <a:gd name="T41" fmla="*/ 95 h 379"/>
                <a:gd name="T42" fmla="*/ 82 w 158"/>
                <a:gd name="T43" fmla="*/ 113 h 379"/>
                <a:gd name="T44" fmla="*/ 95 w 158"/>
                <a:gd name="T45" fmla="*/ 150 h 379"/>
                <a:gd name="T46" fmla="*/ 105 w 158"/>
                <a:gd name="T47" fmla="*/ 189 h 379"/>
                <a:gd name="T48" fmla="*/ 111 w 158"/>
                <a:gd name="T49" fmla="*/ 207 h 379"/>
                <a:gd name="T50" fmla="*/ 118 w 158"/>
                <a:gd name="T51" fmla="*/ 225 h 379"/>
                <a:gd name="T52" fmla="*/ 126 w 158"/>
                <a:gd name="T53" fmla="*/ 242 h 379"/>
                <a:gd name="T54" fmla="*/ 135 w 158"/>
                <a:gd name="T55" fmla="*/ 259 h 379"/>
                <a:gd name="T56" fmla="*/ 146 w 158"/>
                <a:gd name="T57" fmla="*/ 275 h 379"/>
                <a:gd name="T58" fmla="*/ 158 w 158"/>
                <a:gd name="T59" fmla="*/ 292 h 379"/>
                <a:gd name="T60" fmla="*/ 156 w 158"/>
                <a:gd name="T61" fmla="*/ 293 h 379"/>
                <a:gd name="T62" fmla="*/ 141 w 158"/>
                <a:gd name="T63" fmla="*/ 279 h 379"/>
                <a:gd name="T64" fmla="*/ 128 w 158"/>
                <a:gd name="T65" fmla="*/ 265 h 379"/>
                <a:gd name="T66" fmla="*/ 115 w 158"/>
                <a:gd name="T67" fmla="*/ 249 h 379"/>
                <a:gd name="T68" fmla="*/ 104 w 158"/>
                <a:gd name="T69" fmla="*/ 232 h 379"/>
                <a:gd name="T70" fmla="*/ 95 w 158"/>
                <a:gd name="T71" fmla="*/ 213 h 379"/>
                <a:gd name="T72" fmla="*/ 87 w 158"/>
                <a:gd name="T73" fmla="*/ 194 h 379"/>
                <a:gd name="T74" fmla="*/ 75 w 158"/>
                <a:gd name="T75" fmla="*/ 157 h 379"/>
                <a:gd name="T76" fmla="*/ 62 w 158"/>
                <a:gd name="T77" fmla="*/ 119 h 379"/>
                <a:gd name="T78" fmla="*/ 57 w 158"/>
                <a:gd name="T79" fmla="*/ 99 h 379"/>
                <a:gd name="T80" fmla="*/ 54 w 158"/>
                <a:gd name="T81" fmla="*/ 78 h 379"/>
                <a:gd name="T82" fmla="*/ 54 w 158"/>
                <a:gd name="T83" fmla="*/ 69 h 379"/>
                <a:gd name="T84" fmla="*/ 52 w 158"/>
                <a:gd name="T85" fmla="*/ 60 h 379"/>
                <a:gd name="T86" fmla="*/ 46 w 158"/>
                <a:gd name="T87" fmla="*/ 43 h 379"/>
                <a:gd name="T88" fmla="*/ 27 w 158"/>
                <a:gd name="T89" fmla="*/ 10 h 379"/>
                <a:gd name="T90" fmla="*/ 30 w 158"/>
                <a:gd name="T91" fmla="*/ 12 h 379"/>
                <a:gd name="T92" fmla="*/ 15 w 158"/>
                <a:gd name="T93" fmla="*/ 12 h 379"/>
                <a:gd name="T94" fmla="*/ 7 w 158"/>
                <a:gd name="T95" fmla="*/ 26 h 379"/>
                <a:gd name="T96" fmla="*/ 7 w 158"/>
                <a:gd name="T97" fmla="*/ 26 h 379"/>
                <a:gd name="T98" fmla="*/ 7 w 158"/>
                <a:gd name="T99" fmla="*/ 49 h 379"/>
                <a:gd name="T100" fmla="*/ 8 w 158"/>
                <a:gd name="T101" fmla="*/ 72 h 379"/>
                <a:gd name="T102" fmla="*/ 11 w 158"/>
                <a:gd name="T103" fmla="*/ 95 h 379"/>
                <a:gd name="T104" fmla="*/ 15 w 158"/>
                <a:gd name="T105" fmla="*/ 117 h 379"/>
                <a:gd name="T106" fmla="*/ 21 w 158"/>
                <a:gd name="T107" fmla="*/ 139 h 379"/>
                <a:gd name="T108" fmla="*/ 28 w 158"/>
                <a:gd name="T109" fmla="*/ 161 h 379"/>
                <a:gd name="T110" fmla="*/ 42 w 158"/>
                <a:gd name="T111" fmla="*/ 205 h 379"/>
                <a:gd name="T112" fmla="*/ 73 w 158"/>
                <a:gd name="T113" fmla="*/ 292 h 379"/>
                <a:gd name="T114" fmla="*/ 107 w 158"/>
                <a:gd name="T115" fmla="*/ 378 h 379"/>
                <a:gd name="T116" fmla="*/ 106 w 158"/>
                <a:gd name="T11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 h="379">
                  <a:moveTo>
                    <a:pt x="106" y="379"/>
                  </a:moveTo>
                  <a:cubicBezTo>
                    <a:pt x="88" y="353"/>
                    <a:pt x="73" y="326"/>
                    <a:pt x="59" y="298"/>
                  </a:cubicBezTo>
                  <a:cubicBezTo>
                    <a:pt x="46" y="269"/>
                    <a:pt x="34" y="240"/>
                    <a:pt x="25" y="211"/>
                  </a:cubicBezTo>
                  <a:cubicBezTo>
                    <a:pt x="21" y="196"/>
                    <a:pt x="17" y="180"/>
                    <a:pt x="14" y="165"/>
                  </a:cubicBezTo>
                  <a:cubicBezTo>
                    <a:pt x="13" y="157"/>
                    <a:pt x="11" y="150"/>
                    <a:pt x="10" y="142"/>
                  </a:cubicBezTo>
                  <a:cubicBezTo>
                    <a:pt x="6" y="119"/>
                    <a:pt x="6" y="119"/>
                    <a:pt x="6" y="119"/>
                  </a:cubicBezTo>
                  <a:cubicBezTo>
                    <a:pt x="5" y="103"/>
                    <a:pt x="2" y="88"/>
                    <a:pt x="2" y="72"/>
                  </a:cubicBezTo>
                  <a:cubicBezTo>
                    <a:pt x="1" y="64"/>
                    <a:pt x="0" y="57"/>
                    <a:pt x="0" y="49"/>
                  </a:cubicBezTo>
                  <a:cubicBezTo>
                    <a:pt x="0" y="25"/>
                    <a:pt x="0" y="25"/>
                    <a:pt x="0" y="25"/>
                  </a:cubicBezTo>
                  <a:cubicBezTo>
                    <a:pt x="0" y="25"/>
                    <a:pt x="0" y="25"/>
                    <a:pt x="0" y="25"/>
                  </a:cubicBezTo>
                  <a:cubicBezTo>
                    <a:pt x="0" y="25"/>
                    <a:pt x="0" y="25"/>
                    <a:pt x="0" y="25"/>
                  </a:cubicBezTo>
                  <a:cubicBezTo>
                    <a:pt x="1" y="18"/>
                    <a:pt x="4" y="11"/>
                    <a:pt x="10" y="5"/>
                  </a:cubicBezTo>
                  <a:cubicBezTo>
                    <a:pt x="13" y="3"/>
                    <a:pt x="17" y="1"/>
                    <a:pt x="21" y="1"/>
                  </a:cubicBezTo>
                  <a:cubicBezTo>
                    <a:pt x="25" y="0"/>
                    <a:pt x="29" y="1"/>
                    <a:pt x="33" y="2"/>
                  </a:cubicBezTo>
                  <a:cubicBezTo>
                    <a:pt x="34" y="2"/>
                    <a:pt x="34" y="2"/>
                    <a:pt x="34" y="2"/>
                  </a:cubicBezTo>
                  <a:cubicBezTo>
                    <a:pt x="35" y="3"/>
                    <a:pt x="35" y="3"/>
                    <a:pt x="35" y="3"/>
                  </a:cubicBezTo>
                  <a:cubicBezTo>
                    <a:pt x="45" y="13"/>
                    <a:pt x="53" y="24"/>
                    <a:pt x="60" y="36"/>
                  </a:cubicBezTo>
                  <a:cubicBezTo>
                    <a:pt x="63" y="42"/>
                    <a:pt x="66" y="49"/>
                    <a:pt x="68" y="56"/>
                  </a:cubicBezTo>
                  <a:cubicBezTo>
                    <a:pt x="70" y="59"/>
                    <a:pt x="70" y="63"/>
                    <a:pt x="71" y="67"/>
                  </a:cubicBezTo>
                  <a:cubicBezTo>
                    <a:pt x="72" y="77"/>
                    <a:pt x="72" y="77"/>
                    <a:pt x="72" y="77"/>
                  </a:cubicBezTo>
                  <a:cubicBezTo>
                    <a:pt x="73" y="84"/>
                    <a:pt x="74" y="89"/>
                    <a:pt x="76" y="95"/>
                  </a:cubicBezTo>
                  <a:cubicBezTo>
                    <a:pt x="78" y="101"/>
                    <a:pt x="79" y="107"/>
                    <a:pt x="82" y="113"/>
                  </a:cubicBezTo>
                  <a:cubicBezTo>
                    <a:pt x="86" y="125"/>
                    <a:pt x="91" y="137"/>
                    <a:pt x="95" y="150"/>
                  </a:cubicBezTo>
                  <a:cubicBezTo>
                    <a:pt x="99" y="163"/>
                    <a:pt x="102" y="176"/>
                    <a:pt x="105" y="189"/>
                  </a:cubicBezTo>
                  <a:cubicBezTo>
                    <a:pt x="107" y="195"/>
                    <a:pt x="108" y="201"/>
                    <a:pt x="111" y="207"/>
                  </a:cubicBezTo>
                  <a:cubicBezTo>
                    <a:pt x="113" y="213"/>
                    <a:pt x="115" y="219"/>
                    <a:pt x="118" y="225"/>
                  </a:cubicBezTo>
                  <a:cubicBezTo>
                    <a:pt x="120" y="231"/>
                    <a:pt x="123" y="237"/>
                    <a:pt x="126" y="242"/>
                  </a:cubicBezTo>
                  <a:cubicBezTo>
                    <a:pt x="129" y="248"/>
                    <a:pt x="132" y="254"/>
                    <a:pt x="135" y="259"/>
                  </a:cubicBezTo>
                  <a:cubicBezTo>
                    <a:pt x="139" y="264"/>
                    <a:pt x="142" y="270"/>
                    <a:pt x="146" y="275"/>
                  </a:cubicBezTo>
                  <a:cubicBezTo>
                    <a:pt x="158" y="292"/>
                    <a:pt x="158" y="292"/>
                    <a:pt x="158" y="292"/>
                  </a:cubicBezTo>
                  <a:cubicBezTo>
                    <a:pt x="156" y="293"/>
                    <a:pt x="156" y="293"/>
                    <a:pt x="156" y="293"/>
                  </a:cubicBezTo>
                  <a:cubicBezTo>
                    <a:pt x="151" y="289"/>
                    <a:pt x="146" y="284"/>
                    <a:pt x="141" y="279"/>
                  </a:cubicBezTo>
                  <a:cubicBezTo>
                    <a:pt x="136" y="275"/>
                    <a:pt x="132" y="270"/>
                    <a:pt x="128" y="265"/>
                  </a:cubicBezTo>
                  <a:cubicBezTo>
                    <a:pt x="123" y="260"/>
                    <a:pt x="119" y="254"/>
                    <a:pt x="115" y="249"/>
                  </a:cubicBezTo>
                  <a:cubicBezTo>
                    <a:pt x="111" y="243"/>
                    <a:pt x="107" y="238"/>
                    <a:pt x="104" y="232"/>
                  </a:cubicBezTo>
                  <a:cubicBezTo>
                    <a:pt x="101" y="226"/>
                    <a:pt x="98" y="219"/>
                    <a:pt x="95" y="213"/>
                  </a:cubicBezTo>
                  <a:cubicBezTo>
                    <a:pt x="92" y="207"/>
                    <a:pt x="90" y="201"/>
                    <a:pt x="87" y="194"/>
                  </a:cubicBezTo>
                  <a:cubicBezTo>
                    <a:pt x="83" y="181"/>
                    <a:pt x="79" y="169"/>
                    <a:pt x="75" y="157"/>
                  </a:cubicBezTo>
                  <a:cubicBezTo>
                    <a:pt x="70" y="145"/>
                    <a:pt x="65" y="132"/>
                    <a:pt x="62" y="119"/>
                  </a:cubicBezTo>
                  <a:cubicBezTo>
                    <a:pt x="60" y="113"/>
                    <a:pt x="58" y="106"/>
                    <a:pt x="57" y="99"/>
                  </a:cubicBezTo>
                  <a:cubicBezTo>
                    <a:pt x="56" y="92"/>
                    <a:pt x="54" y="85"/>
                    <a:pt x="54" y="78"/>
                  </a:cubicBezTo>
                  <a:cubicBezTo>
                    <a:pt x="54" y="69"/>
                    <a:pt x="54" y="69"/>
                    <a:pt x="54" y="69"/>
                  </a:cubicBezTo>
                  <a:cubicBezTo>
                    <a:pt x="54" y="66"/>
                    <a:pt x="53" y="63"/>
                    <a:pt x="52" y="60"/>
                  </a:cubicBezTo>
                  <a:cubicBezTo>
                    <a:pt x="51" y="55"/>
                    <a:pt x="49" y="49"/>
                    <a:pt x="46" y="43"/>
                  </a:cubicBezTo>
                  <a:cubicBezTo>
                    <a:pt x="41" y="32"/>
                    <a:pt x="35" y="20"/>
                    <a:pt x="27" y="10"/>
                  </a:cubicBezTo>
                  <a:cubicBezTo>
                    <a:pt x="30" y="12"/>
                    <a:pt x="30" y="12"/>
                    <a:pt x="30" y="12"/>
                  </a:cubicBezTo>
                  <a:cubicBezTo>
                    <a:pt x="24" y="10"/>
                    <a:pt x="19" y="10"/>
                    <a:pt x="15" y="12"/>
                  </a:cubicBezTo>
                  <a:cubicBezTo>
                    <a:pt x="11" y="15"/>
                    <a:pt x="8" y="21"/>
                    <a:pt x="7" y="26"/>
                  </a:cubicBezTo>
                  <a:cubicBezTo>
                    <a:pt x="7" y="26"/>
                    <a:pt x="7" y="26"/>
                    <a:pt x="7" y="26"/>
                  </a:cubicBezTo>
                  <a:cubicBezTo>
                    <a:pt x="7" y="49"/>
                    <a:pt x="7" y="49"/>
                    <a:pt x="7" y="49"/>
                  </a:cubicBezTo>
                  <a:cubicBezTo>
                    <a:pt x="6" y="56"/>
                    <a:pt x="7" y="64"/>
                    <a:pt x="8" y="72"/>
                  </a:cubicBezTo>
                  <a:cubicBezTo>
                    <a:pt x="9" y="79"/>
                    <a:pt x="9" y="87"/>
                    <a:pt x="11" y="95"/>
                  </a:cubicBezTo>
                  <a:cubicBezTo>
                    <a:pt x="12" y="102"/>
                    <a:pt x="13" y="110"/>
                    <a:pt x="15" y="117"/>
                  </a:cubicBezTo>
                  <a:cubicBezTo>
                    <a:pt x="21" y="139"/>
                    <a:pt x="21" y="139"/>
                    <a:pt x="21" y="139"/>
                  </a:cubicBezTo>
                  <a:cubicBezTo>
                    <a:pt x="23" y="147"/>
                    <a:pt x="25" y="154"/>
                    <a:pt x="28" y="161"/>
                  </a:cubicBezTo>
                  <a:cubicBezTo>
                    <a:pt x="32" y="176"/>
                    <a:pt x="37" y="190"/>
                    <a:pt x="42" y="205"/>
                  </a:cubicBezTo>
                  <a:cubicBezTo>
                    <a:pt x="52" y="234"/>
                    <a:pt x="62" y="263"/>
                    <a:pt x="73" y="292"/>
                  </a:cubicBezTo>
                  <a:cubicBezTo>
                    <a:pt x="84" y="321"/>
                    <a:pt x="96" y="349"/>
                    <a:pt x="107" y="378"/>
                  </a:cubicBezTo>
                  <a:lnTo>
                    <a:pt x="106" y="379"/>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
            <p:cNvSpPr/>
            <p:nvPr/>
          </p:nvSpPr>
          <p:spPr bwMode="auto">
            <a:xfrm>
              <a:off x="3884" y="1616"/>
              <a:ext cx="220" cy="429"/>
            </a:xfrm>
            <a:custGeom>
              <a:avLst/>
              <a:gdLst>
                <a:gd name="T0" fmla="*/ 28 w 226"/>
                <a:gd name="T1" fmla="*/ 349 h 439"/>
                <a:gd name="T2" fmla="*/ 2 w 226"/>
                <a:gd name="T3" fmla="*/ 250 h 439"/>
                <a:gd name="T4" fmla="*/ 0 w 226"/>
                <a:gd name="T5" fmla="*/ 229 h 439"/>
                <a:gd name="T6" fmla="*/ 0 w 226"/>
                <a:gd name="T7" fmla="*/ 224 h 439"/>
                <a:gd name="T8" fmla="*/ 2 w 226"/>
                <a:gd name="T9" fmla="*/ 181 h 439"/>
                <a:gd name="T10" fmla="*/ 17 w 226"/>
                <a:gd name="T11" fmla="*/ 65 h 439"/>
                <a:gd name="T12" fmla="*/ 20 w 226"/>
                <a:gd name="T13" fmla="*/ 13 h 439"/>
                <a:gd name="T14" fmla="*/ 23 w 226"/>
                <a:gd name="T15" fmla="*/ 9 h 439"/>
                <a:gd name="T16" fmla="*/ 29 w 226"/>
                <a:gd name="T17" fmla="*/ 4 h 439"/>
                <a:gd name="T18" fmla="*/ 71 w 226"/>
                <a:gd name="T19" fmla="*/ 16 h 439"/>
                <a:gd name="T20" fmla="*/ 94 w 226"/>
                <a:gd name="T21" fmla="*/ 121 h 439"/>
                <a:gd name="T22" fmla="*/ 93 w 226"/>
                <a:gd name="T23" fmla="*/ 236 h 439"/>
                <a:gd name="T24" fmla="*/ 97 w 226"/>
                <a:gd name="T25" fmla="*/ 246 h 439"/>
                <a:gd name="T26" fmla="*/ 97 w 226"/>
                <a:gd name="T27" fmla="*/ 246 h 439"/>
                <a:gd name="T28" fmla="*/ 97 w 226"/>
                <a:gd name="T29" fmla="*/ 247 h 439"/>
                <a:gd name="T30" fmla="*/ 108 w 226"/>
                <a:gd name="T31" fmla="*/ 267 h 439"/>
                <a:gd name="T32" fmla="*/ 204 w 226"/>
                <a:gd name="T33" fmla="*/ 405 h 439"/>
                <a:gd name="T34" fmla="*/ 224 w 226"/>
                <a:gd name="T35" fmla="*/ 439 h 439"/>
                <a:gd name="T36" fmla="*/ 170 w 226"/>
                <a:gd name="T37" fmla="*/ 376 h 439"/>
                <a:gd name="T38" fmla="*/ 90 w 226"/>
                <a:gd name="T39" fmla="*/ 278 h 439"/>
                <a:gd name="T40" fmla="*/ 78 w 226"/>
                <a:gd name="T41" fmla="*/ 257 h 439"/>
                <a:gd name="T42" fmla="*/ 77 w 226"/>
                <a:gd name="T43" fmla="*/ 255 h 439"/>
                <a:gd name="T44" fmla="*/ 76 w 226"/>
                <a:gd name="T45" fmla="*/ 252 h 439"/>
                <a:gd name="T46" fmla="*/ 68 w 226"/>
                <a:gd name="T47" fmla="*/ 201 h 439"/>
                <a:gd name="T48" fmla="*/ 69 w 226"/>
                <a:gd name="T49" fmla="*/ 39 h 439"/>
                <a:gd name="T50" fmla="*/ 50 w 226"/>
                <a:gd name="T51" fmla="*/ 10 h 439"/>
                <a:gd name="T52" fmla="*/ 24 w 226"/>
                <a:gd name="T53" fmla="*/ 25 h 439"/>
                <a:gd name="T54" fmla="*/ 24 w 226"/>
                <a:gd name="T55" fmla="*/ 66 h 439"/>
                <a:gd name="T56" fmla="*/ 20 w 226"/>
                <a:gd name="T57" fmla="*/ 181 h 439"/>
                <a:gd name="T58" fmla="*/ 18 w 226"/>
                <a:gd name="T59" fmla="*/ 225 h 439"/>
                <a:gd name="T60" fmla="*/ 18 w 226"/>
                <a:gd name="T61" fmla="*/ 228 h 439"/>
                <a:gd name="T62" fmla="*/ 19 w 226"/>
                <a:gd name="T63" fmla="*/ 248 h 439"/>
                <a:gd name="T64" fmla="*/ 36 w 226"/>
                <a:gd name="T65" fmla="*/ 347 h 439"/>
                <a:gd name="T66" fmla="*/ 39 w 226"/>
                <a:gd name="T67" fmla="*/ 38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439">
                  <a:moveTo>
                    <a:pt x="39" y="386"/>
                  </a:moveTo>
                  <a:cubicBezTo>
                    <a:pt x="39" y="386"/>
                    <a:pt x="35" y="373"/>
                    <a:pt x="28" y="349"/>
                  </a:cubicBezTo>
                  <a:cubicBezTo>
                    <a:pt x="24" y="338"/>
                    <a:pt x="20" y="323"/>
                    <a:pt x="16" y="307"/>
                  </a:cubicBezTo>
                  <a:cubicBezTo>
                    <a:pt x="11" y="290"/>
                    <a:pt x="6" y="271"/>
                    <a:pt x="2" y="250"/>
                  </a:cubicBezTo>
                  <a:cubicBezTo>
                    <a:pt x="2" y="244"/>
                    <a:pt x="1" y="239"/>
                    <a:pt x="1" y="233"/>
                  </a:cubicBezTo>
                  <a:cubicBezTo>
                    <a:pt x="0" y="229"/>
                    <a:pt x="0" y="229"/>
                    <a:pt x="0" y="229"/>
                  </a:cubicBezTo>
                  <a:cubicBezTo>
                    <a:pt x="0" y="228"/>
                    <a:pt x="0" y="228"/>
                    <a:pt x="0" y="226"/>
                  </a:cubicBezTo>
                  <a:cubicBezTo>
                    <a:pt x="0" y="224"/>
                    <a:pt x="0" y="224"/>
                    <a:pt x="0" y="224"/>
                  </a:cubicBezTo>
                  <a:cubicBezTo>
                    <a:pt x="0" y="216"/>
                    <a:pt x="0" y="216"/>
                    <a:pt x="0" y="216"/>
                  </a:cubicBezTo>
                  <a:cubicBezTo>
                    <a:pt x="1" y="204"/>
                    <a:pt x="2" y="193"/>
                    <a:pt x="2" y="181"/>
                  </a:cubicBezTo>
                  <a:cubicBezTo>
                    <a:pt x="4" y="157"/>
                    <a:pt x="9" y="131"/>
                    <a:pt x="12" y="105"/>
                  </a:cubicBezTo>
                  <a:cubicBezTo>
                    <a:pt x="14" y="92"/>
                    <a:pt x="15" y="79"/>
                    <a:pt x="17" y="65"/>
                  </a:cubicBezTo>
                  <a:cubicBezTo>
                    <a:pt x="19" y="52"/>
                    <a:pt x="17" y="39"/>
                    <a:pt x="18" y="24"/>
                  </a:cubicBezTo>
                  <a:cubicBezTo>
                    <a:pt x="18" y="21"/>
                    <a:pt x="19" y="17"/>
                    <a:pt x="20" y="13"/>
                  </a:cubicBezTo>
                  <a:cubicBezTo>
                    <a:pt x="22" y="10"/>
                    <a:pt x="22" y="10"/>
                    <a:pt x="22" y="10"/>
                  </a:cubicBezTo>
                  <a:cubicBezTo>
                    <a:pt x="22" y="10"/>
                    <a:pt x="22" y="10"/>
                    <a:pt x="23" y="9"/>
                  </a:cubicBezTo>
                  <a:cubicBezTo>
                    <a:pt x="24" y="8"/>
                    <a:pt x="24" y="8"/>
                    <a:pt x="24" y="8"/>
                  </a:cubicBezTo>
                  <a:cubicBezTo>
                    <a:pt x="25" y="7"/>
                    <a:pt x="26" y="5"/>
                    <a:pt x="29" y="4"/>
                  </a:cubicBezTo>
                  <a:cubicBezTo>
                    <a:pt x="37" y="0"/>
                    <a:pt x="44" y="1"/>
                    <a:pt x="52" y="3"/>
                  </a:cubicBezTo>
                  <a:cubicBezTo>
                    <a:pt x="59" y="4"/>
                    <a:pt x="67" y="8"/>
                    <a:pt x="71" y="16"/>
                  </a:cubicBezTo>
                  <a:cubicBezTo>
                    <a:pt x="76" y="23"/>
                    <a:pt x="78" y="29"/>
                    <a:pt x="80" y="36"/>
                  </a:cubicBezTo>
                  <a:cubicBezTo>
                    <a:pt x="90" y="62"/>
                    <a:pt x="95" y="92"/>
                    <a:pt x="94" y="121"/>
                  </a:cubicBezTo>
                  <a:cubicBezTo>
                    <a:pt x="93" y="150"/>
                    <a:pt x="88" y="176"/>
                    <a:pt x="89" y="201"/>
                  </a:cubicBezTo>
                  <a:cubicBezTo>
                    <a:pt x="89" y="213"/>
                    <a:pt x="90" y="225"/>
                    <a:pt x="93" y="236"/>
                  </a:cubicBezTo>
                  <a:cubicBezTo>
                    <a:pt x="96" y="244"/>
                    <a:pt x="96" y="244"/>
                    <a:pt x="96" y="244"/>
                  </a:cubicBezTo>
                  <a:cubicBezTo>
                    <a:pt x="97" y="246"/>
                    <a:pt x="97" y="246"/>
                    <a:pt x="97" y="246"/>
                  </a:cubicBezTo>
                  <a:cubicBezTo>
                    <a:pt x="97" y="246"/>
                    <a:pt x="97" y="246"/>
                    <a:pt x="97" y="246"/>
                  </a:cubicBezTo>
                  <a:cubicBezTo>
                    <a:pt x="97" y="246"/>
                    <a:pt x="97" y="247"/>
                    <a:pt x="97" y="246"/>
                  </a:cubicBezTo>
                  <a:cubicBezTo>
                    <a:pt x="97" y="246"/>
                    <a:pt x="97" y="246"/>
                    <a:pt x="97" y="246"/>
                  </a:cubicBezTo>
                  <a:cubicBezTo>
                    <a:pt x="97" y="247"/>
                    <a:pt x="97" y="247"/>
                    <a:pt x="97" y="247"/>
                  </a:cubicBezTo>
                  <a:cubicBezTo>
                    <a:pt x="100" y="251"/>
                    <a:pt x="100" y="251"/>
                    <a:pt x="100" y="251"/>
                  </a:cubicBezTo>
                  <a:cubicBezTo>
                    <a:pt x="102" y="257"/>
                    <a:pt x="105" y="262"/>
                    <a:pt x="108" y="267"/>
                  </a:cubicBezTo>
                  <a:cubicBezTo>
                    <a:pt x="120" y="286"/>
                    <a:pt x="134" y="304"/>
                    <a:pt x="147" y="321"/>
                  </a:cubicBezTo>
                  <a:cubicBezTo>
                    <a:pt x="172" y="356"/>
                    <a:pt x="191" y="385"/>
                    <a:pt x="204" y="405"/>
                  </a:cubicBezTo>
                  <a:cubicBezTo>
                    <a:pt x="218" y="426"/>
                    <a:pt x="226" y="438"/>
                    <a:pt x="226" y="438"/>
                  </a:cubicBezTo>
                  <a:cubicBezTo>
                    <a:pt x="224" y="439"/>
                    <a:pt x="224" y="439"/>
                    <a:pt x="224" y="439"/>
                  </a:cubicBezTo>
                  <a:cubicBezTo>
                    <a:pt x="224" y="439"/>
                    <a:pt x="214" y="429"/>
                    <a:pt x="198" y="410"/>
                  </a:cubicBezTo>
                  <a:cubicBezTo>
                    <a:pt x="190" y="401"/>
                    <a:pt x="181" y="389"/>
                    <a:pt x="170" y="376"/>
                  </a:cubicBezTo>
                  <a:cubicBezTo>
                    <a:pt x="159" y="363"/>
                    <a:pt x="147" y="348"/>
                    <a:pt x="133" y="332"/>
                  </a:cubicBezTo>
                  <a:cubicBezTo>
                    <a:pt x="119" y="316"/>
                    <a:pt x="104" y="299"/>
                    <a:pt x="90" y="278"/>
                  </a:cubicBezTo>
                  <a:cubicBezTo>
                    <a:pt x="87" y="272"/>
                    <a:pt x="84" y="267"/>
                    <a:pt x="81" y="262"/>
                  </a:cubicBezTo>
                  <a:cubicBezTo>
                    <a:pt x="78" y="257"/>
                    <a:pt x="78" y="257"/>
                    <a:pt x="78" y="257"/>
                  </a:cubicBezTo>
                  <a:cubicBezTo>
                    <a:pt x="78" y="256"/>
                    <a:pt x="78" y="256"/>
                    <a:pt x="78" y="256"/>
                  </a:cubicBezTo>
                  <a:cubicBezTo>
                    <a:pt x="77" y="255"/>
                    <a:pt x="77" y="255"/>
                    <a:pt x="77" y="255"/>
                  </a:cubicBezTo>
                  <a:cubicBezTo>
                    <a:pt x="77" y="255"/>
                    <a:pt x="77" y="255"/>
                    <a:pt x="77" y="255"/>
                  </a:cubicBezTo>
                  <a:cubicBezTo>
                    <a:pt x="76" y="252"/>
                    <a:pt x="76" y="252"/>
                    <a:pt x="76" y="252"/>
                  </a:cubicBezTo>
                  <a:cubicBezTo>
                    <a:pt x="73" y="242"/>
                    <a:pt x="73" y="242"/>
                    <a:pt x="73" y="242"/>
                  </a:cubicBezTo>
                  <a:cubicBezTo>
                    <a:pt x="69" y="229"/>
                    <a:pt x="67" y="215"/>
                    <a:pt x="68" y="201"/>
                  </a:cubicBezTo>
                  <a:cubicBezTo>
                    <a:pt x="68" y="173"/>
                    <a:pt x="74" y="146"/>
                    <a:pt x="77" y="120"/>
                  </a:cubicBezTo>
                  <a:cubicBezTo>
                    <a:pt x="79" y="93"/>
                    <a:pt x="77" y="67"/>
                    <a:pt x="69" y="39"/>
                  </a:cubicBezTo>
                  <a:cubicBezTo>
                    <a:pt x="68" y="33"/>
                    <a:pt x="66" y="26"/>
                    <a:pt x="64" y="20"/>
                  </a:cubicBezTo>
                  <a:cubicBezTo>
                    <a:pt x="61" y="15"/>
                    <a:pt x="56" y="12"/>
                    <a:pt x="50" y="10"/>
                  </a:cubicBezTo>
                  <a:cubicBezTo>
                    <a:pt x="44" y="8"/>
                    <a:pt x="37" y="8"/>
                    <a:pt x="32" y="10"/>
                  </a:cubicBezTo>
                  <a:cubicBezTo>
                    <a:pt x="26" y="13"/>
                    <a:pt x="25" y="18"/>
                    <a:pt x="24" y="25"/>
                  </a:cubicBezTo>
                  <a:cubicBezTo>
                    <a:pt x="23" y="31"/>
                    <a:pt x="24" y="38"/>
                    <a:pt x="24" y="45"/>
                  </a:cubicBezTo>
                  <a:cubicBezTo>
                    <a:pt x="25" y="52"/>
                    <a:pt x="24" y="59"/>
                    <a:pt x="24" y="66"/>
                  </a:cubicBezTo>
                  <a:cubicBezTo>
                    <a:pt x="23" y="79"/>
                    <a:pt x="23" y="93"/>
                    <a:pt x="23" y="106"/>
                  </a:cubicBezTo>
                  <a:cubicBezTo>
                    <a:pt x="22" y="132"/>
                    <a:pt x="21" y="157"/>
                    <a:pt x="20" y="181"/>
                  </a:cubicBezTo>
                  <a:cubicBezTo>
                    <a:pt x="19" y="193"/>
                    <a:pt x="19" y="205"/>
                    <a:pt x="18" y="216"/>
                  </a:cubicBezTo>
                  <a:cubicBezTo>
                    <a:pt x="18" y="225"/>
                    <a:pt x="18" y="225"/>
                    <a:pt x="18" y="225"/>
                  </a:cubicBezTo>
                  <a:cubicBezTo>
                    <a:pt x="18" y="227"/>
                    <a:pt x="18" y="227"/>
                    <a:pt x="18" y="227"/>
                  </a:cubicBezTo>
                  <a:cubicBezTo>
                    <a:pt x="18" y="227"/>
                    <a:pt x="18" y="228"/>
                    <a:pt x="18" y="228"/>
                  </a:cubicBezTo>
                  <a:cubicBezTo>
                    <a:pt x="18" y="232"/>
                    <a:pt x="18" y="232"/>
                    <a:pt x="18" y="232"/>
                  </a:cubicBezTo>
                  <a:cubicBezTo>
                    <a:pt x="19" y="238"/>
                    <a:pt x="19" y="243"/>
                    <a:pt x="19" y="248"/>
                  </a:cubicBezTo>
                  <a:cubicBezTo>
                    <a:pt x="22" y="268"/>
                    <a:pt x="26" y="287"/>
                    <a:pt x="29" y="304"/>
                  </a:cubicBezTo>
                  <a:cubicBezTo>
                    <a:pt x="31" y="321"/>
                    <a:pt x="34" y="335"/>
                    <a:pt x="36" y="347"/>
                  </a:cubicBezTo>
                  <a:cubicBezTo>
                    <a:pt x="39" y="372"/>
                    <a:pt x="41" y="386"/>
                    <a:pt x="41" y="386"/>
                  </a:cubicBezTo>
                  <a:lnTo>
                    <a:pt x="39" y="38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a:off x="4109" y="1791"/>
              <a:ext cx="221" cy="575"/>
            </a:xfrm>
            <a:custGeom>
              <a:avLst/>
              <a:gdLst>
                <a:gd name="T0" fmla="*/ 2 w 226"/>
                <a:gd name="T1" fmla="*/ 265 h 589"/>
                <a:gd name="T2" fmla="*/ 2 w 226"/>
                <a:gd name="T3" fmla="*/ 255 h 589"/>
                <a:gd name="T4" fmla="*/ 2 w 226"/>
                <a:gd name="T5" fmla="*/ 226 h 589"/>
                <a:gd name="T6" fmla="*/ 2 w 226"/>
                <a:gd name="T7" fmla="*/ 182 h 589"/>
                <a:gd name="T8" fmla="*/ 1 w 226"/>
                <a:gd name="T9" fmla="*/ 126 h 589"/>
                <a:gd name="T10" fmla="*/ 7 w 226"/>
                <a:gd name="T11" fmla="*/ 57 h 589"/>
                <a:gd name="T12" fmla="*/ 23 w 226"/>
                <a:gd name="T13" fmla="*/ 21 h 589"/>
                <a:gd name="T14" fmla="*/ 38 w 226"/>
                <a:gd name="T15" fmla="*/ 5 h 589"/>
                <a:gd name="T16" fmla="*/ 62 w 226"/>
                <a:gd name="T17" fmla="*/ 5 h 589"/>
                <a:gd name="T18" fmla="*/ 76 w 226"/>
                <a:gd name="T19" fmla="*/ 23 h 589"/>
                <a:gd name="T20" fmla="*/ 80 w 226"/>
                <a:gd name="T21" fmla="*/ 43 h 589"/>
                <a:gd name="T22" fmla="*/ 83 w 226"/>
                <a:gd name="T23" fmla="*/ 84 h 589"/>
                <a:gd name="T24" fmla="*/ 91 w 226"/>
                <a:gd name="T25" fmla="*/ 167 h 589"/>
                <a:gd name="T26" fmla="*/ 114 w 226"/>
                <a:gd name="T27" fmla="*/ 245 h 589"/>
                <a:gd name="T28" fmla="*/ 147 w 226"/>
                <a:gd name="T29" fmla="*/ 318 h 589"/>
                <a:gd name="T30" fmla="*/ 179 w 226"/>
                <a:gd name="T31" fmla="*/ 386 h 589"/>
                <a:gd name="T32" fmla="*/ 204 w 226"/>
                <a:gd name="T33" fmla="*/ 449 h 589"/>
                <a:gd name="T34" fmla="*/ 213 w 226"/>
                <a:gd name="T35" fmla="*/ 479 h 589"/>
                <a:gd name="T36" fmla="*/ 219 w 226"/>
                <a:gd name="T37" fmla="*/ 506 h 589"/>
                <a:gd name="T38" fmla="*/ 224 w 226"/>
                <a:gd name="T39" fmla="*/ 550 h 589"/>
                <a:gd name="T40" fmla="*/ 225 w 226"/>
                <a:gd name="T41" fmla="*/ 588 h 589"/>
                <a:gd name="T42" fmla="*/ 223 w 226"/>
                <a:gd name="T43" fmla="*/ 589 h 589"/>
                <a:gd name="T44" fmla="*/ 221 w 226"/>
                <a:gd name="T45" fmla="*/ 579 h 589"/>
                <a:gd name="T46" fmla="*/ 217 w 226"/>
                <a:gd name="T47" fmla="*/ 551 h 589"/>
                <a:gd name="T48" fmla="*/ 206 w 226"/>
                <a:gd name="T49" fmla="*/ 508 h 589"/>
                <a:gd name="T50" fmla="*/ 198 w 226"/>
                <a:gd name="T51" fmla="*/ 483 h 589"/>
                <a:gd name="T52" fmla="*/ 188 w 226"/>
                <a:gd name="T53" fmla="*/ 455 h 589"/>
                <a:gd name="T54" fmla="*/ 160 w 226"/>
                <a:gd name="T55" fmla="*/ 395 h 589"/>
                <a:gd name="T56" fmla="*/ 128 w 226"/>
                <a:gd name="T57" fmla="*/ 326 h 589"/>
                <a:gd name="T58" fmla="*/ 97 w 226"/>
                <a:gd name="T59" fmla="*/ 251 h 589"/>
                <a:gd name="T60" fmla="*/ 80 w 226"/>
                <a:gd name="T61" fmla="*/ 168 h 589"/>
                <a:gd name="T62" fmla="*/ 76 w 226"/>
                <a:gd name="T63" fmla="*/ 85 h 589"/>
                <a:gd name="T64" fmla="*/ 74 w 226"/>
                <a:gd name="T65" fmla="*/ 44 h 589"/>
                <a:gd name="T66" fmla="*/ 68 w 226"/>
                <a:gd name="T67" fmla="*/ 26 h 589"/>
                <a:gd name="T68" fmla="*/ 57 w 226"/>
                <a:gd name="T69" fmla="*/ 14 h 589"/>
                <a:gd name="T70" fmla="*/ 35 w 226"/>
                <a:gd name="T71" fmla="*/ 28 h 589"/>
                <a:gd name="T72" fmla="*/ 24 w 226"/>
                <a:gd name="T73" fmla="*/ 61 h 589"/>
                <a:gd name="T74" fmla="*/ 19 w 226"/>
                <a:gd name="T75" fmla="*/ 126 h 589"/>
                <a:gd name="T76" fmla="*/ 16 w 226"/>
                <a:gd name="T77" fmla="*/ 183 h 589"/>
                <a:gd name="T78" fmla="*/ 11 w 226"/>
                <a:gd name="T79" fmla="*/ 227 h 589"/>
                <a:gd name="T80" fmla="*/ 4 w 226"/>
                <a:gd name="T81" fmla="*/ 265 h 589"/>
                <a:gd name="T82" fmla="*/ 2 w 226"/>
                <a:gd name="T83" fmla="*/ 26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589">
                  <a:moveTo>
                    <a:pt x="2" y="265"/>
                  </a:moveTo>
                  <a:cubicBezTo>
                    <a:pt x="2" y="265"/>
                    <a:pt x="2" y="261"/>
                    <a:pt x="2" y="255"/>
                  </a:cubicBezTo>
                  <a:cubicBezTo>
                    <a:pt x="2" y="248"/>
                    <a:pt x="2" y="239"/>
                    <a:pt x="2" y="226"/>
                  </a:cubicBezTo>
                  <a:cubicBezTo>
                    <a:pt x="2" y="214"/>
                    <a:pt x="2" y="199"/>
                    <a:pt x="2" y="182"/>
                  </a:cubicBezTo>
                  <a:cubicBezTo>
                    <a:pt x="3" y="166"/>
                    <a:pt x="2" y="147"/>
                    <a:pt x="1" y="126"/>
                  </a:cubicBezTo>
                  <a:cubicBezTo>
                    <a:pt x="1" y="105"/>
                    <a:pt x="0" y="81"/>
                    <a:pt x="7" y="57"/>
                  </a:cubicBezTo>
                  <a:cubicBezTo>
                    <a:pt x="10" y="44"/>
                    <a:pt x="16" y="32"/>
                    <a:pt x="23" y="21"/>
                  </a:cubicBezTo>
                  <a:cubicBezTo>
                    <a:pt x="27" y="15"/>
                    <a:pt x="29" y="10"/>
                    <a:pt x="38" y="5"/>
                  </a:cubicBezTo>
                  <a:cubicBezTo>
                    <a:pt x="45" y="0"/>
                    <a:pt x="55" y="1"/>
                    <a:pt x="62" y="5"/>
                  </a:cubicBezTo>
                  <a:cubicBezTo>
                    <a:pt x="69" y="9"/>
                    <a:pt x="73" y="16"/>
                    <a:pt x="76" y="23"/>
                  </a:cubicBezTo>
                  <a:cubicBezTo>
                    <a:pt x="78" y="30"/>
                    <a:pt x="79" y="36"/>
                    <a:pt x="80" y="43"/>
                  </a:cubicBezTo>
                  <a:cubicBezTo>
                    <a:pt x="82" y="57"/>
                    <a:pt x="82" y="71"/>
                    <a:pt x="83" y="84"/>
                  </a:cubicBezTo>
                  <a:cubicBezTo>
                    <a:pt x="84" y="112"/>
                    <a:pt x="87" y="140"/>
                    <a:pt x="91" y="167"/>
                  </a:cubicBezTo>
                  <a:cubicBezTo>
                    <a:pt x="95" y="194"/>
                    <a:pt x="104" y="220"/>
                    <a:pt x="114" y="245"/>
                  </a:cubicBezTo>
                  <a:cubicBezTo>
                    <a:pt x="124" y="270"/>
                    <a:pt x="135" y="295"/>
                    <a:pt x="147" y="318"/>
                  </a:cubicBezTo>
                  <a:cubicBezTo>
                    <a:pt x="158" y="341"/>
                    <a:pt x="169" y="364"/>
                    <a:pt x="179" y="386"/>
                  </a:cubicBezTo>
                  <a:cubicBezTo>
                    <a:pt x="189" y="408"/>
                    <a:pt x="197" y="429"/>
                    <a:pt x="204" y="449"/>
                  </a:cubicBezTo>
                  <a:cubicBezTo>
                    <a:pt x="207" y="460"/>
                    <a:pt x="210" y="469"/>
                    <a:pt x="213" y="479"/>
                  </a:cubicBezTo>
                  <a:cubicBezTo>
                    <a:pt x="216" y="488"/>
                    <a:pt x="217" y="497"/>
                    <a:pt x="219" y="506"/>
                  </a:cubicBezTo>
                  <a:cubicBezTo>
                    <a:pt x="222" y="523"/>
                    <a:pt x="223" y="537"/>
                    <a:pt x="224" y="550"/>
                  </a:cubicBezTo>
                  <a:cubicBezTo>
                    <a:pt x="226" y="574"/>
                    <a:pt x="225" y="588"/>
                    <a:pt x="225" y="588"/>
                  </a:cubicBezTo>
                  <a:cubicBezTo>
                    <a:pt x="223" y="589"/>
                    <a:pt x="223" y="589"/>
                    <a:pt x="223" y="589"/>
                  </a:cubicBezTo>
                  <a:cubicBezTo>
                    <a:pt x="223" y="589"/>
                    <a:pt x="222" y="585"/>
                    <a:pt x="221" y="579"/>
                  </a:cubicBezTo>
                  <a:cubicBezTo>
                    <a:pt x="221" y="572"/>
                    <a:pt x="219" y="563"/>
                    <a:pt x="217" y="551"/>
                  </a:cubicBezTo>
                  <a:cubicBezTo>
                    <a:pt x="214" y="539"/>
                    <a:pt x="211" y="524"/>
                    <a:pt x="206" y="508"/>
                  </a:cubicBezTo>
                  <a:cubicBezTo>
                    <a:pt x="204" y="501"/>
                    <a:pt x="201" y="492"/>
                    <a:pt x="198" y="483"/>
                  </a:cubicBezTo>
                  <a:cubicBezTo>
                    <a:pt x="195" y="474"/>
                    <a:pt x="191" y="465"/>
                    <a:pt x="188" y="455"/>
                  </a:cubicBezTo>
                  <a:cubicBezTo>
                    <a:pt x="180" y="436"/>
                    <a:pt x="170" y="416"/>
                    <a:pt x="160" y="395"/>
                  </a:cubicBezTo>
                  <a:cubicBezTo>
                    <a:pt x="149" y="373"/>
                    <a:pt x="138" y="351"/>
                    <a:pt x="128" y="326"/>
                  </a:cubicBezTo>
                  <a:cubicBezTo>
                    <a:pt x="117" y="302"/>
                    <a:pt x="107" y="277"/>
                    <a:pt x="97" y="251"/>
                  </a:cubicBezTo>
                  <a:cubicBezTo>
                    <a:pt x="88" y="225"/>
                    <a:pt x="80" y="196"/>
                    <a:pt x="80" y="168"/>
                  </a:cubicBezTo>
                  <a:cubicBezTo>
                    <a:pt x="79" y="140"/>
                    <a:pt x="78" y="112"/>
                    <a:pt x="76" y="85"/>
                  </a:cubicBezTo>
                  <a:cubicBezTo>
                    <a:pt x="76" y="71"/>
                    <a:pt x="76" y="57"/>
                    <a:pt x="74" y="44"/>
                  </a:cubicBezTo>
                  <a:cubicBezTo>
                    <a:pt x="72" y="38"/>
                    <a:pt x="71" y="31"/>
                    <a:pt x="68" y="26"/>
                  </a:cubicBezTo>
                  <a:cubicBezTo>
                    <a:pt x="66" y="21"/>
                    <a:pt x="62" y="16"/>
                    <a:pt x="57" y="14"/>
                  </a:cubicBezTo>
                  <a:cubicBezTo>
                    <a:pt x="47" y="10"/>
                    <a:pt x="41" y="17"/>
                    <a:pt x="35" y="28"/>
                  </a:cubicBezTo>
                  <a:cubicBezTo>
                    <a:pt x="30" y="39"/>
                    <a:pt x="26" y="50"/>
                    <a:pt x="24" y="61"/>
                  </a:cubicBezTo>
                  <a:cubicBezTo>
                    <a:pt x="19" y="83"/>
                    <a:pt x="19" y="105"/>
                    <a:pt x="19" y="126"/>
                  </a:cubicBezTo>
                  <a:cubicBezTo>
                    <a:pt x="18" y="146"/>
                    <a:pt x="19" y="166"/>
                    <a:pt x="16" y="183"/>
                  </a:cubicBezTo>
                  <a:cubicBezTo>
                    <a:pt x="14" y="200"/>
                    <a:pt x="12" y="215"/>
                    <a:pt x="11" y="227"/>
                  </a:cubicBezTo>
                  <a:cubicBezTo>
                    <a:pt x="7" y="251"/>
                    <a:pt x="4" y="265"/>
                    <a:pt x="4" y="265"/>
                  </a:cubicBezTo>
                  <a:lnTo>
                    <a:pt x="2" y="26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4441" y="1379"/>
              <a:ext cx="339" cy="449"/>
            </a:xfrm>
            <a:custGeom>
              <a:avLst/>
              <a:gdLst>
                <a:gd name="T0" fmla="*/ 73 w 347"/>
                <a:gd name="T1" fmla="*/ 36 h 460"/>
                <a:gd name="T2" fmla="*/ 117 w 347"/>
                <a:gd name="T3" fmla="*/ 78 h 460"/>
                <a:gd name="T4" fmla="*/ 140 w 347"/>
                <a:gd name="T5" fmla="*/ 113 h 460"/>
                <a:gd name="T6" fmla="*/ 155 w 347"/>
                <a:gd name="T7" fmla="*/ 150 h 460"/>
                <a:gd name="T8" fmla="*/ 167 w 347"/>
                <a:gd name="T9" fmla="*/ 189 h 460"/>
                <a:gd name="T10" fmla="*/ 176 w 347"/>
                <a:gd name="T11" fmla="*/ 228 h 460"/>
                <a:gd name="T12" fmla="*/ 179 w 347"/>
                <a:gd name="T13" fmla="*/ 244 h 460"/>
                <a:gd name="T14" fmla="*/ 186 w 347"/>
                <a:gd name="T15" fmla="*/ 247 h 460"/>
                <a:gd name="T16" fmla="*/ 213 w 347"/>
                <a:gd name="T17" fmla="*/ 252 h 460"/>
                <a:gd name="T18" fmla="*/ 250 w 347"/>
                <a:gd name="T19" fmla="*/ 247 h 460"/>
                <a:gd name="T20" fmla="*/ 288 w 347"/>
                <a:gd name="T21" fmla="*/ 241 h 460"/>
                <a:gd name="T22" fmla="*/ 291 w 347"/>
                <a:gd name="T23" fmla="*/ 241 h 460"/>
                <a:gd name="T24" fmla="*/ 300 w 347"/>
                <a:gd name="T25" fmla="*/ 243 h 460"/>
                <a:gd name="T26" fmla="*/ 313 w 347"/>
                <a:gd name="T27" fmla="*/ 253 h 460"/>
                <a:gd name="T28" fmla="*/ 321 w 347"/>
                <a:gd name="T29" fmla="*/ 271 h 460"/>
                <a:gd name="T30" fmla="*/ 323 w 347"/>
                <a:gd name="T31" fmla="*/ 283 h 460"/>
                <a:gd name="T32" fmla="*/ 321 w 347"/>
                <a:gd name="T33" fmla="*/ 306 h 460"/>
                <a:gd name="T34" fmla="*/ 310 w 347"/>
                <a:gd name="T35" fmla="*/ 372 h 460"/>
                <a:gd name="T36" fmla="*/ 326 w 347"/>
                <a:gd name="T37" fmla="*/ 378 h 460"/>
                <a:gd name="T38" fmla="*/ 334 w 347"/>
                <a:gd name="T39" fmla="*/ 383 h 460"/>
                <a:gd name="T40" fmla="*/ 335 w 347"/>
                <a:gd name="T41" fmla="*/ 384 h 460"/>
                <a:gd name="T42" fmla="*/ 336 w 347"/>
                <a:gd name="T43" fmla="*/ 385 h 460"/>
                <a:gd name="T44" fmla="*/ 339 w 347"/>
                <a:gd name="T45" fmla="*/ 386 h 460"/>
                <a:gd name="T46" fmla="*/ 345 w 347"/>
                <a:gd name="T47" fmla="*/ 414 h 460"/>
                <a:gd name="T48" fmla="*/ 297 w 347"/>
                <a:gd name="T49" fmla="*/ 460 h 460"/>
                <a:gd name="T50" fmla="*/ 314 w 347"/>
                <a:gd name="T51" fmla="*/ 433 h 460"/>
                <a:gd name="T52" fmla="*/ 326 w 347"/>
                <a:gd name="T53" fmla="*/ 404 h 460"/>
                <a:gd name="T54" fmla="*/ 321 w 347"/>
                <a:gd name="T55" fmla="*/ 403 h 460"/>
                <a:gd name="T56" fmla="*/ 285 w 347"/>
                <a:gd name="T57" fmla="*/ 378 h 460"/>
                <a:gd name="T58" fmla="*/ 281 w 347"/>
                <a:gd name="T59" fmla="*/ 364 h 460"/>
                <a:gd name="T60" fmla="*/ 289 w 347"/>
                <a:gd name="T61" fmla="*/ 303 h 460"/>
                <a:gd name="T62" fmla="*/ 292 w 347"/>
                <a:gd name="T63" fmla="*/ 284 h 460"/>
                <a:gd name="T64" fmla="*/ 290 w 347"/>
                <a:gd name="T65" fmla="*/ 273 h 460"/>
                <a:gd name="T66" fmla="*/ 288 w 347"/>
                <a:gd name="T67" fmla="*/ 271 h 460"/>
                <a:gd name="T68" fmla="*/ 288 w 347"/>
                <a:gd name="T69" fmla="*/ 270 h 460"/>
                <a:gd name="T70" fmla="*/ 291 w 347"/>
                <a:gd name="T71" fmla="*/ 270 h 460"/>
                <a:gd name="T72" fmla="*/ 254 w 347"/>
                <a:gd name="T73" fmla="*/ 272 h 460"/>
                <a:gd name="T74" fmla="*/ 211 w 347"/>
                <a:gd name="T75" fmla="*/ 271 h 460"/>
                <a:gd name="T76" fmla="*/ 180 w 347"/>
                <a:gd name="T77" fmla="*/ 260 h 460"/>
                <a:gd name="T78" fmla="*/ 170 w 347"/>
                <a:gd name="T79" fmla="*/ 252 h 460"/>
                <a:gd name="T80" fmla="*/ 169 w 347"/>
                <a:gd name="T81" fmla="*/ 249 h 460"/>
                <a:gd name="T82" fmla="*/ 163 w 347"/>
                <a:gd name="T83" fmla="*/ 210 h 460"/>
                <a:gd name="T84" fmla="*/ 150 w 347"/>
                <a:gd name="T85" fmla="*/ 174 h 460"/>
                <a:gd name="T86" fmla="*/ 130 w 347"/>
                <a:gd name="T87" fmla="*/ 141 h 460"/>
                <a:gd name="T88" fmla="*/ 108 w 347"/>
                <a:gd name="T89" fmla="*/ 110 h 460"/>
                <a:gd name="T90" fmla="*/ 84 w 347"/>
                <a:gd name="T91" fmla="*/ 81 h 460"/>
                <a:gd name="T92" fmla="*/ 0 w 347"/>
                <a:gd name="T93"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60">
                  <a:moveTo>
                    <a:pt x="1" y="0"/>
                  </a:moveTo>
                  <a:cubicBezTo>
                    <a:pt x="27" y="6"/>
                    <a:pt x="51" y="20"/>
                    <a:pt x="73" y="36"/>
                  </a:cubicBezTo>
                  <a:cubicBezTo>
                    <a:pt x="84" y="44"/>
                    <a:pt x="94" y="53"/>
                    <a:pt x="104" y="63"/>
                  </a:cubicBezTo>
                  <a:cubicBezTo>
                    <a:pt x="117" y="78"/>
                    <a:pt x="117" y="78"/>
                    <a:pt x="117" y="78"/>
                  </a:cubicBezTo>
                  <a:cubicBezTo>
                    <a:pt x="122" y="84"/>
                    <a:pt x="125" y="89"/>
                    <a:pt x="129" y="95"/>
                  </a:cubicBezTo>
                  <a:cubicBezTo>
                    <a:pt x="133" y="101"/>
                    <a:pt x="137" y="106"/>
                    <a:pt x="140" y="113"/>
                  </a:cubicBezTo>
                  <a:cubicBezTo>
                    <a:pt x="143" y="119"/>
                    <a:pt x="146" y="125"/>
                    <a:pt x="148" y="131"/>
                  </a:cubicBezTo>
                  <a:cubicBezTo>
                    <a:pt x="155" y="150"/>
                    <a:pt x="155" y="150"/>
                    <a:pt x="155" y="150"/>
                  </a:cubicBezTo>
                  <a:cubicBezTo>
                    <a:pt x="158" y="156"/>
                    <a:pt x="159" y="163"/>
                    <a:pt x="161" y="170"/>
                  </a:cubicBezTo>
                  <a:cubicBezTo>
                    <a:pt x="163" y="176"/>
                    <a:pt x="165" y="182"/>
                    <a:pt x="167" y="189"/>
                  </a:cubicBezTo>
                  <a:cubicBezTo>
                    <a:pt x="168" y="195"/>
                    <a:pt x="170" y="202"/>
                    <a:pt x="172" y="208"/>
                  </a:cubicBezTo>
                  <a:cubicBezTo>
                    <a:pt x="174" y="214"/>
                    <a:pt x="175" y="221"/>
                    <a:pt x="176" y="228"/>
                  </a:cubicBezTo>
                  <a:cubicBezTo>
                    <a:pt x="178" y="234"/>
                    <a:pt x="179" y="241"/>
                    <a:pt x="181" y="247"/>
                  </a:cubicBezTo>
                  <a:cubicBezTo>
                    <a:pt x="179" y="244"/>
                    <a:pt x="179" y="244"/>
                    <a:pt x="179" y="244"/>
                  </a:cubicBezTo>
                  <a:cubicBezTo>
                    <a:pt x="182" y="245"/>
                    <a:pt x="182" y="245"/>
                    <a:pt x="182" y="245"/>
                  </a:cubicBezTo>
                  <a:cubicBezTo>
                    <a:pt x="186" y="247"/>
                    <a:pt x="186" y="247"/>
                    <a:pt x="186" y="247"/>
                  </a:cubicBezTo>
                  <a:cubicBezTo>
                    <a:pt x="189" y="248"/>
                    <a:pt x="192" y="249"/>
                    <a:pt x="195" y="250"/>
                  </a:cubicBezTo>
                  <a:cubicBezTo>
                    <a:pt x="201" y="251"/>
                    <a:pt x="207" y="252"/>
                    <a:pt x="213" y="252"/>
                  </a:cubicBezTo>
                  <a:cubicBezTo>
                    <a:pt x="219" y="252"/>
                    <a:pt x="225" y="250"/>
                    <a:pt x="231" y="250"/>
                  </a:cubicBezTo>
                  <a:cubicBezTo>
                    <a:pt x="238" y="249"/>
                    <a:pt x="244" y="248"/>
                    <a:pt x="250" y="247"/>
                  </a:cubicBezTo>
                  <a:cubicBezTo>
                    <a:pt x="251" y="246"/>
                    <a:pt x="251" y="246"/>
                    <a:pt x="251" y="246"/>
                  </a:cubicBezTo>
                  <a:cubicBezTo>
                    <a:pt x="288" y="241"/>
                    <a:pt x="288" y="241"/>
                    <a:pt x="288" y="241"/>
                  </a:cubicBezTo>
                  <a:cubicBezTo>
                    <a:pt x="289" y="241"/>
                    <a:pt x="289" y="241"/>
                    <a:pt x="289" y="241"/>
                  </a:cubicBezTo>
                  <a:cubicBezTo>
                    <a:pt x="291" y="241"/>
                    <a:pt x="291" y="241"/>
                    <a:pt x="291" y="241"/>
                  </a:cubicBezTo>
                  <a:cubicBezTo>
                    <a:pt x="293" y="241"/>
                    <a:pt x="294" y="242"/>
                    <a:pt x="296" y="242"/>
                  </a:cubicBezTo>
                  <a:cubicBezTo>
                    <a:pt x="297" y="242"/>
                    <a:pt x="299" y="243"/>
                    <a:pt x="300" y="243"/>
                  </a:cubicBezTo>
                  <a:cubicBezTo>
                    <a:pt x="303" y="244"/>
                    <a:pt x="305" y="246"/>
                    <a:pt x="307" y="248"/>
                  </a:cubicBezTo>
                  <a:cubicBezTo>
                    <a:pt x="309" y="249"/>
                    <a:pt x="311" y="251"/>
                    <a:pt x="313" y="253"/>
                  </a:cubicBezTo>
                  <a:cubicBezTo>
                    <a:pt x="314" y="255"/>
                    <a:pt x="315" y="257"/>
                    <a:pt x="317" y="259"/>
                  </a:cubicBezTo>
                  <a:cubicBezTo>
                    <a:pt x="319" y="263"/>
                    <a:pt x="320" y="267"/>
                    <a:pt x="321" y="271"/>
                  </a:cubicBezTo>
                  <a:cubicBezTo>
                    <a:pt x="323" y="283"/>
                    <a:pt x="323" y="283"/>
                    <a:pt x="323" y="283"/>
                  </a:cubicBezTo>
                  <a:cubicBezTo>
                    <a:pt x="323" y="283"/>
                    <a:pt x="323" y="283"/>
                    <a:pt x="323" y="283"/>
                  </a:cubicBezTo>
                  <a:cubicBezTo>
                    <a:pt x="323" y="284"/>
                    <a:pt x="323" y="284"/>
                    <a:pt x="323" y="284"/>
                  </a:cubicBezTo>
                  <a:cubicBezTo>
                    <a:pt x="323" y="292"/>
                    <a:pt x="322" y="299"/>
                    <a:pt x="321" y="306"/>
                  </a:cubicBezTo>
                  <a:cubicBezTo>
                    <a:pt x="321" y="313"/>
                    <a:pt x="320" y="321"/>
                    <a:pt x="318" y="328"/>
                  </a:cubicBezTo>
                  <a:cubicBezTo>
                    <a:pt x="315" y="343"/>
                    <a:pt x="313" y="357"/>
                    <a:pt x="310" y="372"/>
                  </a:cubicBezTo>
                  <a:cubicBezTo>
                    <a:pt x="306" y="358"/>
                    <a:pt x="306" y="358"/>
                    <a:pt x="306" y="358"/>
                  </a:cubicBezTo>
                  <a:cubicBezTo>
                    <a:pt x="312" y="365"/>
                    <a:pt x="319" y="372"/>
                    <a:pt x="326" y="378"/>
                  </a:cubicBezTo>
                  <a:cubicBezTo>
                    <a:pt x="331" y="382"/>
                    <a:pt x="331" y="382"/>
                    <a:pt x="331" y="382"/>
                  </a:cubicBezTo>
                  <a:cubicBezTo>
                    <a:pt x="334" y="383"/>
                    <a:pt x="334" y="383"/>
                    <a:pt x="334" y="383"/>
                  </a:cubicBezTo>
                  <a:cubicBezTo>
                    <a:pt x="335" y="384"/>
                    <a:pt x="335" y="384"/>
                    <a:pt x="335" y="384"/>
                  </a:cubicBezTo>
                  <a:cubicBezTo>
                    <a:pt x="335" y="384"/>
                    <a:pt x="335" y="384"/>
                    <a:pt x="335" y="384"/>
                  </a:cubicBezTo>
                  <a:cubicBezTo>
                    <a:pt x="336" y="385"/>
                    <a:pt x="336" y="385"/>
                    <a:pt x="336" y="385"/>
                  </a:cubicBezTo>
                  <a:cubicBezTo>
                    <a:pt x="336" y="385"/>
                    <a:pt x="336" y="385"/>
                    <a:pt x="336" y="385"/>
                  </a:cubicBezTo>
                  <a:cubicBezTo>
                    <a:pt x="337" y="385"/>
                    <a:pt x="337" y="385"/>
                    <a:pt x="337" y="385"/>
                  </a:cubicBezTo>
                  <a:cubicBezTo>
                    <a:pt x="339" y="386"/>
                    <a:pt x="339" y="386"/>
                    <a:pt x="339" y="386"/>
                  </a:cubicBezTo>
                  <a:cubicBezTo>
                    <a:pt x="345" y="391"/>
                    <a:pt x="347" y="397"/>
                    <a:pt x="347" y="402"/>
                  </a:cubicBezTo>
                  <a:cubicBezTo>
                    <a:pt x="347" y="407"/>
                    <a:pt x="346" y="410"/>
                    <a:pt x="345" y="414"/>
                  </a:cubicBezTo>
                  <a:cubicBezTo>
                    <a:pt x="340" y="426"/>
                    <a:pt x="332" y="434"/>
                    <a:pt x="324" y="441"/>
                  </a:cubicBezTo>
                  <a:cubicBezTo>
                    <a:pt x="315" y="448"/>
                    <a:pt x="307" y="455"/>
                    <a:pt x="297" y="460"/>
                  </a:cubicBezTo>
                  <a:cubicBezTo>
                    <a:pt x="295" y="458"/>
                    <a:pt x="295" y="458"/>
                    <a:pt x="295" y="458"/>
                  </a:cubicBezTo>
                  <a:cubicBezTo>
                    <a:pt x="302" y="450"/>
                    <a:pt x="309" y="442"/>
                    <a:pt x="314" y="433"/>
                  </a:cubicBezTo>
                  <a:cubicBezTo>
                    <a:pt x="319" y="425"/>
                    <a:pt x="324" y="415"/>
                    <a:pt x="326" y="408"/>
                  </a:cubicBezTo>
                  <a:cubicBezTo>
                    <a:pt x="326" y="406"/>
                    <a:pt x="326" y="404"/>
                    <a:pt x="326" y="404"/>
                  </a:cubicBezTo>
                  <a:cubicBezTo>
                    <a:pt x="326" y="403"/>
                    <a:pt x="325" y="405"/>
                    <a:pt x="328" y="406"/>
                  </a:cubicBezTo>
                  <a:cubicBezTo>
                    <a:pt x="321" y="403"/>
                    <a:pt x="321" y="403"/>
                    <a:pt x="321" y="403"/>
                  </a:cubicBezTo>
                  <a:cubicBezTo>
                    <a:pt x="312" y="399"/>
                    <a:pt x="312" y="399"/>
                    <a:pt x="312" y="399"/>
                  </a:cubicBezTo>
                  <a:cubicBezTo>
                    <a:pt x="302" y="393"/>
                    <a:pt x="293" y="386"/>
                    <a:pt x="285" y="378"/>
                  </a:cubicBezTo>
                  <a:cubicBezTo>
                    <a:pt x="281" y="374"/>
                    <a:pt x="281" y="374"/>
                    <a:pt x="281" y="374"/>
                  </a:cubicBezTo>
                  <a:cubicBezTo>
                    <a:pt x="281" y="364"/>
                    <a:pt x="281" y="364"/>
                    <a:pt x="281" y="364"/>
                  </a:cubicBezTo>
                  <a:cubicBezTo>
                    <a:pt x="283" y="351"/>
                    <a:pt x="285" y="337"/>
                    <a:pt x="287" y="324"/>
                  </a:cubicBezTo>
                  <a:cubicBezTo>
                    <a:pt x="288" y="317"/>
                    <a:pt x="289" y="310"/>
                    <a:pt x="289" y="303"/>
                  </a:cubicBezTo>
                  <a:cubicBezTo>
                    <a:pt x="290" y="296"/>
                    <a:pt x="291" y="289"/>
                    <a:pt x="292" y="282"/>
                  </a:cubicBezTo>
                  <a:cubicBezTo>
                    <a:pt x="292" y="284"/>
                    <a:pt x="292" y="284"/>
                    <a:pt x="292" y="284"/>
                  </a:cubicBezTo>
                  <a:cubicBezTo>
                    <a:pt x="291" y="282"/>
                    <a:pt x="291" y="280"/>
                    <a:pt x="291" y="278"/>
                  </a:cubicBezTo>
                  <a:cubicBezTo>
                    <a:pt x="291" y="276"/>
                    <a:pt x="291" y="274"/>
                    <a:pt x="290" y="273"/>
                  </a:cubicBezTo>
                  <a:cubicBezTo>
                    <a:pt x="290" y="273"/>
                    <a:pt x="289" y="272"/>
                    <a:pt x="289" y="272"/>
                  </a:cubicBezTo>
                  <a:cubicBezTo>
                    <a:pt x="289" y="271"/>
                    <a:pt x="289" y="271"/>
                    <a:pt x="288" y="271"/>
                  </a:cubicBezTo>
                  <a:cubicBezTo>
                    <a:pt x="288" y="271"/>
                    <a:pt x="288" y="270"/>
                    <a:pt x="288" y="270"/>
                  </a:cubicBezTo>
                  <a:cubicBezTo>
                    <a:pt x="288" y="270"/>
                    <a:pt x="288" y="270"/>
                    <a:pt x="288" y="270"/>
                  </a:cubicBezTo>
                  <a:cubicBezTo>
                    <a:pt x="288" y="270"/>
                    <a:pt x="287" y="270"/>
                    <a:pt x="289" y="270"/>
                  </a:cubicBezTo>
                  <a:cubicBezTo>
                    <a:pt x="291" y="270"/>
                    <a:pt x="291" y="270"/>
                    <a:pt x="291" y="270"/>
                  </a:cubicBezTo>
                  <a:cubicBezTo>
                    <a:pt x="253" y="272"/>
                    <a:pt x="253" y="272"/>
                    <a:pt x="253" y="272"/>
                  </a:cubicBezTo>
                  <a:cubicBezTo>
                    <a:pt x="254" y="272"/>
                    <a:pt x="254" y="272"/>
                    <a:pt x="254" y="272"/>
                  </a:cubicBezTo>
                  <a:cubicBezTo>
                    <a:pt x="247" y="273"/>
                    <a:pt x="240" y="273"/>
                    <a:pt x="233" y="273"/>
                  </a:cubicBezTo>
                  <a:cubicBezTo>
                    <a:pt x="225" y="272"/>
                    <a:pt x="218" y="273"/>
                    <a:pt x="211" y="271"/>
                  </a:cubicBezTo>
                  <a:cubicBezTo>
                    <a:pt x="204" y="270"/>
                    <a:pt x="197" y="267"/>
                    <a:pt x="190" y="265"/>
                  </a:cubicBezTo>
                  <a:cubicBezTo>
                    <a:pt x="186" y="263"/>
                    <a:pt x="183" y="262"/>
                    <a:pt x="180" y="260"/>
                  </a:cubicBezTo>
                  <a:cubicBezTo>
                    <a:pt x="175" y="256"/>
                    <a:pt x="175" y="256"/>
                    <a:pt x="175" y="256"/>
                  </a:cubicBezTo>
                  <a:cubicBezTo>
                    <a:pt x="173" y="255"/>
                    <a:pt x="172" y="254"/>
                    <a:pt x="170" y="252"/>
                  </a:cubicBezTo>
                  <a:cubicBezTo>
                    <a:pt x="169" y="250"/>
                    <a:pt x="169" y="250"/>
                    <a:pt x="169" y="250"/>
                  </a:cubicBezTo>
                  <a:cubicBezTo>
                    <a:pt x="169" y="249"/>
                    <a:pt x="169" y="249"/>
                    <a:pt x="169" y="249"/>
                  </a:cubicBezTo>
                  <a:cubicBezTo>
                    <a:pt x="168" y="242"/>
                    <a:pt x="167" y="236"/>
                    <a:pt x="166" y="229"/>
                  </a:cubicBezTo>
                  <a:cubicBezTo>
                    <a:pt x="165" y="223"/>
                    <a:pt x="165" y="216"/>
                    <a:pt x="163" y="210"/>
                  </a:cubicBezTo>
                  <a:cubicBezTo>
                    <a:pt x="161" y="204"/>
                    <a:pt x="159" y="198"/>
                    <a:pt x="157" y="192"/>
                  </a:cubicBezTo>
                  <a:cubicBezTo>
                    <a:pt x="156" y="185"/>
                    <a:pt x="152" y="180"/>
                    <a:pt x="150" y="174"/>
                  </a:cubicBezTo>
                  <a:cubicBezTo>
                    <a:pt x="147" y="168"/>
                    <a:pt x="144" y="162"/>
                    <a:pt x="141" y="157"/>
                  </a:cubicBezTo>
                  <a:cubicBezTo>
                    <a:pt x="130" y="141"/>
                    <a:pt x="130" y="141"/>
                    <a:pt x="130" y="141"/>
                  </a:cubicBezTo>
                  <a:cubicBezTo>
                    <a:pt x="127" y="135"/>
                    <a:pt x="123" y="130"/>
                    <a:pt x="119" y="125"/>
                  </a:cubicBezTo>
                  <a:cubicBezTo>
                    <a:pt x="116" y="120"/>
                    <a:pt x="112" y="115"/>
                    <a:pt x="108" y="110"/>
                  </a:cubicBezTo>
                  <a:cubicBezTo>
                    <a:pt x="104" y="105"/>
                    <a:pt x="100" y="100"/>
                    <a:pt x="96" y="95"/>
                  </a:cubicBezTo>
                  <a:cubicBezTo>
                    <a:pt x="84" y="81"/>
                    <a:pt x="84" y="81"/>
                    <a:pt x="84" y="81"/>
                  </a:cubicBezTo>
                  <a:cubicBezTo>
                    <a:pt x="76" y="71"/>
                    <a:pt x="67" y="62"/>
                    <a:pt x="58" y="53"/>
                  </a:cubicBezTo>
                  <a:cubicBezTo>
                    <a:pt x="40" y="35"/>
                    <a:pt x="21" y="19"/>
                    <a:pt x="0" y="3"/>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
            <p:cNvSpPr/>
            <p:nvPr/>
          </p:nvSpPr>
          <p:spPr bwMode="auto">
            <a:xfrm>
              <a:off x="4448" y="1806"/>
              <a:ext cx="386" cy="335"/>
            </a:xfrm>
            <a:custGeom>
              <a:avLst/>
              <a:gdLst>
                <a:gd name="T0" fmla="*/ 307 w 395"/>
                <a:gd name="T1" fmla="*/ 9 h 343"/>
                <a:gd name="T2" fmla="*/ 344 w 395"/>
                <a:gd name="T3" fmla="*/ 0 h 343"/>
                <a:gd name="T4" fmla="*/ 360 w 395"/>
                <a:gd name="T5" fmla="*/ 2 h 343"/>
                <a:gd name="T6" fmla="*/ 377 w 395"/>
                <a:gd name="T7" fmla="*/ 19 h 343"/>
                <a:gd name="T8" fmla="*/ 366 w 395"/>
                <a:gd name="T9" fmla="*/ 56 h 343"/>
                <a:gd name="T10" fmla="*/ 368 w 395"/>
                <a:gd name="T11" fmla="*/ 70 h 343"/>
                <a:gd name="T12" fmla="*/ 384 w 395"/>
                <a:gd name="T13" fmla="*/ 97 h 343"/>
                <a:gd name="T14" fmla="*/ 393 w 395"/>
                <a:gd name="T15" fmla="*/ 120 h 343"/>
                <a:gd name="T16" fmla="*/ 371 w 395"/>
                <a:gd name="T17" fmla="*/ 212 h 343"/>
                <a:gd name="T18" fmla="*/ 300 w 395"/>
                <a:gd name="T19" fmla="*/ 279 h 343"/>
                <a:gd name="T20" fmla="*/ 215 w 395"/>
                <a:gd name="T21" fmla="*/ 323 h 343"/>
                <a:gd name="T22" fmla="*/ 158 w 395"/>
                <a:gd name="T23" fmla="*/ 339 h 343"/>
                <a:gd name="T24" fmla="*/ 80 w 395"/>
                <a:gd name="T25" fmla="*/ 341 h 343"/>
                <a:gd name="T26" fmla="*/ 59 w 395"/>
                <a:gd name="T27" fmla="*/ 337 h 343"/>
                <a:gd name="T28" fmla="*/ 7 w 395"/>
                <a:gd name="T29" fmla="*/ 315 h 343"/>
                <a:gd name="T30" fmla="*/ 1 w 395"/>
                <a:gd name="T31" fmla="*/ 308 h 343"/>
                <a:gd name="T32" fmla="*/ 30 w 395"/>
                <a:gd name="T33" fmla="*/ 314 h 343"/>
                <a:gd name="T34" fmla="*/ 72 w 395"/>
                <a:gd name="T35" fmla="*/ 318 h 343"/>
                <a:gd name="T36" fmla="*/ 104 w 395"/>
                <a:gd name="T37" fmla="*/ 316 h 343"/>
                <a:gd name="T38" fmla="*/ 205 w 395"/>
                <a:gd name="T39" fmla="*/ 294 h 343"/>
                <a:gd name="T40" fmla="*/ 288 w 395"/>
                <a:gd name="T41" fmla="*/ 260 h 343"/>
                <a:gd name="T42" fmla="*/ 364 w 395"/>
                <a:gd name="T43" fmla="*/ 207 h 343"/>
                <a:gd name="T44" fmla="*/ 371 w 395"/>
                <a:gd name="T45" fmla="*/ 127 h 343"/>
                <a:gd name="T46" fmla="*/ 362 w 395"/>
                <a:gd name="T47" fmla="*/ 111 h 343"/>
                <a:gd name="T48" fmla="*/ 343 w 395"/>
                <a:gd name="T49" fmla="*/ 81 h 343"/>
                <a:gd name="T50" fmla="*/ 340 w 395"/>
                <a:gd name="T51" fmla="*/ 58 h 343"/>
                <a:gd name="T52" fmla="*/ 341 w 395"/>
                <a:gd name="T53" fmla="*/ 52 h 343"/>
                <a:gd name="T54" fmla="*/ 341 w 395"/>
                <a:gd name="T55" fmla="*/ 51 h 343"/>
                <a:gd name="T56" fmla="*/ 342 w 395"/>
                <a:gd name="T57" fmla="*/ 49 h 343"/>
                <a:gd name="T58" fmla="*/ 354 w 395"/>
                <a:gd name="T59" fmla="*/ 27 h 343"/>
                <a:gd name="T60" fmla="*/ 356 w 395"/>
                <a:gd name="T61" fmla="*/ 21 h 343"/>
                <a:gd name="T62" fmla="*/ 350 w 395"/>
                <a:gd name="T63" fmla="*/ 18 h 343"/>
                <a:gd name="T64" fmla="*/ 329 w 395"/>
                <a:gd name="T65" fmla="*/ 16 h 343"/>
                <a:gd name="T66" fmla="*/ 300 w 395"/>
                <a:gd name="T67"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43">
                  <a:moveTo>
                    <a:pt x="300" y="11"/>
                  </a:moveTo>
                  <a:cubicBezTo>
                    <a:pt x="300" y="11"/>
                    <a:pt x="302" y="11"/>
                    <a:pt x="307" y="9"/>
                  </a:cubicBezTo>
                  <a:cubicBezTo>
                    <a:pt x="312" y="8"/>
                    <a:pt x="319" y="6"/>
                    <a:pt x="328" y="4"/>
                  </a:cubicBezTo>
                  <a:cubicBezTo>
                    <a:pt x="333" y="3"/>
                    <a:pt x="337" y="1"/>
                    <a:pt x="344" y="0"/>
                  </a:cubicBezTo>
                  <a:cubicBezTo>
                    <a:pt x="347" y="0"/>
                    <a:pt x="351" y="0"/>
                    <a:pt x="355" y="1"/>
                  </a:cubicBezTo>
                  <a:cubicBezTo>
                    <a:pt x="358" y="1"/>
                    <a:pt x="358" y="1"/>
                    <a:pt x="360" y="2"/>
                  </a:cubicBezTo>
                  <a:cubicBezTo>
                    <a:pt x="362" y="2"/>
                    <a:pt x="365" y="3"/>
                    <a:pt x="367" y="5"/>
                  </a:cubicBezTo>
                  <a:cubicBezTo>
                    <a:pt x="371" y="7"/>
                    <a:pt x="376" y="12"/>
                    <a:pt x="377" y="19"/>
                  </a:cubicBezTo>
                  <a:cubicBezTo>
                    <a:pt x="379" y="26"/>
                    <a:pt x="377" y="31"/>
                    <a:pt x="376" y="36"/>
                  </a:cubicBezTo>
                  <a:cubicBezTo>
                    <a:pt x="373" y="44"/>
                    <a:pt x="368" y="51"/>
                    <a:pt x="366" y="56"/>
                  </a:cubicBezTo>
                  <a:cubicBezTo>
                    <a:pt x="367" y="54"/>
                    <a:pt x="364" y="65"/>
                    <a:pt x="366" y="64"/>
                  </a:cubicBezTo>
                  <a:cubicBezTo>
                    <a:pt x="366" y="64"/>
                    <a:pt x="367" y="68"/>
                    <a:pt x="368" y="70"/>
                  </a:cubicBezTo>
                  <a:cubicBezTo>
                    <a:pt x="371" y="76"/>
                    <a:pt x="375" y="83"/>
                    <a:pt x="380" y="91"/>
                  </a:cubicBezTo>
                  <a:cubicBezTo>
                    <a:pt x="384" y="97"/>
                    <a:pt x="384" y="97"/>
                    <a:pt x="384" y="97"/>
                  </a:cubicBezTo>
                  <a:cubicBezTo>
                    <a:pt x="386" y="101"/>
                    <a:pt x="386" y="102"/>
                    <a:pt x="388" y="105"/>
                  </a:cubicBezTo>
                  <a:cubicBezTo>
                    <a:pt x="389" y="108"/>
                    <a:pt x="391" y="115"/>
                    <a:pt x="393" y="120"/>
                  </a:cubicBezTo>
                  <a:cubicBezTo>
                    <a:pt x="395" y="131"/>
                    <a:pt x="395" y="142"/>
                    <a:pt x="394" y="152"/>
                  </a:cubicBezTo>
                  <a:cubicBezTo>
                    <a:pt x="391" y="174"/>
                    <a:pt x="385" y="194"/>
                    <a:pt x="371" y="212"/>
                  </a:cubicBezTo>
                  <a:cubicBezTo>
                    <a:pt x="358" y="230"/>
                    <a:pt x="342" y="245"/>
                    <a:pt x="325" y="259"/>
                  </a:cubicBezTo>
                  <a:cubicBezTo>
                    <a:pt x="300" y="279"/>
                    <a:pt x="300" y="279"/>
                    <a:pt x="300" y="279"/>
                  </a:cubicBezTo>
                  <a:cubicBezTo>
                    <a:pt x="291" y="285"/>
                    <a:pt x="282" y="290"/>
                    <a:pt x="273" y="296"/>
                  </a:cubicBezTo>
                  <a:cubicBezTo>
                    <a:pt x="254" y="307"/>
                    <a:pt x="235" y="316"/>
                    <a:pt x="215" y="323"/>
                  </a:cubicBezTo>
                  <a:cubicBezTo>
                    <a:pt x="206" y="328"/>
                    <a:pt x="196" y="330"/>
                    <a:pt x="186" y="333"/>
                  </a:cubicBezTo>
                  <a:cubicBezTo>
                    <a:pt x="177" y="336"/>
                    <a:pt x="167" y="338"/>
                    <a:pt x="158" y="339"/>
                  </a:cubicBezTo>
                  <a:cubicBezTo>
                    <a:pt x="139" y="343"/>
                    <a:pt x="121" y="343"/>
                    <a:pt x="104" y="343"/>
                  </a:cubicBezTo>
                  <a:cubicBezTo>
                    <a:pt x="96" y="342"/>
                    <a:pt x="88" y="342"/>
                    <a:pt x="80" y="341"/>
                  </a:cubicBezTo>
                  <a:cubicBezTo>
                    <a:pt x="76" y="340"/>
                    <a:pt x="73" y="340"/>
                    <a:pt x="69" y="339"/>
                  </a:cubicBezTo>
                  <a:cubicBezTo>
                    <a:pt x="66" y="338"/>
                    <a:pt x="62" y="338"/>
                    <a:pt x="59" y="337"/>
                  </a:cubicBezTo>
                  <a:cubicBezTo>
                    <a:pt x="47" y="333"/>
                    <a:pt x="35" y="330"/>
                    <a:pt x="26" y="325"/>
                  </a:cubicBezTo>
                  <a:cubicBezTo>
                    <a:pt x="18" y="322"/>
                    <a:pt x="11" y="318"/>
                    <a:pt x="7" y="315"/>
                  </a:cubicBezTo>
                  <a:cubicBezTo>
                    <a:pt x="2" y="312"/>
                    <a:pt x="0" y="311"/>
                    <a:pt x="0" y="311"/>
                  </a:cubicBezTo>
                  <a:cubicBezTo>
                    <a:pt x="1" y="308"/>
                    <a:pt x="1" y="308"/>
                    <a:pt x="1" y="308"/>
                  </a:cubicBezTo>
                  <a:cubicBezTo>
                    <a:pt x="1" y="308"/>
                    <a:pt x="4" y="309"/>
                    <a:pt x="9" y="310"/>
                  </a:cubicBezTo>
                  <a:cubicBezTo>
                    <a:pt x="14" y="311"/>
                    <a:pt x="21" y="313"/>
                    <a:pt x="30" y="314"/>
                  </a:cubicBezTo>
                  <a:cubicBezTo>
                    <a:pt x="39" y="315"/>
                    <a:pt x="49" y="316"/>
                    <a:pt x="62" y="317"/>
                  </a:cubicBezTo>
                  <a:cubicBezTo>
                    <a:pt x="65" y="317"/>
                    <a:pt x="69" y="318"/>
                    <a:pt x="72" y="318"/>
                  </a:cubicBezTo>
                  <a:cubicBezTo>
                    <a:pt x="75" y="318"/>
                    <a:pt x="79" y="317"/>
                    <a:pt x="82" y="317"/>
                  </a:cubicBezTo>
                  <a:cubicBezTo>
                    <a:pt x="89" y="317"/>
                    <a:pt x="96" y="317"/>
                    <a:pt x="104" y="316"/>
                  </a:cubicBezTo>
                  <a:cubicBezTo>
                    <a:pt x="119" y="314"/>
                    <a:pt x="135" y="313"/>
                    <a:pt x="152" y="308"/>
                  </a:cubicBezTo>
                  <a:cubicBezTo>
                    <a:pt x="169" y="305"/>
                    <a:pt x="187" y="299"/>
                    <a:pt x="205" y="294"/>
                  </a:cubicBezTo>
                  <a:cubicBezTo>
                    <a:pt x="223" y="288"/>
                    <a:pt x="242" y="281"/>
                    <a:pt x="260" y="272"/>
                  </a:cubicBezTo>
                  <a:cubicBezTo>
                    <a:pt x="269" y="268"/>
                    <a:pt x="278" y="264"/>
                    <a:pt x="288" y="260"/>
                  </a:cubicBezTo>
                  <a:cubicBezTo>
                    <a:pt x="316" y="245"/>
                    <a:pt x="316" y="245"/>
                    <a:pt x="316" y="245"/>
                  </a:cubicBezTo>
                  <a:cubicBezTo>
                    <a:pt x="334" y="235"/>
                    <a:pt x="352" y="223"/>
                    <a:pt x="364" y="207"/>
                  </a:cubicBezTo>
                  <a:cubicBezTo>
                    <a:pt x="376" y="192"/>
                    <a:pt x="380" y="170"/>
                    <a:pt x="378" y="152"/>
                  </a:cubicBezTo>
                  <a:cubicBezTo>
                    <a:pt x="377" y="143"/>
                    <a:pt x="374" y="134"/>
                    <a:pt x="371" y="127"/>
                  </a:cubicBezTo>
                  <a:cubicBezTo>
                    <a:pt x="369" y="123"/>
                    <a:pt x="368" y="120"/>
                    <a:pt x="365" y="116"/>
                  </a:cubicBezTo>
                  <a:cubicBezTo>
                    <a:pt x="364" y="114"/>
                    <a:pt x="363" y="111"/>
                    <a:pt x="362" y="111"/>
                  </a:cubicBezTo>
                  <a:cubicBezTo>
                    <a:pt x="359" y="106"/>
                    <a:pt x="359" y="106"/>
                    <a:pt x="359" y="106"/>
                  </a:cubicBezTo>
                  <a:cubicBezTo>
                    <a:pt x="353" y="99"/>
                    <a:pt x="347" y="91"/>
                    <a:pt x="343" y="81"/>
                  </a:cubicBezTo>
                  <a:cubicBezTo>
                    <a:pt x="342" y="76"/>
                    <a:pt x="340" y="71"/>
                    <a:pt x="340" y="63"/>
                  </a:cubicBezTo>
                  <a:cubicBezTo>
                    <a:pt x="340" y="58"/>
                    <a:pt x="340" y="58"/>
                    <a:pt x="340" y="58"/>
                  </a:cubicBezTo>
                  <a:cubicBezTo>
                    <a:pt x="340" y="55"/>
                    <a:pt x="340" y="55"/>
                    <a:pt x="340" y="55"/>
                  </a:cubicBezTo>
                  <a:cubicBezTo>
                    <a:pt x="341" y="52"/>
                    <a:pt x="341" y="52"/>
                    <a:pt x="341" y="52"/>
                  </a:cubicBezTo>
                  <a:cubicBezTo>
                    <a:pt x="341" y="51"/>
                    <a:pt x="341" y="51"/>
                    <a:pt x="341" y="51"/>
                  </a:cubicBezTo>
                  <a:cubicBezTo>
                    <a:pt x="341" y="51"/>
                    <a:pt x="341" y="51"/>
                    <a:pt x="341" y="51"/>
                  </a:cubicBezTo>
                  <a:cubicBezTo>
                    <a:pt x="342" y="47"/>
                    <a:pt x="342" y="50"/>
                    <a:pt x="342" y="49"/>
                  </a:cubicBezTo>
                  <a:cubicBezTo>
                    <a:pt x="342" y="49"/>
                    <a:pt x="342" y="49"/>
                    <a:pt x="342" y="49"/>
                  </a:cubicBezTo>
                  <a:cubicBezTo>
                    <a:pt x="343" y="47"/>
                    <a:pt x="343" y="47"/>
                    <a:pt x="343" y="47"/>
                  </a:cubicBezTo>
                  <a:cubicBezTo>
                    <a:pt x="347" y="37"/>
                    <a:pt x="352" y="32"/>
                    <a:pt x="354" y="27"/>
                  </a:cubicBezTo>
                  <a:cubicBezTo>
                    <a:pt x="355" y="25"/>
                    <a:pt x="356" y="23"/>
                    <a:pt x="356" y="23"/>
                  </a:cubicBezTo>
                  <a:cubicBezTo>
                    <a:pt x="356" y="23"/>
                    <a:pt x="357" y="22"/>
                    <a:pt x="356" y="21"/>
                  </a:cubicBezTo>
                  <a:cubicBezTo>
                    <a:pt x="355" y="21"/>
                    <a:pt x="356" y="21"/>
                    <a:pt x="354" y="20"/>
                  </a:cubicBezTo>
                  <a:cubicBezTo>
                    <a:pt x="353" y="19"/>
                    <a:pt x="350" y="18"/>
                    <a:pt x="350" y="18"/>
                  </a:cubicBezTo>
                  <a:cubicBezTo>
                    <a:pt x="348" y="18"/>
                    <a:pt x="347" y="17"/>
                    <a:pt x="344" y="17"/>
                  </a:cubicBezTo>
                  <a:cubicBezTo>
                    <a:pt x="340" y="16"/>
                    <a:pt x="334" y="17"/>
                    <a:pt x="329" y="16"/>
                  </a:cubicBezTo>
                  <a:cubicBezTo>
                    <a:pt x="320" y="16"/>
                    <a:pt x="313" y="16"/>
                    <a:pt x="308" y="15"/>
                  </a:cubicBezTo>
                  <a:cubicBezTo>
                    <a:pt x="303" y="15"/>
                    <a:pt x="300" y="14"/>
                    <a:pt x="300" y="14"/>
                  </a:cubicBezTo>
                  <a:lnTo>
                    <a:pt x="300" y="1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
            <p:cNvSpPr/>
            <p:nvPr/>
          </p:nvSpPr>
          <p:spPr bwMode="auto">
            <a:xfrm>
              <a:off x="3779" y="1310"/>
              <a:ext cx="657" cy="345"/>
            </a:xfrm>
            <a:custGeom>
              <a:avLst/>
              <a:gdLst>
                <a:gd name="T0" fmla="*/ 673 w 673"/>
                <a:gd name="T1" fmla="*/ 68 h 354"/>
                <a:gd name="T2" fmla="*/ 665 w 673"/>
                <a:gd name="T3" fmla="*/ 64 h 354"/>
                <a:gd name="T4" fmla="*/ 640 w 673"/>
                <a:gd name="T5" fmla="*/ 55 h 354"/>
                <a:gd name="T6" fmla="*/ 548 w 673"/>
                <a:gd name="T7" fmla="*/ 37 h 354"/>
                <a:gd name="T8" fmla="*/ 486 w 673"/>
                <a:gd name="T9" fmla="*/ 33 h 354"/>
                <a:gd name="T10" fmla="*/ 453 w 673"/>
                <a:gd name="T11" fmla="*/ 33 h 354"/>
                <a:gd name="T12" fmla="*/ 417 w 673"/>
                <a:gd name="T13" fmla="*/ 36 h 354"/>
                <a:gd name="T14" fmla="*/ 345 w 673"/>
                <a:gd name="T15" fmla="*/ 47 h 354"/>
                <a:gd name="T16" fmla="*/ 275 w 673"/>
                <a:gd name="T17" fmla="*/ 70 h 354"/>
                <a:gd name="T18" fmla="*/ 258 w 673"/>
                <a:gd name="T19" fmla="*/ 77 h 354"/>
                <a:gd name="T20" fmla="*/ 240 w 673"/>
                <a:gd name="T21" fmla="*/ 86 h 354"/>
                <a:gd name="T22" fmla="*/ 208 w 673"/>
                <a:gd name="T23" fmla="*/ 105 h 354"/>
                <a:gd name="T24" fmla="*/ 148 w 673"/>
                <a:gd name="T25" fmla="*/ 147 h 354"/>
                <a:gd name="T26" fmla="*/ 57 w 673"/>
                <a:gd name="T27" fmla="*/ 239 h 354"/>
                <a:gd name="T28" fmla="*/ 29 w 673"/>
                <a:gd name="T29" fmla="*/ 284 h 354"/>
                <a:gd name="T30" fmla="*/ 12 w 673"/>
                <a:gd name="T31" fmla="*/ 320 h 354"/>
                <a:gd name="T32" fmla="*/ 3 w 673"/>
                <a:gd name="T33" fmla="*/ 345 h 354"/>
                <a:gd name="T34" fmla="*/ 0 w 673"/>
                <a:gd name="T35" fmla="*/ 354 h 354"/>
                <a:gd name="T36" fmla="*/ 1 w 673"/>
                <a:gd name="T37" fmla="*/ 345 h 354"/>
                <a:gd name="T38" fmla="*/ 4 w 673"/>
                <a:gd name="T39" fmla="*/ 318 h 354"/>
                <a:gd name="T40" fmla="*/ 15 w 673"/>
                <a:gd name="T41" fmla="*/ 277 h 354"/>
                <a:gd name="T42" fmla="*/ 38 w 673"/>
                <a:gd name="T43" fmla="*/ 227 h 354"/>
                <a:gd name="T44" fmla="*/ 75 w 673"/>
                <a:gd name="T45" fmla="*/ 173 h 354"/>
                <a:gd name="T46" fmla="*/ 125 w 673"/>
                <a:gd name="T47" fmla="*/ 120 h 354"/>
                <a:gd name="T48" fmla="*/ 187 w 673"/>
                <a:gd name="T49" fmla="*/ 72 h 354"/>
                <a:gd name="T50" fmla="*/ 222 w 673"/>
                <a:gd name="T51" fmla="*/ 51 h 354"/>
                <a:gd name="T52" fmla="*/ 240 w 673"/>
                <a:gd name="T53" fmla="*/ 42 h 354"/>
                <a:gd name="T54" fmla="*/ 259 w 673"/>
                <a:gd name="T55" fmla="*/ 33 h 354"/>
                <a:gd name="T56" fmla="*/ 337 w 673"/>
                <a:gd name="T57" fmla="*/ 9 h 354"/>
                <a:gd name="T58" fmla="*/ 416 w 673"/>
                <a:gd name="T59" fmla="*/ 1 h 354"/>
                <a:gd name="T60" fmla="*/ 452 w 673"/>
                <a:gd name="T61" fmla="*/ 1 h 354"/>
                <a:gd name="T62" fmla="*/ 488 w 673"/>
                <a:gd name="T63" fmla="*/ 4 h 354"/>
                <a:gd name="T64" fmla="*/ 552 w 673"/>
                <a:gd name="T65" fmla="*/ 14 h 354"/>
                <a:gd name="T66" fmla="*/ 643 w 673"/>
                <a:gd name="T67" fmla="*/ 48 h 354"/>
                <a:gd name="T68" fmla="*/ 666 w 673"/>
                <a:gd name="T69" fmla="*/ 63 h 354"/>
                <a:gd name="T70" fmla="*/ 673 w 673"/>
                <a:gd name="T71" fmla="*/ 6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3" h="354">
                  <a:moveTo>
                    <a:pt x="673" y="68"/>
                  </a:moveTo>
                  <a:cubicBezTo>
                    <a:pt x="673" y="68"/>
                    <a:pt x="670" y="67"/>
                    <a:pt x="665" y="64"/>
                  </a:cubicBezTo>
                  <a:cubicBezTo>
                    <a:pt x="659" y="62"/>
                    <a:pt x="651" y="59"/>
                    <a:pt x="640" y="55"/>
                  </a:cubicBezTo>
                  <a:cubicBezTo>
                    <a:pt x="618" y="48"/>
                    <a:pt x="587" y="41"/>
                    <a:pt x="548" y="37"/>
                  </a:cubicBezTo>
                  <a:cubicBezTo>
                    <a:pt x="529" y="35"/>
                    <a:pt x="508" y="34"/>
                    <a:pt x="486" y="33"/>
                  </a:cubicBezTo>
                  <a:cubicBezTo>
                    <a:pt x="475" y="33"/>
                    <a:pt x="464" y="33"/>
                    <a:pt x="453" y="33"/>
                  </a:cubicBezTo>
                  <a:cubicBezTo>
                    <a:pt x="441" y="34"/>
                    <a:pt x="429" y="35"/>
                    <a:pt x="417" y="36"/>
                  </a:cubicBezTo>
                  <a:cubicBezTo>
                    <a:pt x="394" y="37"/>
                    <a:pt x="369" y="42"/>
                    <a:pt x="345" y="47"/>
                  </a:cubicBezTo>
                  <a:cubicBezTo>
                    <a:pt x="321" y="52"/>
                    <a:pt x="297" y="60"/>
                    <a:pt x="275" y="70"/>
                  </a:cubicBezTo>
                  <a:cubicBezTo>
                    <a:pt x="258" y="77"/>
                    <a:pt x="258" y="77"/>
                    <a:pt x="258" y="77"/>
                  </a:cubicBezTo>
                  <a:cubicBezTo>
                    <a:pt x="240" y="86"/>
                    <a:pt x="240" y="86"/>
                    <a:pt x="240" y="86"/>
                  </a:cubicBezTo>
                  <a:cubicBezTo>
                    <a:pt x="229" y="92"/>
                    <a:pt x="219" y="98"/>
                    <a:pt x="208" y="105"/>
                  </a:cubicBezTo>
                  <a:cubicBezTo>
                    <a:pt x="187" y="118"/>
                    <a:pt x="166" y="132"/>
                    <a:pt x="148" y="147"/>
                  </a:cubicBezTo>
                  <a:cubicBezTo>
                    <a:pt x="111" y="176"/>
                    <a:pt x="80" y="209"/>
                    <a:pt x="57" y="239"/>
                  </a:cubicBezTo>
                  <a:cubicBezTo>
                    <a:pt x="46" y="255"/>
                    <a:pt x="37" y="270"/>
                    <a:pt x="29" y="284"/>
                  </a:cubicBezTo>
                  <a:cubicBezTo>
                    <a:pt x="22" y="297"/>
                    <a:pt x="16" y="310"/>
                    <a:pt x="12" y="320"/>
                  </a:cubicBezTo>
                  <a:cubicBezTo>
                    <a:pt x="8" y="331"/>
                    <a:pt x="5" y="340"/>
                    <a:pt x="3" y="345"/>
                  </a:cubicBezTo>
                  <a:cubicBezTo>
                    <a:pt x="1" y="351"/>
                    <a:pt x="0" y="354"/>
                    <a:pt x="0" y="354"/>
                  </a:cubicBezTo>
                  <a:cubicBezTo>
                    <a:pt x="0" y="354"/>
                    <a:pt x="0" y="351"/>
                    <a:pt x="1" y="345"/>
                  </a:cubicBezTo>
                  <a:cubicBezTo>
                    <a:pt x="2" y="339"/>
                    <a:pt x="2" y="330"/>
                    <a:pt x="4" y="318"/>
                  </a:cubicBezTo>
                  <a:cubicBezTo>
                    <a:pt x="6" y="307"/>
                    <a:pt x="10" y="293"/>
                    <a:pt x="15" y="277"/>
                  </a:cubicBezTo>
                  <a:cubicBezTo>
                    <a:pt x="21" y="262"/>
                    <a:pt x="28" y="245"/>
                    <a:pt x="38" y="227"/>
                  </a:cubicBezTo>
                  <a:cubicBezTo>
                    <a:pt x="48" y="209"/>
                    <a:pt x="60" y="191"/>
                    <a:pt x="75" y="173"/>
                  </a:cubicBezTo>
                  <a:cubicBezTo>
                    <a:pt x="89" y="155"/>
                    <a:pt x="106" y="136"/>
                    <a:pt x="125" y="120"/>
                  </a:cubicBezTo>
                  <a:cubicBezTo>
                    <a:pt x="144" y="103"/>
                    <a:pt x="165" y="86"/>
                    <a:pt x="187" y="72"/>
                  </a:cubicBezTo>
                  <a:cubicBezTo>
                    <a:pt x="198" y="65"/>
                    <a:pt x="211" y="58"/>
                    <a:pt x="222" y="51"/>
                  </a:cubicBezTo>
                  <a:cubicBezTo>
                    <a:pt x="240" y="42"/>
                    <a:pt x="240" y="42"/>
                    <a:pt x="240" y="42"/>
                  </a:cubicBezTo>
                  <a:cubicBezTo>
                    <a:pt x="259" y="33"/>
                    <a:pt x="259" y="33"/>
                    <a:pt x="259" y="33"/>
                  </a:cubicBezTo>
                  <a:cubicBezTo>
                    <a:pt x="284" y="23"/>
                    <a:pt x="311" y="14"/>
                    <a:pt x="337" y="9"/>
                  </a:cubicBezTo>
                  <a:cubicBezTo>
                    <a:pt x="364" y="4"/>
                    <a:pt x="390" y="2"/>
                    <a:pt x="416" y="1"/>
                  </a:cubicBezTo>
                  <a:cubicBezTo>
                    <a:pt x="429" y="0"/>
                    <a:pt x="441" y="1"/>
                    <a:pt x="452" y="1"/>
                  </a:cubicBezTo>
                  <a:cubicBezTo>
                    <a:pt x="465" y="1"/>
                    <a:pt x="477" y="2"/>
                    <a:pt x="488" y="4"/>
                  </a:cubicBezTo>
                  <a:cubicBezTo>
                    <a:pt x="511" y="6"/>
                    <a:pt x="533" y="10"/>
                    <a:pt x="552" y="14"/>
                  </a:cubicBezTo>
                  <a:cubicBezTo>
                    <a:pt x="591" y="23"/>
                    <a:pt x="623" y="36"/>
                    <a:pt x="643" y="48"/>
                  </a:cubicBezTo>
                  <a:cubicBezTo>
                    <a:pt x="653" y="53"/>
                    <a:pt x="661" y="59"/>
                    <a:pt x="666" y="63"/>
                  </a:cubicBezTo>
                  <a:cubicBezTo>
                    <a:pt x="671" y="66"/>
                    <a:pt x="673" y="68"/>
                    <a:pt x="673" y="6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6"/>
            <p:cNvSpPr/>
            <p:nvPr/>
          </p:nvSpPr>
          <p:spPr bwMode="auto">
            <a:xfrm>
              <a:off x="4277" y="1375"/>
              <a:ext cx="177" cy="513"/>
            </a:xfrm>
            <a:custGeom>
              <a:avLst/>
              <a:gdLst>
                <a:gd name="T0" fmla="*/ 130 w 181"/>
                <a:gd name="T1" fmla="*/ 19 h 525"/>
                <a:gd name="T2" fmla="*/ 64 w 181"/>
                <a:gd name="T3" fmla="*/ 53 h 525"/>
                <a:gd name="T4" fmla="*/ 37 w 181"/>
                <a:gd name="T5" fmla="*/ 92 h 525"/>
                <a:gd name="T6" fmla="*/ 32 w 181"/>
                <a:gd name="T7" fmla="*/ 117 h 525"/>
                <a:gd name="T8" fmla="*/ 32 w 181"/>
                <a:gd name="T9" fmla="*/ 126 h 525"/>
                <a:gd name="T10" fmla="*/ 42 w 181"/>
                <a:gd name="T11" fmla="*/ 183 h 525"/>
                <a:gd name="T12" fmla="*/ 113 w 181"/>
                <a:gd name="T13" fmla="*/ 281 h 525"/>
                <a:gd name="T14" fmla="*/ 129 w 181"/>
                <a:gd name="T15" fmla="*/ 372 h 525"/>
                <a:gd name="T16" fmla="*/ 123 w 181"/>
                <a:gd name="T17" fmla="*/ 391 h 525"/>
                <a:gd name="T18" fmla="*/ 117 w 181"/>
                <a:gd name="T19" fmla="*/ 410 h 525"/>
                <a:gd name="T20" fmla="*/ 113 w 181"/>
                <a:gd name="T21" fmla="*/ 440 h 525"/>
                <a:gd name="T22" fmla="*/ 123 w 181"/>
                <a:gd name="T23" fmla="*/ 466 h 525"/>
                <a:gd name="T24" fmla="*/ 181 w 181"/>
                <a:gd name="T25" fmla="*/ 508 h 525"/>
                <a:gd name="T26" fmla="*/ 129 w 181"/>
                <a:gd name="T27" fmla="*/ 523 h 525"/>
                <a:gd name="T28" fmla="*/ 80 w 181"/>
                <a:gd name="T29" fmla="*/ 521 h 525"/>
                <a:gd name="T30" fmla="*/ 58 w 181"/>
                <a:gd name="T31" fmla="*/ 509 h 525"/>
                <a:gd name="T32" fmla="*/ 42 w 181"/>
                <a:gd name="T33" fmla="*/ 490 h 525"/>
                <a:gd name="T34" fmla="*/ 41 w 181"/>
                <a:gd name="T35" fmla="*/ 474 h 525"/>
                <a:gd name="T36" fmla="*/ 61 w 181"/>
                <a:gd name="T37" fmla="*/ 492 h 525"/>
                <a:gd name="T38" fmla="*/ 72 w 181"/>
                <a:gd name="T39" fmla="*/ 496 h 525"/>
                <a:gd name="T40" fmla="*/ 97 w 181"/>
                <a:gd name="T41" fmla="*/ 497 h 525"/>
                <a:gd name="T42" fmla="*/ 122 w 181"/>
                <a:gd name="T43" fmla="*/ 491 h 525"/>
                <a:gd name="T44" fmla="*/ 132 w 181"/>
                <a:gd name="T45" fmla="*/ 519 h 525"/>
                <a:gd name="T46" fmla="*/ 77 w 181"/>
                <a:gd name="T47" fmla="*/ 470 h 525"/>
                <a:gd name="T48" fmla="*/ 71 w 181"/>
                <a:gd name="T49" fmla="*/ 420 h 525"/>
                <a:gd name="T50" fmla="*/ 93 w 181"/>
                <a:gd name="T51" fmla="*/ 358 h 525"/>
                <a:gd name="T52" fmla="*/ 89 w 181"/>
                <a:gd name="T53" fmla="*/ 295 h 525"/>
                <a:gd name="T54" fmla="*/ 30 w 181"/>
                <a:gd name="T55" fmla="*/ 189 h 525"/>
                <a:gd name="T56" fmla="*/ 5 w 181"/>
                <a:gd name="T57" fmla="*/ 130 h 525"/>
                <a:gd name="T58" fmla="*/ 3 w 181"/>
                <a:gd name="T59" fmla="*/ 119 h 525"/>
                <a:gd name="T60" fmla="*/ 11 w 181"/>
                <a:gd name="T61" fmla="*/ 61 h 525"/>
                <a:gd name="T62" fmla="*/ 84 w 181"/>
                <a:gd name="T63" fmla="*/ 7 h 525"/>
                <a:gd name="T64" fmla="*/ 168 w 181"/>
                <a:gd name="T65" fmla="*/ 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525">
                  <a:moveTo>
                    <a:pt x="168" y="7"/>
                  </a:moveTo>
                  <a:cubicBezTo>
                    <a:pt x="155" y="11"/>
                    <a:pt x="142" y="15"/>
                    <a:pt x="130" y="19"/>
                  </a:cubicBezTo>
                  <a:cubicBezTo>
                    <a:pt x="118" y="24"/>
                    <a:pt x="106" y="29"/>
                    <a:pt x="94" y="34"/>
                  </a:cubicBezTo>
                  <a:cubicBezTo>
                    <a:pt x="83" y="40"/>
                    <a:pt x="73" y="46"/>
                    <a:pt x="64" y="53"/>
                  </a:cubicBezTo>
                  <a:cubicBezTo>
                    <a:pt x="54" y="60"/>
                    <a:pt x="49" y="69"/>
                    <a:pt x="43" y="78"/>
                  </a:cubicBezTo>
                  <a:cubicBezTo>
                    <a:pt x="41" y="83"/>
                    <a:pt x="38" y="87"/>
                    <a:pt x="37" y="92"/>
                  </a:cubicBezTo>
                  <a:cubicBezTo>
                    <a:pt x="36" y="98"/>
                    <a:pt x="33" y="103"/>
                    <a:pt x="33" y="109"/>
                  </a:cubicBezTo>
                  <a:cubicBezTo>
                    <a:pt x="32" y="117"/>
                    <a:pt x="32" y="117"/>
                    <a:pt x="32" y="117"/>
                  </a:cubicBezTo>
                  <a:cubicBezTo>
                    <a:pt x="32" y="118"/>
                    <a:pt x="32" y="121"/>
                    <a:pt x="31" y="121"/>
                  </a:cubicBezTo>
                  <a:cubicBezTo>
                    <a:pt x="32" y="126"/>
                    <a:pt x="32" y="126"/>
                    <a:pt x="32" y="126"/>
                  </a:cubicBezTo>
                  <a:cubicBezTo>
                    <a:pt x="32" y="133"/>
                    <a:pt x="32" y="140"/>
                    <a:pt x="33" y="146"/>
                  </a:cubicBezTo>
                  <a:cubicBezTo>
                    <a:pt x="34" y="158"/>
                    <a:pt x="37" y="171"/>
                    <a:pt x="42" y="183"/>
                  </a:cubicBezTo>
                  <a:cubicBezTo>
                    <a:pt x="47" y="195"/>
                    <a:pt x="54" y="207"/>
                    <a:pt x="61" y="218"/>
                  </a:cubicBezTo>
                  <a:cubicBezTo>
                    <a:pt x="76" y="240"/>
                    <a:pt x="95" y="258"/>
                    <a:pt x="113" y="281"/>
                  </a:cubicBezTo>
                  <a:cubicBezTo>
                    <a:pt x="121" y="293"/>
                    <a:pt x="129" y="306"/>
                    <a:pt x="133" y="322"/>
                  </a:cubicBezTo>
                  <a:cubicBezTo>
                    <a:pt x="136" y="338"/>
                    <a:pt x="136" y="357"/>
                    <a:pt x="129" y="372"/>
                  </a:cubicBezTo>
                  <a:cubicBezTo>
                    <a:pt x="126" y="382"/>
                    <a:pt x="126" y="382"/>
                    <a:pt x="126" y="382"/>
                  </a:cubicBezTo>
                  <a:cubicBezTo>
                    <a:pt x="123" y="391"/>
                    <a:pt x="123" y="391"/>
                    <a:pt x="123" y="391"/>
                  </a:cubicBezTo>
                  <a:cubicBezTo>
                    <a:pt x="119" y="401"/>
                    <a:pt x="119" y="401"/>
                    <a:pt x="119" y="401"/>
                  </a:cubicBezTo>
                  <a:cubicBezTo>
                    <a:pt x="118" y="404"/>
                    <a:pt x="117" y="407"/>
                    <a:pt x="117" y="410"/>
                  </a:cubicBezTo>
                  <a:cubicBezTo>
                    <a:pt x="116" y="415"/>
                    <a:pt x="115" y="420"/>
                    <a:pt x="113" y="425"/>
                  </a:cubicBezTo>
                  <a:cubicBezTo>
                    <a:pt x="114" y="430"/>
                    <a:pt x="113" y="435"/>
                    <a:pt x="113" y="440"/>
                  </a:cubicBezTo>
                  <a:cubicBezTo>
                    <a:pt x="115" y="445"/>
                    <a:pt x="114" y="450"/>
                    <a:pt x="116" y="454"/>
                  </a:cubicBezTo>
                  <a:cubicBezTo>
                    <a:pt x="118" y="458"/>
                    <a:pt x="119" y="463"/>
                    <a:pt x="123" y="466"/>
                  </a:cubicBezTo>
                  <a:cubicBezTo>
                    <a:pt x="128" y="474"/>
                    <a:pt x="137" y="481"/>
                    <a:pt x="147" y="487"/>
                  </a:cubicBezTo>
                  <a:cubicBezTo>
                    <a:pt x="181" y="508"/>
                    <a:pt x="181" y="508"/>
                    <a:pt x="181" y="508"/>
                  </a:cubicBezTo>
                  <a:cubicBezTo>
                    <a:pt x="146" y="519"/>
                    <a:pt x="146" y="519"/>
                    <a:pt x="146" y="519"/>
                  </a:cubicBezTo>
                  <a:cubicBezTo>
                    <a:pt x="140" y="521"/>
                    <a:pt x="135" y="522"/>
                    <a:pt x="129" y="523"/>
                  </a:cubicBezTo>
                  <a:cubicBezTo>
                    <a:pt x="124" y="524"/>
                    <a:pt x="119" y="524"/>
                    <a:pt x="113" y="525"/>
                  </a:cubicBezTo>
                  <a:cubicBezTo>
                    <a:pt x="102" y="525"/>
                    <a:pt x="91" y="524"/>
                    <a:pt x="80" y="521"/>
                  </a:cubicBezTo>
                  <a:cubicBezTo>
                    <a:pt x="75" y="519"/>
                    <a:pt x="69" y="517"/>
                    <a:pt x="65" y="514"/>
                  </a:cubicBezTo>
                  <a:cubicBezTo>
                    <a:pt x="62" y="513"/>
                    <a:pt x="60" y="511"/>
                    <a:pt x="58" y="509"/>
                  </a:cubicBezTo>
                  <a:cubicBezTo>
                    <a:pt x="55" y="507"/>
                    <a:pt x="53" y="506"/>
                    <a:pt x="51" y="503"/>
                  </a:cubicBezTo>
                  <a:cubicBezTo>
                    <a:pt x="48" y="499"/>
                    <a:pt x="45" y="495"/>
                    <a:pt x="42" y="490"/>
                  </a:cubicBezTo>
                  <a:cubicBezTo>
                    <a:pt x="39" y="485"/>
                    <a:pt x="39" y="480"/>
                    <a:pt x="37" y="475"/>
                  </a:cubicBezTo>
                  <a:cubicBezTo>
                    <a:pt x="41" y="474"/>
                    <a:pt x="41" y="474"/>
                    <a:pt x="41" y="474"/>
                  </a:cubicBezTo>
                  <a:cubicBezTo>
                    <a:pt x="44" y="477"/>
                    <a:pt x="47" y="481"/>
                    <a:pt x="50" y="484"/>
                  </a:cubicBezTo>
                  <a:cubicBezTo>
                    <a:pt x="53" y="487"/>
                    <a:pt x="57" y="490"/>
                    <a:pt x="61" y="492"/>
                  </a:cubicBezTo>
                  <a:cubicBezTo>
                    <a:pt x="62" y="493"/>
                    <a:pt x="65" y="494"/>
                    <a:pt x="66" y="494"/>
                  </a:cubicBezTo>
                  <a:cubicBezTo>
                    <a:pt x="68" y="495"/>
                    <a:pt x="70" y="496"/>
                    <a:pt x="72" y="496"/>
                  </a:cubicBezTo>
                  <a:cubicBezTo>
                    <a:pt x="76" y="497"/>
                    <a:pt x="80" y="498"/>
                    <a:pt x="84" y="498"/>
                  </a:cubicBezTo>
                  <a:cubicBezTo>
                    <a:pt x="89" y="498"/>
                    <a:pt x="93" y="498"/>
                    <a:pt x="97" y="497"/>
                  </a:cubicBezTo>
                  <a:cubicBezTo>
                    <a:pt x="101" y="497"/>
                    <a:pt x="105" y="496"/>
                    <a:pt x="109" y="495"/>
                  </a:cubicBezTo>
                  <a:cubicBezTo>
                    <a:pt x="113" y="494"/>
                    <a:pt x="118" y="493"/>
                    <a:pt x="122" y="491"/>
                  </a:cubicBezTo>
                  <a:cubicBezTo>
                    <a:pt x="125" y="490"/>
                    <a:pt x="130" y="488"/>
                    <a:pt x="133" y="486"/>
                  </a:cubicBezTo>
                  <a:cubicBezTo>
                    <a:pt x="132" y="519"/>
                    <a:pt x="132" y="519"/>
                    <a:pt x="132" y="519"/>
                  </a:cubicBezTo>
                  <a:cubicBezTo>
                    <a:pt x="118" y="513"/>
                    <a:pt x="103" y="506"/>
                    <a:pt x="92" y="492"/>
                  </a:cubicBezTo>
                  <a:cubicBezTo>
                    <a:pt x="85" y="486"/>
                    <a:pt x="82" y="478"/>
                    <a:pt x="77" y="470"/>
                  </a:cubicBezTo>
                  <a:cubicBezTo>
                    <a:pt x="74" y="462"/>
                    <a:pt x="72" y="453"/>
                    <a:pt x="70" y="444"/>
                  </a:cubicBezTo>
                  <a:cubicBezTo>
                    <a:pt x="70" y="436"/>
                    <a:pt x="71" y="428"/>
                    <a:pt x="71" y="420"/>
                  </a:cubicBezTo>
                  <a:cubicBezTo>
                    <a:pt x="73" y="412"/>
                    <a:pt x="75" y="403"/>
                    <a:pt x="77" y="396"/>
                  </a:cubicBezTo>
                  <a:cubicBezTo>
                    <a:pt x="82" y="381"/>
                    <a:pt x="88" y="370"/>
                    <a:pt x="93" y="358"/>
                  </a:cubicBezTo>
                  <a:cubicBezTo>
                    <a:pt x="99" y="348"/>
                    <a:pt x="99" y="339"/>
                    <a:pt x="99" y="329"/>
                  </a:cubicBezTo>
                  <a:cubicBezTo>
                    <a:pt x="98" y="318"/>
                    <a:pt x="94" y="307"/>
                    <a:pt x="89" y="295"/>
                  </a:cubicBezTo>
                  <a:cubicBezTo>
                    <a:pt x="79" y="272"/>
                    <a:pt x="64" y="248"/>
                    <a:pt x="50" y="225"/>
                  </a:cubicBezTo>
                  <a:cubicBezTo>
                    <a:pt x="43" y="213"/>
                    <a:pt x="36" y="201"/>
                    <a:pt x="30" y="189"/>
                  </a:cubicBezTo>
                  <a:cubicBezTo>
                    <a:pt x="23" y="177"/>
                    <a:pt x="17" y="164"/>
                    <a:pt x="12" y="150"/>
                  </a:cubicBezTo>
                  <a:cubicBezTo>
                    <a:pt x="9" y="143"/>
                    <a:pt x="8" y="137"/>
                    <a:pt x="5" y="130"/>
                  </a:cubicBezTo>
                  <a:cubicBezTo>
                    <a:pt x="4" y="126"/>
                    <a:pt x="4" y="126"/>
                    <a:pt x="4" y="126"/>
                  </a:cubicBezTo>
                  <a:cubicBezTo>
                    <a:pt x="3" y="119"/>
                    <a:pt x="3" y="119"/>
                    <a:pt x="3" y="119"/>
                  </a:cubicBezTo>
                  <a:cubicBezTo>
                    <a:pt x="2" y="108"/>
                    <a:pt x="2" y="108"/>
                    <a:pt x="2" y="108"/>
                  </a:cubicBezTo>
                  <a:cubicBezTo>
                    <a:pt x="0" y="92"/>
                    <a:pt x="4" y="76"/>
                    <a:pt x="11" y="61"/>
                  </a:cubicBezTo>
                  <a:cubicBezTo>
                    <a:pt x="19" y="47"/>
                    <a:pt x="31" y="34"/>
                    <a:pt x="44" y="26"/>
                  </a:cubicBezTo>
                  <a:cubicBezTo>
                    <a:pt x="56" y="17"/>
                    <a:pt x="70" y="11"/>
                    <a:pt x="84" y="7"/>
                  </a:cubicBezTo>
                  <a:cubicBezTo>
                    <a:pt x="98" y="3"/>
                    <a:pt x="112" y="1"/>
                    <a:pt x="126" y="0"/>
                  </a:cubicBezTo>
                  <a:cubicBezTo>
                    <a:pt x="140" y="0"/>
                    <a:pt x="154" y="0"/>
                    <a:pt x="168" y="3"/>
                  </a:cubicBezTo>
                  <a:lnTo>
                    <a:pt x="168" y="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
            <p:cNvSpPr/>
            <p:nvPr/>
          </p:nvSpPr>
          <p:spPr bwMode="auto">
            <a:xfrm>
              <a:off x="4182" y="1797"/>
              <a:ext cx="115" cy="41"/>
            </a:xfrm>
            <a:custGeom>
              <a:avLst/>
              <a:gdLst>
                <a:gd name="T0" fmla="*/ 117 w 117"/>
                <a:gd name="T1" fmla="*/ 42 h 42"/>
                <a:gd name="T2" fmla="*/ 98 w 117"/>
                <a:gd name="T3" fmla="*/ 35 h 42"/>
                <a:gd name="T4" fmla="*/ 79 w 117"/>
                <a:gd name="T5" fmla="*/ 29 h 42"/>
                <a:gd name="T6" fmla="*/ 57 w 117"/>
                <a:gd name="T7" fmla="*/ 22 h 42"/>
                <a:gd name="T8" fmla="*/ 37 w 117"/>
                <a:gd name="T9" fmla="*/ 19 h 42"/>
                <a:gd name="T10" fmla="*/ 27 w 117"/>
                <a:gd name="T11" fmla="*/ 19 h 42"/>
                <a:gd name="T12" fmla="*/ 18 w 117"/>
                <a:gd name="T13" fmla="*/ 20 h 42"/>
                <a:gd name="T14" fmla="*/ 5 w 117"/>
                <a:gd name="T15" fmla="*/ 24 h 42"/>
                <a:gd name="T16" fmla="*/ 0 w 117"/>
                <a:gd name="T17" fmla="*/ 25 h 42"/>
                <a:gd name="T18" fmla="*/ 3 w 117"/>
                <a:gd name="T19" fmla="*/ 20 h 42"/>
                <a:gd name="T20" fmla="*/ 14 w 117"/>
                <a:gd name="T21" fmla="*/ 9 h 42"/>
                <a:gd name="T22" fmla="*/ 36 w 117"/>
                <a:gd name="T23" fmla="*/ 1 h 42"/>
                <a:gd name="T24" fmla="*/ 49 w 117"/>
                <a:gd name="T25" fmla="*/ 1 h 42"/>
                <a:gd name="T26" fmla="*/ 62 w 117"/>
                <a:gd name="T27" fmla="*/ 3 h 42"/>
                <a:gd name="T28" fmla="*/ 103 w 117"/>
                <a:gd name="T29" fmla="*/ 26 h 42"/>
                <a:gd name="T30" fmla="*/ 117 w 117"/>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42">
                  <a:moveTo>
                    <a:pt x="117" y="42"/>
                  </a:moveTo>
                  <a:cubicBezTo>
                    <a:pt x="117" y="42"/>
                    <a:pt x="109" y="39"/>
                    <a:pt x="98" y="35"/>
                  </a:cubicBezTo>
                  <a:cubicBezTo>
                    <a:pt x="92" y="33"/>
                    <a:pt x="85" y="31"/>
                    <a:pt x="79" y="29"/>
                  </a:cubicBezTo>
                  <a:cubicBezTo>
                    <a:pt x="72" y="27"/>
                    <a:pt x="65" y="24"/>
                    <a:pt x="57" y="22"/>
                  </a:cubicBezTo>
                  <a:cubicBezTo>
                    <a:pt x="50" y="20"/>
                    <a:pt x="43" y="20"/>
                    <a:pt x="37" y="19"/>
                  </a:cubicBezTo>
                  <a:cubicBezTo>
                    <a:pt x="33" y="19"/>
                    <a:pt x="30" y="18"/>
                    <a:pt x="27" y="19"/>
                  </a:cubicBezTo>
                  <a:cubicBezTo>
                    <a:pt x="24" y="19"/>
                    <a:pt x="21" y="19"/>
                    <a:pt x="18" y="20"/>
                  </a:cubicBezTo>
                  <a:cubicBezTo>
                    <a:pt x="13" y="21"/>
                    <a:pt x="8" y="22"/>
                    <a:pt x="5" y="24"/>
                  </a:cubicBezTo>
                  <a:cubicBezTo>
                    <a:pt x="2" y="25"/>
                    <a:pt x="0" y="25"/>
                    <a:pt x="0" y="25"/>
                  </a:cubicBezTo>
                  <a:cubicBezTo>
                    <a:pt x="0" y="25"/>
                    <a:pt x="0" y="24"/>
                    <a:pt x="3" y="20"/>
                  </a:cubicBezTo>
                  <a:cubicBezTo>
                    <a:pt x="5" y="17"/>
                    <a:pt x="8" y="13"/>
                    <a:pt x="14" y="9"/>
                  </a:cubicBezTo>
                  <a:cubicBezTo>
                    <a:pt x="20" y="5"/>
                    <a:pt x="27" y="2"/>
                    <a:pt x="36" y="1"/>
                  </a:cubicBezTo>
                  <a:cubicBezTo>
                    <a:pt x="40" y="1"/>
                    <a:pt x="45" y="0"/>
                    <a:pt x="49" y="1"/>
                  </a:cubicBezTo>
                  <a:cubicBezTo>
                    <a:pt x="54" y="1"/>
                    <a:pt x="58" y="2"/>
                    <a:pt x="62" y="3"/>
                  </a:cubicBezTo>
                  <a:cubicBezTo>
                    <a:pt x="80" y="7"/>
                    <a:pt x="94" y="17"/>
                    <a:pt x="103" y="26"/>
                  </a:cubicBezTo>
                  <a:cubicBezTo>
                    <a:pt x="113" y="34"/>
                    <a:pt x="117" y="42"/>
                    <a:pt x="117" y="4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
            <p:cNvSpPr/>
            <p:nvPr/>
          </p:nvSpPr>
          <p:spPr bwMode="auto">
            <a:xfrm>
              <a:off x="4201" y="1975"/>
              <a:ext cx="137" cy="52"/>
            </a:xfrm>
            <a:custGeom>
              <a:avLst/>
              <a:gdLst>
                <a:gd name="T0" fmla="*/ 0 w 140"/>
                <a:gd name="T1" fmla="*/ 0 h 54"/>
                <a:gd name="T2" fmla="*/ 21 w 140"/>
                <a:gd name="T3" fmla="*/ 13 h 54"/>
                <a:gd name="T4" fmla="*/ 42 w 140"/>
                <a:gd name="T5" fmla="*/ 24 h 54"/>
                <a:gd name="T6" fmla="*/ 67 w 140"/>
                <a:gd name="T7" fmla="*/ 32 h 54"/>
                <a:gd name="T8" fmla="*/ 92 w 140"/>
                <a:gd name="T9" fmla="*/ 35 h 54"/>
                <a:gd name="T10" fmla="*/ 104 w 140"/>
                <a:gd name="T11" fmla="*/ 34 h 54"/>
                <a:gd name="T12" fmla="*/ 116 w 140"/>
                <a:gd name="T13" fmla="*/ 33 h 54"/>
                <a:gd name="T14" fmla="*/ 125 w 140"/>
                <a:gd name="T15" fmla="*/ 31 h 54"/>
                <a:gd name="T16" fmla="*/ 133 w 140"/>
                <a:gd name="T17" fmla="*/ 29 h 54"/>
                <a:gd name="T18" fmla="*/ 140 w 140"/>
                <a:gd name="T19" fmla="*/ 28 h 54"/>
                <a:gd name="T20" fmla="*/ 135 w 140"/>
                <a:gd name="T21" fmla="*/ 33 h 54"/>
                <a:gd name="T22" fmla="*/ 128 w 140"/>
                <a:gd name="T23" fmla="*/ 38 h 54"/>
                <a:gd name="T24" fmla="*/ 119 w 140"/>
                <a:gd name="T25" fmla="*/ 44 h 54"/>
                <a:gd name="T26" fmla="*/ 108 w 140"/>
                <a:gd name="T27" fmla="*/ 49 h 54"/>
                <a:gd name="T28" fmla="*/ 94 w 140"/>
                <a:gd name="T29" fmla="*/ 53 h 54"/>
                <a:gd name="T30" fmla="*/ 78 w 140"/>
                <a:gd name="T31" fmla="*/ 54 h 54"/>
                <a:gd name="T32" fmla="*/ 62 w 140"/>
                <a:gd name="T33" fmla="*/ 52 h 54"/>
                <a:gd name="T34" fmla="*/ 34 w 140"/>
                <a:gd name="T35" fmla="*/ 40 h 54"/>
                <a:gd name="T36" fmla="*/ 13 w 140"/>
                <a:gd name="T37" fmla="*/ 22 h 54"/>
                <a:gd name="T38" fmla="*/ 0 w 14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4">
                  <a:moveTo>
                    <a:pt x="0" y="0"/>
                  </a:moveTo>
                  <a:cubicBezTo>
                    <a:pt x="0" y="0"/>
                    <a:pt x="8" y="6"/>
                    <a:pt x="21" y="13"/>
                  </a:cubicBezTo>
                  <a:cubicBezTo>
                    <a:pt x="27" y="17"/>
                    <a:pt x="34" y="21"/>
                    <a:pt x="42" y="24"/>
                  </a:cubicBezTo>
                  <a:cubicBezTo>
                    <a:pt x="50" y="27"/>
                    <a:pt x="58" y="31"/>
                    <a:pt x="67" y="32"/>
                  </a:cubicBezTo>
                  <a:cubicBezTo>
                    <a:pt x="75" y="35"/>
                    <a:pt x="84" y="35"/>
                    <a:pt x="92" y="35"/>
                  </a:cubicBezTo>
                  <a:cubicBezTo>
                    <a:pt x="97" y="35"/>
                    <a:pt x="101" y="35"/>
                    <a:pt x="104" y="34"/>
                  </a:cubicBezTo>
                  <a:cubicBezTo>
                    <a:pt x="108" y="34"/>
                    <a:pt x="112" y="33"/>
                    <a:pt x="116" y="33"/>
                  </a:cubicBezTo>
                  <a:cubicBezTo>
                    <a:pt x="119" y="32"/>
                    <a:pt x="122" y="32"/>
                    <a:pt x="125" y="31"/>
                  </a:cubicBezTo>
                  <a:cubicBezTo>
                    <a:pt x="128" y="30"/>
                    <a:pt x="131" y="30"/>
                    <a:pt x="133" y="29"/>
                  </a:cubicBezTo>
                  <a:cubicBezTo>
                    <a:pt x="137" y="28"/>
                    <a:pt x="140" y="28"/>
                    <a:pt x="140" y="28"/>
                  </a:cubicBezTo>
                  <a:cubicBezTo>
                    <a:pt x="140" y="28"/>
                    <a:pt x="138" y="30"/>
                    <a:pt x="135" y="33"/>
                  </a:cubicBezTo>
                  <a:cubicBezTo>
                    <a:pt x="133" y="34"/>
                    <a:pt x="131" y="36"/>
                    <a:pt x="128" y="38"/>
                  </a:cubicBezTo>
                  <a:cubicBezTo>
                    <a:pt x="126" y="40"/>
                    <a:pt x="123" y="42"/>
                    <a:pt x="119" y="44"/>
                  </a:cubicBezTo>
                  <a:cubicBezTo>
                    <a:pt x="116" y="46"/>
                    <a:pt x="112" y="48"/>
                    <a:pt x="108" y="49"/>
                  </a:cubicBezTo>
                  <a:cubicBezTo>
                    <a:pt x="104" y="50"/>
                    <a:pt x="99" y="52"/>
                    <a:pt x="94" y="53"/>
                  </a:cubicBezTo>
                  <a:cubicBezTo>
                    <a:pt x="89" y="53"/>
                    <a:pt x="84" y="54"/>
                    <a:pt x="78" y="54"/>
                  </a:cubicBezTo>
                  <a:cubicBezTo>
                    <a:pt x="73" y="54"/>
                    <a:pt x="68" y="53"/>
                    <a:pt x="62" y="52"/>
                  </a:cubicBezTo>
                  <a:cubicBezTo>
                    <a:pt x="52" y="49"/>
                    <a:pt x="42" y="45"/>
                    <a:pt x="34" y="40"/>
                  </a:cubicBezTo>
                  <a:cubicBezTo>
                    <a:pt x="25" y="34"/>
                    <a:pt x="18" y="28"/>
                    <a:pt x="13" y="22"/>
                  </a:cubicBezTo>
                  <a:cubicBezTo>
                    <a:pt x="3" y="10"/>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
            <p:cNvSpPr/>
            <p:nvPr/>
          </p:nvSpPr>
          <p:spPr bwMode="auto">
            <a:xfrm>
              <a:off x="4200" y="1841"/>
              <a:ext cx="102" cy="139"/>
            </a:xfrm>
            <a:custGeom>
              <a:avLst/>
              <a:gdLst>
                <a:gd name="T0" fmla="*/ 8 w 105"/>
                <a:gd name="T1" fmla="*/ 13 h 142"/>
                <a:gd name="T2" fmla="*/ 33 w 105"/>
                <a:gd name="T3" fmla="*/ 1 h 142"/>
                <a:gd name="T4" fmla="*/ 45 w 105"/>
                <a:gd name="T5" fmla="*/ 0 h 142"/>
                <a:gd name="T6" fmla="*/ 47 w 105"/>
                <a:gd name="T7" fmla="*/ 0 h 142"/>
                <a:gd name="T8" fmla="*/ 52 w 105"/>
                <a:gd name="T9" fmla="*/ 2 h 142"/>
                <a:gd name="T10" fmla="*/ 70 w 105"/>
                <a:gd name="T11" fmla="*/ 15 h 142"/>
                <a:gd name="T12" fmla="*/ 82 w 105"/>
                <a:gd name="T13" fmla="*/ 58 h 142"/>
                <a:gd name="T14" fmla="*/ 78 w 105"/>
                <a:gd name="T15" fmla="*/ 79 h 142"/>
                <a:gd name="T16" fmla="*/ 79 w 105"/>
                <a:gd name="T17" fmla="*/ 88 h 142"/>
                <a:gd name="T18" fmla="*/ 90 w 105"/>
                <a:gd name="T19" fmla="*/ 94 h 142"/>
                <a:gd name="T20" fmla="*/ 93 w 105"/>
                <a:gd name="T21" fmla="*/ 96 h 142"/>
                <a:gd name="T22" fmla="*/ 95 w 105"/>
                <a:gd name="T23" fmla="*/ 97 h 142"/>
                <a:gd name="T24" fmla="*/ 99 w 105"/>
                <a:gd name="T25" fmla="*/ 102 h 142"/>
                <a:gd name="T26" fmla="*/ 104 w 105"/>
                <a:gd name="T27" fmla="*/ 124 h 142"/>
                <a:gd name="T28" fmla="*/ 97 w 105"/>
                <a:gd name="T29" fmla="*/ 137 h 142"/>
                <a:gd name="T30" fmla="*/ 78 w 105"/>
                <a:gd name="T31" fmla="*/ 139 h 142"/>
                <a:gd name="T32" fmla="*/ 71 w 105"/>
                <a:gd name="T33" fmla="*/ 131 h 142"/>
                <a:gd name="T34" fmla="*/ 88 w 105"/>
                <a:gd name="T35" fmla="*/ 131 h 142"/>
                <a:gd name="T36" fmla="*/ 90 w 105"/>
                <a:gd name="T37" fmla="*/ 127 h 142"/>
                <a:gd name="T38" fmla="*/ 90 w 105"/>
                <a:gd name="T39" fmla="*/ 117 h 142"/>
                <a:gd name="T40" fmla="*/ 87 w 105"/>
                <a:gd name="T41" fmla="*/ 112 h 142"/>
                <a:gd name="T42" fmla="*/ 83 w 105"/>
                <a:gd name="T43" fmla="*/ 108 h 142"/>
                <a:gd name="T44" fmla="*/ 84 w 105"/>
                <a:gd name="T45" fmla="*/ 109 h 142"/>
                <a:gd name="T46" fmla="*/ 84 w 105"/>
                <a:gd name="T47" fmla="*/ 109 h 142"/>
                <a:gd name="T48" fmla="*/ 82 w 105"/>
                <a:gd name="T49" fmla="*/ 108 h 142"/>
                <a:gd name="T50" fmla="*/ 68 w 105"/>
                <a:gd name="T51" fmla="*/ 97 h 142"/>
                <a:gd name="T52" fmla="*/ 65 w 105"/>
                <a:gd name="T53" fmla="*/ 76 h 142"/>
                <a:gd name="T54" fmla="*/ 69 w 105"/>
                <a:gd name="T55" fmla="*/ 66 h 142"/>
                <a:gd name="T56" fmla="*/ 75 w 105"/>
                <a:gd name="T57" fmla="*/ 37 h 142"/>
                <a:gd name="T58" fmla="*/ 57 w 105"/>
                <a:gd name="T59" fmla="*/ 17 h 142"/>
                <a:gd name="T60" fmla="*/ 45 w 105"/>
                <a:gd name="T61" fmla="*/ 14 h 142"/>
                <a:gd name="T62" fmla="*/ 44 w 105"/>
                <a:gd name="T63" fmla="*/ 14 h 142"/>
                <a:gd name="T64" fmla="*/ 42 w 105"/>
                <a:gd name="T65" fmla="*/ 14 h 142"/>
                <a:gd name="T66" fmla="*/ 21 w 105"/>
                <a:gd name="T67" fmla="*/ 16 h 142"/>
                <a:gd name="T68" fmla="*/ 1 w 105"/>
                <a:gd name="T69"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42">
                  <a:moveTo>
                    <a:pt x="0" y="20"/>
                  </a:moveTo>
                  <a:cubicBezTo>
                    <a:pt x="0" y="20"/>
                    <a:pt x="3" y="17"/>
                    <a:pt x="8" y="13"/>
                  </a:cubicBezTo>
                  <a:cubicBezTo>
                    <a:pt x="10" y="11"/>
                    <a:pt x="14" y="9"/>
                    <a:pt x="18" y="7"/>
                  </a:cubicBezTo>
                  <a:cubicBezTo>
                    <a:pt x="22" y="4"/>
                    <a:pt x="27" y="3"/>
                    <a:pt x="33" y="1"/>
                  </a:cubicBezTo>
                  <a:cubicBezTo>
                    <a:pt x="36" y="1"/>
                    <a:pt x="39" y="1"/>
                    <a:pt x="42" y="0"/>
                  </a:cubicBezTo>
                  <a:cubicBezTo>
                    <a:pt x="45" y="0"/>
                    <a:pt x="45" y="0"/>
                    <a:pt x="45" y="0"/>
                  </a:cubicBezTo>
                  <a:cubicBezTo>
                    <a:pt x="45" y="0"/>
                    <a:pt x="45" y="0"/>
                    <a:pt x="45" y="0"/>
                  </a:cubicBezTo>
                  <a:cubicBezTo>
                    <a:pt x="47" y="0"/>
                    <a:pt x="46" y="0"/>
                    <a:pt x="47" y="0"/>
                  </a:cubicBezTo>
                  <a:cubicBezTo>
                    <a:pt x="48" y="1"/>
                    <a:pt x="48" y="1"/>
                    <a:pt x="48" y="1"/>
                  </a:cubicBezTo>
                  <a:cubicBezTo>
                    <a:pt x="52" y="2"/>
                    <a:pt x="52" y="2"/>
                    <a:pt x="52" y="2"/>
                  </a:cubicBezTo>
                  <a:cubicBezTo>
                    <a:pt x="55" y="2"/>
                    <a:pt x="59" y="5"/>
                    <a:pt x="62" y="7"/>
                  </a:cubicBezTo>
                  <a:cubicBezTo>
                    <a:pt x="66" y="9"/>
                    <a:pt x="68" y="12"/>
                    <a:pt x="70" y="15"/>
                  </a:cubicBezTo>
                  <a:cubicBezTo>
                    <a:pt x="74" y="21"/>
                    <a:pt x="77" y="29"/>
                    <a:pt x="79" y="35"/>
                  </a:cubicBezTo>
                  <a:cubicBezTo>
                    <a:pt x="80" y="43"/>
                    <a:pt x="83" y="50"/>
                    <a:pt x="82" y="58"/>
                  </a:cubicBezTo>
                  <a:cubicBezTo>
                    <a:pt x="82" y="63"/>
                    <a:pt x="81" y="65"/>
                    <a:pt x="80" y="69"/>
                  </a:cubicBezTo>
                  <a:cubicBezTo>
                    <a:pt x="79" y="73"/>
                    <a:pt x="78" y="77"/>
                    <a:pt x="78" y="79"/>
                  </a:cubicBezTo>
                  <a:cubicBezTo>
                    <a:pt x="78" y="82"/>
                    <a:pt x="77" y="84"/>
                    <a:pt x="78" y="86"/>
                  </a:cubicBezTo>
                  <a:cubicBezTo>
                    <a:pt x="79" y="88"/>
                    <a:pt x="79" y="86"/>
                    <a:pt x="79" y="88"/>
                  </a:cubicBezTo>
                  <a:cubicBezTo>
                    <a:pt x="80" y="88"/>
                    <a:pt x="81" y="89"/>
                    <a:pt x="82" y="89"/>
                  </a:cubicBezTo>
                  <a:cubicBezTo>
                    <a:pt x="85" y="91"/>
                    <a:pt x="87" y="92"/>
                    <a:pt x="90" y="94"/>
                  </a:cubicBezTo>
                  <a:cubicBezTo>
                    <a:pt x="92" y="95"/>
                    <a:pt x="92" y="95"/>
                    <a:pt x="92" y="95"/>
                  </a:cubicBezTo>
                  <a:cubicBezTo>
                    <a:pt x="93" y="96"/>
                    <a:pt x="93" y="96"/>
                    <a:pt x="93" y="96"/>
                  </a:cubicBezTo>
                  <a:cubicBezTo>
                    <a:pt x="93" y="96"/>
                    <a:pt x="93" y="96"/>
                    <a:pt x="93" y="96"/>
                  </a:cubicBezTo>
                  <a:cubicBezTo>
                    <a:pt x="95" y="97"/>
                    <a:pt x="95" y="97"/>
                    <a:pt x="95" y="97"/>
                  </a:cubicBezTo>
                  <a:cubicBezTo>
                    <a:pt x="96" y="98"/>
                    <a:pt x="96" y="98"/>
                    <a:pt x="96" y="98"/>
                  </a:cubicBezTo>
                  <a:cubicBezTo>
                    <a:pt x="99" y="102"/>
                    <a:pt x="99" y="102"/>
                    <a:pt x="99" y="102"/>
                  </a:cubicBezTo>
                  <a:cubicBezTo>
                    <a:pt x="101" y="104"/>
                    <a:pt x="103" y="109"/>
                    <a:pt x="104" y="113"/>
                  </a:cubicBezTo>
                  <a:cubicBezTo>
                    <a:pt x="105" y="117"/>
                    <a:pt x="104" y="121"/>
                    <a:pt x="104" y="124"/>
                  </a:cubicBezTo>
                  <a:cubicBezTo>
                    <a:pt x="103" y="128"/>
                    <a:pt x="102" y="130"/>
                    <a:pt x="100" y="134"/>
                  </a:cubicBezTo>
                  <a:cubicBezTo>
                    <a:pt x="97" y="137"/>
                    <a:pt x="97" y="137"/>
                    <a:pt x="97" y="137"/>
                  </a:cubicBezTo>
                  <a:cubicBezTo>
                    <a:pt x="96" y="138"/>
                    <a:pt x="94" y="139"/>
                    <a:pt x="93" y="140"/>
                  </a:cubicBezTo>
                  <a:cubicBezTo>
                    <a:pt x="87" y="142"/>
                    <a:pt x="82" y="141"/>
                    <a:pt x="78" y="139"/>
                  </a:cubicBezTo>
                  <a:cubicBezTo>
                    <a:pt x="72" y="136"/>
                    <a:pt x="70" y="132"/>
                    <a:pt x="70" y="132"/>
                  </a:cubicBezTo>
                  <a:cubicBezTo>
                    <a:pt x="71" y="131"/>
                    <a:pt x="71" y="131"/>
                    <a:pt x="71" y="131"/>
                  </a:cubicBezTo>
                  <a:cubicBezTo>
                    <a:pt x="71" y="131"/>
                    <a:pt x="75" y="133"/>
                    <a:pt x="80" y="133"/>
                  </a:cubicBezTo>
                  <a:cubicBezTo>
                    <a:pt x="83" y="134"/>
                    <a:pt x="86" y="133"/>
                    <a:pt x="88" y="131"/>
                  </a:cubicBezTo>
                  <a:cubicBezTo>
                    <a:pt x="88" y="131"/>
                    <a:pt x="88" y="131"/>
                    <a:pt x="89" y="130"/>
                  </a:cubicBezTo>
                  <a:cubicBezTo>
                    <a:pt x="90" y="127"/>
                    <a:pt x="90" y="127"/>
                    <a:pt x="90" y="127"/>
                  </a:cubicBezTo>
                  <a:cubicBezTo>
                    <a:pt x="90" y="127"/>
                    <a:pt x="90" y="124"/>
                    <a:pt x="91" y="122"/>
                  </a:cubicBezTo>
                  <a:cubicBezTo>
                    <a:pt x="90" y="121"/>
                    <a:pt x="90" y="119"/>
                    <a:pt x="90" y="117"/>
                  </a:cubicBezTo>
                  <a:cubicBezTo>
                    <a:pt x="89" y="116"/>
                    <a:pt x="89" y="116"/>
                    <a:pt x="89" y="115"/>
                  </a:cubicBezTo>
                  <a:cubicBezTo>
                    <a:pt x="89" y="114"/>
                    <a:pt x="89" y="114"/>
                    <a:pt x="87" y="112"/>
                  </a:cubicBezTo>
                  <a:cubicBezTo>
                    <a:pt x="84" y="109"/>
                    <a:pt x="84" y="109"/>
                    <a:pt x="84" y="109"/>
                  </a:cubicBezTo>
                  <a:cubicBezTo>
                    <a:pt x="83" y="108"/>
                    <a:pt x="83" y="108"/>
                    <a:pt x="83" y="108"/>
                  </a:cubicBezTo>
                  <a:cubicBezTo>
                    <a:pt x="83" y="108"/>
                    <a:pt x="83" y="108"/>
                    <a:pt x="83" y="108"/>
                  </a:cubicBezTo>
                  <a:cubicBezTo>
                    <a:pt x="85" y="110"/>
                    <a:pt x="84" y="109"/>
                    <a:pt x="84" y="109"/>
                  </a:cubicBezTo>
                  <a:cubicBezTo>
                    <a:pt x="84" y="109"/>
                    <a:pt x="84" y="109"/>
                    <a:pt x="84" y="109"/>
                  </a:cubicBezTo>
                  <a:cubicBezTo>
                    <a:pt x="84" y="109"/>
                    <a:pt x="84" y="109"/>
                    <a:pt x="84" y="109"/>
                  </a:cubicBezTo>
                  <a:cubicBezTo>
                    <a:pt x="83" y="109"/>
                    <a:pt x="83" y="109"/>
                    <a:pt x="83" y="109"/>
                  </a:cubicBezTo>
                  <a:cubicBezTo>
                    <a:pt x="82" y="108"/>
                    <a:pt x="82" y="108"/>
                    <a:pt x="82" y="108"/>
                  </a:cubicBezTo>
                  <a:cubicBezTo>
                    <a:pt x="79" y="106"/>
                    <a:pt x="76" y="105"/>
                    <a:pt x="73" y="102"/>
                  </a:cubicBezTo>
                  <a:cubicBezTo>
                    <a:pt x="71" y="101"/>
                    <a:pt x="69" y="99"/>
                    <a:pt x="68" y="97"/>
                  </a:cubicBezTo>
                  <a:cubicBezTo>
                    <a:pt x="66" y="96"/>
                    <a:pt x="64" y="91"/>
                    <a:pt x="64" y="90"/>
                  </a:cubicBezTo>
                  <a:cubicBezTo>
                    <a:pt x="63" y="85"/>
                    <a:pt x="64" y="80"/>
                    <a:pt x="65" y="76"/>
                  </a:cubicBezTo>
                  <a:cubicBezTo>
                    <a:pt x="67" y="70"/>
                    <a:pt x="67" y="70"/>
                    <a:pt x="67" y="70"/>
                  </a:cubicBezTo>
                  <a:cubicBezTo>
                    <a:pt x="69" y="66"/>
                    <a:pt x="69" y="66"/>
                    <a:pt x="69" y="66"/>
                  </a:cubicBezTo>
                  <a:cubicBezTo>
                    <a:pt x="71" y="63"/>
                    <a:pt x="73" y="59"/>
                    <a:pt x="74" y="57"/>
                  </a:cubicBezTo>
                  <a:cubicBezTo>
                    <a:pt x="76" y="50"/>
                    <a:pt x="76" y="43"/>
                    <a:pt x="75" y="37"/>
                  </a:cubicBezTo>
                  <a:cubicBezTo>
                    <a:pt x="73" y="30"/>
                    <a:pt x="69" y="24"/>
                    <a:pt x="64" y="21"/>
                  </a:cubicBezTo>
                  <a:cubicBezTo>
                    <a:pt x="62" y="19"/>
                    <a:pt x="59" y="17"/>
                    <a:pt x="57" y="17"/>
                  </a:cubicBezTo>
                  <a:cubicBezTo>
                    <a:pt x="55" y="16"/>
                    <a:pt x="53" y="15"/>
                    <a:pt x="49" y="15"/>
                  </a:cubicBezTo>
                  <a:cubicBezTo>
                    <a:pt x="45" y="14"/>
                    <a:pt x="45" y="14"/>
                    <a:pt x="45" y="14"/>
                  </a:cubicBezTo>
                  <a:cubicBezTo>
                    <a:pt x="44" y="14"/>
                    <a:pt x="44" y="14"/>
                    <a:pt x="44" y="14"/>
                  </a:cubicBezTo>
                  <a:cubicBezTo>
                    <a:pt x="44" y="14"/>
                    <a:pt x="43" y="13"/>
                    <a:pt x="44" y="14"/>
                  </a:cubicBezTo>
                  <a:cubicBezTo>
                    <a:pt x="44" y="14"/>
                    <a:pt x="44" y="14"/>
                    <a:pt x="44" y="14"/>
                  </a:cubicBezTo>
                  <a:cubicBezTo>
                    <a:pt x="42" y="14"/>
                    <a:pt x="42" y="14"/>
                    <a:pt x="42" y="14"/>
                  </a:cubicBezTo>
                  <a:cubicBezTo>
                    <a:pt x="39" y="14"/>
                    <a:pt x="37" y="14"/>
                    <a:pt x="35" y="14"/>
                  </a:cubicBezTo>
                  <a:cubicBezTo>
                    <a:pt x="30" y="14"/>
                    <a:pt x="25" y="15"/>
                    <a:pt x="21" y="16"/>
                  </a:cubicBezTo>
                  <a:cubicBezTo>
                    <a:pt x="17" y="17"/>
                    <a:pt x="14" y="18"/>
                    <a:pt x="11" y="19"/>
                  </a:cubicBezTo>
                  <a:cubicBezTo>
                    <a:pt x="5" y="20"/>
                    <a:pt x="1" y="21"/>
                    <a:pt x="1" y="21"/>
                  </a:cubicBezTo>
                  <a:lnTo>
                    <a:pt x="0" y="2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
            <p:cNvSpPr/>
            <p:nvPr/>
          </p:nvSpPr>
          <p:spPr bwMode="auto">
            <a:xfrm>
              <a:off x="4254" y="2017"/>
              <a:ext cx="59" cy="111"/>
            </a:xfrm>
            <a:custGeom>
              <a:avLst/>
              <a:gdLst>
                <a:gd name="T0" fmla="*/ 48 w 61"/>
                <a:gd name="T1" fmla="*/ 0 h 114"/>
                <a:gd name="T2" fmla="*/ 57 w 61"/>
                <a:gd name="T3" fmla="*/ 20 h 114"/>
                <a:gd name="T4" fmla="*/ 60 w 61"/>
                <a:gd name="T5" fmla="*/ 43 h 114"/>
                <a:gd name="T6" fmla="*/ 55 w 61"/>
                <a:gd name="T7" fmla="*/ 70 h 114"/>
                <a:gd name="T8" fmla="*/ 49 w 61"/>
                <a:gd name="T9" fmla="*/ 83 h 114"/>
                <a:gd name="T10" fmla="*/ 40 w 61"/>
                <a:gd name="T11" fmla="*/ 94 h 114"/>
                <a:gd name="T12" fmla="*/ 31 w 61"/>
                <a:gd name="T13" fmla="*/ 102 h 114"/>
                <a:gd name="T14" fmla="*/ 21 w 61"/>
                <a:gd name="T15" fmla="*/ 108 h 114"/>
                <a:gd name="T16" fmla="*/ 6 w 61"/>
                <a:gd name="T17" fmla="*/ 113 h 114"/>
                <a:gd name="T18" fmla="*/ 0 w 61"/>
                <a:gd name="T19" fmla="*/ 114 h 114"/>
                <a:gd name="T20" fmla="*/ 4 w 61"/>
                <a:gd name="T21" fmla="*/ 109 h 114"/>
                <a:gd name="T22" fmla="*/ 9 w 61"/>
                <a:gd name="T23" fmla="*/ 105 h 114"/>
                <a:gd name="T24" fmla="*/ 14 w 61"/>
                <a:gd name="T25" fmla="*/ 98 h 114"/>
                <a:gd name="T26" fmla="*/ 21 w 61"/>
                <a:gd name="T27" fmla="*/ 91 h 114"/>
                <a:gd name="T28" fmla="*/ 27 w 61"/>
                <a:gd name="T29" fmla="*/ 82 h 114"/>
                <a:gd name="T30" fmla="*/ 37 w 61"/>
                <a:gd name="T31" fmla="*/ 63 h 114"/>
                <a:gd name="T32" fmla="*/ 43 w 61"/>
                <a:gd name="T33" fmla="*/ 42 h 114"/>
                <a:gd name="T34" fmla="*/ 46 w 61"/>
                <a:gd name="T35" fmla="*/ 21 h 114"/>
                <a:gd name="T36" fmla="*/ 48 w 61"/>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14">
                  <a:moveTo>
                    <a:pt x="48" y="0"/>
                  </a:moveTo>
                  <a:cubicBezTo>
                    <a:pt x="48" y="0"/>
                    <a:pt x="54" y="7"/>
                    <a:pt x="57" y="20"/>
                  </a:cubicBezTo>
                  <a:cubicBezTo>
                    <a:pt x="59" y="27"/>
                    <a:pt x="61" y="35"/>
                    <a:pt x="60" y="43"/>
                  </a:cubicBezTo>
                  <a:cubicBezTo>
                    <a:pt x="60" y="52"/>
                    <a:pt x="59" y="61"/>
                    <a:pt x="55" y="70"/>
                  </a:cubicBezTo>
                  <a:cubicBezTo>
                    <a:pt x="54" y="75"/>
                    <a:pt x="51" y="79"/>
                    <a:pt x="49" y="83"/>
                  </a:cubicBezTo>
                  <a:cubicBezTo>
                    <a:pt x="47" y="87"/>
                    <a:pt x="43" y="90"/>
                    <a:pt x="40" y="94"/>
                  </a:cubicBezTo>
                  <a:cubicBezTo>
                    <a:pt x="38" y="97"/>
                    <a:pt x="34" y="99"/>
                    <a:pt x="31" y="102"/>
                  </a:cubicBezTo>
                  <a:cubicBezTo>
                    <a:pt x="28" y="105"/>
                    <a:pt x="24" y="106"/>
                    <a:pt x="21" y="108"/>
                  </a:cubicBezTo>
                  <a:cubicBezTo>
                    <a:pt x="15" y="111"/>
                    <a:pt x="10" y="112"/>
                    <a:pt x="6" y="113"/>
                  </a:cubicBezTo>
                  <a:cubicBezTo>
                    <a:pt x="2" y="114"/>
                    <a:pt x="0" y="114"/>
                    <a:pt x="0" y="114"/>
                  </a:cubicBezTo>
                  <a:cubicBezTo>
                    <a:pt x="0" y="114"/>
                    <a:pt x="1" y="112"/>
                    <a:pt x="4" y="109"/>
                  </a:cubicBezTo>
                  <a:cubicBezTo>
                    <a:pt x="5" y="108"/>
                    <a:pt x="7" y="106"/>
                    <a:pt x="9" y="105"/>
                  </a:cubicBezTo>
                  <a:cubicBezTo>
                    <a:pt x="11" y="103"/>
                    <a:pt x="12" y="101"/>
                    <a:pt x="14" y="98"/>
                  </a:cubicBezTo>
                  <a:cubicBezTo>
                    <a:pt x="16" y="96"/>
                    <a:pt x="19" y="94"/>
                    <a:pt x="21" y="91"/>
                  </a:cubicBezTo>
                  <a:cubicBezTo>
                    <a:pt x="22" y="88"/>
                    <a:pt x="25" y="86"/>
                    <a:pt x="27" y="82"/>
                  </a:cubicBezTo>
                  <a:cubicBezTo>
                    <a:pt x="30" y="76"/>
                    <a:pt x="34" y="70"/>
                    <a:pt x="37" y="63"/>
                  </a:cubicBezTo>
                  <a:cubicBezTo>
                    <a:pt x="40" y="56"/>
                    <a:pt x="41" y="49"/>
                    <a:pt x="43" y="42"/>
                  </a:cubicBezTo>
                  <a:cubicBezTo>
                    <a:pt x="44" y="34"/>
                    <a:pt x="45" y="27"/>
                    <a:pt x="46" y="21"/>
                  </a:cubicBezTo>
                  <a:cubicBezTo>
                    <a:pt x="47" y="9"/>
                    <a:pt x="48" y="0"/>
                    <a:pt x="4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1"/>
            <p:cNvSpPr/>
            <p:nvPr/>
          </p:nvSpPr>
          <p:spPr bwMode="auto">
            <a:xfrm>
              <a:off x="4568" y="2124"/>
              <a:ext cx="358" cy="525"/>
            </a:xfrm>
            <a:custGeom>
              <a:avLst/>
              <a:gdLst>
                <a:gd name="T0" fmla="*/ 22 w 366"/>
                <a:gd name="T1" fmla="*/ 1 h 537"/>
                <a:gd name="T2" fmla="*/ 25 w 366"/>
                <a:gd name="T3" fmla="*/ 30 h 537"/>
                <a:gd name="T4" fmla="*/ 29 w 366"/>
                <a:gd name="T5" fmla="*/ 62 h 537"/>
                <a:gd name="T6" fmla="*/ 39 w 366"/>
                <a:gd name="T7" fmla="*/ 99 h 537"/>
                <a:gd name="T8" fmla="*/ 62 w 366"/>
                <a:gd name="T9" fmla="*/ 135 h 537"/>
                <a:gd name="T10" fmla="*/ 80 w 366"/>
                <a:gd name="T11" fmla="*/ 154 h 537"/>
                <a:gd name="T12" fmla="*/ 101 w 366"/>
                <a:gd name="T13" fmla="*/ 174 h 537"/>
                <a:gd name="T14" fmla="*/ 206 w 366"/>
                <a:gd name="T15" fmla="*/ 242 h 537"/>
                <a:gd name="T16" fmla="*/ 259 w 366"/>
                <a:gd name="T17" fmla="*/ 280 h 537"/>
                <a:gd name="T18" fmla="*/ 271 w 366"/>
                <a:gd name="T19" fmla="*/ 291 h 537"/>
                <a:gd name="T20" fmla="*/ 283 w 366"/>
                <a:gd name="T21" fmla="*/ 302 h 537"/>
                <a:gd name="T22" fmla="*/ 304 w 366"/>
                <a:gd name="T23" fmla="*/ 326 h 537"/>
                <a:gd name="T24" fmla="*/ 354 w 366"/>
                <a:gd name="T25" fmla="*/ 428 h 537"/>
                <a:gd name="T26" fmla="*/ 366 w 366"/>
                <a:gd name="T27" fmla="*/ 507 h 537"/>
                <a:gd name="T28" fmla="*/ 365 w 366"/>
                <a:gd name="T29" fmla="*/ 537 h 537"/>
                <a:gd name="T30" fmla="*/ 361 w 366"/>
                <a:gd name="T31" fmla="*/ 537 h 537"/>
                <a:gd name="T32" fmla="*/ 349 w 366"/>
                <a:gd name="T33" fmla="*/ 510 h 537"/>
                <a:gd name="T34" fmla="*/ 337 w 366"/>
                <a:gd name="T35" fmla="*/ 479 h 537"/>
                <a:gd name="T36" fmla="*/ 320 w 366"/>
                <a:gd name="T37" fmla="*/ 440 h 537"/>
                <a:gd name="T38" fmla="*/ 271 w 366"/>
                <a:gd name="T39" fmla="*/ 350 h 537"/>
                <a:gd name="T40" fmla="*/ 255 w 366"/>
                <a:gd name="T41" fmla="*/ 327 h 537"/>
                <a:gd name="T42" fmla="*/ 245 w 366"/>
                <a:gd name="T43" fmla="*/ 315 h 537"/>
                <a:gd name="T44" fmla="*/ 236 w 366"/>
                <a:gd name="T45" fmla="*/ 304 h 537"/>
                <a:gd name="T46" fmla="*/ 194 w 366"/>
                <a:gd name="T47" fmla="*/ 258 h 537"/>
                <a:gd name="T48" fmla="*/ 145 w 366"/>
                <a:gd name="T49" fmla="*/ 220 h 537"/>
                <a:gd name="T50" fmla="*/ 90 w 366"/>
                <a:gd name="T51" fmla="*/ 191 h 537"/>
                <a:gd name="T52" fmla="*/ 63 w 366"/>
                <a:gd name="T53" fmla="*/ 177 h 537"/>
                <a:gd name="T54" fmla="*/ 39 w 366"/>
                <a:gd name="T55" fmla="*/ 160 h 537"/>
                <a:gd name="T56" fmla="*/ 6 w 366"/>
                <a:gd name="T57" fmla="*/ 111 h 537"/>
                <a:gd name="T58" fmla="*/ 1 w 366"/>
                <a:gd name="T59" fmla="*/ 63 h 537"/>
                <a:gd name="T60" fmla="*/ 7 w 366"/>
                <a:gd name="T61" fmla="*/ 28 h 537"/>
                <a:gd name="T62" fmla="*/ 14 w 366"/>
                <a:gd name="T63" fmla="*/ 7 h 537"/>
                <a:gd name="T64" fmla="*/ 18 w 366"/>
                <a:gd name="T65" fmla="*/ 0 h 537"/>
                <a:gd name="T66" fmla="*/ 22 w 366"/>
                <a:gd name="T67" fmla="*/ 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537">
                  <a:moveTo>
                    <a:pt x="22" y="1"/>
                  </a:moveTo>
                  <a:cubicBezTo>
                    <a:pt x="22" y="1"/>
                    <a:pt x="23" y="12"/>
                    <a:pt x="25" y="30"/>
                  </a:cubicBezTo>
                  <a:cubicBezTo>
                    <a:pt x="25" y="39"/>
                    <a:pt x="27" y="50"/>
                    <a:pt x="29" y="62"/>
                  </a:cubicBezTo>
                  <a:cubicBezTo>
                    <a:pt x="31" y="74"/>
                    <a:pt x="33" y="87"/>
                    <a:pt x="39" y="99"/>
                  </a:cubicBezTo>
                  <a:cubicBezTo>
                    <a:pt x="44" y="112"/>
                    <a:pt x="52" y="123"/>
                    <a:pt x="62" y="135"/>
                  </a:cubicBezTo>
                  <a:cubicBezTo>
                    <a:pt x="69" y="142"/>
                    <a:pt x="73" y="148"/>
                    <a:pt x="80" y="154"/>
                  </a:cubicBezTo>
                  <a:cubicBezTo>
                    <a:pt x="87" y="161"/>
                    <a:pt x="94" y="167"/>
                    <a:pt x="101" y="174"/>
                  </a:cubicBezTo>
                  <a:cubicBezTo>
                    <a:pt x="131" y="199"/>
                    <a:pt x="169" y="220"/>
                    <a:pt x="206" y="242"/>
                  </a:cubicBezTo>
                  <a:cubicBezTo>
                    <a:pt x="225" y="254"/>
                    <a:pt x="243" y="266"/>
                    <a:pt x="259" y="280"/>
                  </a:cubicBezTo>
                  <a:cubicBezTo>
                    <a:pt x="263" y="283"/>
                    <a:pt x="268" y="287"/>
                    <a:pt x="271" y="291"/>
                  </a:cubicBezTo>
                  <a:cubicBezTo>
                    <a:pt x="275" y="294"/>
                    <a:pt x="279" y="298"/>
                    <a:pt x="283" y="302"/>
                  </a:cubicBezTo>
                  <a:cubicBezTo>
                    <a:pt x="291" y="310"/>
                    <a:pt x="298" y="318"/>
                    <a:pt x="304" y="326"/>
                  </a:cubicBezTo>
                  <a:cubicBezTo>
                    <a:pt x="331" y="359"/>
                    <a:pt x="346" y="396"/>
                    <a:pt x="354" y="428"/>
                  </a:cubicBezTo>
                  <a:cubicBezTo>
                    <a:pt x="363" y="460"/>
                    <a:pt x="365" y="488"/>
                    <a:pt x="366" y="507"/>
                  </a:cubicBezTo>
                  <a:cubicBezTo>
                    <a:pt x="366" y="526"/>
                    <a:pt x="365" y="537"/>
                    <a:pt x="365" y="537"/>
                  </a:cubicBezTo>
                  <a:cubicBezTo>
                    <a:pt x="361" y="537"/>
                    <a:pt x="361" y="537"/>
                    <a:pt x="361" y="537"/>
                  </a:cubicBezTo>
                  <a:cubicBezTo>
                    <a:pt x="361" y="537"/>
                    <a:pt x="356" y="527"/>
                    <a:pt x="349" y="510"/>
                  </a:cubicBezTo>
                  <a:cubicBezTo>
                    <a:pt x="346" y="501"/>
                    <a:pt x="342" y="491"/>
                    <a:pt x="337" y="479"/>
                  </a:cubicBezTo>
                  <a:cubicBezTo>
                    <a:pt x="332" y="467"/>
                    <a:pt x="326" y="454"/>
                    <a:pt x="320" y="440"/>
                  </a:cubicBezTo>
                  <a:cubicBezTo>
                    <a:pt x="307" y="413"/>
                    <a:pt x="291" y="382"/>
                    <a:pt x="271" y="350"/>
                  </a:cubicBezTo>
                  <a:cubicBezTo>
                    <a:pt x="266" y="342"/>
                    <a:pt x="261" y="334"/>
                    <a:pt x="255" y="327"/>
                  </a:cubicBezTo>
                  <a:cubicBezTo>
                    <a:pt x="252" y="323"/>
                    <a:pt x="248" y="319"/>
                    <a:pt x="245" y="315"/>
                  </a:cubicBezTo>
                  <a:cubicBezTo>
                    <a:pt x="242" y="311"/>
                    <a:pt x="239" y="308"/>
                    <a:pt x="236" y="304"/>
                  </a:cubicBezTo>
                  <a:cubicBezTo>
                    <a:pt x="223" y="288"/>
                    <a:pt x="209" y="273"/>
                    <a:pt x="194" y="258"/>
                  </a:cubicBezTo>
                  <a:cubicBezTo>
                    <a:pt x="179" y="244"/>
                    <a:pt x="162" y="230"/>
                    <a:pt x="145" y="220"/>
                  </a:cubicBezTo>
                  <a:cubicBezTo>
                    <a:pt x="127" y="208"/>
                    <a:pt x="109" y="200"/>
                    <a:pt x="90" y="191"/>
                  </a:cubicBezTo>
                  <a:cubicBezTo>
                    <a:pt x="81" y="187"/>
                    <a:pt x="72" y="182"/>
                    <a:pt x="63" y="177"/>
                  </a:cubicBezTo>
                  <a:cubicBezTo>
                    <a:pt x="54" y="172"/>
                    <a:pt x="45" y="166"/>
                    <a:pt x="39" y="160"/>
                  </a:cubicBezTo>
                  <a:cubicBezTo>
                    <a:pt x="22" y="147"/>
                    <a:pt x="12" y="128"/>
                    <a:pt x="6" y="111"/>
                  </a:cubicBezTo>
                  <a:cubicBezTo>
                    <a:pt x="1" y="93"/>
                    <a:pt x="0" y="77"/>
                    <a:pt x="1" y="63"/>
                  </a:cubicBezTo>
                  <a:cubicBezTo>
                    <a:pt x="2" y="49"/>
                    <a:pt x="5" y="38"/>
                    <a:pt x="7" y="28"/>
                  </a:cubicBezTo>
                  <a:cubicBezTo>
                    <a:pt x="10" y="19"/>
                    <a:pt x="12" y="12"/>
                    <a:pt x="14" y="7"/>
                  </a:cubicBezTo>
                  <a:cubicBezTo>
                    <a:pt x="17" y="2"/>
                    <a:pt x="18" y="0"/>
                    <a:pt x="18" y="0"/>
                  </a:cubicBezTo>
                  <a:lnTo>
                    <a:pt x="22"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2"/>
            <p:cNvSpPr/>
            <p:nvPr/>
          </p:nvSpPr>
          <p:spPr bwMode="auto">
            <a:xfrm>
              <a:off x="4448" y="2254"/>
              <a:ext cx="1302" cy="594"/>
            </a:xfrm>
            <a:custGeom>
              <a:avLst/>
              <a:gdLst>
                <a:gd name="T0" fmla="*/ 89 w 1333"/>
                <a:gd name="T1" fmla="*/ 186 h 608"/>
                <a:gd name="T2" fmla="*/ 258 w 1333"/>
                <a:gd name="T3" fmla="*/ 212 h 608"/>
                <a:gd name="T4" fmla="*/ 353 w 1333"/>
                <a:gd name="T5" fmla="*/ 275 h 608"/>
                <a:gd name="T6" fmla="*/ 484 w 1333"/>
                <a:gd name="T7" fmla="*/ 381 h 608"/>
                <a:gd name="T8" fmla="*/ 656 w 1333"/>
                <a:gd name="T9" fmla="*/ 525 h 608"/>
                <a:gd name="T10" fmla="*/ 784 w 1333"/>
                <a:gd name="T11" fmla="*/ 569 h 608"/>
                <a:gd name="T12" fmla="*/ 917 w 1333"/>
                <a:gd name="T13" fmla="*/ 473 h 608"/>
                <a:gd name="T14" fmla="*/ 995 w 1333"/>
                <a:gd name="T15" fmla="*/ 398 h 608"/>
                <a:gd name="T16" fmla="*/ 1043 w 1333"/>
                <a:gd name="T17" fmla="*/ 334 h 608"/>
                <a:gd name="T18" fmla="*/ 1057 w 1333"/>
                <a:gd name="T19" fmla="*/ 288 h 608"/>
                <a:gd name="T20" fmla="*/ 1058 w 1333"/>
                <a:gd name="T21" fmla="*/ 225 h 608"/>
                <a:gd name="T22" fmla="*/ 1058 w 1333"/>
                <a:gd name="T23" fmla="*/ 222 h 608"/>
                <a:gd name="T24" fmla="*/ 1063 w 1333"/>
                <a:gd name="T25" fmla="*/ 203 h 608"/>
                <a:gd name="T26" fmla="*/ 1078 w 1333"/>
                <a:gd name="T27" fmla="*/ 160 h 608"/>
                <a:gd name="T28" fmla="*/ 1154 w 1333"/>
                <a:gd name="T29" fmla="*/ 59 h 608"/>
                <a:gd name="T30" fmla="*/ 1209 w 1333"/>
                <a:gd name="T31" fmla="*/ 9 h 608"/>
                <a:gd name="T32" fmla="*/ 1312 w 1333"/>
                <a:gd name="T33" fmla="*/ 5 h 608"/>
                <a:gd name="T34" fmla="*/ 1323 w 1333"/>
                <a:gd name="T35" fmla="*/ 14 h 608"/>
                <a:gd name="T36" fmla="*/ 1332 w 1333"/>
                <a:gd name="T37" fmla="*/ 36 h 608"/>
                <a:gd name="T38" fmla="*/ 1326 w 1333"/>
                <a:gd name="T39" fmla="*/ 51 h 608"/>
                <a:gd name="T40" fmla="*/ 1276 w 1333"/>
                <a:gd name="T41" fmla="*/ 70 h 608"/>
                <a:gd name="T42" fmla="*/ 1237 w 1333"/>
                <a:gd name="T43" fmla="*/ 88 h 608"/>
                <a:gd name="T44" fmla="*/ 1220 w 1333"/>
                <a:gd name="T45" fmla="*/ 105 h 608"/>
                <a:gd name="T46" fmla="*/ 1216 w 1333"/>
                <a:gd name="T47" fmla="*/ 103 h 608"/>
                <a:gd name="T48" fmla="*/ 1233 w 1333"/>
                <a:gd name="T49" fmla="*/ 82 h 608"/>
                <a:gd name="T50" fmla="*/ 1270 w 1333"/>
                <a:gd name="T51" fmla="*/ 59 h 608"/>
                <a:gd name="T52" fmla="*/ 1315 w 1333"/>
                <a:gd name="T53" fmla="*/ 39 h 608"/>
                <a:gd name="T54" fmla="*/ 1315 w 1333"/>
                <a:gd name="T55" fmla="*/ 34 h 608"/>
                <a:gd name="T56" fmla="*/ 1304 w 1333"/>
                <a:gd name="T57" fmla="*/ 22 h 608"/>
                <a:gd name="T58" fmla="*/ 1230 w 1333"/>
                <a:gd name="T59" fmla="*/ 29 h 608"/>
                <a:gd name="T60" fmla="*/ 1177 w 1333"/>
                <a:gd name="T61" fmla="*/ 75 h 608"/>
                <a:gd name="T62" fmla="*/ 1106 w 1333"/>
                <a:gd name="T63" fmla="*/ 175 h 608"/>
                <a:gd name="T64" fmla="*/ 1094 w 1333"/>
                <a:gd name="T65" fmla="*/ 210 h 608"/>
                <a:gd name="T66" fmla="*/ 1090 w 1333"/>
                <a:gd name="T67" fmla="*/ 229 h 608"/>
                <a:gd name="T68" fmla="*/ 1090 w 1333"/>
                <a:gd name="T69" fmla="*/ 228 h 608"/>
                <a:gd name="T70" fmla="*/ 1089 w 1333"/>
                <a:gd name="T71" fmla="*/ 261 h 608"/>
                <a:gd name="T72" fmla="*/ 1083 w 1333"/>
                <a:gd name="T73" fmla="*/ 320 h 608"/>
                <a:gd name="T74" fmla="*/ 1035 w 1333"/>
                <a:gd name="T75" fmla="*/ 396 h 608"/>
                <a:gd name="T76" fmla="*/ 955 w 1333"/>
                <a:gd name="T77" fmla="*/ 475 h 608"/>
                <a:gd name="T78" fmla="*/ 840 w 1333"/>
                <a:gd name="T79" fmla="*/ 555 h 608"/>
                <a:gd name="T80" fmla="*/ 738 w 1333"/>
                <a:gd name="T81" fmla="*/ 608 h 608"/>
                <a:gd name="T82" fmla="*/ 607 w 1333"/>
                <a:gd name="T83" fmla="*/ 496 h 608"/>
                <a:gd name="T84" fmla="*/ 426 w 1333"/>
                <a:gd name="T85" fmla="*/ 364 h 608"/>
                <a:gd name="T86" fmla="*/ 292 w 1333"/>
                <a:gd name="T87" fmla="*/ 263 h 608"/>
                <a:gd name="T88" fmla="*/ 222 w 1333"/>
                <a:gd name="T89" fmla="*/ 219 h 608"/>
                <a:gd name="T90" fmla="*/ 43 w 1333"/>
                <a:gd name="T91" fmla="*/ 21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3" h="608">
                  <a:moveTo>
                    <a:pt x="0" y="254"/>
                  </a:moveTo>
                  <a:cubicBezTo>
                    <a:pt x="8" y="238"/>
                    <a:pt x="22" y="223"/>
                    <a:pt x="37" y="211"/>
                  </a:cubicBezTo>
                  <a:cubicBezTo>
                    <a:pt x="53" y="200"/>
                    <a:pt x="70" y="191"/>
                    <a:pt x="89" y="186"/>
                  </a:cubicBezTo>
                  <a:cubicBezTo>
                    <a:pt x="127" y="175"/>
                    <a:pt x="167" y="177"/>
                    <a:pt x="205" y="187"/>
                  </a:cubicBezTo>
                  <a:cubicBezTo>
                    <a:pt x="215" y="190"/>
                    <a:pt x="223" y="194"/>
                    <a:pt x="233" y="199"/>
                  </a:cubicBezTo>
                  <a:cubicBezTo>
                    <a:pt x="258" y="212"/>
                    <a:pt x="258" y="212"/>
                    <a:pt x="258" y="212"/>
                  </a:cubicBezTo>
                  <a:cubicBezTo>
                    <a:pt x="266" y="216"/>
                    <a:pt x="275" y="220"/>
                    <a:pt x="283" y="225"/>
                  </a:cubicBezTo>
                  <a:cubicBezTo>
                    <a:pt x="307" y="242"/>
                    <a:pt x="307" y="242"/>
                    <a:pt x="307" y="242"/>
                  </a:cubicBezTo>
                  <a:cubicBezTo>
                    <a:pt x="323" y="252"/>
                    <a:pt x="338" y="264"/>
                    <a:pt x="353" y="275"/>
                  </a:cubicBezTo>
                  <a:cubicBezTo>
                    <a:pt x="397" y="309"/>
                    <a:pt x="397" y="309"/>
                    <a:pt x="397" y="309"/>
                  </a:cubicBezTo>
                  <a:cubicBezTo>
                    <a:pt x="441" y="345"/>
                    <a:pt x="441" y="345"/>
                    <a:pt x="441" y="345"/>
                  </a:cubicBezTo>
                  <a:cubicBezTo>
                    <a:pt x="484" y="381"/>
                    <a:pt x="484" y="381"/>
                    <a:pt x="484" y="381"/>
                  </a:cubicBezTo>
                  <a:cubicBezTo>
                    <a:pt x="570" y="453"/>
                    <a:pt x="570" y="453"/>
                    <a:pt x="570" y="453"/>
                  </a:cubicBezTo>
                  <a:cubicBezTo>
                    <a:pt x="613" y="488"/>
                    <a:pt x="613" y="488"/>
                    <a:pt x="613" y="488"/>
                  </a:cubicBezTo>
                  <a:cubicBezTo>
                    <a:pt x="656" y="525"/>
                    <a:pt x="656" y="525"/>
                    <a:pt x="656" y="525"/>
                  </a:cubicBezTo>
                  <a:cubicBezTo>
                    <a:pt x="742" y="597"/>
                    <a:pt x="742" y="597"/>
                    <a:pt x="742" y="597"/>
                  </a:cubicBezTo>
                  <a:cubicBezTo>
                    <a:pt x="736" y="596"/>
                    <a:pt x="736" y="596"/>
                    <a:pt x="736" y="596"/>
                  </a:cubicBezTo>
                  <a:cubicBezTo>
                    <a:pt x="784" y="569"/>
                    <a:pt x="784" y="569"/>
                    <a:pt x="784" y="569"/>
                  </a:cubicBezTo>
                  <a:cubicBezTo>
                    <a:pt x="800" y="560"/>
                    <a:pt x="815" y="549"/>
                    <a:pt x="830" y="539"/>
                  </a:cubicBezTo>
                  <a:cubicBezTo>
                    <a:pt x="845" y="528"/>
                    <a:pt x="861" y="519"/>
                    <a:pt x="875" y="507"/>
                  </a:cubicBezTo>
                  <a:cubicBezTo>
                    <a:pt x="917" y="473"/>
                    <a:pt x="917" y="473"/>
                    <a:pt x="917" y="473"/>
                  </a:cubicBezTo>
                  <a:cubicBezTo>
                    <a:pt x="925" y="468"/>
                    <a:pt x="931" y="462"/>
                    <a:pt x="938" y="455"/>
                  </a:cubicBezTo>
                  <a:cubicBezTo>
                    <a:pt x="957" y="436"/>
                    <a:pt x="957" y="436"/>
                    <a:pt x="957" y="436"/>
                  </a:cubicBezTo>
                  <a:cubicBezTo>
                    <a:pt x="970" y="423"/>
                    <a:pt x="983" y="412"/>
                    <a:pt x="995" y="398"/>
                  </a:cubicBezTo>
                  <a:cubicBezTo>
                    <a:pt x="1002" y="391"/>
                    <a:pt x="1007" y="384"/>
                    <a:pt x="1013" y="377"/>
                  </a:cubicBezTo>
                  <a:cubicBezTo>
                    <a:pt x="1018" y="370"/>
                    <a:pt x="1024" y="363"/>
                    <a:pt x="1029" y="356"/>
                  </a:cubicBezTo>
                  <a:cubicBezTo>
                    <a:pt x="1033" y="348"/>
                    <a:pt x="1039" y="341"/>
                    <a:pt x="1043" y="334"/>
                  </a:cubicBezTo>
                  <a:cubicBezTo>
                    <a:pt x="1053" y="312"/>
                    <a:pt x="1053" y="312"/>
                    <a:pt x="1053" y="312"/>
                  </a:cubicBezTo>
                  <a:cubicBezTo>
                    <a:pt x="1054" y="308"/>
                    <a:pt x="1056" y="302"/>
                    <a:pt x="1056" y="299"/>
                  </a:cubicBezTo>
                  <a:cubicBezTo>
                    <a:pt x="1056" y="296"/>
                    <a:pt x="1057" y="292"/>
                    <a:pt x="1057" y="288"/>
                  </a:cubicBezTo>
                  <a:cubicBezTo>
                    <a:pt x="1058" y="280"/>
                    <a:pt x="1057" y="271"/>
                    <a:pt x="1057" y="262"/>
                  </a:cubicBezTo>
                  <a:cubicBezTo>
                    <a:pt x="1057" y="252"/>
                    <a:pt x="1057" y="243"/>
                    <a:pt x="1057" y="233"/>
                  </a:cubicBezTo>
                  <a:cubicBezTo>
                    <a:pt x="1058" y="225"/>
                    <a:pt x="1058" y="225"/>
                    <a:pt x="1058" y="225"/>
                  </a:cubicBezTo>
                  <a:cubicBezTo>
                    <a:pt x="1058" y="224"/>
                    <a:pt x="1058" y="224"/>
                    <a:pt x="1058" y="224"/>
                  </a:cubicBezTo>
                  <a:cubicBezTo>
                    <a:pt x="1058" y="223"/>
                    <a:pt x="1058" y="223"/>
                    <a:pt x="1058" y="223"/>
                  </a:cubicBezTo>
                  <a:cubicBezTo>
                    <a:pt x="1058" y="222"/>
                    <a:pt x="1058" y="222"/>
                    <a:pt x="1058" y="222"/>
                  </a:cubicBezTo>
                  <a:cubicBezTo>
                    <a:pt x="1059" y="220"/>
                    <a:pt x="1059" y="220"/>
                    <a:pt x="1059" y="220"/>
                  </a:cubicBezTo>
                  <a:cubicBezTo>
                    <a:pt x="1060" y="216"/>
                    <a:pt x="1060" y="216"/>
                    <a:pt x="1060" y="216"/>
                  </a:cubicBezTo>
                  <a:cubicBezTo>
                    <a:pt x="1063" y="203"/>
                    <a:pt x="1063" y="203"/>
                    <a:pt x="1063" y="203"/>
                  </a:cubicBezTo>
                  <a:cubicBezTo>
                    <a:pt x="1064" y="198"/>
                    <a:pt x="1064" y="194"/>
                    <a:pt x="1066" y="189"/>
                  </a:cubicBezTo>
                  <a:cubicBezTo>
                    <a:pt x="1072" y="175"/>
                    <a:pt x="1072" y="175"/>
                    <a:pt x="1072" y="175"/>
                  </a:cubicBezTo>
                  <a:cubicBezTo>
                    <a:pt x="1078" y="160"/>
                    <a:pt x="1078" y="160"/>
                    <a:pt x="1078" y="160"/>
                  </a:cubicBezTo>
                  <a:cubicBezTo>
                    <a:pt x="1086" y="148"/>
                    <a:pt x="1086" y="148"/>
                    <a:pt x="1086" y="148"/>
                  </a:cubicBezTo>
                  <a:cubicBezTo>
                    <a:pt x="1095" y="131"/>
                    <a:pt x="1107" y="115"/>
                    <a:pt x="1119" y="101"/>
                  </a:cubicBezTo>
                  <a:cubicBezTo>
                    <a:pt x="1154" y="59"/>
                    <a:pt x="1154" y="59"/>
                    <a:pt x="1154" y="59"/>
                  </a:cubicBezTo>
                  <a:cubicBezTo>
                    <a:pt x="1160" y="52"/>
                    <a:pt x="1164" y="45"/>
                    <a:pt x="1170" y="36"/>
                  </a:cubicBezTo>
                  <a:cubicBezTo>
                    <a:pt x="1176" y="29"/>
                    <a:pt x="1184" y="20"/>
                    <a:pt x="1195" y="14"/>
                  </a:cubicBezTo>
                  <a:cubicBezTo>
                    <a:pt x="1202" y="11"/>
                    <a:pt x="1204" y="10"/>
                    <a:pt x="1209" y="9"/>
                  </a:cubicBezTo>
                  <a:cubicBezTo>
                    <a:pt x="1215" y="7"/>
                    <a:pt x="1220" y="6"/>
                    <a:pt x="1225" y="5"/>
                  </a:cubicBezTo>
                  <a:cubicBezTo>
                    <a:pt x="1234" y="3"/>
                    <a:pt x="1244" y="2"/>
                    <a:pt x="1254" y="1"/>
                  </a:cubicBezTo>
                  <a:cubicBezTo>
                    <a:pt x="1273" y="0"/>
                    <a:pt x="1292" y="1"/>
                    <a:pt x="1312" y="5"/>
                  </a:cubicBezTo>
                  <a:cubicBezTo>
                    <a:pt x="1314" y="5"/>
                    <a:pt x="1314" y="5"/>
                    <a:pt x="1314" y="5"/>
                  </a:cubicBezTo>
                  <a:cubicBezTo>
                    <a:pt x="1316" y="6"/>
                    <a:pt x="1316" y="6"/>
                    <a:pt x="1316" y="6"/>
                  </a:cubicBezTo>
                  <a:cubicBezTo>
                    <a:pt x="1319" y="9"/>
                    <a:pt x="1321" y="11"/>
                    <a:pt x="1323" y="14"/>
                  </a:cubicBezTo>
                  <a:cubicBezTo>
                    <a:pt x="1326" y="17"/>
                    <a:pt x="1328" y="20"/>
                    <a:pt x="1330" y="23"/>
                  </a:cubicBezTo>
                  <a:cubicBezTo>
                    <a:pt x="1331" y="25"/>
                    <a:pt x="1331" y="27"/>
                    <a:pt x="1332" y="29"/>
                  </a:cubicBezTo>
                  <a:cubicBezTo>
                    <a:pt x="1332" y="31"/>
                    <a:pt x="1333" y="34"/>
                    <a:pt x="1332" y="36"/>
                  </a:cubicBezTo>
                  <a:cubicBezTo>
                    <a:pt x="1332" y="39"/>
                    <a:pt x="1332" y="41"/>
                    <a:pt x="1331" y="43"/>
                  </a:cubicBezTo>
                  <a:cubicBezTo>
                    <a:pt x="1330" y="46"/>
                    <a:pt x="1328" y="48"/>
                    <a:pt x="1327" y="50"/>
                  </a:cubicBezTo>
                  <a:cubicBezTo>
                    <a:pt x="1326" y="51"/>
                    <a:pt x="1326" y="51"/>
                    <a:pt x="1326" y="51"/>
                  </a:cubicBezTo>
                  <a:cubicBezTo>
                    <a:pt x="1324" y="52"/>
                    <a:pt x="1324" y="52"/>
                    <a:pt x="1324" y="52"/>
                  </a:cubicBezTo>
                  <a:cubicBezTo>
                    <a:pt x="1313" y="56"/>
                    <a:pt x="1302" y="60"/>
                    <a:pt x="1291" y="64"/>
                  </a:cubicBezTo>
                  <a:cubicBezTo>
                    <a:pt x="1276" y="70"/>
                    <a:pt x="1276" y="70"/>
                    <a:pt x="1276" y="70"/>
                  </a:cubicBezTo>
                  <a:cubicBezTo>
                    <a:pt x="1270" y="72"/>
                    <a:pt x="1265" y="74"/>
                    <a:pt x="1260" y="77"/>
                  </a:cubicBezTo>
                  <a:cubicBezTo>
                    <a:pt x="1245" y="85"/>
                    <a:pt x="1245" y="85"/>
                    <a:pt x="1245" y="85"/>
                  </a:cubicBezTo>
                  <a:cubicBezTo>
                    <a:pt x="1237" y="88"/>
                    <a:pt x="1237" y="88"/>
                    <a:pt x="1237" y="88"/>
                  </a:cubicBezTo>
                  <a:cubicBezTo>
                    <a:pt x="1230" y="93"/>
                    <a:pt x="1230" y="93"/>
                    <a:pt x="1230" y="93"/>
                  </a:cubicBezTo>
                  <a:cubicBezTo>
                    <a:pt x="1228" y="95"/>
                    <a:pt x="1227" y="97"/>
                    <a:pt x="1225" y="99"/>
                  </a:cubicBezTo>
                  <a:cubicBezTo>
                    <a:pt x="1223" y="100"/>
                    <a:pt x="1222" y="103"/>
                    <a:pt x="1220" y="105"/>
                  </a:cubicBezTo>
                  <a:cubicBezTo>
                    <a:pt x="1218" y="110"/>
                    <a:pt x="1218" y="116"/>
                    <a:pt x="1220" y="120"/>
                  </a:cubicBezTo>
                  <a:cubicBezTo>
                    <a:pt x="1217" y="122"/>
                    <a:pt x="1217" y="122"/>
                    <a:pt x="1217" y="122"/>
                  </a:cubicBezTo>
                  <a:cubicBezTo>
                    <a:pt x="1214" y="116"/>
                    <a:pt x="1214" y="110"/>
                    <a:pt x="1216" y="103"/>
                  </a:cubicBezTo>
                  <a:cubicBezTo>
                    <a:pt x="1217" y="101"/>
                    <a:pt x="1218" y="97"/>
                    <a:pt x="1220" y="95"/>
                  </a:cubicBezTo>
                  <a:cubicBezTo>
                    <a:pt x="1222" y="93"/>
                    <a:pt x="1224" y="89"/>
                    <a:pt x="1226" y="88"/>
                  </a:cubicBezTo>
                  <a:cubicBezTo>
                    <a:pt x="1233" y="82"/>
                    <a:pt x="1233" y="82"/>
                    <a:pt x="1233" y="82"/>
                  </a:cubicBezTo>
                  <a:cubicBezTo>
                    <a:pt x="1240" y="77"/>
                    <a:pt x="1240" y="77"/>
                    <a:pt x="1240" y="77"/>
                  </a:cubicBezTo>
                  <a:cubicBezTo>
                    <a:pt x="1255" y="68"/>
                    <a:pt x="1255" y="68"/>
                    <a:pt x="1255" y="68"/>
                  </a:cubicBezTo>
                  <a:cubicBezTo>
                    <a:pt x="1260" y="64"/>
                    <a:pt x="1265" y="62"/>
                    <a:pt x="1270" y="59"/>
                  </a:cubicBezTo>
                  <a:cubicBezTo>
                    <a:pt x="1286" y="51"/>
                    <a:pt x="1286" y="51"/>
                    <a:pt x="1286" y="51"/>
                  </a:cubicBezTo>
                  <a:cubicBezTo>
                    <a:pt x="1297" y="46"/>
                    <a:pt x="1307" y="41"/>
                    <a:pt x="1318" y="37"/>
                  </a:cubicBezTo>
                  <a:cubicBezTo>
                    <a:pt x="1315" y="39"/>
                    <a:pt x="1315" y="39"/>
                    <a:pt x="1315" y="39"/>
                  </a:cubicBezTo>
                  <a:cubicBezTo>
                    <a:pt x="1315" y="38"/>
                    <a:pt x="1315" y="38"/>
                    <a:pt x="1315" y="37"/>
                  </a:cubicBezTo>
                  <a:cubicBezTo>
                    <a:pt x="1316" y="37"/>
                    <a:pt x="1315" y="36"/>
                    <a:pt x="1315" y="36"/>
                  </a:cubicBezTo>
                  <a:cubicBezTo>
                    <a:pt x="1316" y="35"/>
                    <a:pt x="1315" y="35"/>
                    <a:pt x="1315" y="34"/>
                  </a:cubicBezTo>
                  <a:cubicBezTo>
                    <a:pt x="1315" y="33"/>
                    <a:pt x="1315" y="32"/>
                    <a:pt x="1314" y="32"/>
                  </a:cubicBezTo>
                  <a:cubicBezTo>
                    <a:pt x="1313" y="30"/>
                    <a:pt x="1311" y="28"/>
                    <a:pt x="1310" y="26"/>
                  </a:cubicBezTo>
                  <a:cubicBezTo>
                    <a:pt x="1308" y="25"/>
                    <a:pt x="1306" y="23"/>
                    <a:pt x="1304" y="22"/>
                  </a:cubicBezTo>
                  <a:cubicBezTo>
                    <a:pt x="1308" y="23"/>
                    <a:pt x="1308" y="23"/>
                    <a:pt x="1308" y="23"/>
                  </a:cubicBezTo>
                  <a:cubicBezTo>
                    <a:pt x="1291" y="21"/>
                    <a:pt x="1273" y="22"/>
                    <a:pt x="1256" y="24"/>
                  </a:cubicBezTo>
                  <a:cubicBezTo>
                    <a:pt x="1247" y="25"/>
                    <a:pt x="1238" y="27"/>
                    <a:pt x="1230" y="29"/>
                  </a:cubicBezTo>
                  <a:cubicBezTo>
                    <a:pt x="1226" y="29"/>
                    <a:pt x="1222" y="31"/>
                    <a:pt x="1218" y="32"/>
                  </a:cubicBezTo>
                  <a:cubicBezTo>
                    <a:pt x="1215" y="33"/>
                    <a:pt x="1209" y="36"/>
                    <a:pt x="1207" y="37"/>
                  </a:cubicBezTo>
                  <a:cubicBezTo>
                    <a:pt x="1196" y="42"/>
                    <a:pt x="1188" y="59"/>
                    <a:pt x="1177" y="75"/>
                  </a:cubicBezTo>
                  <a:cubicBezTo>
                    <a:pt x="1142" y="119"/>
                    <a:pt x="1142" y="119"/>
                    <a:pt x="1142" y="119"/>
                  </a:cubicBezTo>
                  <a:cubicBezTo>
                    <a:pt x="1131" y="134"/>
                    <a:pt x="1121" y="148"/>
                    <a:pt x="1113" y="163"/>
                  </a:cubicBezTo>
                  <a:cubicBezTo>
                    <a:pt x="1106" y="175"/>
                    <a:pt x="1106" y="175"/>
                    <a:pt x="1106" y="175"/>
                  </a:cubicBezTo>
                  <a:cubicBezTo>
                    <a:pt x="1102" y="186"/>
                    <a:pt x="1102" y="186"/>
                    <a:pt x="1102" y="186"/>
                  </a:cubicBezTo>
                  <a:cubicBezTo>
                    <a:pt x="1097" y="197"/>
                    <a:pt x="1097" y="197"/>
                    <a:pt x="1097" y="197"/>
                  </a:cubicBezTo>
                  <a:cubicBezTo>
                    <a:pt x="1096" y="201"/>
                    <a:pt x="1095" y="206"/>
                    <a:pt x="1094" y="210"/>
                  </a:cubicBezTo>
                  <a:cubicBezTo>
                    <a:pt x="1091" y="223"/>
                    <a:pt x="1091" y="223"/>
                    <a:pt x="1091" y="223"/>
                  </a:cubicBezTo>
                  <a:cubicBezTo>
                    <a:pt x="1090" y="227"/>
                    <a:pt x="1090" y="227"/>
                    <a:pt x="1090" y="227"/>
                  </a:cubicBezTo>
                  <a:cubicBezTo>
                    <a:pt x="1090" y="229"/>
                    <a:pt x="1090" y="229"/>
                    <a:pt x="1090" y="229"/>
                  </a:cubicBezTo>
                  <a:cubicBezTo>
                    <a:pt x="1090" y="229"/>
                    <a:pt x="1090" y="229"/>
                    <a:pt x="1090" y="229"/>
                  </a:cubicBezTo>
                  <a:cubicBezTo>
                    <a:pt x="1090" y="229"/>
                    <a:pt x="1090" y="226"/>
                    <a:pt x="1090" y="227"/>
                  </a:cubicBezTo>
                  <a:cubicBezTo>
                    <a:pt x="1090" y="228"/>
                    <a:pt x="1090" y="228"/>
                    <a:pt x="1090" y="228"/>
                  </a:cubicBezTo>
                  <a:cubicBezTo>
                    <a:pt x="1090" y="229"/>
                    <a:pt x="1090" y="229"/>
                    <a:pt x="1090" y="229"/>
                  </a:cubicBezTo>
                  <a:cubicBezTo>
                    <a:pt x="1089" y="235"/>
                    <a:pt x="1089" y="235"/>
                    <a:pt x="1089" y="235"/>
                  </a:cubicBezTo>
                  <a:cubicBezTo>
                    <a:pt x="1089" y="243"/>
                    <a:pt x="1089" y="252"/>
                    <a:pt x="1089" y="261"/>
                  </a:cubicBezTo>
                  <a:cubicBezTo>
                    <a:pt x="1089" y="270"/>
                    <a:pt x="1090" y="280"/>
                    <a:pt x="1089" y="290"/>
                  </a:cubicBezTo>
                  <a:cubicBezTo>
                    <a:pt x="1089" y="295"/>
                    <a:pt x="1088" y="301"/>
                    <a:pt x="1087" y="306"/>
                  </a:cubicBezTo>
                  <a:cubicBezTo>
                    <a:pt x="1086" y="312"/>
                    <a:pt x="1084" y="316"/>
                    <a:pt x="1083" y="320"/>
                  </a:cubicBezTo>
                  <a:cubicBezTo>
                    <a:pt x="1078" y="331"/>
                    <a:pt x="1074" y="339"/>
                    <a:pt x="1069" y="349"/>
                  </a:cubicBezTo>
                  <a:cubicBezTo>
                    <a:pt x="1065" y="357"/>
                    <a:pt x="1058" y="365"/>
                    <a:pt x="1053" y="373"/>
                  </a:cubicBezTo>
                  <a:cubicBezTo>
                    <a:pt x="1048" y="381"/>
                    <a:pt x="1041" y="388"/>
                    <a:pt x="1035" y="396"/>
                  </a:cubicBezTo>
                  <a:cubicBezTo>
                    <a:pt x="1029" y="403"/>
                    <a:pt x="1023" y="410"/>
                    <a:pt x="1016" y="417"/>
                  </a:cubicBezTo>
                  <a:cubicBezTo>
                    <a:pt x="1004" y="431"/>
                    <a:pt x="989" y="443"/>
                    <a:pt x="976" y="456"/>
                  </a:cubicBezTo>
                  <a:cubicBezTo>
                    <a:pt x="955" y="475"/>
                    <a:pt x="955" y="475"/>
                    <a:pt x="955" y="475"/>
                  </a:cubicBezTo>
                  <a:cubicBezTo>
                    <a:pt x="948" y="481"/>
                    <a:pt x="941" y="487"/>
                    <a:pt x="933" y="492"/>
                  </a:cubicBezTo>
                  <a:cubicBezTo>
                    <a:pt x="887" y="525"/>
                    <a:pt x="887" y="525"/>
                    <a:pt x="887" y="525"/>
                  </a:cubicBezTo>
                  <a:cubicBezTo>
                    <a:pt x="872" y="536"/>
                    <a:pt x="856" y="545"/>
                    <a:pt x="840" y="555"/>
                  </a:cubicBezTo>
                  <a:cubicBezTo>
                    <a:pt x="824" y="564"/>
                    <a:pt x="808" y="574"/>
                    <a:pt x="791" y="582"/>
                  </a:cubicBezTo>
                  <a:cubicBezTo>
                    <a:pt x="741" y="607"/>
                    <a:pt x="741" y="607"/>
                    <a:pt x="741" y="607"/>
                  </a:cubicBezTo>
                  <a:cubicBezTo>
                    <a:pt x="738" y="608"/>
                    <a:pt x="738" y="608"/>
                    <a:pt x="738" y="608"/>
                  </a:cubicBezTo>
                  <a:cubicBezTo>
                    <a:pt x="735" y="606"/>
                    <a:pt x="735" y="606"/>
                    <a:pt x="735" y="606"/>
                  </a:cubicBezTo>
                  <a:cubicBezTo>
                    <a:pt x="650" y="532"/>
                    <a:pt x="650" y="532"/>
                    <a:pt x="650" y="532"/>
                  </a:cubicBezTo>
                  <a:cubicBezTo>
                    <a:pt x="607" y="496"/>
                    <a:pt x="607" y="496"/>
                    <a:pt x="607" y="496"/>
                  </a:cubicBezTo>
                  <a:cubicBezTo>
                    <a:pt x="562" y="463"/>
                    <a:pt x="562" y="463"/>
                    <a:pt x="562" y="463"/>
                  </a:cubicBezTo>
                  <a:cubicBezTo>
                    <a:pt x="471" y="397"/>
                    <a:pt x="471" y="397"/>
                    <a:pt x="471" y="397"/>
                  </a:cubicBezTo>
                  <a:cubicBezTo>
                    <a:pt x="426" y="364"/>
                    <a:pt x="426" y="364"/>
                    <a:pt x="426" y="364"/>
                  </a:cubicBezTo>
                  <a:cubicBezTo>
                    <a:pt x="381" y="331"/>
                    <a:pt x="381" y="331"/>
                    <a:pt x="381" y="331"/>
                  </a:cubicBezTo>
                  <a:cubicBezTo>
                    <a:pt x="336" y="297"/>
                    <a:pt x="336" y="297"/>
                    <a:pt x="336" y="297"/>
                  </a:cubicBezTo>
                  <a:cubicBezTo>
                    <a:pt x="322" y="285"/>
                    <a:pt x="307" y="274"/>
                    <a:pt x="292" y="263"/>
                  </a:cubicBezTo>
                  <a:cubicBezTo>
                    <a:pt x="270" y="248"/>
                    <a:pt x="270" y="248"/>
                    <a:pt x="270" y="248"/>
                  </a:cubicBezTo>
                  <a:cubicBezTo>
                    <a:pt x="263" y="243"/>
                    <a:pt x="254" y="238"/>
                    <a:pt x="246" y="233"/>
                  </a:cubicBezTo>
                  <a:cubicBezTo>
                    <a:pt x="222" y="219"/>
                    <a:pt x="222" y="219"/>
                    <a:pt x="222" y="219"/>
                  </a:cubicBezTo>
                  <a:cubicBezTo>
                    <a:pt x="215" y="216"/>
                    <a:pt x="206" y="212"/>
                    <a:pt x="198" y="209"/>
                  </a:cubicBezTo>
                  <a:cubicBezTo>
                    <a:pt x="165" y="197"/>
                    <a:pt x="128" y="193"/>
                    <a:pt x="93" y="200"/>
                  </a:cubicBezTo>
                  <a:cubicBezTo>
                    <a:pt x="75" y="204"/>
                    <a:pt x="58" y="210"/>
                    <a:pt x="43" y="219"/>
                  </a:cubicBezTo>
                  <a:cubicBezTo>
                    <a:pt x="27" y="229"/>
                    <a:pt x="14" y="241"/>
                    <a:pt x="2" y="256"/>
                  </a:cubicBezTo>
                  <a:lnTo>
                    <a:pt x="0" y="25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p:nvPr/>
          </p:nvSpPr>
          <p:spPr bwMode="auto">
            <a:xfrm>
              <a:off x="5621" y="2327"/>
              <a:ext cx="173" cy="105"/>
            </a:xfrm>
            <a:custGeom>
              <a:avLst/>
              <a:gdLst>
                <a:gd name="T0" fmla="*/ 0 w 177"/>
                <a:gd name="T1" fmla="*/ 52 h 107"/>
                <a:gd name="T2" fmla="*/ 83 w 177"/>
                <a:gd name="T3" fmla="*/ 17 h 107"/>
                <a:gd name="T4" fmla="*/ 104 w 177"/>
                <a:gd name="T5" fmla="*/ 9 h 107"/>
                <a:gd name="T6" fmla="*/ 126 w 177"/>
                <a:gd name="T7" fmla="*/ 2 h 107"/>
                <a:gd name="T8" fmla="*/ 151 w 177"/>
                <a:gd name="T9" fmla="*/ 2 h 107"/>
                <a:gd name="T10" fmla="*/ 164 w 177"/>
                <a:gd name="T11" fmla="*/ 8 h 107"/>
                <a:gd name="T12" fmla="*/ 173 w 177"/>
                <a:gd name="T13" fmla="*/ 19 h 107"/>
                <a:gd name="T14" fmla="*/ 173 w 177"/>
                <a:gd name="T15" fmla="*/ 19 h 107"/>
                <a:gd name="T16" fmla="*/ 176 w 177"/>
                <a:gd name="T17" fmla="*/ 28 h 107"/>
                <a:gd name="T18" fmla="*/ 177 w 177"/>
                <a:gd name="T19" fmla="*/ 37 h 107"/>
                <a:gd name="T20" fmla="*/ 175 w 177"/>
                <a:gd name="T21" fmla="*/ 45 h 107"/>
                <a:gd name="T22" fmla="*/ 170 w 177"/>
                <a:gd name="T23" fmla="*/ 52 h 107"/>
                <a:gd name="T24" fmla="*/ 165 w 177"/>
                <a:gd name="T25" fmla="*/ 58 h 107"/>
                <a:gd name="T26" fmla="*/ 159 w 177"/>
                <a:gd name="T27" fmla="*/ 63 h 107"/>
                <a:gd name="T28" fmla="*/ 147 w 177"/>
                <a:gd name="T29" fmla="*/ 71 h 107"/>
                <a:gd name="T30" fmla="*/ 146 w 177"/>
                <a:gd name="T31" fmla="*/ 71 h 107"/>
                <a:gd name="T32" fmla="*/ 146 w 177"/>
                <a:gd name="T33" fmla="*/ 71 h 107"/>
                <a:gd name="T34" fmla="*/ 101 w 177"/>
                <a:gd name="T35" fmla="*/ 89 h 107"/>
                <a:gd name="T36" fmla="*/ 56 w 177"/>
                <a:gd name="T37" fmla="*/ 107 h 107"/>
                <a:gd name="T38" fmla="*/ 98 w 177"/>
                <a:gd name="T39" fmla="*/ 82 h 107"/>
                <a:gd name="T40" fmla="*/ 141 w 177"/>
                <a:gd name="T41" fmla="*/ 59 h 107"/>
                <a:gd name="T42" fmla="*/ 141 w 177"/>
                <a:gd name="T43" fmla="*/ 60 h 107"/>
                <a:gd name="T44" fmla="*/ 151 w 177"/>
                <a:gd name="T45" fmla="*/ 53 h 107"/>
                <a:gd name="T46" fmla="*/ 155 w 177"/>
                <a:gd name="T47" fmla="*/ 48 h 107"/>
                <a:gd name="T48" fmla="*/ 159 w 177"/>
                <a:gd name="T49" fmla="*/ 44 h 107"/>
                <a:gd name="T50" fmla="*/ 161 w 177"/>
                <a:gd name="T51" fmla="*/ 40 h 107"/>
                <a:gd name="T52" fmla="*/ 162 w 177"/>
                <a:gd name="T53" fmla="*/ 35 h 107"/>
                <a:gd name="T54" fmla="*/ 162 w 177"/>
                <a:gd name="T55" fmla="*/ 31 h 107"/>
                <a:gd name="T56" fmla="*/ 161 w 177"/>
                <a:gd name="T57" fmla="*/ 27 h 107"/>
                <a:gd name="T58" fmla="*/ 160 w 177"/>
                <a:gd name="T59" fmla="*/ 26 h 107"/>
                <a:gd name="T60" fmla="*/ 148 w 177"/>
                <a:gd name="T61" fmla="*/ 17 h 107"/>
                <a:gd name="T62" fmla="*/ 129 w 177"/>
                <a:gd name="T63" fmla="*/ 17 h 107"/>
                <a:gd name="T64" fmla="*/ 108 w 177"/>
                <a:gd name="T65" fmla="*/ 22 h 107"/>
                <a:gd name="T66" fmla="*/ 87 w 177"/>
                <a:gd name="T67" fmla="*/ 29 h 107"/>
                <a:gd name="T68" fmla="*/ 0 w 177"/>
                <a:gd name="T69" fmla="*/ 5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07">
                  <a:moveTo>
                    <a:pt x="0" y="52"/>
                  </a:moveTo>
                  <a:cubicBezTo>
                    <a:pt x="27" y="39"/>
                    <a:pt x="55" y="28"/>
                    <a:pt x="83" y="17"/>
                  </a:cubicBezTo>
                  <a:cubicBezTo>
                    <a:pt x="104" y="9"/>
                    <a:pt x="104" y="9"/>
                    <a:pt x="104" y="9"/>
                  </a:cubicBezTo>
                  <a:cubicBezTo>
                    <a:pt x="110" y="7"/>
                    <a:pt x="118" y="4"/>
                    <a:pt x="126" y="2"/>
                  </a:cubicBezTo>
                  <a:cubicBezTo>
                    <a:pt x="134" y="1"/>
                    <a:pt x="143" y="0"/>
                    <a:pt x="151" y="2"/>
                  </a:cubicBezTo>
                  <a:cubicBezTo>
                    <a:pt x="156" y="3"/>
                    <a:pt x="160" y="5"/>
                    <a:pt x="164" y="8"/>
                  </a:cubicBezTo>
                  <a:cubicBezTo>
                    <a:pt x="168" y="11"/>
                    <a:pt x="171" y="15"/>
                    <a:pt x="173" y="19"/>
                  </a:cubicBezTo>
                  <a:cubicBezTo>
                    <a:pt x="173" y="19"/>
                    <a:pt x="173" y="19"/>
                    <a:pt x="173" y="19"/>
                  </a:cubicBezTo>
                  <a:cubicBezTo>
                    <a:pt x="175" y="22"/>
                    <a:pt x="176" y="24"/>
                    <a:pt x="176" y="28"/>
                  </a:cubicBezTo>
                  <a:cubicBezTo>
                    <a:pt x="177" y="31"/>
                    <a:pt x="177" y="34"/>
                    <a:pt x="177" y="37"/>
                  </a:cubicBezTo>
                  <a:cubicBezTo>
                    <a:pt x="176" y="40"/>
                    <a:pt x="175" y="42"/>
                    <a:pt x="175" y="45"/>
                  </a:cubicBezTo>
                  <a:cubicBezTo>
                    <a:pt x="173" y="48"/>
                    <a:pt x="172" y="50"/>
                    <a:pt x="170" y="52"/>
                  </a:cubicBezTo>
                  <a:cubicBezTo>
                    <a:pt x="169" y="55"/>
                    <a:pt x="167" y="56"/>
                    <a:pt x="165" y="58"/>
                  </a:cubicBezTo>
                  <a:cubicBezTo>
                    <a:pt x="163" y="60"/>
                    <a:pt x="161" y="62"/>
                    <a:pt x="159" y="63"/>
                  </a:cubicBezTo>
                  <a:cubicBezTo>
                    <a:pt x="147" y="71"/>
                    <a:pt x="147" y="71"/>
                    <a:pt x="147" y="71"/>
                  </a:cubicBezTo>
                  <a:cubicBezTo>
                    <a:pt x="146" y="71"/>
                    <a:pt x="146" y="71"/>
                    <a:pt x="146" y="71"/>
                  </a:cubicBezTo>
                  <a:cubicBezTo>
                    <a:pt x="146" y="71"/>
                    <a:pt x="146" y="71"/>
                    <a:pt x="146" y="71"/>
                  </a:cubicBezTo>
                  <a:cubicBezTo>
                    <a:pt x="131" y="78"/>
                    <a:pt x="116" y="83"/>
                    <a:pt x="101" y="89"/>
                  </a:cubicBezTo>
                  <a:cubicBezTo>
                    <a:pt x="86" y="96"/>
                    <a:pt x="71" y="102"/>
                    <a:pt x="56" y="107"/>
                  </a:cubicBezTo>
                  <a:cubicBezTo>
                    <a:pt x="69" y="99"/>
                    <a:pt x="83" y="90"/>
                    <a:pt x="98" y="82"/>
                  </a:cubicBezTo>
                  <a:cubicBezTo>
                    <a:pt x="112" y="74"/>
                    <a:pt x="126" y="67"/>
                    <a:pt x="141" y="59"/>
                  </a:cubicBezTo>
                  <a:cubicBezTo>
                    <a:pt x="141" y="60"/>
                    <a:pt x="141" y="60"/>
                    <a:pt x="141" y="60"/>
                  </a:cubicBezTo>
                  <a:cubicBezTo>
                    <a:pt x="151" y="53"/>
                    <a:pt x="151" y="53"/>
                    <a:pt x="151" y="53"/>
                  </a:cubicBezTo>
                  <a:cubicBezTo>
                    <a:pt x="152" y="51"/>
                    <a:pt x="154" y="50"/>
                    <a:pt x="155" y="48"/>
                  </a:cubicBezTo>
                  <a:cubicBezTo>
                    <a:pt x="156" y="47"/>
                    <a:pt x="158" y="46"/>
                    <a:pt x="159" y="44"/>
                  </a:cubicBezTo>
                  <a:cubicBezTo>
                    <a:pt x="159" y="43"/>
                    <a:pt x="160" y="41"/>
                    <a:pt x="161" y="40"/>
                  </a:cubicBezTo>
                  <a:cubicBezTo>
                    <a:pt x="161" y="38"/>
                    <a:pt x="162" y="37"/>
                    <a:pt x="162" y="35"/>
                  </a:cubicBezTo>
                  <a:cubicBezTo>
                    <a:pt x="162" y="34"/>
                    <a:pt x="163" y="32"/>
                    <a:pt x="162" y="31"/>
                  </a:cubicBezTo>
                  <a:cubicBezTo>
                    <a:pt x="162" y="29"/>
                    <a:pt x="161" y="27"/>
                    <a:pt x="161" y="27"/>
                  </a:cubicBezTo>
                  <a:cubicBezTo>
                    <a:pt x="160" y="26"/>
                    <a:pt x="160" y="26"/>
                    <a:pt x="160" y="26"/>
                  </a:cubicBezTo>
                  <a:cubicBezTo>
                    <a:pt x="158" y="21"/>
                    <a:pt x="153" y="18"/>
                    <a:pt x="148" y="17"/>
                  </a:cubicBezTo>
                  <a:cubicBezTo>
                    <a:pt x="142" y="15"/>
                    <a:pt x="135" y="15"/>
                    <a:pt x="129" y="17"/>
                  </a:cubicBezTo>
                  <a:cubicBezTo>
                    <a:pt x="122" y="18"/>
                    <a:pt x="116" y="20"/>
                    <a:pt x="108" y="22"/>
                  </a:cubicBezTo>
                  <a:cubicBezTo>
                    <a:pt x="87" y="29"/>
                    <a:pt x="87" y="29"/>
                    <a:pt x="87" y="29"/>
                  </a:cubicBezTo>
                  <a:cubicBezTo>
                    <a:pt x="58" y="37"/>
                    <a:pt x="29" y="46"/>
                    <a:pt x="0" y="5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
            <p:cNvSpPr/>
            <p:nvPr/>
          </p:nvSpPr>
          <p:spPr bwMode="auto">
            <a:xfrm>
              <a:off x="5690" y="2409"/>
              <a:ext cx="112" cy="45"/>
            </a:xfrm>
            <a:custGeom>
              <a:avLst/>
              <a:gdLst>
                <a:gd name="T0" fmla="*/ 0 w 115"/>
                <a:gd name="T1" fmla="*/ 15 h 46"/>
                <a:gd name="T2" fmla="*/ 19 w 115"/>
                <a:gd name="T3" fmla="*/ 10 h 46"/>
                <a:gd name="T4" fmla="*/ 37 w 115"/>
                <a:gd name="T5" fmla="*/ 7 h 46"/>
                <a:gd name="T6" fmla="*/ 56 w 115"/>
                <a:gd name="T7" fmla="*/ 3 h 46"/>
                <a:gd name="T8" fmla="*/ 74 w 115"/>
                <a:gd name="T9" fmla="*/ 0 h 46"/>
                <a:gd name="T10" fmla="*/ 75 w 115"/>
                <a:gd name="T11" fmla="*/ 0 h 46"/>
                <a:gd name="T12" fmla="*/ 85 w 115"/>
                <a:gd name="T13" fmla="*/ 1 h 46"/>
                <a:gd name="T14" fmla="*/ 93 w 115"/>
                <a:gd name="T15" fmla="*/ 4 h 46"/>
                <a:gd name="T16" fmla="*/ 100 w 115"/>
                <a:gd name="T17" fmla="*/ 9 h 46"/>
                <a:gd name="T18" fmla="*/ 106 w 115"/>
                <a:gd name="T19" fmla="*/ 16 h 46"/>
                <a:gd name="T20" fmla="*/ 113 w 115"/>
                <a:gd name="T21" fmla="*/ 30 h 46"/>
                <a:gd name="T22" fmla="*/ 114 w 115"/>
                <a:gd name="T23" fmla="*/ 38 h 46"/>
                <a:gd name="T24" fmla="*/ 115 w 115"/>
                <a:gd name="T25" fmla="*/ 46 h 46"/>
                <a:gd name="T26" fmla="*/ 107 w 115"/>
                <a:gd name="T27" fmla="*/ 33 h 46"/>
                <a:gd name="T28" fmla="*/ 98 w 115"/>
                <a:gd name="T29" fmla="*/ 23 h 46"/>
                <a:gd name="T30" fmla="*/ 93 w 115"/>
                <a:gd name="T31" fmla="*/ 19 h 46"/>
                <a:gd name="T32" fmla="*/ 87 w 115"/>
                <a:gd name="T33" fmla="*/ 17 h 46"/>
                <a:gd name="T34" fmla="*/ 82 w 115"/>
                <a:gd name="T35" fmla="*/ 15 h 46"/>
                <a:gd name="T36" fmla="*/ 76 w 115"/>
                <a:gd name="T37" fmla="*/ 14 h 46"/>
                <a:gd name="T38" fmla="*/ 78 w 115"/>
                <a:gd name="T39" fmla="*/ 14 h 46"/>
                <a:gd name="T40" fmla="*/ 58 w 115"/>
                <a:gd name="T41" fmla="*/ 18 h 46"/>
                <a:gd name="T42" fmla="*/ 39 w 115"/>
                <a:gd name="T43" fmla="*/ 19 h 46"/>
                <a:gd name="T44" fmla="*/ 19 w 115"/>
                <a:gd name="T45" fmla="*/ 18 h 46"/>
                <a:gd name="T46" fmla="*/ 0 w 115"/>
                <a:gd name="T47"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46">
                  <a:moveTo>
                    <a:pt x="0" y="15"/>
                  </a:moveTo>
                  <a:cubicBezTo>
                    <a:pt x="6" y="13"/>
                    <a:pt x="12" y="12"/>
                    <a:pt x="19" y="10"/>
                  </a:cubicBezTo>
                  <a:cubicBezTo>
                    <a:pt x="37" y="7"/>
                    <a:pt x="37" y="7"/>
                    <a:pt x="37" y="7"/>
                  </a:cubicBezTo>
                  <a:cubicBezTo>
                    <a:pt x="44" y="6"/>
                    <a:pt x="50" y="5"/>
                    <a:pt x="56" y="3"/>
                  </a:cubicBezTo>
                  <a:cubicBezTo>
                    <a:pt x="62" y="2"/>
                    <a:pt x="68" y="1"/>
                    <a:pt x="74" y="0"/>
                  </a:cubicBezTo>
                  <a:cubicBezTo>
                    <a:pt x="75" y="0"/>
                    <a:pt x="75" y="0"/>
                    <a:pt x="75" y="0"/>
                  </a:cubicBezTo>
                  <a:cubicBezTo>
                    <a:pt x="79" y="0"/>
                    <a:pt x="82" y="0"/>
                    <a:pt x="85" y="1"/>
                  </a:cubicBezTo>
                  <a:cubicBezTo>
                    <a:pt x="88" y="2"/>
                    <a:pt x="90" y="3"/>
                    <a:pt x="93" y="4"/>
                  </a:cubicBezTo>
                  <a:cubicBezTo>
                    <a:pt x="96" y="5"/>
                    <a:pt x="98" y="8"/>
                    <a:pt x="100" y="9"/>
                  </a:cubicBezTo>
                  <a:cubicBezTo>
                    <a:pt x="103" y="11"/>
                    <a:pt x="104" y="14"/>
                    <a:pt x="106" y="16"/>
                  </a:cubicBezTo>
                  <a:cubicBezTo>
                    <a:pt x="110" y="20"/>
                    <a:pt x="111" y="26"/>
                    <a:pt x="113" y="30"/>
                  </a:cubicBezTo>
                  <a:cubicBezTo>
                    <a:pt x="114" y="33"/>
                    <a:pt x="114" y="36"/>
                    <a:pt x="114" y="38"/>
                  </a:cubicBezTo>
                  <a:cubicBezTo>
                    <a:pt x="115" y="41"/>
                    <a:pt x="115" y="43"/>
                    <a:pt x="115" y="46"/>
                  </a:cubicBezTo>
                  <a:cubicBezTo>
                    <a:pt x="112" y="42"/>
                    <a:pt x="110" y="37"/>
                    <a:pt x="107" y="33"/>
                  </a:cubicBezTo>
                  <a:cubicBezTo>
                    <a:pt x="104" y="30"/>
                    <a:pt x="102" y="26"/>
                    <a:pt x="98" y="23"/>
                  </a:cubicBezTo>
                  <a:cubicBezTo>
                    <a:pt x="96" y="22"/>
                    <a:pt x="95" y="20"/>
                    <a:pt x="93" y="19"/>
                  </a:cubicBezTo>
                  <a:cubicBezTo>
                    <a:pt x="91" y="19"/>
                    <a:pt x="89" y="17"/>
                    <a:pt x="87" y="17"/>
                  </a:cubicBezTo>
                  <a:cubicBezTo>
                    <a:pt x="85" y="16"/>
                    <a:pt x="83" y="15"/>
                    <a:pt x="82" y="15"/>
                  </a:cubicBezTo>
                  <a:cubicBezTo>
                    <a:pt x="80" y="15"/>
                    <a:pt x="77" y="14"/>
                    <a:pt x="76" y="14"/>
                  </a:cubicBezTo>
                  <a:cubicBezTo>
                    <a:pt x="78" y="14"/>
                    <a:pt x="78" y="14"/>
                    <a:pt x="78" y="14"/>
                  </a:cubicBezTo>
                  <a:cubicBezTo>
                    <a:pt x="71" y="16"/>
                    <a:pt x="65" y="17"/>
                    <a:pt x="58" y="18"/>
                  </a:cubicBezTo>
                  <a:cubicBezTo>
                    <a:pt x="52" y="19"/>
                    <a:pt x="45" y="19"/>
                    <a:pt x="39" y="19"/>
                  </a:cubicBezTo>
                  <a:cubicBezTo>
                    <a:pt x="32" y="19"/>
                    <a:pt x="26" y="19"/>
                    <a:pt x="19" y="18"/>
                  </a:cubicBezTo>
                  <a:cubicBezTo>
                    <a:pt x="13" y="18"/>
                    <a:pt x="6" y="17"/>
                    <a:pt x="0" y="1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4661" y="2977"/>
              <a:ext cx="783" cy="206"/>
            </a:xfrm>
            <a:custGeom>
              <a:avLst/>
              <a:gdLst>
                <a:gd name="T0" fmla="*/ 0 w 802"/>
                <a:gd name="T1" fmla="*/ 0 h 211"/>
                <a:gd name="T2" fmla="*/ 76 w 802"/>
                <a:gd name="T3" fmla="*/ 28 h 211"/>
                <a:gd name="T4" fmla="*/ 152 w 802"/>
                <a:gd name="T5" fmla="*/ 56 h 211"/>
                <a:gd name="T6" fmla="*/ 229 w 802"/>
                <a:gd name="T7" fmla="*/ 83 h 211"/>
                <a:gd name="T8" fmla="*/ 305 w 802"/>
                <a:gd name="T9" fmla="*/ 108 h 211"/>
                <a:gd name="T10" fmla="*/ 344 w 802"/>
                <a:gd name="T11" fmla="*/ 120 h 211"/>
                <a:gd name="T12" fmla="*/ 382 w 802"/>
                <a:gd name="T13" fmla="*/ 131 h 211"/>
                <a:gd name="T14" fmla="*/ 421 w 802"/>
                <a:gd name="T15" fmla="*/ 141 h 211"/>
                <a:gd name="T16" fmla="*/ 460 w 802"/>
                <a:gd name="T17" fmla="*/ 151 h 211"/>
                <a:gd name="T18" fmla="*/ 499 w 802"/>
                <a:gd name="T19" fmla="*/ 160 h 211"/>
                <a:gd name="T20" fmla="*/ 538 w 802"/>
                <a:gd name="T21" fmla="*/ 167 h 211"/>
                <a:gd name="T22" fmla="*/ 577 w 802"/>
                <a:gd name="T23" fmla="*/ 173 h 211"/>
                <a:gd name="T24" fmla="*/ 617 w 802"/>
                <a:gd name="T25" fmla="*/ 178 h 211"/>
                <a:gd name="T26" fmla="*/ 610 w 802"/>
                <a:gd name="T27" fmla="*/ 178 h 211"/>
                <a:gd name="T28" fmla="*/ 623 w 802"/>
                <a:gd name="T29" fmla="*/ 173 h 211"/>
                <a:gd name="T30" fmla="*/ 636 w 802"/>
                <a:gd name="T31" fmla="*/ 167 h 211"/>
                <a:gd name="T32" fmla="*/ 649 w 802"/>
                <a:gd name="T33" fmla="*/ 159 h 211"/>
                <a:gd name="T34" fmla="*/ 662 w 802"/>
                <a:gd name="T35" fmla="*/ 151 h 211"/>
                <a:gd name="T36" fmla="*/ 687 w 802"/>
                <a:gd name="T37" fmla="*/ 134 h 211"/>
                <a:gd name="T38" fmla="*/ 699 w 802"/>
                <a:gd name="T39" fmla="*/ 124 h 211"/>
                <a:gd name="T40" fmla="*/ 711 w 802"/>
                <a:gd name="T41" fmla="*/ 115 h 211"/>
                <a:gd name="T42" fmla="*/ 734 w 802"/>
                <a:gd name="T43" fmla="*/ 95 h 211"/>
                <a:gd name="T44" fmla="*/ 758 w 802"/>
                <a:gd name="T45" fmla="*/ 74 h 211"/>
                <a:gd name="T46" fmla="*/ 780 w 802"/>
                <a:gd name="T47" fmla="*/ 52 h 211"/>
                <a:gd name="T48" fmla="*/ 802 w 802"/>
                <a:gd name="T49" fmla="*/ 30 h 211"/>
                <a:gd name="T50" fmla="*/ 785 w 802"/>
                <a:gd name="T51" fmla="*/ 56 h 211"/>
                <a:gd name="T52" fmla="*/ 767 w 802"/>
                <a:gd name="T53" fmla="*/ 82 h 211"/>
                <a:gd name="T54" fmla="*/ 746 w 802"/>
                <a:gd name="T55" fmla="*/ 106 h 211"/>
                <a:gd name="T56" fmla="*/ 725 w 802"/>
                <a:gd name="T57" fmla="*/ 130 h 211"/>
                <a:gd name="T58" fmla="*/ 714 w 802"/>
                <a:gd name="T59" fmla="*/ 142 h 211"/>
                <a:gd name="T60" fmla="*/ 703 w 802"/>
                <a:gd name="T61" fmla="*/ 153 h 211"/>
                <a:gd name="T62" fmla="*/ 678 w 802"/>
                <a:gd name="T63" fmla="*/ 174 h 211"/>
                <a:gd name="T64" fmla="*/ 665 w 802"/>
                <a:gd name="T65" fmla="*/ 184 h 211"/>
                <a:gd name="T66" fmla="*/ 652 w 802"/>
                <a:gd name="T67" fmla="*/ 193 h 211"/>
                <a:gd name="T68" fmla="*/ 638 w 802"/>
                <a:gd name="T69" fmla="*/ 202 h 211"/>
                <a:gd name="T70" fmla="*/ 622 w 802"/>
                <a:gd name="T71" fmla="*/ 210 h 211"/>
                <a:gd name="T72" fmla="*/ 619 w 802"/>
                <a:gd name="T73" fmla="*/ 211 h 211"/>
                <a:gd name="T74" fmla="*/ 615 w 802"/>
                <a:gd name="T75" fmla="*/ 211 h 211"/>
                <a:gd name="T76" fmla="*/ 574 w 802"/>
                <a:gd name="T77" fmla="*/ 209 h 211"/>
                <a:gd name="T78" fmla="*/ 532 w 802"/>
                <a:gd name="T79" fmla="*/ 204 h 211"/>
                <a:gd name="T80" fmla="*/ 491 w 802"/>
                <a:gd name="T81" fmla="*/ 198 h 211"/>
                <a:gd name="T82" fmla="*/ 451 w 802"/>
                <a:gd name="T83" fmla="*/ 190 h 211"/>
                <a:gd name="T84" fmla="*/ 411 w 802"/>
                <a:gd name="T85" fmla="*/ 180 h 211"/>
                <a:gd name="T86" fmla="*/ 371 w 802"/>
                <a:gd name="T87" fmla="*/ 169 h 211"/>
                <a:gd name="T88" fmla="*/ 293 w 802"/>
                <a:gd name="T89" fmla="*/ 143 h 211"/>
                <a:gd name="T90" fmla="*/ 217 w 802"/>
                <a:gd name="T91" fmla="*/ 113 h 211"/>
                <a:gd name="T92" fmla="*/ 142 w 802"/>
                <a:gd name="T93" fmla="*/ 80 h 211"/>
                <a:gd name="T94" fmla="*/ 0 w 802"/>
                <a:gd name="T9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2" h="211">
                  <a:moveTo>
                    <a:pt x="0" y="0"/>
                  </a:moveTo>
                  <a:cubicBezTo>
                    <a:pt x="76" y="28"/>
                    <a:pt x="76" y="28"/>
                    <a:pt x="76" y="28"/>
                  </a:cubicBezTo>
                  <a:cubicBezTo>
                    <a:pt x="152" y="56"/>
                    <a:pt x="152" y="56"/>
                    <a:pt x="152" y="56"/>
                  </a:cubicBezTo>
                  <a:cubicBezTo>
                    <a:pt x="178" y="65"/>
                    <a:pt x="203" y="74"/>
                    <a:pt x="229" y="83"/>
                  </a:cubicBezTo>
                  <a:cubicBezTo>
                    <a:pt x="254" y="91"/>
                    <a:pt x="280" y="100"/>
                    <a:pt x="305" y="108"/>
                  </a:cubicBezTo>
                  <a:cubicBezTo>
                    <a:pt x="344" y="120"/>
                    <a:pt x="344" y="120"/>
                    <a:pt x="344" y="120"/>
                  </a:cubicBezTo>
                  <a:cubicBezTo>
                    <a:pt x="356" y="124"/>
                    <a:pt x="369" y="128"/>
                    <a:pt x="382" y="131"/>
                  </a:cubicBezTo>
                  <a:cubicBezTo>
                    <a:pt x="395" y="134"/>
                    <a:pt x="408" y="138"/>
                    <a:pt x="421" y="141"/>
                  </a:cubicBezTo>
                  <a:cubicBezTo>
                    <a:pt x="460" y="151"/>
                    <a:pt x="460" y="151"/>
                    <a:pt x="460" y="151"/>
                  </a:cubicBezTo>
                  <a:cubicBezTo>
                    <a:pt x="473" y="155"/>
                    <a:pt x="486" y="157"/>
                    <a:pt x="499" y="160"/>
                  </a:cubicBezTo>
                  <a:cubicBezTo>
                    <a:pt x="512" y="163"/>
                    <a:pt x="525" y="165"/>
                    <a:pt x="538" y="167"/>
                  </a:cubicBezTo>
                  <a:cubicBezTo>
                    <a:pt x="551" y="169"/>
                    <a:pt x="564" y="172"/>
                    <a:pt x="577" y="173"/>
                  </a:cubicBezTo>
                  <a:cubicBezTo>
                    <a:pt x="617" y="178"/>
                    <a:pt x="617" y="178"/>
                    <a:pt x="617" y="178"/>
                  </a:cubicBezTo>
                  <a:cubicBezTo>
                    <a:pt x="610" y="178"/>
                    <a:pt x="610" y="178"/>
                    <a:pt x="610" y="178"/>
                  </a:cubicBezTo>
                  <a:cubicBezTo>
                    <a:pt x="613" y="178"/>
                    <a:pt x="619" y="175"/>
                    <a:pt x="623" y="173"/>
                  </a:cubicBezTo>
                  <a:cubicBezTo>
                    <a:pt x="636" y="167"/>
                    <a:pt x="636" y="167"/>
                    <a:pt x="636" y="167"/>
                  </a:cubicBezTo>
                  <a:cubicBezTo>
                    <a:pt x="640" y="165"/>
                    <a:pt x="644" y="162"/>
                    <a:pt x="649" y="159"/>
                  </a:cubicBezTo>
                  <a:cubicBezTo>
                    <a:pt x="662" y="151"/>
                    <a:pt x="662" y="151"/>
                    <a:pt x="662" y="151"/>
                  </a:cubicBezTo>
                  <a:cubicBezTo>
                    <a:pt x="687" y="134"/>
                    <a:pt x="687" y="134"/>
                    <a:pt x="687" y="134"/>
                  </a:cubicBezTo>
                  <a:cubicBezTo>
                    <a:pt x="691" y="131"/>
                    <a:pt x="695" y="127"/>
                    <a:pt x="699" y="124"/>
                  </a:cubicBezTo>
                  <a:cubicBezTo>
                    <a:pt x="711" y="115"/>
                    <a:pt x="711" y="115"/>
                    <a:pt x="711" y="115"/>
                  </a:cubicBezTo>
                  <a:cubicBezTo>
                    <a:pt x="719" y="108"/>
                    <a:pt x="727" y="102"/>
                    <a:pt x="734" y="95"/>
                  </a:cubicBezTo>
                  <a:cubicBezTo>
                    <a:pt x="758" y="74"/>
                    <a:pt x="758" y="74"/>
                    <a:pt x="758" y="74"/>
                  </a:cubicBezTo>
                  <a:cubicBezTo>
                    <a:pt x="765" y="67"/>
                    <a:pt x="772" y="59"/>
                    <a:pt x="780" y="52"/>
                  </a:cubicBezTo>
                  <a:cubicBezTo>
                    <a:pt x="802" y="30"/>
                    <a:pt x="802" y="30"/>
                    <a:pt x="802" y="30"/>
                  </a:cubicBezTo>
                  <a:cubicBezTo>
                    <a:pt x="785" y="56"/>
                    <a:pt x="785" y="56"/>
                    <a:pt x="785" y="56"/>
                  </a:cubicBezTo>
                  <a:cubicBezTo>
                    <a:pt x="779" y="65"/>
                    <a:pt x="773" y="73"/>
                    <a:pt x="767" y="82"/>
                  </a:cubicBezTo>
                  <a:cubicBezTo>
                    <a:pt x="746" y="106"/>
                    <a:pt x="746" y="106"/>
                    <a:pt x="746" y="106"/>
                  </a:cubicBezTo>
                  <a:cubicBezTo>
                    <a:pt x="740" y="115"/>
                    <a:pt x="733" y="123"/>
                    <a:pt x="725" y="130"/>
                  </a:cubicBezTo>
                  <a:cubicBezTo>
                    <a:pt x="714" y="142"/>
                    <a:pt x="714" y="142"/>
                    <a:pt x="714" y="142"/>
                  </a:cubicBezTo>
                  <a:cubicBezTo>
                    <a:pt x="710" y="145"/>
                    <a:pt x="707" y="149"/>
                    <a:pt x="703" y="153"/>
                  </a:cubicBezTo>
                  <a:cubicBezTo>
                    <a:pt x="678" y="174"/>
                    <a:pt x="678" y="174"/>
                    <a:pt x="678" y="174"/>
                  </a:cubicBezTo>
                  <a:cubicBezTo>
                    <a:pt x="665" y="184"/>
                    <a:pt x="665" y="184"/>
                    <a:pt x="665" y="184"/>
                  </a:cubicBezTo>
                  <a:cubicBezTo>
                    <a:pt x="661" y="187"/>
                    <a:pt x="656" y="190"/>
                    <a:pt x="652" y="193"/>
                  </a:cubicBezTo>
                  <a:cubicBezTo>
                    <a:pt x="638" y="202"/>
                    <a:pt x="638" y="202"/>
                    <a:pt x="638" y="202"/>
                  </a:cubicBezTo>
                  <a:cubicBezTo>
                    <a:pt x="632" y="205"/>
                    <a:pt x="628" y="207"/>
                    <a:pt x="622" y="210"/>
                  </a:cubicBezTo>
                  <a:cubicBezTo>
                    <a:pt x="619" y="211"/>
                    <a:pt x="619" y="211"/>
                    <a:pt x="619" y="211"/>
                  </a:cubicBezTo>
                  <a:cubicBezTo>
                    <a:pt x="615" y="211"/>
                    <a:pt x="615" y="211"/>
                    <a:pt x="615" y="211"/>
                  </a:cubicBezTo>
                  <a:cubicBezTo>
                    <a:pt x="574" y="209"/>
                    <a:pt x="574" y="209"/>
                    <a:pt x="574" y="209"/>
                  </a:cubicBezTo>
                  <a:cubicBezTo>
                    <a:pt x="560" y="208"/>
                    <a:pt x="546" y="206"/>
                    <a:pt x="532" y="204"/>
                  </a:cubicBezTo>
                  <a:cubicBezTo>
                    <a:pt x="519" y="203"/>
                    <a:pt x="505" y="201"/>
                    <a:pt x="491" y="198"/>
                  </a:cubicBezTo>
                  <a:cubicBezTo>
                    <a:pt x="478" y="195"/>
                    <a:pt x="464" y="193"/>
                    <a:pt x="451" y="190"/>
                  </a:cubicBezTo>
                  <a:cubicBezTo>
                    <a:pt x="411" y="180"/>
                    <a:pt x="411" y="180"/>
                    <a:pt x="411" y="180"/>
                  </a:cubicBezTo>
                  <a:cubicBezTo>
                    <a:pt x="397" y="177"/>
                    <a:pt x="384" y="173"/>
                    <a:pt x="371" y="169"/>
                  </a:cubicBezTo>
                  <a:cubicBezTo>
                    <a:pt x="345" y="161"/>
                    <a:pt x="319" y="153"/>
                    <a:pt x="293" y="143"/>
                  </a:cubicBezTo>
                  <a:cubicBezTo>
                    <a:pt x="268" y="134"/>
                    <a:pt x="242" y="124"/>
                    <a:pt x="217" y="113"/>
                  </a:cubicBezTo>
                  <a:cubicBezTo>
                    <a:pt x="192" y="102"/>
                    <a:pt x="167" y="92"/>
                    <a:pt x="142" y="80"/>
                  </a:cubicBezTo>
                  <a:cubicBezTo>
                    <a:pt x="93" y="56"/>
                    <a:pt x="45" y="3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6"/>
            <p:cNvSpPr/>
            <p:nvPr/>
          </p:nvSpPr>
          <p:spPr bwMode="auto">
            <a:xfrm>
              <a:off x="5554" y="2506"/>
              <a:ext cx="800" cy="1267"/>
            </a:xfrm>
            <a:custGeom>
              <a:avLst/>
              <a:gdLst>
                <a:gd name="T0" fmla="*/ 817 w 819"/>
                <a:gd name="T1" fmla="*/ 174 h 1298"/>
                <a:gd name="T2" fmla="*/ 809 w 819"/>
                <a:gd name="T3" fmla="*/ 81 h 1298"/>
                <a:gd name="T4" fmla="*/ 800 w 819"/>
                <a:gd name="T5" fmla="*/ 21 h 1298"/>
                <a:gd name="T6" fmla="*/ 796 w 819"/>
                <a:gd name="T7" fmla="*/ 0 h 1298"/>
                <a:gd name="T8" fmla="*/ 797 w 819"/>
                <a:gd name="T9" fmla="*/ 22 h 1298"/>
                <a:gd name="T10" fmla="*/ 797 w 819"/>
                <a:gd name="T11" fmla="*/ 82 h 1298"/>
                <a:gd name="T12" fmla="*/ 794 w 819"/>
                <a:gd name="T13" fmla="*/ 174 h 1298"/>
                <a:gd name="T14" fmla="*/ 782 w 819"/>
                <a:gd name="T15" fmla="*/ 293 h 1298"/>
                <a:gd name="T16" fmla="*/ 770 w 819"/>
                <a:gd name="T17" fmla="*/ 360 h 1298"/>
                <a:gd name="T18" fmla="*/ 754 w 819"/>
                <a:gd name="T19" fmla="*/ 431 h 1298"/>
                <a:gd name="T20" fmla="*/ 733 w 819"/>
                <a:gd name="T21" fmla="*/ 504 h 1298"/>
                <a:gd name="T22" fmla="*/ 719 w 819"/>
                <a:gd name="T23" fmla="*/ 541 h 1298"/>
                <a:gd name="T24" fmla="*/ 713 w 819"/>
                <a:gd name="T25" fmla="*/ 560 h 1298"/>
                <a:gd name="T26" fmla="*/ 712 w 819"/>
                <a:gd name="T27" fmla="*/ 564 h 1298"/>
                <a:gd name="T28" fmla="*/ 711 w 819"/>
                <a:gd name="T29" fmla="*/ 564 h 1298"/>
                <a:gd name="T30" fmla="*/ 710 w 819"/>
                <a:gd name="T31" fmla="*/ 567 h 1298"/>
                <a:gd name="T32" fmla="*/ 705 w 819"/>
                <a:gd name="T33" fmla="*/ 576 h 1298"/>
                <a:gd name="T34" fmla="*/ 686 w 819"/>
                <a:gd name="T35" fmla="*/ 613 h 1298"/>
                <a:gd name="T36" fmla="*/ 665 w 819"/>
                <a:gd name="T37" fmla="*/ 647 h 1298"/>
                <a:gd name="T38" fmla="*/ 641 w 819"/>
                <a:gd name="T39" fmla="*/ 680 h 1298"/>
                <a:gd name="T40" fmla="*/ 615 w 819"/>
                <a:gd name="T41" fmla="*/ 713 h 1298"/>
                <a:gd name="T42" fmla="*/ 496 w 819"/>
                <a:gd name="T43" fmla="*/ 836 h 1298"/>
                <a:gd name="T44" fmla="*/ 364 w 819"/>
                <a:gd name="T45" fmla="*/ 948 h 1298"/>
                <a:gd name="T46" fmla="*/ 230 w 819"/>
                <a:gd name="T47" fmla="*/ 1054 h 1298"/>
                <a:gd name="T48" fmla="*/ 109 w 819"/>
                <a:gd name="T49" fmla="*/ 1162 h 1298"/>
                <a:gd name="T50" fmla="*/ 16 w 819"/>
                <a:gd name="T51" fmla="*/ 1274 h 1298"/>
                <a:gd name="T52" fmla="*/ 0 w 819"/>
                <a:gd name="T53" fmla="*/ 1298 h 1298"/>
                <a:gd name="T54" fmla="*/ 189 w 819"/>
                <a:gd name="T55" fmla="*/ 1153 h 1298"/>
                <a:gd name="T56" fmla="*/ 263 w 819"/>
                <a:gd name="T57" fmla="*/ 1096 h 1298"/>
                <a:gd name="T58" fmla="*/ 323 w 819"/>
                <a:gd name="T59" fmla="*/ 1051 h 1298"/>
                <a:gd name="T60" fmla="*/ 325 w 819"/>
                <a:gd name="T61" fmla="*/ 1050 h 1298"/>
                <a:gd name="T62" fmla="*/ 325 w 819"/>
                <a:gd name="T63" fmla="*/ 1050 h 1298"/>
                <a:gd name="T64" fmla="*/ 399 w 819"/>
                <a:gd name="T65" fmla="*/ 994 h 1298"/>
                <a:gd name="T66" fmla="*/ 537 w 819"/>
                <a:gd name="T67" fmla="*/ 880 h 1298"/>
                <a:gd name="T68" fmla="*/ 661 w 819"/>
                <a:gd name="T69" fmla="*/ 749 h 1298"/>
                <a:gd name="T70" fmla="*/ 688 w 819"/>
                <a:gd name="T71" fmla="*/ 714 h 1298"/>
                <a:gd name="T72" fmla="*/ 712 w 819"/>
                <a:gd name="T73" fmla="*/ 676 h 1298"/>
                <a:gd name="T74" fmla="*/ 735 w 819"/>
                <a:gd name="T75" fmla="*/ 637 h 1298"/>
                <a:gd name="T76" fmla="*/ 753 w 819"/>
                <a:gd name="T77" fmla="*/ 599 h 1298"/>
                <a:gd name="T78" fmla="*/ 757 w 819"/>
                <a:gd name="T79" fmla="*/ 590 h 1298"/>
                <a:gd name="T80" fmla="*/ 758 w 819"/>
                <a:gd name="T81" fmla="*/ 588 h 1298"/>
                <a:gd name="T82" fmla="*/ 759 w 819"/>
                <a:gd name="T83" fmla="*/ 586 h 1298"/>
                <a:gd name="T84" fmla="*/ 760 w 819"/>
                <a:gd name="T85" fmla="*/ 583 h 1298"/>
                <a:gd name="T86" fmla="*/ 761 w 819"/>
                <a:gd name="T87" fmla="*/ 583 h 1298"/>
                <a:gd name="T88" fmla="*/ 762 w 819"/>
                <a:gd name="T89" fmla="*/ 578 h 1298"/>
                <a:gd name="T90" fmla="*/ 768 w 819"/>
                <a:gd name="T91" fmla="*/ 558 h 1298"/>
                <a:gd name="T92" fmla="*/ 780 w 819"/>
                <a:gd name="T93" fmla="*/ 518 h 1298"/>
                <a:gd name="T94" fmla="*/ 798 w 819"/>
                <a:gd name="T95" fmla="*/ 440 h 1298"/>
                <a:gd name="T96" fmla="*/ 810 w 819"/>
                <a:gd name="T97" fmla="*/ 366 h 1298"/>
                <a:gd name="T98" fmla="*/ 816 w 819"/>
                <a:gd name="T99" fmla="*/ 296 h 1298"/>
                <a:gd name="T100" fmla="*/ 818 w 819"/>
                <a:gd name="T101" fmla="*/ 232 h 1298"/>
                <a:gd name="T102" fmla="*/ 817 w 819"/>
                <a:gd name="T103" fmla="*/ 174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1298">
                  <a:moveTo>
                    <a:pt x="817" y="174"/>
                  </a:moveTo>
                  <a:cubicBezTo>
                    <a:pt x="817" y="138"/>
                    <a:pt x="811" y="106"/>
                    <a:pt x="809" y="81"/>
                  </a:cubicBezTo>
                  <a:cubicBezTo>
                    <a:pt x="806" y="55"/>
                    <a:pt x="802" y="35"/>
                    <a:pt x="800" y="21"/>
                  </a:cubicBezTo>
                  <a:cubicBezTo>
                    <a:pt x="797" y="8"/>
                    <a:pt x="796" y="0"/>
                    <a:pt x="796" y="0"/>
                  </a:cubicBezTo>
                  <a:cubicBezTo>
                    <a:pt x="796" y="0"/>
                    <a:pt x="796" y="8"/>
                    <a:pt x="797" y="22"/>
                  </a:cubicBezTo>
                  <a:cubicBezTo>
                    <a:pt x="797" y="36"/>
                    <a:pt x="797" y="56"/>
                    <a:pt x="797" y="82"/>
                  </a:cubicBezTo>
                  <a:cubicBezTo>
                    <a:pt x="796" y="107"/>
                    <a:pt x="797" y="138"/>
                    <a:pt x="794" y="174"/>
                  </a:cubicBezTo>
                  <a:cubicBezTo>
                    <a:pt x="792" y="210"/>
                    <a:pt x="787" y="250"/>
                    <a:pt x="782" y="293"/>
                  </a:cubicBezTo>
                  <a:cubicBezTo>
                    <a:pt x="778" y="314"/>
                    <a:pt x="774" y="337"/>
                    <a:pt x="770" y="360"/>
                  </a:cubicBezTo>
                  <a:cubicBezTo>
                    <a:pt x="765" y="383"/>
                    <a:pt x="760" y="406"/>
                    <a:pt x="754" y="431"/>
                  </a:cubicBezTo>
                  <a:cubicBezTo>
                    <a:pt x="747" y="455"/>
                    <a:pt x="741" y="479"/>
                    <a:pt x="733" y="504"/>
                  </a:cubicBezTo>
                  <a:cubicBezTo>
                    <a:pt x="728" y="516"/>
                    <a:pt x="724" y="529"/>
                    <a:pt x="719" y="541"/>
                  </a:cubicBezTo>
                  <a:cubicBezTo>
                    <a:pt x="713" y="560"/>
                    <a:pt x="713" y="560"/>
                    <a:pt x="713" y="560"/>
                  </a:cubicBezTo>
                  <a:cubicBezTo>
                    <a:pt x="712" y="564"/>
                    <a:pt x="712" y="564"/>
                    <a:pt x="712" y="564"/>
                  </a:cubicBezTo>
                  <a:cubicBezTo>
                    <a:pt x="711" y="564"/>
                    <a:pt x="711" y="564"/>
                    <a:pt x="711" y="564"/>
                  </a:cubicBezTo>
                  <a:cubicBezTo>
                    <a:pt x="710" y="567"/>
                    <a:pt x="710" y="567"/>
                    <a:pt x="710" y="567"/>
                  </a:cubicBezTo>
                  <a:cubicBezTo>
                    <a:pt x="705" y="576"/>
                    <a:pt x="705" y="576"/>
                    <a:pt x="705" y="576"/>
                  </a:cubicBezTo>
                  <a:cubicBezTo>
                    <a:pt x="699" y="588"/>
                    <a:pt x="693" y="601"/>
                    <a:pt x="686" y="613"/>
                  </a:cubicBezTo>
                  <a:cubicBezTo>
                    <a:pt x="679" y="624"/>
                    <a:pt x="672" y="635"/>
                    <a:pt x="665" y="647"/>
                  </a:cubicBezTo>
                  <a:cubicBezTo>
                    <a:pt x="658" y="658"/>
                    <a:pt x="649" y="669"/>
                    <a:pt x="641" y="680"/>
                  </a:cubicBezTo>
                  <a:cubicBezTo>
                    <a:pt x="633" y="691"/>
                    <a:pt x="625" y="702"/>
                    <a:pt x="615" y="713"/>
                  </a:cubicBezTo>
                  <a:cubicBezTo>
                    <a:pt x="580" y="757"/>
                    <a:pt x="539" y="797"/>
                    <a:pt x="496" y="836"/>
                  </a:cubicBezTo>
                  <a:cubicBezTo>
                    <a:pt x="454" y="875"/>
                    <a:pt x="408" y="913"/>
                    <a:pt x="364" y="948"/>
                  </a:cubicBezTo>
                  <a:cubicBezTo>
                    <a:pt x="318" y="984"/>
                    <a:pt x="273" y="1019"/>
                    <a:pt x="230" y="1054"/>
                  </a:cubicBezTo>
                  <a:cubicBezTo>
                    <a:pt x="187" y="1089"/>
                    <a:pt x="146" y="1125"/>
                    <a:pt x="109" y="1162"/>
                  </a:cubicBezTo>
                  <a:cubicBezTo>
                    <a:pt x="73" y="1198"/>
                    <a:pt x="41" y="1236"/>
                    <a:pt x="16" y="1274"/>
                  </a:cubicBezTo>
                  <a:cubicBezTo>
                    <a:pt x="10" y="1282"/>
                    <a:pt x="5" y="1290"/>
                    <a:pt x="0" y="1298"/>
                  </a:cubicBezTo>
                  <a:cubicBezTo>
                    <a:pt x="189" y="1153"/>
                    <a:pt x="189" y="1153"/>
                    <a:pt x="189" y="1153"/>
                  </a:cubicBezTo>
                  <a:cubicBezTo>
                    <a:pt x="213" y="1134"/>
                    <a:pt x="237" y="1115"/>
                    <a:pt x="263" y="1096"/>
                  </a:cubicBezTo>
                  <a:cubicBezTo>
                    <a:pt x="282" y="1081"/>
                    <a:pt x="303" y="1066"/>
                    <a:pt x="323" y="1051"/>
                  </a:cubicBezTo>
                  <a:cubicBezTo>
                    <a:pt x="325" y="1050"/>
                    <a:pt x="325" y="1050"/>
                    <a:pt x="325" y="1050"/>
                  </a:cubicBezTo>
                  <a:cubicBezTo>
                    <a:pt x="325" y="1050"/>
                    <a:pt x="325" y="1050"/>
                    <a:pt x="325" y="1050"/>
                  </a:cubicBezTo>
                  <a:cubicBezTo>
                    <a:pt x="350" y="1032"/>
                    <a:pt x="375" y="1013"/>
                    <a:pt x="399" y="994"/>
                  </a:cubicBezTo>
                  <a:cubicBezTo>
                    <a:pt x="446" y="958"/>
                    <a:pt x="492" y="921"/>
                    <a:pt x="537" y="880"/>
                  </a:cubicBezTo>
                  <a:cubicBezTo>
                    <a:pt x="580" y="839"/>
                    <a:pt x="624" y="797"/>
                    <a:pt x="661" y="749"/>
                  </a:cubicBezTo>
                  <a:cubicBezTo>
                    <a:pt x="670" y="738"/>
                    <a:pt x="679" y="726"/>
                    <a:pt x="688" y="714"/>
                  </a:cubicBezTo>
                  <a:cubicBezTo>
                    <a:pt x="696" y="701"/>
                    <a:pt x="705" y="690"/>
                    <a:pt x="712" y="676"/>
                  </a:cubicBezTo>
                  <a:cubicBezTo>
                    <a:pt x="720" y="663"/>
                    <a:pt x="728" y="650"/>
                    <a:pt x="735" y="637"/>
                  </a:cubicBezTo>
                  <a:cubicBezTo>
                    <a:pt x="741" y="624"/>
                    <a:pt x="747" y="612"/>
                    <a:pt x="753" y="599"/>
                  </a:cubicBezTo>
                  <a:cubicBezTo>
                    <a:pt x="757" y="590"/>
                    <a:pt x="757" y="590"/>
                    <a:pt x="757" y="590"/>
                  </a:cubicBezTo>
                  <a:cubicBezTo>
                    <a:pt x="758" y="588"/>
                    <a:pt x="758" y="588"/>
                    <a:pt x="758" y="588"/>
                  </a:cubicBezTo>
                  <a:cubicBezTo>
                    <a:pt x="759" y="586"/>
                    <a:pt x="759" y="586"/>
                    <a:pt x="759" y="586"/>
                  </a:cubicBezTo>
                  <a:cubicBezTo>
                    <a:pt x="760" y="583"/>
                    <a:pt x="760" y="583"/>
                    <a:pt x="760" y="583"/>
                  </a:cubicBezTo>
                  <a:cubicBezTo>
                    <a:pt x="761" y="583"/>
                    <a:pt x="761" y="583"/>
                    <a:pt x="761" y="583"/>
                  </a:cubicBezTo>
                  <a:cubicBezTo>
                    <a:pt x="762" y="578"/>
                    <a:pt x="762" y="578"/>
                    <a:pt x="762" y="578"/>
                  </a:cubicBezTo>
                  <a:cubicBezTo>
                    <a:pt x="768" y="558"/>
                    <a:pt x="768" y="558"/>
                    <a:pt x="768" y="558"/>
                  </a:cubicBezTo>
                  <a:cubicBezTo>
                    <a:pt x="772" y="544"/>
                    <a:pt x="776" y="531"/>
                    <a:pt x="780" y="518"/>
                  </a:cubicBezTo>
                  <a:cubicBezTo>
                    <a:pt x="787" y="492"/>
                    <a:pt x="792" y="466"/>
                    <a:pt x="798" y="440"/>
                  </a:cubicBezTo>
                  <a:cubicBezTo>
                    <a:pt x="802" y="415"/>
                    <a:pt x="806" y="390"/>
                    <a:pt x="810" y="366"/>
                  </a:cubicBezTo>
                  <a:cubicBezTo>
                    <a:pt x="812" y="342"/>
                    <a:pt x="814" y="319"/>
                    <a:pt x="816" y="296"/>
                  </a:cubicBezTo>
                  <a:cubicBezTo>
                    <a:pt x="817" y="274"/>
                    <a:pt x="818" y="253"/>
                    <a:pt x="818" y="232"/>
                  </a:cubicBezTo>
                  <a:cubicBezTo>
                    <a:pt x="819" y="212"/>
                    <a:pt x="817" y="192"/>
                    <a:pt x="817" y="174"/>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 name="Freeform 83"/>
          <p:cNvSpPr/>
          <p:nvPr/>
        </p:nvSpPr>
        <p:spPr bwMode="auto">
          <a:xfrm>
            <a:off x="5836801" y="1232427"/>
            <a:ext cx="627062" cy="522288"/>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14:presetBounceEnd="40000">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9022" y="3984963"/>
            <a:ext cx="11636313" cy="261589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15447" y="1079724"/>
            <a:ext cx="10361107" cy="2539157"/>
          </a:xfrm>
          <a:prstGeom prst="rect">
            <a:avLst/>
          </a:prstGeom>
        </p:spPr>
        <p:txBody>
          <a:bodyPr wrap="square">
            <a:spAutoFit/>
          </a:bodyPr>
          <a:lstStyle/>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或称公司文化，一般指企业中长期形成的共同理想、基本价值观、作风、生活习惯和行为规范的总称，是企业在经营管理过程中创造的具有本企业特色的精神财富的总和，对企业成员有感召力和凝聚力，能把众多人的兴趣、目的、需要以及由此产生的行为统一起来，是企业长期文化建设的反映</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smtClean="0">
                <a:solidFill>
                  <a:schemeClr val="tx1">
                    <a:lumMod val="75000"/>
                    <a:lumOff val="25000"/>
                  </a:schemeClr>
                </a:solidFill>
                <a:cs typeface="+mn-ea"/>
                <a:sym typeface="+mn-lt"/>
              </a:rPr>
              <a:t>包含</a:t>
            </a:r>
            <a:r>
              <a:rPr lang="zh-CN" altLang="en-US" sz="1200" dirty="0">
                <a:solidFill>
                  <a:schemeClr val="tx1">
                    <a:lumMod val="75000"/>
                    <a:lumOff val="25000"/>
                  </a:schemeClr>
                </a:solidFill>
                <a:cs typeface="+mn-ea"/>
                <a:sym typeface="+mn-lt"/>
              </a:rPr>
              <a:t>价值观、最高目标、行为准则、管理制度、道德风尚等内容。它以全体员工为工作对象，通过宣传、教育、培训和文化娱乐、交心联谊等方式，以最大限度地统一员工意志，规范员工行为，凝聚员工力量，为企业总目标服务</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企业文化建设是现代企业发展的重要内容，是精神文明的重要体现，是企业得以长久发展的重要保障。</a:t>
            </a:r>
            <a:endParaRPr lang="en-US" altLang="zh-CN" sz="1200" dirty="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近年来，依托企业文化建设，提高员工的工作积极性，增强企业凝聚力，促进企业的管理、形象、服务和环境达到现代化企业的标准，使聊城腾达钢材有限公司在社会上的知名度有了很大的提升</a:t>
            </a:r>
            <a:r>
              <a:rPr lang="zh-CN" altLang="en-US" sz="1200" dirty="0" smtClean="0">
                <a:solidFill>
                  <a:schemeClr val="tx1">
                    <a:lumMod val="75000"/>
                    <a:lumOff val="25000"/>
                  </a:schemeClr>
                </a:solidFill>
                <a:cs typeface="+mn-ea"/>
                <a:sym typeface="+mn-lt"/>
              </a:rPr>
              <a:t>。</a:t>
            </a:r>
            <a:endParaRPr lang="zh-CN" altLang="en-US" sz="1200" dirty="0">
              <a:solidFill>
                <a:schemeClr val="tx1">
                  <a:lumMod val="75000"/>
                  <a:lumOff val="25000"/>
                </a:schemeClr>
              </a:solidFill>
              <a:cs typeface="+mn-ea"/>
              <a:sym typeface="+mn-lt"/>
            </a:endParaRPr>
          </a:p>
        </p:txBody>
      </p:sp>
      <p:sp>
        <p:nvSpPr>
          <p:cNvPr id="6" name="Oval 7"/>
          <p:cNvSpPr/>
          <p:nvPr/>
        </p:nvSpPr>
        <p:spPr>
          <a:xfrm>
            <a:off x="264396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Oval 7"/>
          <p:cNvSpPr/>
          <p:nvPr/>
        </p:nvSpPr>
        <p:spPr>
          <a:xfrm>
            <a:off x="4393379"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Oval 7"/>
          <p:cNvSpPr/>
          <p:nvPr/>
        </p:nvSpPr>
        <p:spPr>
          <a:xfrm>
            <a:off x="614279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Oval 7"/>
          <p:cNvSpPr/>
          <p:nvPr/>
        </p:nvSpPr>
        <p:spPr>
          <a:xfrm>
            <a:off x="7892210"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TextBox 6"/>
          <p:cNvSpPr txBox="1"/>
          <p:nvPr/>
        </p:nvSpPr>
        <p:spPr>
          <a:xfrm>
            <a:off x="2648202" y="4039632"/>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求实</a:t>
            </a:r>
            <a:endParaRPr lang="id-ID" sz="2400" dirty="0" smtClean="0">
              <a:solidFill>
                <a:schemeClr val="bg1"/>
              </a:solidFill>
              <a:cs typeface="+mn-ea"/>
              <a:sym typeface="+mn-lt"/>
            </a:endParaRPr>
          </a:p>
        </p:txBody>
      </p:sp>
      <p:sp>
        <p:nvSpPr>
          <p:cNvPr id="11" name="TextBox 6"/>
          <p:cNvSpPr txBox="1"/>
          <p:nvPr/>
        </p:nvSpPr>
        <p:spPr>
          <a:xfrm>
            <a:off x="4413206"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创新</a:t>
            </a:r>
            <a:endParaRPr lang="id-ID" sz="2400" dirty="0" smtClean="0">
              <a:solidFill>
                <a:schemeClr val="bg1"/>
              </a:solidFill>
              <a:cs typeface="+mn-ea"/>
              <a:sym typeface="+mn-lt"/>
            </a:endParaRPr>
          </a:p>
        </p:txBody>
      </p:sp>
      <p:sp>
        <p:nvSpPr>
          <p:cNvPr id="12" name="TextBox 6"/>
          <p:cNvSpPr txBox="1"/>
          <p:nvPr/>
        </p:nvSpPr>
        <p:spPr>
          <a:xfrm>
            <a:off x="6199475"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团结</a:t>
            </a:r>
            <a:endParaRPr lang="id-ID" sz="2400" dirty="0" smtClean="0">
              <a:solidFill>
                <a:schemeClr val="bg1"/>
              </a:solidFill>
              <a:cs typeface="+mn-ea"/>
              <a:sym typeface="+mn-lt"/>
            </a:endParaRPr>
          </a:p>
        </p:txBody>
      </p:sp>
      <p:sp>
        <p:nvSpPr>
          <p:cNvPr id="13" name="TextBox 6"/>
          <p:cNvSpPr txBox="1"/>
          <p:nvPr/>
        </p:nvSpPr>
        <p:spPr>
          <a:xfrm>
            <a:off x="7847522"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奋进</a:t>
            </a:r>
            <a:endParaRPr lang="id-ID" sz="2400" dirty="0" smtClean="0">
              <a:solidFill>
                <a:schemeClr val="bg1"/>
              </a:solidFill>
              <a:cs typeface="+mn-ea"/>
              <a:sym typeface="+mn-lt"/>
            </a:endParaRPr>
          </a:p>
        </p:txBody>
      </p:sp>
      <p:sp>
        <p:nvSpPr>
          <p:cNvPr id="1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75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50"/>
                                        <p:tgtEl>
                                          <p:spTgt spid="10"/>
                                        </p:tgtEl>
                                      </p:cBhvr>
                                    </p:animEffect>
                                    <p:anim calcmode="lin" valueType="num">
                                      <p:cBhvr>
                                        <p:cTn id="55" dur="750" fill="hold"/>
                                        <p:tgtEl>
                                          <p:spTgt spid="10"/>
                                        </p:tgtEl>
                                        <p:attrNameLst>
                                          <p:attrName>ppt_x</p:attrName>
                                        </p:attrNameLst>
                                      </p:cBhvr>
                                      <p:tavLst>
                                        <p:tav tm="0">
                                          <p:val>
                                            <p:strVal val="#ppt_x"/>
                                          </p:val>
                                        </p:tav>
                                        <p:tav tm="100000">
                                          <p:val>
                                            <p:strVal val="#ppt_x"/>
                                          </p:val>
                                        </p:tav>
                                      </p:tavLst>
                                    </p:anim>
                                    <p:anim calcmode="lin" valueType="num">
                                      <p:cBhvr>
                                        <p:cTn id="56" dur="75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750"/>
                                        <p:tgtEl>
                                          <p:spTgt spid="11"/>
                                        </p:tgtEl>
                                      </p:cBhvr>
                                    </p:animEffect>
                                    <p:anim calcmode="lin" valueType="num">
                                      <p:cBhvr>
                                        <p:cTn id="60" dur="750" fill="hold"/>
                                        <p:tgtEl>
                                          <p:spTgt spid="11"/>
                                        </p:tgtEl>
                                        <p:attrNameLst>
                                          <p:attrName>ppt_x</p:attrName>
                                        </p:attrNameLst>
                                      </p:cBhvr>
                                      <p:tavLst>
                                        <p:tav tm="0">
                                          <p:val>
                                            <p:strVal val="#ppt_x"/>
                                          </p:val>
                                        </p:tav>
                                        <p:tav tm="100000">
                                          <p:val>
                                            <p:strVal val="#ppt_x"/>
                                          </p:val>
                                        </p:tav>
                                      </p:tavLst>
                                    </p:anim>
                                    <p:anim calcmode="lin" valueType="num">
                                      <p:cBhvr>
                                        <p:cTn id="61" dur="75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750"/>
                                        <p:tgtEl>
                                          <p:spTgt spid="12"/>
                                        </p:tgtEl>
                                      </p:cBhvr>
                                    </p:animEffect>
                                    <p:anim calcmode="lin" valueType="num">
                                      <p:cBhvr>
                                        <p:cTn id="65" dur="750" fill="hold"/>
                                        <p:tgtEl>
                                          <p:spTgt spid="12"/>
                                        </p:tgtEl>
                                        <p:attrNameLst>
                                          <p:attrName>ppt_x</p:attrName>
                                        </p:attrNameLst>
                                      </p:cBhvr>
                                      <p:tavLst>
                                        <p:tav tm="0">
                                          <p:val>
                                            <p:strVal val="#ppt_x"/>
                                          </p:val>
                                        </p:tav>
                                        <p:tav tm="100000">
                                          <p:val>
                                            <p:strVal val="#ppt_x"/>
                                          </p:val>
                                        </p:tav>
                                      </p:tavLst>
                                    </p:anim>
                                    <p:anim calcmode="lin" valueType="num">
                                      <p:cBhvr>
                                        <p:cTn id="66" dur="75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750"/>
                                        <p:tgtEl>
                                          <p:spTgt spid="13"/>
                                        </p:tgtEl>
                                      </p:cBhvr>
                                    </p:animEffect>
                                    <p:anim calcmode="lin" valueType="num">
                                      <p:cBhvr>
                                        <p:cTn id="70" dur="750" fill="hold"/>
                                        <p:tgtEl>
                                          <p:spTgt spid="13"/>
                                        </p:tgtEl>
                                        <p:attrNameLst>
                                          <p:attrName>ppt_x</p:attrName>
                                        </p:attrNameLst>
                                      </p:cBhvr>
                                      <p:tavLst>
                                        <p:tav tm="0">
                                          <p:val>
                                            <p:strVal val="#ppt_x"/>
                                          </p:val>
                                        </p:tav>
                                        <p:tav tm="100000">
                                          <p:val>
                                            <p:strVal val="#ppt_x"/>
                                          </p:val>
                                        </p:tav>
                                      </p:tavLst>
                                    </p:anim>
                                    <p:anim calcmode="lin" valueType="num">
                                      <p:cBhvr>
                                        <p:cTn id="7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1" grpId="0"/>
      <p:bldP spid="12" grpId="0"/>
      <p:bldP spid="13" grpId="0"/>
      <p:bldP spid="15" grpId="0"/>
    </p:bldLst>
  </p:timing>
</p:sld>
</file>

<file path=ppt/theme/theme1.xml><?xml version="1.0" encoding="utf-8"?>
<a:theme xmlns:a="http://schemas.openxmlformats.org/drawingml/2006/main" name="Office 主题">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方正姚体 Agency FB">
      <a:majorFont>
        <a:latin typeface="Agency FB"/>
        <a:ea typeface="方正姚体"/>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9025</Words>
  <Application>WPS 演示</Application>
  <PresentationFormat>宽屏</PresentationFormat>
  <Paragraphs>407</Paragraphs>
  <Slides>24</Slides>
  <Notes>24</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方正姚体</vt:lpstr>
      <vt:lpstr>Arial Narrow</vt:lpstr>
      <vt:lpstr>Source Sans Pro Light</vt:lpstr>
      <vt:lpstr>MS PGothic</vt:lpstr>
      <vt:lpstr>汉仪长美黑简</vt:lpstr>
      <vt:lpstr>微软雅黑</vt:lpstr>
      <vt:lpstr>造字工房俊雅（非商用）常规体</vt:lpstr>
      <vt:lpstr>Open Sans</vt:lpstr>
      <vt:lpstr>楷体</vt:lpstr>
      <vt:lpstr>Calibri</vt:lpstr>
      <vt:lpstr>Open Sans Light</vt:lpstr>
      <vt:lpstr>Agency FB</vt:lpstr>
      <vt:lpstr>Arial Unicode MS</vt:lpstr>
      <vt:lpstr>小米兰亭_GB外压缩</vt:lpstr>
      <vt:lpstr>Gill Sans</vt:lpstr>
      <vt:lpstr>方正正纤黑简体</vt:lpstr>
      <vt:lpstr>黑体</vt:lpstr>
      <vt:lpstr>Source Sans Pro</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434</cp:revision>
  <dcterms:created xsi:type="dcterms:W3CDTF">2016-07-10T15:24:00Z</dcterms:created>
  <dcterms:modified xsi:type="dcterms:W3CDTF">2017-10-10T16:40:53Z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