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9"/>
  </p:handoutMasterIdLst>
  <p:sldIdLst>
    <p:sldId id="256" r:id="rId3"/>
    <p:sldId id="258" r:id="rId5"/>
    <p:sldId id="259" r:id="rId6"/>
    <p:sldId id="267" r:id="rId7"/>
    <p:sldId id="264" r:id="rId8"/>
    <p:sldId id="282" r:id="rId9"/>
    <p:sldId id="280" r:id="rId10"/>
    <p:sldId id="283" r:id="rId11"/>
    <p:sldId id="271" r:id="rId12"/>
    <p:sldId id="292" r:id="rId13"/>
    <p:sldId id="296" r:id="rId14"/>
    <p:sldId id="294" r:id="rId15"/>
    <p:sldId id="275" r:id="rId16"/>
    <p:sldId id="291" r:id="rId17"/>
    <p:sldId id="265" r:id="rId18"/>
    <p:sldId id="268" r:id="rId19"/>
    <p:sldId id="284" r:id="rId20"/>
    <p:sldId id="278" r:id="rId21"/>
    <p:sldId id="270" r:id="rId22"/>
    <p:sldId id="279" r:id="rId23"/>
    <p:sldId id="297" r:id="rId24"/>
    <p:sldId id="290" r:id="rId25"/>
    <p:sldId id="285" r:id="rId26"/>
    <p:sldId id="272" r:id="rId27"/>
    <p:sldId id="286" r:id="rId28"/>
    <p:sldId id="266" r:id="rId29"/>
    <p:sldId id="293" r:id="rId30"/>
    <p:sldId id="287" r:id="rId31"/>
    <p:sldId id="298" r:id="rId32"/>
    <p:sldId id="274" r:id="rId33"/>
    <p:sldId id="277" r:id="rId34"/>
    <p:sldId id="281" r:id="rId35"/>
    <p:sldId id="273" r:id="rId36"/>
    <p:sldId id="276" r:id="rId37"/>
    <p:sldId id="295" r:id="rId38"/>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5" d="100"/>
          <a:sy n="55" d="100"/>
        </p:scale>
        <p:origin x="-1962" y="-1158"/>
      </p:cViewPr>
      <p:guideLst>
        <p:guide orient="horz" pos="2160"/>
        <p:guide pos="3840"/>
      </p:guideLst>
    </p:cSldViewPr>
  </p:slideViewPr>
  <p:notesTextViewPr>
    <p:cViewPr>
      <p:scale>
        <a:sx n="100" d="100"/>
        <a:sy n="100" d="100"/>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Sheet1!$B$2</c:f>
              <c:numCache>
                <c:formatCode>General</c:formatCode>
                <c:ptCount val="1"/>
                <c:pt idx="0">
                  <c:v>100</c:v>
                </c:pt>
              </c:numCache>
            </c:numRef>
          </c:val>
        </c:ser>
        <c:ser>
          <c:idx val="1"/>
          <c:order val="1"/>
          <c:tx>
            <c:strRef>
              <c:f>Sheet1!$C$1</c:f>
              <c:strCache>
                <c:ptCount val="1"/>
                <c:pt idx="0">
                  <c:v>Series 2</c:v>
                </c:pt>
              </c:strCache>
            </c:strRef>
          </c:tx>
          <c:spPr>
            <a:solidFill>
              <a:schemeClr val="bg2"/>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Sheet1!$C$2</c:f>
              <c:numCache>
                <c:formatCode>General</c:formatCode>
                <c:ptCount val="1"/>
                <c:pt idx="0">
                  <c:v>90</c:v>
                </c:pt>
              </c:numCache>
            </c:numRef>
          </c:val>
        </c:ser>
        <c:ser>
          <c:idx val="2"/>
          <c:order val="2"/>
          <c:tx>
            <c:strRef>
              <c:f>Sheet1!$D$1</c:f>
              <c:strCache>
                <c:ptCount val="1"/>
                <c:pt idx="0">
                  <c:v>Series 3</c:v>
                </c:pt>
              </c:strCache>
            </c:strRef>
          </c:tx>
          <c:spPr>
            <a:solidFill>
              <a:schemeClr val="accent1"/>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Sheet1!$D$2</c:f>
              <c:numCache>
                <c:formatCode>General</c:formatCode>
                <c:ptCount val="1"/>
                <c:pt idx="0">
                  <c:v>50</c:v>
                </c:pt>
              </c:numCache>
            </c:numRef>
          </c:val>
        </c:ser>
        <c:ser>
          <c:idx val="3"/>
          <c:order val="3"/>
          <c:tx>
            <c:strRef>
              <c:f>Sheet1!$E$1</c:f>
              <c:strCache>
                <c:ptCount val="1"/>
                <c:pt idx="0">
                  <c:v>Series 32</c:v>
                </c:pt>
              </c:strCache>
            </c:strRef>
          </c:tx>
          <c:spPr>
            <a:solidFill>
              <a:schemeClr val="accent3"/>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trendline>
            <c:trendlineType val="linear"/>
            <c:dispRSqr val="0"/>
            <c:dispEq val="0"/>
          </c:trendline>
          <c:cat>
            <c:strRef>
              <c:f>Sheet1!$A$2</c:f>
              <c:strCache>
                <c:ptCount val="1"/>
                <c:pt idx="0">
                  <c:v>PROJECT 1</c:v>
                </c:pt>
              </c:strCache>
            </c:strRef>
          </c:cat>
          <c:val>
            <c:numRef>
              <c:f>Sheet1!$E$2</c:f>
              <c:numCache>
                <c:formatCode>General</c:formatCode>
                <c:ptCount val="1"/>
                <c:pt idx="0">
                  <c:v>40</c:v>
                </c:pt>
              </c:numCache>
            </c:numRef>
          </c:val>
        </c:ser>
        <c:dLbls>
          <c:showLegendKey val="0"/>
          <c:showVal val="0"/>
          <c:showCatName val="0"/>
          <c:showSerName val="0"/>
          <c:showPercent val="0"/>
          <c:showBubbleSize val="0"/>
        </c:dLbls>
        <c:gapWidth val="0"/>
        <c:overlap val="-20"/>
        <c:axId val="130574592"/>
        <c:axId val="130596864"/>
      </c:barChart>
      <c:catAx>
        <c:axId val="130574592"/>
        <c:scaling>
          <c:orientation val="maxMin"/>
        </c:scaling>
        <c:delete val="1"/>
        <c:axPos val="l"/>
        <c:minorGridlines>
          <c:spPr>
            <a:ln w="9525" cap="flat" cmpd="sng" algn="ctr">
              <a:solidFill>
                <a:prstClr val="black">
                  <a:tint val="50000"/>
                  <a:shade val="95000"/>
                  <a:satMod val="105000"/>
                </a:prstClr>
              </a:solidFill>
              <a:prstDash val="dash"/>
              <a:round/>
            </a:ln>
          </c:spPr>
        </c:minorGridlines>
        <c:numFmt formatCode="General" sourceLinked="0"/>
        <c:majorTickMark val="out"/>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130596864"/>
        <c:crosses val="autoZero"/>
        <c:auto val="0"/>
        <c:lblAlgn val="ctr"/>
        <c:lblOffset val="100"/>
        <c:noMultiLvlLbl val="0"/>
      </c:catAx>
      <c:valAx>
        <c:axId val="130596864"/>
        <c:scaling>
          <c:orientation val="minMax"/>
        </c:scaling>
        <c:delete val="1"/>
        <c:axPos val="t"/>
        <c:majorGridlines>
          <c:spPr>
            <a:ln w="9525" cap="flat" cmpd="sng" algn="ctr">
              <a:solidFill>
                <a:schemeClr val="bg1"/>
              </a:solidFill>
              <a:prstDash val="solid"/>
              <a:round/>
            </a:ln>
          </c:spPr>
        </c:majorGridlines>
        <c:numFmt formatCode="0.00%" sourceLinked="0"/>
        <c:majorTickMark val="cross"/>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130574592"/>
        <c:crosses val="autoZero"/>
        <c:crossBetween val="between"/>
      </c:valAx>
      <c:spPr>
        <a:noFill/>
        <a:ln w="25400">
          <a:solidFill>
            <a:schemeClr val="bg1">
              <a:lumMod val="85000"/>
              <a:alpha val="0"/>
            </a:schemeClr>
          </a:solidFill>
        </a:ln>
      </c:spPr>
    </c:plotArea>
    <c:plotVisOnly val="1"/>
    <c:dispBlanksAs val="gap"/>
    <c:showDLblsOverMax val="0"/>
  </c:chart>
  <c:txPr>
    <a:bodyPr/>
    <a:lstStyle/>
    <a:p>
      <a:pPr>
        <a:defRPr lang="zh-CN" sz="1000" b="1">
          <a:solidFill>
            <a:schemeClr val="tx1">
              <a:lumMod val="65000"/>
              <a:lumOff val="35000"/>
            </a:schemeClr>
          </a:solidFill>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Sheet1!$B$2</c:f>
              <c:numCache>
                <c:formatCode>General</c:formatCode>
                <c:ptCount val="1"/>
                <c:pt idx="0">
                  <c:v>100</c:v>
                </c:pt>
              </c:numCache>
            </c:numRef>
          </c:val>
        </c:ser>
        <c:ser>
          <c:idx val="1"/>
          <c:order val="1"/>
          <c:tx>
            <c:strRef>
              <c:f>Sheet1!$C$1</c:f>
              <c:strCache>
                <c:ptCount val="1"/>
                <c:pt idx="0">
                  <c:v>Series 2</c:v>
                </c:pt>
              </c:strCache>
            </c:strRef>
          </c:tx>
          <c:spPr>
            <a:solidFill>
              <a:schemeClr val="bg2"/>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Sheet1!$C$2</c:f>
              <c:numCache>
                <c:formatCode>General</c:formatCode>
                <c:ptCount val="1"/>
                <c:pt idx="0">
                  <c:v>90</c:v>
                </c:pt>
              </c:numCache>
            </c:numRef>
          </c:val>
        </c:ser>
        <c:ser>
          <c:idx val="2"/>
          <c:order val="2"/>
          <c:tx>
            <c:strRef>
              <c:f>Sheet1!$D$1</c:f>
              <c:strCache>
                <c:ptCount val="1"/>
                <c:pt idx="0">
                  <c:v>Series 3</c:v>
                </c:pt>
              </c:strCache>
            </c:strRef>
          </c:tx>
          <c:spPr>
            <a:solidFill>
              <a:schemeClr val="accent1"/>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Sheet1!$D$2</c:f>
              <c:numCache>
                <c:formatCode>General</c:formatCode>
                <c:ptCount val="1"/>
                <c:pt idx="0">
                  <c:v>50</c:v>
                </c:pt>
              </c:numCache>
            </c:numRef>
          </c:val>
        </c:ser>
        <c:ser>
          <c:idx val="3"/>
          <c:order val="3"/>
          <c:tx>
            <c:strRef>
              <c:f>Sheet1!$E$1</c:f>
              <c:strCache>
                <c:ptCount val="1"/>
                <c:pt idx="0">
                  <c:v>Series 32</c:v>
                </c:pt>
              </c:strCache>
            </c:strRef>
          </c:tx>
          <c:spPr>
            <a:solidFill>
              <a:schemeClr val="accent3"/>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trendline>
            <c:trendlineType val="linear"/>
            <c:dispRSqr val="0"/>
            <c:dispEq val="0"/>
          </c:trendline>
          <c:cat>
            <c:strRef>
              <c:f>Sheet1!$A$2</c:f>
              <c:strCache>
                <c:ptCount val="1"/>
                <c:pt idx="0">
                  <c:v>PROJECT 1</c:v>
                </c:pt>
              </c:strCache>
            </c:strRef>
          </c:cat>
          <c:val>
            <c:numRef>
              <c:f>Sheet1!$E$2</c:f>
              <c:numCache>
                <c:formatCode>General</c:formatCode>
                <c:ptCount val="1"/>
                <c:pt idx="0">
                  <c:v>40</c:v>
                </c:pt>
              </c:numCache>
            </c:numRef>
          </c:val>
        </c:ser>
        <c:dLbls>
          <c:showLegendKey val="0"/>
          <c:showVal val="0"/>
          <c:showCatName val="0"/>
          <c:showSerName val="0"/>
          <c:showPercent val="0"/>
          <c:showBubbleSize val="0"/>
        </c:dLbls>
        <c:gapWidth val="0"/>
        <c:overlap val="-20"/>
        <c:axId val="944080384"/>
        <c:axId val="944081920"/>
      </c:barChart>
      <c:catAx>
        <c:axId val="944080384"/>
        <c:scaling>
          <c:orientation val="maxMin"/>
        </c:scaling>
        <c:delete val="1"/>
        <c:axPos val="l"/>
        <c:minorGridlines>
          <c:spPr>
            <a:ln w="9525" cap="flat" cmpd="sng" algn="ctr">
              <a:solidFill>
                <a:prstClr val="black">
                  <a:tint val="50000"/>
                  <a:shade val="95000"/>
                  <a:satMod val="105000"/>
                </a:prstClr>
              </a:solidFill>
              <a:prstDash val="dash"/>
              <a:round/>
            </a:ln>
          </c:spPr>
        </c:minorGridlines>
        <c:numFmt formatCode="General" sourceLinked="0"/>
        <c:majorTickMark val="out"/>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944081920"/>
        <c:crosses val="autoZero"/>
        <c:auto val="0"/>
        <c:lblAlgn val="ctr"/>
        <c:lblOffset val="100"/>
        <c:noMultiLvlLbl val="0"/>
      </c:catAx>
      <c:valAx>
        <c:axId val="944081920"/>
        <c:scaling>
          <c:orientation val="minMax"/>
        </c:scaling>
        <c:delete val="1"/>
        <c:axPos val="t"/>
        <c:majorGridlines>
          <c:spPr>
            <a:ln w="9525" cap="flat" cmpd="sng" algn="ctr">
              <a:solidFill>
                <a:schemeClr val="bg1"/>
              </a:solidFill>
              <a:prstDash val="solid"/>
              <a:round/>
            </a:ln>
          </c:spPr>
        </c:majorGridlines>
        <c:numFmt formatCode="0.00%" sourceLinked="0"/>
        <c:majorTickMark val="cross"/>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944080384"/>
        <c:crosses val="autoZero"/>
        <c:crossBetween val="between"/>
      </c:valAx>
      <c:spPr>
        <a:noFill/>
        <a:ln w="25400">
          <a:solidFill>
            <a:schemeClr val="bg1">
              <a:lumMod val="85000"/>
              <a:alpha val="0"/>
            </a:schemeClr>
          </a:solidFill>
        </a:ln>
      </c:spPr>
    </c:plotArea>
    <c:plotVisOnly val="1"/>
    <c:dispBlanksAs val="gap"/>
    <c:showDLblsOverMax val="0"/>
  </c:chart>
  <c:txPr>
    <a:bodyPr/>
    <a:lstStyle/>
    <a:p>
      <a:pPr>
        <a:defRPr lang="zh-CN" sz="1000" b="1">
          <a:solidFill>
            <a:schemeClr val="tx1">
              <a:lumMod val="65000"/>
              <a:lumOff val="35000"/>
            </a:schemeClr>
          </a:solidFill>
        </a:defRPr>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96C53D-CDE9-44FC-9E2D-4577EFB88FE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DF9CA-F9B5-423C-87B2-497FABD2ED8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4978"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id-ID" altLang="zh-CN"/>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127006F-0B78-4046-9711-4452E1EE80BB}" type="slidenum">
              <a:rPr lang="en-US" altLang="zh-CN">
                <a:solidFill>
                  <a:srgbClr val="000000"/>
                </a:solidFill>
                <a:latin typeface="Arial" panose="020B0604020202020204" pitchFamily="34" charset="0"/>
              </a:rPr>
            </a:fld>
            <a:endParaRPr lang="en-US" altLang="zh-CN">
              <a:solidFill>
                <a:srgbClr val="000000"/>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矩形 6"/>
          <p:cNvSpPr/>
          <p:nvPr userDrawn="1"/>
        </p:nvSpPr>
        <p:spPr>
          <a:xfrm>
            <a:off x="0" y="0"/>
            <a:ext cx="12190413" cy="980728"/>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321489" y="202630"/>
            <a:ext cx="5845725" cy="706090"/>
          </a:xfrm>
        </p:spPr>
        <p:txBody>
          <a:bodyPr>
            <a:normAutofit/>
          </a:bodyPr>
          <a:lstStyle>
            <a:lvl1pPr algn="l">
              <a:defRPr sz="3600" b="1">
                <a:solidFill>
                  <a:schemeClr val="bg1"/>
                </a:solidFill>
                <a:effectLst>
                  <a:outerShdw blurRad="38100" dist="38100" dir="2700000" algn="tl">
                    <a:srgbClr val="000000">
                      <a:alpha val="43137"/>
                    </a:srgbClr>
                  </a:outerShdw>
                </a:effectLst>
              </a:defRPr>
            </a:lvl1pPr>
          </a:lstStyle>
          <a:p>
            <a:r>
              <a:rPr lang="zh-CN" altLang="en-US" smtClean="0"/>
              <a:t>单击此处编辑母版标题样式</a:t>
            </a:r>
            <a:endParaRPr lang="zh-CN" altLang="en-US"/>
          </a:p>
        </p:txBody>
      </p:sp>
      <p:sp>
        <p:nvSpPr>
          <p:cNvPr id="6" name="矩形 5"/>
          <p:cNvSpPr/>
          <p:nvPr userDrawn="1"/>
        </p:nvSpPr>
        <p:spPr>
          <a:xfrm>
            <a:off x="0" y="980728"/>
            <a:ext cx="12190413" cy="5877272"/>
          </a:xfrm>
          <a:prstGeom prst="rect">
            <a:avLst/>
          </a:prstGeom>
          <a:gradFill>
            <a:gsLst>
              <a:gs pos="0">
                <a:schemeClr val="bg1">
                  <a:alpha val="72000"/>
                </a:schemeClr>
              </a:gs>
              <a:gs pos="63000">
                <a:srgbClr val="FBFBFB"/>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6711351"/>
            <a:ext cx="12190413" cy="14664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97482" y="3717032"/>
            <a:ext cx="8280920"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矩形 12"/>
          <p:cNvSpPr/>
          <p:nvPr/>
        </p:nvSpPr>
        <p:spPr>
          <a:xfrm>
            <a:off x="622598" y="3878301"/>
            <a:ext cx="2917514" cy="615696"/>
          </a:xfrm>
          <a:prstGeom prst="rect">
            <a:avLst/>
          </a:prstGeom>
        </p:spPr>
        <p:txBody>
          <a:bodyPr wrap="none" lIns="121917" tIns="60958" rIns="121917" bIns="60958">
            <a:spAutoFit/>
          </a:bodyPr>
          <a:lstStyle/>
          <a:p>
            <a:r>
              <a:rPr lang="en-US" altLang="zh-CN" sz="3200" dirty="0">
                <a:solidFill>
                  <a:schemeClr val="bg1"/>
                </a:solidFill>
                <a:latin typeface="Impact" panose="020B0806030902050204" pitchFamily="34" charset="0"/>
              </a:rPr>
              <a:t>Company  Name</a:t>
            </a:r>
            <a:endParaRPr lang="en-US" altLang="zh-CN" sz="3200" dirty="0">
              <a:solidFill>
                <a:schemeClr val="bg1"/>
              </a:solidFill>
              <a:latin typeface="Impact" panose="020B0806030902050204" pitchFamily="34" charset="0"/>
            </a:endParaRPr>
          </a:p>
        </p:txBody>
      </p:sp>
      <p:sp>
        <p:nvSpPr>
          <p:cNvPr id="14" name="TextBox 13"/>
          <p:cNvSpPr txBox="1"/>
          <p:nvPr/>
        </p:nvSpPr>
        <p:spPr>
          <a:xfrm>
            <a:off x="622598" y="4310349"/>
            <a:ext cx="636327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医学研究动态</a:t>
            </a:r>
            <a:r>
              <a:rPr lang="en-US" altLang="zh-CN" sz="4800" b="1" dirty="0" smtClean="0">
                <a:solidFill>
                  <a:schemeClr val="bg1"/>
                </a:solidFill>
                <a:latin typeface="微软雅黑" panose="020B0503020204020204" pitchFamily="34" charset="-122"/>
                <a:ea typeface="微软雅黑" panose="020B0503020204020204" pitchFamily="34" charset="-122"/>
              </a:rPr>
              <a:t>PPT</a:t>
            </a:r>
            <a:r>
              <a:rPr lang="zh-CN" altLang="en-US" sz="4800" b="1" dirty="0">
                <a:solidFill>
                  <a:schemeClr val="bg1"/>
                </a:solidFill>
                <a:latin typeface="微软雅黑" panose="020B0503020204020204" pitchFamily="34" charset="-122"/>
                <a:ea typeface="微软雅黑" panose="020B0503020204020204" pitchFamily="34" charset="-122"/>
              </a:rPr>
              <a:t>模板</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622598" y="5063436"/>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pic>
        <p:nvPicPr>
          <p:cNvPr id="2" name="雅尼 - With An Orchid.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544289" y="-189959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53" presetClass="entr" presetSubtype="528"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fltVal val="0.5"/>
                                          </p:val>
                                        </p:tav>
                                        <p:tav tm="100000">
                                          <p:val>
                                            <p:strVal val="#ppt_x"/>
                                          </p:val>
                                        </p:tav>
                                      </p:tavLst>
                                    </p:anim>
                                    <p:anim calcmode="lin" valueType="num">
                                      <p:cBhvr>
                                        <p:cTn id="22" dur="1000" fill="hold"/>
                                        <p:tgtEl>
                                          <p:spTgt spid="14"/>
                                        </p:tgtEl>
                                        <p:attrNameLst>
                                          <p:attrName>ppt_y</p:attrName>
                                        </p:attrNameLst>
                                      </p:cBhvr>
                                      <p:tavLst>
                                        <p:tav tm="0">
                                          <p:val>
                                            <p:fltVal val="0.5"/>
                                          </p:val>
                                        </p:tav>
                                        <p:tav tm="100000">
                                          <p:val>
                                            <p:strVal val="#ppt_y"/>
                                          </p:val>
                                        </p:tav>
                                      </p:tavLst>
                                    </p:anim>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2"/>
                </p:tgtEl>
              </p:cMediaNode>
            </p:audio>
          </p:childTnLst>
        </p:cTn>
      </p:par>
    </p:tnLst>
    <p:bldLst>
      <p:bldP spid="3" grpId="0" animBg="1"/>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1026451" y="1719210"/>
            <a:ext cx="3946970" cy="1618764"/>
            <a:chOff x="769938" y="1289407"/>
            <a:chExt cx="2960613" cy="1214073"/>
          </a:xfrm>
        </p:grpSpPr>
        <p:sp>
          <p:nvSpPr>
            <p:cNvPr id="68" name="Freeform 67"/>
            <p:cNvSpPr/>
            <p:nvPr/>
          </p:nvSpPr>
          <p:spPr>
            <a:xfrm>
              <a:off x="769938" y="1289407"/>
              <a:ext cx="849852" cy="1214073"/>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tx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1"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01</a:t>
              </a:r>
              <a:endParaRPr lang="en-US" sz="3100" dirty="0">
                <a:latin typeface="+mn-ea"/>
              </a:endParaRPr>
            </a:p>
          </p:txBody>
        </p:sp>
        <p:sp>
          <p:nvSpPr>
            <p:cNvPr id="69" name="Freeform 68"/>
            <p:cNvSpPr/>
            <p:nvPr/>
          </p:nvSpPr>
          <p:spPr>
            <a:xfrm>
              <a:off x="1619787" y="1289409"/>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3" rIns="52493" bIns="52494" numCol="1" spcCol="1270" anchor="ctr" anchorCtr="0">
              <a:noAutofit/>
            </a:bodyPr>
            <a:lstStyle/>
            <a:p>
              <a:pPr marL="304800" lvl="1" indent="-304800" defTabSz="1303655">
                <a:lnSpc>
                  <a:spcPct val="90000"/>
                </a:lnSpc>
                <a:spcBef>
                  <a:spcPct val="0"/>
                </a:spcBef>
                <a:spcAft>
                  <a:spcPct val="15000"/>
                </a:spcAft>
                <a:buChar char="•"/>
              </a:pPr>
              <a:endParaRPr lang="en-US" sz="2900" dirty="0">
                <a:latin typeface="+mn-ea"/>
              </a:endParaRPr>
            </a:p>
            <a:p>
              <a:pPr marL="304800" lvl="1" indent="-304800" defTabSz="1303655">
                <a:lnSpc>
                  <a:spcPct val="90000"/>
                </a:lnSpc>
                <a:spcBef>
                  <a:spcPct val="0"/>
                </a:spcBef>
                <a:spcAft>
                  <a:spcPct val="15000"/>
                </a:spcAft>
                <a:buChar char="•"/>
              </a:pPr>
              <a:endParaRPr lang="en-US" sz="2900" dirty="0">
                <a:latin typeface="+mn-ea"/>
              </a:endParaRPr>
            </a:p>
          </p:txBody>
        </p:sp>
        <p:grpSp>
          <p:nvGrpSpPr>
            <p:cNvPr id="81" name="Group 80"/>
            <p:cNvGrpSpPr/>
            <p:nvPr/>
          </p:nvGrpSpPr>
          <p:grpSpPr>
            <a:xfrm>
              <a:off x="1691650" y="1441601"/>
              <a:ext cx="1981294" cy="463299"/>
              <a:chOff x="4033795" y="2061675"/>
              <a:chExt cx="1981294" cy="463299"/>
            </a:xfrm>
          </p:grpSpPr>
          <p:sp>
            <p:nvSpPr>
              <p:cNvPr id="82" name="Text Placeholder 3"/>
              <p:cNvSpPr txBox="1"/>
              <p:nvPr/>
            </p:nvSpPr>
            <p:spPr>
              <a:xfrm>
                <a:off x="4399178"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en-US" sz="1300" dirty="0">
                  <a:solidFill>
                    <a:schemeClr val="tx1">
                      <a:lumMod val="65000"/>
                      <a:lumOff val="35000"/>
                    </a:schemeClr>
                  </a:solidFill>
                  <a:latin typeface="+mn-ea"/>
                </a:endParaRPr>
              </a:p>
            </p:txBody>
          </p:sp>
          <p:sp>
            <p:nvSpPr>
              <p:cNvPr id="83" name="Rectangle 82"/>
              <p:cNvSpPr/>
              <p:nvPr/>
            </p:nvSpPr>
            <p:spPr>
              <a:xfrm>
                <a:off x="4033795" y="2061675"/>
                <a:ext cx="49" cy="427040"/>
              </a:xfrm>
              <a:prstGeom prst="rect">
                <a:avLst/>
              </a:prstGeom>
            </p:spPr>
            <p:txBody>
              <a:bodyPr wrap="none" lIns="0" tIns="0" rIns="0" bIns="0">
                <a:spAutoFit/>
              </a:bodyPr>
              <a:lstStyle/>
              <a:p>
                <a:endParaRPr lang="en-US" sz="3700" dirty="0">
                  <a:solidFill>
                    <a:schemeClr val="tx1">
                      <a:lumMod val="65000"/>
                      <a:lumOff val="35000"/>
                    </a:schemeClr>
                  </a:solidFill>
                  <a:latin typeface="+mn-ea"/>
                </a:endParaRPr>
              </a:p>
            </p:txBody>
          </p:sp>
        </p:grpSp>
      </p:grpSp>
      <p:grpSp>
        <p:nvGrpSpPr>
          <p:cNvPr id="116" name="Group 115"/>
          <p:cNvGrpSpPr/>
          <p:nvPr/>
        </p:nvGrpSpPr>
        <p:grpSpPr>
          <a:xfrm>
            <a:off x="1026451" y="3070483"/>
            <a:ext cx="3946970" cy="1618763"/>
            <a:chOff x="769938" y="2302862"/>
            <a:chExt cx="2960613" cy="1214072"/>
          </a:xfrm>
        </p:grpSpPr>
        <p:sp>
          <p:nvSpPr>
            <p:cNvPr id="70" name="Freeform 69"/>
            <p:cNvSpPr/>
            <p:nvPr/>
          </p:nvSpPr>
          <p:spPr>
            <a:xfrm>
              <a:off x="769938" y="2302862"/>
              <a:ext cx="849852" cy="1214072"/>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bg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0"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02</a:t>
              </a:r>
              <a:endParaRPr lang="en-US" sz="3100" dirty="0">
                <a:latin typeface="+mn-ea"/>
              </a:endParaRPr>
            </a:p>
          </p:txBody>
        </p:sp>
        <p:sp>
          <p:nvSpPr>
            <p:cNvPr id="71" name="Freeform 70"/>
            <p:cNvSpPr/>
            <p:nvPr/>
          </p:nvSpPr>
          <p:spPr>
            <a:xfrm>
              <a:off x="1619787" y="2302862"/>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4" rIns="52493" bIns="52493"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84" name="Group 83"/>
            <p:cNvGrpSpPr/>
            <p:nvPr/>
          </p:nvGrpSpPr>
          <p:grpSpPr>
            <a:xfrm>
              <a:off x="1691650" y="2473000"/>
              <a:ext cx="1981294" cy="463299"/>
              <a:chOff x="4033795" y="2061675"/>
              <a:chExt cx="1981294" cy="463299"/>
            </a:xfrm>
          </p:grpSpPr>
          <p:sp>
            <p:nvSpPr>
              <p:cNvPr id="85" name="Text Placeholder 3"/>
              <p:cNvSpPr txBox="1"/>
              <p:nvPr/>
            </p:nvSpPr>
            <p:spPr>
              <a:xfrm>
                <a:off x="4399178"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en-US" altLang="zh-CN" sz="1300" dirty="0">
                  <a:solidFill>
                    <a:schemeClr val="tx1">
                      <a:lumMod val="65000"/>
                      <a:lumOff val="35000"/>
                    </a:schemeClr>
                  </a:solidFill>
                  <a:latin typeface="+mn-ea"/>
                </a:endParaRPr>
              </a:p>
            </p:txBody>
          </p:sp>
          <p:sp>
            <p:nvSpPr>
              <p:cNvPr id="86" name="Rectangle 85"/>
              <p:cNvSpPr/>
              <p:nvPr/>
            </p:nvSpPr>
            <p:spPr>
              <a:xfrm>
                <a:off x="4033795" y="2061675"/>
                <a:ext cx="49" cy="427040"/>
              </a:xfrm>
              <a:prstGeom prst="rect">
                <a:avLst/>
              </a:prstGeom>
            </p:spPr>
            <p:txBody>
              <a:bodyPr wrap="none" lIns="0" tIns="0" rIns="0" bIns="0">
                <a:spAutoFit/>
              </a:bodyPr>
              <a:lstStyle/>
              <a:p>
                <a:endParaRPr lang="en-US" sz="3700" dirty="0">
                  <a:solidFill>
                    <a:schemeClr val="tx1">
                      <a:lumMod val="65000"/>
                      <a:lumOff val="35000"/>
                    </a:schemeClr>
                  </a:solidFill>
                  <a:latin typeface="+mn-ea"/>
                </a:endParaRPr>
              </a:p>
            </p:txBody>
          </p:sp>
        </p:grpSp>
      </p:grpSp>
      <p:grpSp>
        <p:nvGrpSpPr>
          <p:cNvPr id="117" name="Group 116"/>
          <p:cNvGrpSpPr/>
          <p:nvPr/>
        </p:nvGrpSpPr>
        <p:grpSpPr>
          <a:xfrm>
            <a:off x="1026451" y="4421754"/>
            <a:ext cx="3946970" cy="1618764"/>
            <a:chOff x="769938" y="3316315"/>
            <a:chExt cx="2960613" cy="1214073"/>
          </a:xfrm>
        </p:grpSpPr>
        <p:sp>
          <p:nvSpPr>
            <p:cNvPr id="72" name="Freeform 71"/>
            <p:cNvSpPr/>
            <p:nvPr/>
          </p:nvSpPr>
          <p:spPr>
            <a:xfrm>
              <a:off x="769938" y="3316316"/>
              <a:ext cx="849852" cy="1214072"/>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0"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03</a:t>
              </a:r>
              <a:endParaRPr lang="en-US" sz="3100" dirty="0">
                <a:latin typeface="+mn-ea"/>
              </a:endParaRPr>
            </a:p>
          </p:txBody>
        </p:sp>
        <p:sp>
          <p:nvSpPr>
            <p:cNvPr id="73" name="Freeform 72"/>
            <p:cNvSpPr/>
            <p:nvPr/>
          </p:nvSpPr>
          <p:spPr>
            <a:xfrm>
              <a:off x="1619787" y="3316315"/>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4" rIns="52493" bIns="52493"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87" name="Group 86"/>
            <p:cNvGrpSpPr/>
            <p:nvPr/>
          </p:nvGrpSpPr>
          <p:grpSpPr>
            <a:xfrm>
              <a:off x="1691650" y="3476294"/>
              <a:ext cx="1981294" cy="463299"/>
              <a:chOff x="4033795" y="2061675"/>
              <a:chExt cx="1981294" cy="463299"/>
            </a:xfrm>
          </p:grpSpPr>
          <p:sp>
            <p:nvSpPr>
              <p:cNvPr id="88" name="Text Placeholder 3"/>
              <p:cNvSpPr txBox="1"/>
              <p:nvPr/>
            </p:nvSpPr>
            <p:spPr>
              <a:xfrm>
                <a:off x="4399178"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en-US" altLang="zh-CN" sz="1300" dirty="0">
                  <a:solidFill>
                    <a:schemeClr val="tx1">
                      <a:lumMod val="65000"/>
                      <a:lumOff val="35000"/>
                    </a:schemeClr>
                  </a:solidFill>
                  <a:latin typeface="+mn-ea"/>
                </a:endParaRPr>
              </a:p>
            </p:txBody>
          </p:sp>
          <p:sp>
            <p:nvSpPr>
              <p:cNvPr id="89" name="Rectangle 88"/>
              <p:cNvSpPr/>
              <p:nvPr/>
            </p:nvSpPr>
            <p:spPr>
              <a:xfrm>
                <a:off x="4033795" y="2061675"/>
                <a:ext cx="49" cy="427040"/>
              </a:xfrm>
              <a:prstGeom prst="rect">
                <a:avLst/>
              </a:prstGeom>
            </p:spPr>
            <p:txBody>
              <a:bodyPr wrap="none" lIns="0" tIns="0" rIns="0" bIns="0">
                <a:spAutoFit/>
              </a:bodyPr>
              <a:lstStyle/>
              <a:p>
                <a:endParaRPr lang="en-US" sz="3700" dirty="0">
                  <a:solidFill>
                    <a:schemeClr val="tx1">
                      <a:lumMod val="65000"/>
                      <a:lumOff val="35000"/>
                    </a:schemeClr>
                  </a:solidFill>
                  <a:latin typeface="+mn-ea"/>
                </a:endParaRPr>
              </a:p>
            </p:txBody>
          </p:sp>
        </p:grpSp>
      </p:grpSp>
      <p:grpSp>
        <p:nvGrpSpPr>
          <p:cNvPr id="119" name="Group 118"/>
          <p:cNvGrpSpPr/>
          <p:nvPr/>
        </p:nvGrpSpPr>
        <p:grpSpPr>
          <a:xfrm>
            <a:off x="7216993" y="1719210"/>
            <a:ext cx="3946970" cy="1618764"/>
            <a:chOff x="5413449" y="1289407"/>
            <a:chExt cx="2960613" cy="1214073"/>
          </a:xfrm>
        </p:grpSpPr>
        <p:sp>
          <p:nvSpPr>
            <p:cNvPr id="45" name="Freeform 44"/>
            <p:cNvSpPr/>
            <p:nvPr/>
          </p:nvSpPr>
          <p:spPr>
            <a:xfrm flipH="1">
              <a:off x="7524210" y="1289407"/>
              <a:ext cx="849852" cy="1214073"/>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1"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04</a:t>
              </a:r>
              <a:endParaRPr lang="en-US" sz="3100" dirty="0">
                <a:latin typeface="+mn-ea"/>
              </a:endParaRPr>
            </a:p>
          </p:txBody>
        </p:sp>
        <p:sp>
          <p:nvSpPr>
            <p:cNvPr id="46" name="Freeform 45"/>
            <p:cNvSpPr/>
            <p:nvPr/>
          </p:nvSpPr>
          <p:spPr>
            <a:xfrm flipH="1">
              <a:off x="5413449" y="1289409"/>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3" rIns="52493" bIns="52494"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94" name="Group 93"/>
            <p:cNvGrpSpPr/>
            <p:nvPr/>
          </p:nvGrpSpPr>
          <p:grpSpPr>
            <a:xfrm>
              <a:off x="5473970" y="1441601"/>
              <a:ext cx="1978380" cy="463299"/>
              <a:chOff x="3998844" y="2061675"/>
              <a:chExt cx="1978380" cy="463299"/>
            </a:xfrm>
          </p:grpSpPr>
          <p:sp>
            <p:nvSpPr>
              <p:cNvPr id="95" name="Text Placeholder 3"/>
              <p:cNvSpPr txBox="1"/>
              <p:nvPr/>
            </p:nvSpPr>
            <p:spPr>
              <a:xfrm>
                <a:off x="3998844"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zh-CN" altLang="en-US" sz="1300" dirty="0">
                  <a:solidFill>
                    <a:schemeClr val="tx1">
                      <a:lumMod val="65000"/>
                      <a:lumOff val="35000"/>
                    </a:schemeClr>
                  </a:solidFill>
                  <a:latin typeface="+mn-ea"/>
                </a:endParaRPr>
              </a:p>
            </p:txBody>
          </p:sp>
          <p:sp>
            <p:nvSpPr>
              <p:cNvPr id="96" name="Rectangle 95"/>
              <p:cNvSpPr/>
              <p:nvPr/>
            </p:nvSpPr>
            <p:spPr>
              <a:xfrm>
                <a:off x="5977175" y="2061675"/>
                <a:ext cx="49" cy="427040"/>
              </a:xfrm>
              <a:prstGeom prst="rect">
                <a:avLst/>
              </a:prstGeom>
            </p:spPr>
            <p:txBody>
              <a:bodyPr wrap="none" lIns="0" tIns="0" rIns="0" bIns="0">
                <a:spAutoFit/>
              </a:bodyPr>
              <a:lstStyle/>
              <a:p>
                <a:pPr algn="r"/>
                <a:endParaRPr lang="en-US" sz="3700" dirty="0">
                  <a:solidFill>
                    <a:schemeClr val="tx1">
                      <a:lumMod val="65000"/>
                      <a:lumOff val="35000"/>
                    </a:schemeClr>
                  </a:solidFill>
                  <a:latin typeface="+mn-ea"/>
                </a:endParaRPr>
              </a:p>
            </p:txBody>
          </p:sp>
        </p:grpSp>
      </p:grpSp>
      <p:grpSp>
        <p:nvGrpSpPr>
          <p:cNvPr id="120" name="Group 119"/>
          <p:cNvGrpSpPr/>
          <p:nvPr/>
        </p:nvGrpSpPr>
        <p:grpSpPr>
          <a:xfrm>
            <a:off x="7216993" y="3070483"/>
            <a:ext cx="3946970" cy="1618763"/>
            <a:chOff x="5413449" y="2302862"/>
            <a:chExt cx="2960613" cy="1214072"/>
          </a:xfrm>
        </p:grpSpPr>
        <p:sp>
          <p:nvSpPr>
            <p:cNvPr id="48" name="Freeform 47"/>
            <p:cNvSpPr/>
            <p:nvPr/>
          </p:nvSpPr>
          <p:spPr>
            <a:xfrm flipH="1">
              <a:off x="7524210" y="2302862"/>
              <a:ext cx="849852" cy="1214072"/>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0"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05</a:t>
              </a:r>
              <a:endParaRPr lang="en-US" sz="3100" dirty="0">
                <a:latin typeface="+mn-ea"/>
              </a:endParaRPr>
            </a:p>
          </p:txBody>
        </p:sp>
        <p:sp>
          <p:nvSpPr>
            <p:cNvPr id="63" name="Freeform 62"/>
            <p:cNvSpPr/>
            <p:nvPr/>
          </p:nvSpPr>
          <p:spPr>
            <a:xfrm flipH="1">
              <a:off x="5413449" y="2302862"/>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4" rIns="52493" bIns="52493"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97" name="Group 96"/>
            <p:cNvGrpSpPr/>
            <p:nvPr/>
          </p:nvGrpSpPr>
          <p:grpSpPr>
            <a:xfrm>
              <a:off x="5473970" y="2465297"/>
              <a:ext cx="1978380" cy="463299"/>
              <a:chOff x="3998844" y="2061675"/>
              <a:chExt cx="1978380" cy="463299"/>
            </a:xfrm>
          </p:grpSpPr>
          <p:sp>
            <p:nvSpPr>
              <p:cNvPr id="98" name="Text Placeholder 3"/>
              <p:cNvSpPr txBox="1"/>
              <p:nvPr/>
            </p:nvSpPr>
            <p:spPr>
              <a:xfrm>
                <a:off x="3998844"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zh-CN" altLang="en-US" sz="1300" dirty="0">
                  <a:solidFill>
                    <a:schemeClr val="tx1">
                      <a:lumMod val="65000"/>
                      <a:lumOff val="35000"/>
                    </a:schemeClr>
                  </a:solidFill>
                  <a:latin typeface="+mn-ea"/>
                </a:endParaRPr>
              </a:p>
            </p:txBody>
          </p:sp>
          <p:sp>
            <p:nvSpPr>
              <p:cNvPr id="99" name="Rectangle 98"/>
              <p:cNvSpPr/>
              <p:nvPr/>
            </p:nvSpPr>
            <p:spPr>
              <a:xfrm>
                <a:off x="5977175" y="2061675"/>
                <a:ext cx="49" cy="427040"/>
              </a:xfrm>
              <a:prstGeom prst="rect">
                <a:avLst/>
              </a:prstGeom>
            </p:spPr>
            <p:txBody>
              <a:bodyPr wrap="none" lIns="0" tIns="0" rIns="0" bIns="0">
                <a:spAutoFit/>
              </a:bodyPr>
              <a:lstStyle/>
              <a:p>
                <a:pPr algn="r"/>
                <a:endParaRPr lang="en-US" sz="3700" dirty="0">
                  <a:solidFill>
                    <a:schemeClr val="tx1">
                      <a:lumMod val="65000"/>
                      <a:lumOff val="35000"/>
                    </a:schemeClr>
                  </a:solidFill>
                  <a:latin typeface="+mn-ea"/>
                </a:endParaRPr>
              </a:p>
            </p:txBody>
          </p:sp>
        </p:grpSp>
      </p:grpSp>
      <p:grpSp>
        <p:nvGrpSpPr>
          <p:cNvPr id="121" name="Group 120"/>
          <p:cNvGrpSpPr/>
          <p:nvPr/>
        </p:nvGrpSpPr>
        <p:grpSpPr>
          <a:xfrm>
            <a:off x="7216993" y="4421754"/>
            <a:ext cx="3946970" cy="1618764"/>
            <a:chOff x="5413449" y="3316315"/>
            <a:chExt cx="2960613" cy="1214073"/>
          </a:xfrm>
        </p:grpSpPr>
        <p:sp>
          <p:nvSpPr>
            <p:cNvPr id="64" name="Freeform 63"/>
            <p:cNvSpPr/>
            <p:nvPr/>
          </p:nvSpPr>
          <p:spPr>
            <a:xfrm flipH="1">
              <a:off x="7524210" y="3316316"/>
              <a:ext cx="849852" cy="1214072"/>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0"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06</a:t>
              </a:r>
              <a:endParaRPr lang="en-US" sz="3100" dirty="0">
                <a:latin typeface="+mn-ea"/>
              </a:endParaRPr>
            </a:p>
          </p:txBody>
        </p:sp>
        <p:sp>
          <p:nvSpPr>
            <p:cNvPr id="65" name="Freeform 64"/>
            <p:cNvSpPr/>
            <p:nvPr/>
          </p:nvSpPr>
          <p:spPr>
            <a:xfrm flipH="1">
              <a:off x="5413449" y="3316315"/>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4" rIns="52493" bIns="52493"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102" name="Group 101"/>
            <p:cNvGrpSpPr/>
            <p:nvPr/>
          </p:nvGrpSpPr>
          <p:grpSpPr>
            <a:xfrm>
              <a:off x="5473970" y="3463379"/>
              <a:ext cx="1978380" cy="463299"/>
              <a:chOff x="3998844" y="2061675"/>
              <a:chExt cx="1978380" cy="463299"/>
            </a:xfrm>
          </p:grpSpPr>
          <p:sp>
            <p:nvSpPr>
              <p:cNvPr id="105" name="Text Placeholder 3"/>
              <p:cNvSpPr txBox="1"/>
              <p:nvPr/>
            </p:nvSpPr>
            <p:spPr>
              <a:xfrm>
                <a:off x="3998844"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zh-CN" altLang="en-US" sz="1300" dirty="0">
                  <a:solidFill>
                    <a:schemeClr val="tx1">
                      <a:lumMod val="65000"/>
                      <a:lumOff val="35000"/>
                    </a:schemeClr>
                  </a:solidFill>
                  <a:latin typeface="+mn-ea"/>
                </a:endParaRPr>
              </a:p>
            </p:txBody>
          </p:sp>
          <p:sp>
            <p:nvSpPr>
              <p:cNvPr id="108" name="Rectangle 107"/>
              <p:cNvSpPr/>
              <p:nvPr/>
            </p:nvSpPr>
            <p:spPr>
              <a:xfrm>
                <a:off x="5977175" y="2061675"/>
                <a:ext cx="49" cy="427040"/>
              </a:xfrm>
              <a:prstGeom prst="rect">
                <a:avLst/>
              </a:prstGeom>
            </p:spPr>
            <p:txBody>
              <a:bodyPr wrap="none" lIns="0" tIns="0" rIns="0" bIns="0">
                <a:spAutoFit/>
              </a:bodyPr>
              <a:lstStyle/>
              <a:p>
                <a:pPr algn="r"/>
                <a:endParaRPr lang="en-US" sz="3700" dirty="0">
                  <a:solidFill>
                    <a:schemeClr val="tx1">
                      <a:lumMod val="65000"/>
                      <a:lumOff val="35000"/>
                    </a:schemeClr>
                  </a:solidFill>
                  <a:latin typeface="+mn-ea"/>
                </a:endParaRPr>
              </a:p>
            </p:txBody>
          </p:sp>
        </p:grpSp>
      </p:grpSp>
      <p:sp>
        <p:nvSpPr>
          <p:cNvPr id="112" name="Freeform 111"/>
          <p:cNvSpPr/>
          <p:nvPr/>
        </p:nvSpPr>
        <p:spPr>
          <a:xfrm>
            <a:off x="5546870" y="1662386"/>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tx2">
              <a:lumMod val="75000"/>
            </a:schemeClr>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endParaRPr lang="en-US" sz="3200" dirty="0">
              <a:latin typeface="+mn-ea"/>
            </a:endParaRPr>
          </a:p>
        </p:txBody>
      </p:sp>
      <p:sp>
        <p:nvSpPr>
          <p:cNvPr id="113" name="Freeform 112"/>
          <p:cNvSpPr/>
          <p:nvPr/>
        </p:nvSpPr>
        <p:spPr>
          <a:xfrm>
            <a:off x="5546870" y="3057961"/>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1"/>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endParaRPr lang="en-US" sz="5300" dirty="0">
              <a:latin typeface="+mn-ea"/>
            </a:endParaRPr>
          </a:p>
        </p:txBody>
      </p:sp>
      <p:sp>
        <p:nvSpPr>
          <p:cNvPr id="114" name="Freeform 113"/>
          <p:cNvSpPr/>
          <p:nvPr/>
        </p:nvSpPr>
        <p:spPr>
          <a:xfrm>
            <a:off x="5546870" y="4453536"/>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endParaRPr lang="en-US" kern="1200" dirty="0">
              <a:solidFill>
                <a:schemeClr val="bg1"/>
              </a:solidFill>
              <a:latin typeface="+mn-ea"/>
            </a:endParaRPr>
          </a:p>
        </p:txBody>
      </p:sp>
      <p:sp>
        <p:nvSpPr>
          <p:cNvPr id="47" name="Freeform 143"/>
          <p:cNvSpPr>
            <a:spLocks noEditPoints="1"/>
          </p:cNvSpPr>
          <p:nvPr/>
        </p:nvSpPr>
        <p:spPr bwMode="auto">
          <a:xfrm>
            <a:off x="5840181" y="4786637"/>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9" name="Freeform 92"/>
          <p:cNvSpPr>
            <a:spLocks noEditPoints="1"/>
          </p:cNvSpPr>
          <p:nvPr/>
        </p:nvSpPr>
        <p:spPr bwMode="auto">
          <a:xfrm>
            <a:off x="5867694" y="3377694"/>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0" name="组合 49"/>
          <p:cNvGrpSpPr/>
          <p:nvPr/>
        </p:nvGrpSpPr>
        <p:grpSpPr>
          <a:xfrm>
            <a:off x="5883503" y="2009367"/>
            <a:ext cx="427511" cy="400051"/>
            <a:chOff x="6661150" y="233363"/>
            <a:chExt cx="320675" cy="300038"/>
          </a:xfrm>
          <a:solidFill>
            <a:schemeClr val="bg1"/>
          </a:solidFill>
        </p:grpSpPr>
        <p:sp>
          <p:nvSpPr>
            <p:cNvPr id="51"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2"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3"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4"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13"/>
                                        </p:tgtEl>
                                        <p:attrNameLst>
                                          <p:attrName>style.visibility</p:attrName>
                                        </p:attrNameLst>
                                      </p:cBhvr>
                                      <p:to>
                                        <p:strVal val="visible"/>
                                      </p:to>
                                    </p:set>
                                    <p:anim calcmode="lin" valueType="num">
                                      <p:cBhvr>
                                        <p:cTn id="12" dur="500" fill="hold"/>
                                        <p:tgtEl>
                                          <p:spTgt spid="113"/>
                                        </p:tgtEl>
                                        <p:attrNameLst>
                                          <p:attrName>ppt_w</p:attrName>
                                        </p:attrNameLst>
                                      </p:cBhvr>
                                      <p:tavLst>
                                        <p:tav tm="0">
                                          <p:val>
                                            <p:fltVal val="0"/>
                                          </p:val>
                                        </p:tav>
                                        <p:tav tm="100000">
                                          <p:val>
                                            <p:strVal val="#ppt_w"/>
                                          </p:val>
                                        </p:tav>
                                      </p:tavLst>
                                    </p:anim>
                                    <p:anim calcmode="lin" valueType="num">
                                      <p:cBhvr>
                                        <p:cTn id="13" dur="500" fill="hold"/>
                                        <p:tgtEl>
                                          <p:spTgt spid="11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p:cTn id="17" dur="500" fill="hold"/>
                                        <p:tgtEl>
                                          <p:spTgt spid="114"/>
                                        </p:tgtEl>
                                        <p:attrNameLst>
                                          <p:attrName>ppt_w</p:attrName>
                                        </p:attrNameLst>
                                      </p:cBhvr>
                                      <p:tavLst>
                                        <p:tav tm="0">
                                          <p:val>
                                            <p:fltVal val="0"/>
                                          </p:val>
                                        </p:tav>
                                        <p:tav tm="100000">
                                          <p:val>
                                            <p:strVal val="#ppt_w"/>
                                          </p:val>
                                        </p:tav>
                                      </p:tavLst>
                                    </p:anim>
                                    <p:anim calcmode="lin" valueType="num">
                                      <p:cBhvr>
                                        <p:cTn id="18" dur="500" fill="hold"/>
                                        <p:tgtEl>
                                          <p:spTgt spid="11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115"/>
                                        </p:tgtEl>
                                        <p:attrNameLst>
                                          <p:attrName>style.visibility</p:attrName>
                                        </p:attrNameLst>
                                      </p:cBhvr>
                                      <p:to>
                                        <p:strVal val="visible"/>
                                      </p:to>
                                    </p:set>
                                    <p:anim calcmode="lin" valueType="num">
                                      <p:cBhvr additive="base">
                                        <p:cTn id="22" dur="500" fill="hold"/>
                                        <p:tgtEl>
                                          <p:spTgt spid="115"/>
                                        </p:tgtEl>
                                        <p:attrNameLst>
                                          <p:attrName>ppt_x</p:attrName>
                                        </p:attrNameLst>
                                      </p:cBhvr>
                                      <p:tavLst>
                                        <p:tav tm="0">
                                          <p:val>
                                            <p:strVal val="#ppt_x"/>
                                          </p:val>
                                        </p:tav>
                                        <p:tav tm="100000">
                                          <p:val>
                                            <p:strVal val="#ppt_x"/>
                                          </p:val>
                                        </p:tav>
                                      </p:tavLst>
                                    </p:anim>
                                    <p:anim calcmode="lin" valueType="num">
                                      <p:cBhvr additive="base">
                                        <p:cTn id="23" dur="500" fill="hold"/>
                                        <p:tgtEl>
                                          <p:spTgt spid="11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accel="50000" decel="50000" fill="hold" nodeType="after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500" fill="hold"/>
                                        <p:tgtEl>
                                          <p:spTgt spid="117"/>
                                        </p:tgtEl>
                                        <p:attrNameLst>
                                          <p:attrName>ppt_x</p:attrName>
                                        </p:attrNameLst>
                                      </p:cBhvr>
                                      <p:tavLst>
                                        <p:tav tm="0">
                                          <p:val>
                                            <p:strVal val="#ppt_x"/>
                                          </p:val>
                                        </p:tav>
                                        <p:tav tm="100000">
                                          <p:val>
                                            <p:strVal val="#ppt_x"/>
                                          </p:val>
                                        </p:tav>
                                      </p:tavLst>
                                    </p:anim>
                                    <p:anim calcmode="lin" valueType="num">
                                      <p:cBhvr additive="base">
                                        <p:cTn id="33" dur="500" fill="hold"/>
                                        <p:tgtEl>
                                          <p:spTgt spid="11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accel="50000" decel="50000" fill="hold" nodeType="afterEffect">
                                  <p:stCondLst>
                                    <p:cond delay="0"/>
                                  </p:stCondLst>
                                  <p:childTnLst>
                                    <p:set>
                                      <p:cBhvr>
                                        <p:cTn id="36" dur="1" fill="hold">
                                          <p:stCondLst>
                                            <p:cond delay="0"/>
                                          </p:stCondLst>
                                        </p:cTn>
                                        <p:tgtEl>
                                          <p:spTgt spid="119"/>
                                        </p:tgtEl>
                                        <p:attrNameLst>
                                          <p:attrName>style.visibility</p:attrName>
                                        </p:attrNameLst>
                                      </p:cBhvr>
                                      <p:to>
                                        <p:strVal val="visible"/>
                                      </p:to>
                                    </p:set>
                                    <p:anim calcmode="lin" valueType="num">
                                      <p:cBhvr additive="base">
                                        <p:cTn id="37" dur="500" fill="hold"/>
                                        <p:tgtEl>
                                          <p:spTgt spid="119"/>
                                        </p:tgtEl>
                                        <p:attrNameLst>
                                          <p:attrName>ppt_x</p:attrName>
                                        </p:attrNameLst>
                                      </p:cBhvr>
                                      <p:tavLst>
                                        <p:tav tm="0">
                                          <p:val>
                                            <p:strVal val="#ppt_x"/>
                                          </p:val>
                                        </p:tav>
                                        <p:tav tm="100000">
                                          <p:val>
                                            <p:strVal val="#ppt_x"/>
                                          </p:val>
                                        </p:tav>
                                      </p:tavLst>
                                    </p:anim>
                                    <p:anim calcmode="lin" valueType="num">
                                      <p:cBhvr additive="base">
                                        <p:cTn id="38" dur="500" fill="hold"/>
                                        <p:tgtEl>
                                          <p:spTgt spid="119"/>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accel="50000" decel="50000" fill="hold" nodeType="afterEffect">
                                  <p:stCondLst>
                                    <p:cond delay="0"/>
                                  </p:stCondLst>
                                  <p:childTnLst>
                                    <p:set>
                                      <p:cBhvr>
                                        <p:cTn id="41" dur="1" fill="hold">
                                          <p:stCondLst>
                                            <p:cond delay="0"/>
                                          </p:stCondLst>
                                        </p:cTn>
                                        <p:tgtEl>
                                          <p:spTgt spid="120"/>
                                        </p:tgtEl>
                                        <p:attrNameLst>
                                          <p:attrName>style.visibility</p:attrName>
                                        </p:attrNameLst>
                                      </p:cBhvr>
                                      <p:to>
                                        <p:strVal val="visible"/>
                                      </p:to>
                                    </p:set>
                                    <p:anim calcmode="lin" valueType="num">
                                      <p:cBhvr additive="base">
                                        <p:cTn id="42" dur="500" fill="hold"/>
                                        <p:tgtEl>
                                          <p:spTgt spid="120"/>
                                        </p:tgtEl>
                                        <p:attrNameLst>
                                          <p:attrName>ppt_x</p:attrName>
                                        </p:attrNameLst>
                                      </p:cBhvr>
                                      <p:tavLst>
                                        <p:tav tm="0">
                                          <p:val>
                                            <p:strVal val="#ppt_x"/>
                                          </p:val>
                                        </p:tav>
                                        <p:tav tm="100000">
                                          <p:val>
                                            <p:strVal val="#ppt_x"/>
                                          </p:val>
                                        </p:tav>
                                      </p:tavLst>
                                    </p:anim>
                                    <p:anim calcmode="lin" valueType="num">
                                      <p:cBhvr additive="base">
                                        <p:cTn id="43" dur="500" fill="hold"/>
                                        <p:tgtEl>
                                          <p:spTgt spid="120"/>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accel="50000" decel="50000" fill="hold" nodeType="after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additive="base">
                                        <p:cTn id="47" dur="500" fill="hold"/>
                                        <p:tgtEl>
                                          <p:spTgt spid="121"/>
                                        </p:tgtEl>
                                        <p:attrNameLst>
                                          <p:attrName>ppt_x</p:attrName>
                                        </p:attrNameLst>
                                      </p:cBhvr>
                                      <p:tavLst>
                                        <p:tav tm="0">
                                          <p:val>
                                            <p:strVal val="#ppt_x"/>
                                          </p:val>
                                        </p:tav>
                                        <p:tav tm="100000">
                                          <p:val>
                                            <p:strVal val="#ppt_x"/>
                                          </p:val>
                                        </p:tav>
                                      </p:tavLst>
                                    </p:anim>
                                    <p:anim calcmode="lin" valueType="num">
                                      <p:cBhvr additive="base">
                                        <p:cTn id="48" dur="500" fill="hold"/>
                                        <p:tgtEl>
                                          <p:spTgt spid="1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7482" y="2204864"/>
            <a:ext cx="7776864"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262559" y="2492896"/>
            <a:ext cx="1584176" cy="1600434"/>
          </a:xfrm>
          <a:prstGeom prst="rect">
            <a:avLst/>
          </a:prstGeom>
        </p:spPr>
        <p:txBody>
          <a:bodyPr wrap="square" lIns="121917" tIns="60958" rIns="121917" bIns="60958">
            <a:spAutoFit/>
          </a:bodyPr>
          <a:lstStyle/>
          <a:p>
            <a:r>
              <a:rPr lang="en-US" altLang="zh-CN" sz="9600" dirty="0" smtClean="0">
                <a:solidFill>
                  <a:schemeClr val="bg1"/>
                </a:solidFill>
                <a:latin typeface="Impact" panose="020B0806030902050204" pitchFamily="34" charset="0"/>
              </a:rPr>
              <a:t>02</a:t>
            </a:r>
            <a:endParaRPr lang="en-US" altLang="zh-CN" sz="9600" dirty="0">
              <a:solidFill>
                <a:schemeClr val="bg1"/>
              </a:solidFill>
              <a:latin typeface="Impact" panose="020B0806030902050204" pitchFamily="34" charset="0"/>
            </a:endParaRPr>
          </a:p>
        </p:txBody>
      </p:sp>
      <p:sp>
        <p:nvSpPr>
          <p:cNvPr id="13" name="TextBox 12"/>
          <p:cNvSpPr txBox="1"/>
          <p:nvPr/>
        </p:nvSpPr>
        <p:spPr>
          <a:xfrm>
            <a:off x="1846734" y="2591126"/>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添加主题文字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46734" y="3344213"/>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fltVal val="0.5"/>
                                          </p:val>
                                        </p:tav>
                                        <p:tav tm="100000">
                                          <p:val>
                                            <p:strVal val="#ppt_x"/>
                                          </p:val>
                                        </p:tav>
                                      </p:tavLst>
                                    </p:anim>
                                    <p:anim calcmode="lin" valueType="num">
                                      <p:cBhvr>
                                        <p:cTn id="20" dur="10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AutoShape 5"/>
          <p:cNvSpPr/>
          <p:nvPr/>
        </p:nvSpPr>
        <p:spPr bwMode="auto">
          <a:xfrm>
            <a:off x="1354756" y="1955007"/>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a:t>
            </a:r>
            <a:endParaRPr lang="zh-CN" altLang="en-US" sz="1200" dirty="0">
              <a:solidFill>
                <a:schemeClr val="tx1">
                  <a:lumMod val="50000"/>
                  <a:lumOff val="50000"/>
                </a:schemeClr>
              </a:solidFill>
              <a:latin typeface="+mn-ea"/>
            </a:endParaRPr>
          </a:p>
        </p:txBody>
      </p:sp>
      <p:grpSp>
        <p:nvGrpSpPr>
          <p:cNvPr id="2" name="组合 1"/>
          <p:cNvGrpSpPr/>
          <p:nvPr/>
        </p:nvGrpSpPr>
        <p:grpSpPr>
          <a:xfrm>
            <a:off x="1319835" y="2919414"/>
            <a:ext cx="2707129" cy="2707481"/>
            <a:chOff x="990005" y="2190236"/>
            <a:chExt cx="2030611" cy="2031238"/>
          </a:xfrm>
          <a:solidFill>
            <a:schemeClr val="accent1"/>
          </a:solidFill>
        </p:grpSpPr>
        <p:sp>
          <p:nvSpPr>
            <p:cNvPr id="35848" name="AutoShape 8"/>
            <p:cNvSpPr/>
            <p:nvPr/>
          </p:nvSpPr>
          <p:spPr bwMode="auto">
            <a:xfrm>
              <a:off x="990005" y="2190236"/>
              <a:ext cx="2030611" cy="2031238"/>
            </a:xfrm>
            <a:custGeom>
              <a:avLst/>
              <a:gdLst>
                <a:gd name="T0" fmla="*/ 2707343 w 19679"/>
                <a:gd name="T1" fmla="*/ 2971777 h 19679"/>
                <a:gd name="T2" fmla="*/ 2707343 w 19679"/>
                <a:gd name="T3" fmla="*/ 2971777 h 19679"/>
                <a:gd name="T4" fmla="*/ 2707343 w 19679"/>
                <a:gd name="T5" fmla="*/ 2971777 h 19679"/>
                <a:gd name="T6" fmla="*/ 2707343 w 19679"/>
                <a:gd name="T7" fmla="*/ 29717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bg1"/>
                </a:solidFill>
              </a:endParaRPr>
            </a:p>
          </p:txBody>
        </p:sp>
        <p:sp>
          <p:nvSpPr>
            <p:cNvPr id="35849" name="AutoShape 9"/>
            <p:cNvSpPr/>
            <p:nvPr/>
          </p:nvSpPr>
          <p:spPr bwMode="auto">
            <a:xfrm>
              <a:off x="1759149" y="2573735"/>
              <a:ext cx="510183" cy="510341"/>
            </a:xfrm>
            <a:custGeom>
              <a:avLst/>
              <a:gdLst>
                <a:gd name="T0" fmla="*/ 680244 w 21600"/>
                <a:gd name="T1" fmla="*/ 680244 h 21600"/>
                <a:gd name="T2" fmla="*/ 680244 w 21600"/>
                <a:gd name="T3" fmla="*/ 680244 h 21600"/>
                <a:gd name="T4" fmla="*/ 680244 w 21600"/>
                <a:gd name="T5" fmla="*/ 680244 h 21600"/>
                <a:gd name="T6" fmla="*/ 680244 w 21600"/>
                <a:gd name="T7" fmla="*/ 6802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600"/>
                    <a:pt x="19447" y="21600"/>
                  </a:cubicBezTo>
                  <a:cubicBezTo>
                    <a:pt x="19189" y="21600"/>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bg1"/>
                </a:solidFill>
              </a:endParaRPr>
            </a:p>
          </p:txBody>
        </p:sp>
        <p:sp>
          <p:nvSpPr>
            <p:cNvPr id="35854" name="AutoShape 14"/>
            <p:cNvSpPr/>
            <p:nvPr/>
          </p:nvSpPr>
          <p:spPr bwMode="auto">
            <a:xfrm>
              <a:off x="1353741" y="3136377"/>
              <a:ext cx="1304925" cy="6449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bg1"/>
                  </a:solidFill>
                </a:rPr>
                <a:t>在此输入您的图表说明文字，在此输入您的图表说明文字，在此输入您的图表说明文字</a:t>
              </a:r>
              <a:endParaRPr lang="zh-CN" altLang="en-US" sz="900" dirty="0">
                <a:solidFill>
                  <a:schemeClr val="bg1"/>
                </a:solidFill>
              </a:endParaRPr>
            </a:p>
          </p:txBody>
        </p:sp>
        <p:sp>
          <p:nvSpPr>
            <p:cNvPr id="35858" name="AutoShape 18"/>
            <p:cNvSpPr/>
            <p:nvPr/>
          </p:nvSpPr>
          <p:spPr bwMode="auto">
            <a:xfrm>
              <a:off x="1175743" y="2877336"/>
              <a:ext cx="1651397" cy="228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defTabSz="456565"/>
              <a:r>
                <a:rPr lang="zh-CN" altLang="en-US" sz="1600" dirty="0">
                  <a:solidFill>
                    <a:schemeClr val="bg1"/>
                  </a:solidFill>
                  <a:ea typeface="微软雅黑" panose="020B0503020204020204" pitchFamily="34" charset="-122"/>
                </a:rPr>
                <a:t>输入标题</a:t>
              </a:r>
              <a:endParaRPr lang="es-ES" altLang="zh-CN" sz="1600" dirty="0">
                <a:solidFill>
                  <a:schemeClr val="bg1"/>
                </a:solidFill>
                <a:ea typeface="微软雅黑" panose="020B0503020204020204" pitchFamily="34" charset="-122"/>
              </a:endParaRPr>
            </a:p>
          </p:txBody>
        </p:sp>
      </p:grpSp>
      <p:grpSp>
        <p:nvGrpSpPr>
          <p:cNvPr id="5" name="组合 4"/>
          <p:cNvGrpSpPr/>
          <p:nvPr/>
        </p:nvGrpSpPr>
        <p:grpSpPr>
          <a:xfrm>
            <a:off x="3512680" y="2919414"/>
            <a:ext cx="2706336" cy="2707481"/>
            <a:chOff x="2634853" y="2190236"/>
            <a:chExt cx="2030016" cy="2031238"/>
          </a:xfrm>
          <a:solidFill>
            <a:schemeClr val="accent2"/>
          </a:solidFill>
        </p:grpSpPr>
        <p:sp>
          <p:nvSpPr>
            <p:cNvPr id="35852" name="AutoShape 12"/>
            <p:cNvSpPr/>
            <p:nvPr/>
          </p:nvSpPr>
          <p:spPr bwMode="auto">
            <a:xfrm>
              <a:off x="2634853" y="2190236"/>
              <a:ext cx="2030016" cy="2031238"/>
            </a:xfrm>
            <a:custGeom>
              <a:avLst/>
              <a:gdLst>
                <a:gd name="T0" fmla="*/ 2706550 w 19679"/>
                <a:gd name="T1" fmla="*/ 2971777 h 19679"/>
                <a:gd name="T2" fmla="*/ 2706550 w 19679"/>
                <a:gd name="T3" fmla="*/ 2971777 h 19679"/>
                <a:gd name="T4" fmla="*/ 2706550 w 19679"/>
                <a:gd name="T5" fmla="*/ 2971777 h 19679"/>
                <a:gd name="T6" fmla="*/ 2706550 w 19679"/>
                <a:gd name="T7" fmla="*/ 29717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bg1"/>
                </a:solidFill>
              </a:endParaRPr>
            </a:p>
          </p:txBody>
        </p:sp>
        <p:sp>
          <p:nvSpPr>
            <p:cNvPr id="35853" name="AutoShape 13"/>
            <p:cNvSpPr/>
            <p:nvPr/>
          </p:nvSpPr>
          <p:spPr bwMode="auto">
            <a:xfrm>
              <a:off x="3400425" y="2532050"/>
              <a:ext cx="507206" cy="507959"/>
            </a:xfrm>
            <a:custGeom>
              <a:avLst/>
              <a:gdLst>
                <a:gd name="T0" fmla="*/ 676275 w 21600"/>
                <a:gd name="T1" fmla="*/ 677069 h 21600"/>
                <a:gd name="T2" fmla="*/ 676275 w 21600"/>
                <a:gd name="T3" fmla="*/ 677069 h 21600"/>
                <a:gd name="T4" fmla="*/ 676275 w 21600"/>
                <a:gd name="T5" fmla="*/ 677069 h 21600"/>
                <a:gd name="T6" fmla="*/ 676275 w 21600"/>
                <a:gd name="T7" fmla="*/ 6770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bg1"/>
                </a:solidFill>
              </a:endParaRPr>
            </a:p>
          </p:txBody>
        </p:sp>
        <p:sp>
          <p:nvSpPr>
            <p:cNvPr id="35855" name="AutoShape 15"/>
            <p:cNvSpPr/>
            <p:nvPr/>
          </p:nvSpPr>
          <p:spPr bwMode="auto">
            <a:xfrm>
              <a:off x="2980730" y="3136377"/>
              <a:ext cx="1304925" cy="6449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bg1"/>
                  </a:solidFill>
                </a:rPr>
                <a:t>在此输入您的图表说明文字，在此输入您的图表说明文字，在此输入您的图表说明文字</a:t>
              </a:r>
              <a:endParaRPr lang="zh-CN" altLang="en-US" sz="900" dirty="0">
                <a:solidFill>
                  <a:schemeClr val="bg1"/>
                </a:solidFill>
              </a:endParaRPr>
            </a:p>
          </p:txBody>
        </p:sp>
        <p:sp>
          <p:nvSpPr>
            <p:cNvPr id="35859" name="AutoShape 19"/>
            <p:cNvSpPr/>
            <p:nvPr/>
          </p:nvSpPr>
          <p:spPr bwMode="auto">
            <a:xfrm>
              <a:off x="2836069" y="2877336"/>
              <a:ext cx="1651397" cy="228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defTabSz="456565"/>
              <a:r>
                <a:rPr lang="zh-CN" altLang="en-US" sz="1600" dirty="0">
                  <a:solidFill>
                    <a:schemeClr val="bg1"/>
                  </a:solidFill>
                  <a:ea typeface="微软雅黑" panose="020B0503020204020204" pitchFamily="34" charset="-122"/>
                </a:rPr>
                <a:t>输入标题</a:t>
              </a:r>
              <a:endParaRPr lang="es-ES" altLang="zh-CN" sz="1600" dirty="0">
                <a:solidFill>
                  <a:schemeClr val="bg1"/>
                </a:solidFill>
                <a:ea typeface="微软雅黑" panose="020B0503020204020204" pitchFamily="34" charset="-122"/>
              </a:endParaRPr>
            </a:p>
          </p:txBody>
        </p:sp>
      </p:grpSp>
      <p:grpSp>
        <p:nvGrpSpPr>
          <p:cNvPr id="4" name="组合 3"/>
          <p:cNvGrpSpPr/>
          <p:nvPr/>
        </p:nvGrpSpPr>
        <p:grpSpPr>
          <a:xfrm>
            <a:off x="5806319" y="2919414"/>
            <a:ext cx="2706336" cy="2707481"/>
            <a:chOff x="4355306" y="2190236"/>
            <a:chExt cx="2030016" cy="2031238"/>
          </a:xfrm>
          <a:solidFill>
            <a:schemeClr val="accent3"/>
          </a:solidFill>
        </p:grpSpPr>
        <p:sp>
          <p:nvSpPr>
            <p:cNvPr id="35846" name="AutoShape 6"/>
            <p:cNvSpPr/>
            <p:nvPr/>
          </p:nvSpPr>
          <p:spPr bwMode="auto">
            <a:xfrm>
              <a:off x="4355306" y="2190236"/>
              <a:ext cx="2030016" cy="2031238"/>
            </a:xfrm>
            <a:custGeom>
              <a:avLst/>
              <a:gdLst>
                <a:gd name="T0" fmla="*/ 2706550 w 19679"/>
                <a:gd name="T1" fmla="*/ 2971777 h 19679"/>
                <a:gd name="T2" fmla="*/ 2706550 w 19679"/>
                <a:gd name="T3" fmla="*/ 2971777 h 19679"/>
                <a:gd name="T4" fmla="*/ 2706550 w 19679"/>
                <a:gd name="T5" fmla="*/ 2971777 h 19679"/>
                <a:gd name="T6" fmla="*/ 2706550 w 19679"/>
                <a:gd name="T7" fmla="*/ 29717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bg1"/>
                </a:solidFill>
              </a:endParaRPr>
            </a:p>
          </p:txBody>
        </p:sp>
        <p:sp>
          <p:nvSpPr>
            <p:cNvPr id="35847" name="AutoShape 7"/>
            <p:cNvSpPr/>
            <p:nvPr/>
          </p:nvSpPr>
          <p:spPr bwMode="auto">
            <a:xfrm>
              <a:off x="5104209" y="2572544"/>
              <a:ext cx="509588" cy="425184"/>
            </a:xfrm>
            <a:custGeom>
              <a:avLst/>
              <a:gdLst>
                <a:gd name="T0" fmla="*/ 679450 w 21600"/>
                <a:gd name="T1" fmla="*/ 566738 h 21600"/>
                <a:gd name="T2" fmla="*/ 679450 w 21600"/>
                <a:gd name="T3" fmla="*/ 566738 h 21600"/>
                <a:gd name="T4" fmla="*/ 679450 w 21600"/>
                <a:gd name="T5" fmla="*/ 566738 h 21600"/>
                <a:gd name="T6" fmla="*/ 679450 w 21600"/>
                <a:gd name="T7" fmla="*/ 5667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bg1"/>
                </a:solidFill>
              </a:endParaRPr>
            </a:p>
          </p:txBody>
        </p:sp>
        <p:sp>
          <p:nvSpPr>
            <p:cNvPr id="35856" name="AutoShape 16"/>
            <p:cNvSpPr/>
            <p:nvPr/>
          </p:nvSpPr>
          <p:spPr bwMode="auto">
            <a:xfrm>
              <a:off x="4698206" y="3136377"/>
              <a:ext cx="1304925" cy="6449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bg1"/>
                  </a:solidFill>
                </a:rPr>
                <a:t>在此输入您的图表说明文字，在此输入您的图表说明文字，在此输入您的图表说明文字</a:t>
              </a:r>
              <a:endParaRPr lang="zh-CN" altLang="en-US" sz="900" dirty="0">
                <a:solidFill>
                  <a:schemeClr val="bg1"/>
                </a:solidFill>
              </a:endParaRPr>
            </a:p>
          </p:txBody>
        </p:sp>
        <p:sp>
          <p:nvSpPr>
            <p:cNvPr id="35860" name="AutoShape 20"/>
            <p:cNvSpPr/>
            <p:nvPr/>
          </p:nvSpPr>
          <p:spPr bwMode="auto">
            <a:xfrm>
              <a:off x="4499968" y="2877336"/>
              <a:ext cx="1651397" cy="228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defTabSz="456565"/>
              <a:r>
                <a:rPr lang="zh-CN" altLang="en-US" sz="1600" dirty="0">
                  <a:solidFill>
                    <a:schemeClr val="bg1"/>
                  </a:solidFill>
                  <a:ea typeface="微软雅黑" panose="020B0503020204020204" pitchFamily="34" charset="-122"/>
                </a:rPr>
                <a:t>输入标题</a:t>
              </a:r>
              <a:endParaRPr lang="es-ES" altLang="zh-CN" sz="1600" dirty="0">
                <a:solidFill>
                  <a:schemeClr val="bg1"/>
                </a:solidFill>
                <a:ea typeface="微软雅黑" panose="020B0503020204020204" pitchFamily="34" charset="-122"/>
              </a:endParaRPr>
            </a:p>
          </p:txBody>
        </p:sp>
      </p:grpSp>
      <p:grpSp>
        <p:nvGrpSpPr>
          <p:cNvPr id="3" name="组合 2"/>
          <p:cNvGrpSpPr/>
          <p:nvPr/>
        </p:nvGrpSpPr>
        <p:grpSpPr>
          <a:xfrm>
            <a:off x="8092816" y="2919414"/>
            <a:ext cx="2707129" cy="2707481"/>
            <a:chOff x="6070402" y="2190236"/>
            <a:chExt cx="2030611" cy="2031238"/>
          </a:xfrm>
          <a:solidFill>
            <a:schemeClr val="accent4"/>
          </a:solidFill>
        </p:grpSpPr>
        <p:sp>
          <p:nvSpPr>
            <p:cNvPr id="35850" name="AutoShape 10"/>
            <p:cNvSpPr/>
            <p:nvPr/>
          </p:nvSpPr>
          <p:spPr bwMode="auto">
            <a:xfrm>
              <a:off x="6070402" y="2190236"/>
              <a:ext cx="2030611" cy="2031238"/>
            </a:xfrm>
            <a:custGeom>
              <a:avLst/>
              <a:gdLst>
                <a:gd name="T0" fmla="*/ 2707343 w 19679"/>
                <a:gd name="T1" fmla="*/ 2971777 h 19679"/>
                <a:gd name="T2" fmla="*/ 2707343 w 19679"/>
                <a:gd name="T3" fmla="*/ 2971777 h 19679"/>
                <a:gd name="T4" fmla="*/ 2707343 w 19679"/>
                <a:gd name="T5" fmla="*/ 2971777 h 19679"/>
                <a:gd name="T6" fmla="*/ 2707343 w 19679"/>
                <a:gd name="T7" fmla="*/ 29717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bg1"/>
                </a:solidFill>
              </a:endParaRPr>
            </a:p>
          </p:txBody>
        </p:sp>
        <p:sp>
          <p:nvSpPr>
            <p:cNvPr id="35851" name="AutoShape 11"/>
            <p:cNvSpPr/>
            <p:nvPr/>
          </p:nvSpPr>
          <p:spPr bwMode="auto">
            <a:xfrm>
              <a:off x="6834783" y="2573140"/>
              <a:ext cx="510183" cy="424589"/>
            </a:xfrm>
            <a:custGeom>
              <a:avLst/>
              <a:gdLst>
                <a:gd name="T0" fmla="*/ 680244 w 21600"/>
                <a:gd name="T1" fmla="*/ 565917 h 21579"/>
                <a:gd name="T2" fmla="*/ 680244 w 21600"/>
                <a:gd name="T3" fmla="*/ 565917 h 21579"/>
                <a:gd name="T4" fmla="*/ 680244 w 21600"/>
                <a:gd name="T5" fmla="*/ 565917 h 21579"/>
                <a:gd name="T6" fmla="*/ 680244 w 21600"/>
                <a:gd name="T7" fmla="*/ 56591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8"/>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5" y="14347"/>
                  </a:cubicBezTo>
                  <a:cubicBezTo>
                    <a:pt x="17234" y="14855"/>
                    <a:pt x="17881" y="15380"/>
                    <a:pt x="18459" y="15921"/>
                  </a:cubicBezTo>
                  <a:lnTo>
                    <a:pt x="18459" y="2855"/>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bg1"/>
                </a:solidFill>
              </a:endParaRPr>
            </a:p>
          </p:txBody>
        </p:sp>
        <p:sp>
          <p:nvSpPr>
            <p:cNvPr id="35857" name="AutoShape 17"/>
            <p:cNvSpPr/>
            <p:nvPr/>
          </p:nvSpPr>
          <p:spPr bwMode="auto">
            <a:xfrm>
              <a:off x="6403777" y="3134591"/>
              <a:ext cx="1304925" cy="6449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bg1"/>
                  </a:solidFill>
                </a:rPr>
                <a:t>在此输入您的图表说明文字，在此输入您的图表说明文字，在此输入您的图表说明文字</a:t>
              </a:r>
              <a:endParaRPr lang="zh-CN" altLang="en-US" sz="900" dirty="0">
                <a:solidFill>
                  <a:schemeClr val="bg1"/>
                </a:solidFill>
              </a:endParaRPr>
            </a:p>
          </p:txBody>
        </p:sp>
        <p:sp>
          <p:nvSpPr>
            <p:cNvPr id="35861" name="AutoShape 21"/>
            <p:cNvSpPr/>
            <p:nvPr/>
          </p:nvSpPr>
          <p:spPr bwMode="auto">
            <a:xfrm>
              <a:off x="6207919" y="2877336"/>
              <a:ext cx="1651397" cy="228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defTabSz="456565"/>
              <a:r>
                <a:rPr lang="zh-CN" altLang="en-US" sz="1600" dirty="0">
                  <a:solidFill>
                    <a:schemeClr val="bg1"/>
                  </a:solidFill>
                  <a:ea typeface="微软雅黑" panose="020B0503020204020204" pitchFamily="34" charset="-122"/>
                </a:rPr>
                <a:t>输入标题</a:t>
              </a:r>
              <a:endParaRPr lang="es-ES" altLang="zh-CN" sz="1600" dirty="0">
                <a:solidFill>
                  <a:schemeClr val="bg1"/>
                </a:solidFill>
                <a:ea typeface="微软雅黑" panose="020B0503020204020204" pitchFamily="34" charset="-122"/>
              </a:endParaRPr>
            </a:p>
          </p:txBody>
        </p:sp>
      </p:grpSp>
      <p:sp>
        <p:nvSpPr>
          <p:cNvPr id="6" name="标题 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wipe(left)">
                                      <p:cBhvr>
                                        <p:cTn id="7" dur="500"/>
                                        <p:tgtEl>
                                          <p:spTgt spid="35845"/>
                                        </p:tgtEl>
                                      </p:cBhvr>
                                    </p:animEffect>
                                  </p:childTnLst>
                                </p:cTn>
                              </p:par>
                              <p:par>
                                <p:cTn id="8" presetID="1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p:tgtEl>
                                          <p:spTgt spid="3"/>
                                        </p:tgtEl>
                                        <p:attrNameLst>
                                          <p:attrName>ppt_x</p:attrName>
                                        </p:attrNameLst>
                                      </p:cBhvr>
                                      <p:tavLst>
                                        <p:tav tm="0">
                                          <p:val>
                                            <p:strVal val="#ppt_x-#ppt_w*1.125000"/>
                                          </p:val>
                                        </p:tav>
                                        <p:tav tm="100000">
                                          <p:val>
                                            <p:strVal val="#ppt_x"/>
                                          </p:val>
                                        </p:tav>
                                      </p:tavLst>
                                    </p:anim>
                                    <p:animEffect transition="in" filter="wipe(right)">
                                      <p:cBhvr>
                                        <p:cTn id="11" dur="500"/>
                                        <p:tgtEl>
                                          <p:spTgt spid="3"/>
                                        </p:tgtEl>
                                      </p:cBhvr>
                                    </p:animEffect>
                                  </p:childTnLst>
                                </p:cTn>
                              </p:par>
                              <p:par>
                                <p:cTn id="12" presetID="12" presetClass="entr" presetSubtype="8" fill="hold" nodeType="withEffect">
                                  <p:stCondLst>
                                    <p:cond delay="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ppt_x</p:attrName>
                                        </p:attrNameLst>
                                      </p:cBhvr>
                                      <p:tavLst>
                                        <p:tav tm="0">
                                          <p:val>
                                            <p:strVal val="#ppt_x-#ppt_w*1.125000"/>
                                          </p:val>
                                        </p:tav>
                                        <p:tav tm="100000">
                                          <p:val>
                                            <p:strVal val="#ppt_x"/>
                                          </p:val>
                                        </p:tav>
                                      </p:tavLst>
                                    </p:anim>
                                    <p:animEffect transition="in" filter="wipe(right)">
                                      <p:cBhvr>
                                        <p:cTn id="15" dur="500"/>
                                        <p:tgtEl>
                                          <p:spTgt spid="4"/>
                                        </p:tgtEl>
                                      </p:cBhvr>
                                    </p:animEffect>
                                  </p:childTnLst>
                                </p:cTn>
                              </p:par>
                              <p:par>
                                <p:cTn id="16" presetID="12" presetClass="entr" presetSubtype="8" fill="hold" nodeType="withEffect">
                                  <p:stCondLst>
                                    <p:cond delay="8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ppt_x</p:attrName>
                                        </p:attrNameLst>
                                      </p:cBhvr>
                                      <p:tavLst>
                                        <p:tav tm="0">
                                          <p:val>
                                            <p:strVal val="#ppt_x-#ppt_w*1.125000"/>
                                          </p:val>
                                        </p:tav>
                                        <p:tav tm="100000">
                                          <p:val>
                                            <p:strVal val="#ppt_x"/>
                                          </p:val>
                                        </p:tav>
                                      </p:tavLst>
                                    </p:anim>
                                    <p:animEffect transition="in" filter="wipe(right)">
                                      <p:cBhvr>
                                        <p:cTn id="19" dur="500"/>
                                        <p:tgtEl>
                                          <p:spTgt spid="5"/>
                                        </p:tgtEl>
                                      </p:cBhvr>
                                    </p:animEffect>
                                  </p:childTnLst>
                                </p:cTn>
                              </p:par>
                              <p:par>
                                <p:cTn id="20" presetID="12" presetClass="entr" presetSubtype="8" fill="hold" nodeType="withEffect">
                                  <p:stCondLst>
                                    <p:cond delay="12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p:tgtEl>
                                          <p:spTgt spid="2"/>
                                        </p:tgtEl>
                                        <p:attrNameLst>
                                          <p:attrName>ppt_x</p:attrName>
                                        </p:attrNameLst>
                                      </p:cBhvr>
                                      <p:tavLst>
                                        <p:tav tm="0">
                                          <p:val>
                                            <p:strVal val="#ppt_x-#ppt_w*1.125000"/>
                                          </p:val>
                                        </p:tav>
                                        <p:tav tm="100000">
                                          <p:val>
                                            <p:strVal val="#ppt_x"/>
                                          </p:val>
                                        </p:tav>
                                      </p:tavLst>
                                    </p:anim>
                                    <p:animEffect transition="in" filter="wipe(righ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323851" y="1278339"/>
            <a:ext cx="2544174" cy="2388075"/>
            <a:chOff x="993017" y="1073968"/>
            <a:chExt cx="1908379" cy="1791056"/>
          </a:xfrm>
        </p:grpSpPr>
        <p:sp>
          <p:nvSpPr>
            <p:cNvPr id="25" name="Round Same Side Corner Rectangle 24"/>
            <p:cNvSpPr/>
            <p:nvPr/>
          </p:nvSpPr>
          <p:spPr>
            <a:xfrm rot="10800000">
              <a:off x="1206993" y="2514143"/>
              <a:ext cx="1480428" cy="350881"/>
            </a:xfrm>
            <a:prstGeom prst="round2SameRect">
              <a:avLst>
                <a:gd name="adj1" fmla="val 27402"/>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24" name="Round Same Side Corner Rectangle 23"/>
            <p:cNvSpPr/>
            <p:nvPr/>
          </p:nvSpPr>
          <p:spPr>
            <a:xfrm>
              <a:off x="1206993" y="1073968"/>
              <a:ext cx="1480428" cy="979319"/>
            </a:xfrm>
            <a:prstGeom prst="round2SameRect">
              <a:avLst>
                <a:gd name="adj1" fmla="val 84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mn-ea"/>
              </a:endParaRPr>
            </a:p>
          </p:txBody>
        </p:sp>
        <p:sp>
          <p:nvSpPr>
            <p:cNvPr id="45" name="Flowchart: Data 44"/>
            <p:cNvSpPr/>
            <p:nvPr/>
          </p:nvSpPr>
          <p:spPr>
            <a:xfrm rot="16200000" flipH="1" flipV="1">
              <a:off x="2474369" y="2135586"/>
              <a:ext cx="640080" cy="213975"/>
            </a:xfrm>
            <a:prstGeom prst="flowChartInputOutpu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51" name="Flowchart: Data 50"/>
            <p:cNvSpPr/>
            <p:nvPr/>
          </p:nvSpPr>
          <p:spPr>
            <a:xfrm rot="5400000" flipV="1">
              <a:off x="779965" y="2135585"/>
              <a:ext cx="640080" cy="213975"/>
            </a:xfrm>
            <a:prstGeom prst="flowChartInputOutpu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6" name="Rectangle 35"/>
            <p:cNvSpPr/>
            <p:nvPr/>
          </p:nvSpPr>
          <p:spPr>
            <a:xfrm>
              <a:off x="993018" y="2053288"/>
              <a:ext cx="1907435" cy="513224"/>
            </a:xfrm>
            <a:prstGeom prst="rect">
              <a:avLst/>
            </a:prstGeom>
            <a:solidFill>
              <a:schemeClr val="tx2">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mn-ea"/>
                </a:rPr>
                <a:t>添加副标题</a:t>
              </a:r>
              <a:endParaRPr lang="en-US" sz="1900" b="1" dirty="0">
                <a:solidFill>
                  <a:schemeClr val="bg1"/>
                </a:solidFill>
                <a:latin typeface="+mn-ea"/>
              </a:endParaRPr>
            </a:p>
          </p:txBody>
        </p:sp>
      </p:grpSp>
      <p:sp>
        <p:nvSpPr>
          <p:cNvPr id="26" name="TextBox 25"/>
          <p:cNvSpPr txBox="1"/>
          <p:nvPr/>
        </p:nvSpPr>
        <p:spPr>
          <a:xfrm>
            <a:off x="4021625" y="1464495"/>
            <a:ext cx="7295937" cy="1815870"/>
          </a:xfrm>
          <a:prstGeom prst="rect">
            <a:avLst/>
          </a:prstGeom>
          <a:noFill/>
        </p:spPr>
        <p:txBody>
          <a:bodyPr wrap="square" lIns="121908" tIns="60954" rIns="121908" bIns="60954" rtlCol="0">
            <a:spAutoFit/>
          </a:bodyPr>
          <a:lstStyle/>
          <a:p>
            <a:r>
              <a:rPr lang="zh-CN" altLang="en-US" sz="2400" dirty="0">
                <a:solidFill>
                  <a:schemeClr val="tx1">
                    <a:lumMod val="65000"/>
                    <a:lumOff val="35000"/>
                  </a:schemeClr>
                </a:solidFill>
                <a:latin typeface="+mn-ea"/>
              </a:rPr>
              <a:t>添加</a:t>
            </a:r>
            <a:r>
              <a:rPr lang="zh-CN" altLang="en-US" sz="2400" dirty="0" smtClean="0">
                <a:solidFill>
                  <a:schemeClr val="tx1">
                    <a:lumMod val="65000"/>
                    <a:lumOff val="35000"/>
                  </a:schemeClr>
                </a:solidFill>
                <a:latin typeface="+mn-ea"/>
              </a:rPr>
              <a:t>标题</a:t>
            </a:r>
            <a:endParaRPr lang="en-US" altLang="zh-CN" sz="2400" dirty="0" smtClean="0">
              <a:solidFill>
                <a:schemeClr val="tx1">
                  <a:lumMod val="65000"/>
                  <a:lumOff val="35000"/>
                </a:schemeClr>
              </a:solidFill>
              <a:latin typeface="+mn-ea"/>
            </a:endParaRPr>
          </a:p>
          <a:p>
            <a:endParaRPr lang="en-US" sz="2100" dirty="0">
              <a:solidFill>
                <a:schemeClr val="tx2">
                  <a:lumMod val="7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grpSp>
        <p:nvGrpSpPr>
          <p:cNvPr id="28" name="Group 27"/>
          <p:cNvGrpSpPr/>
          <p:nvPr/>
        </p:nvGrpSpPr>
        <p:grpSpPr>
          <a:xfrm>
            <a:off x="8543872" y="3781588"/>
            <a:ext cx="2544174" cy="2388075"/>
            <a:chOff x="993017" y="1073968"/>
            <a:chExt cx="1908379" cy="1791056"/>
          </a:xfrm>
        </p:grpSpPr>
        <p:sp>
          <p:nvSpPr>
            <p:cNvPr id="29" name="Round Same Side Corner Rectangle 28"/>
            <p:cNvSpPr/>
            <p:nvPr/>
          </p:nvSpPr>
          <p:spPr>
            <a:xfrm rot="10800000">
              <a:off x="1206993" y="2514143"/>
              <a:ext cx="1480428" cy="350881"/>
            </a:xfrm>
            <a:prstGeom prst="round2SameRect">
              <a:avLst>
                <a:gd name="adj1" fmla="val 27402"/>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0" name="Round Same Side Corner Rectangle 29"/>
            <p:cNvSpPr/>
            <p:nvPr/>
          </p:nvSpPr>
          <p:spPr>
            <a:xfrm>
              <a:off x="1206993" y="1073968"/>
              <a:ext cx="1480428" cy="979319"/>
            </a:xfrm>
            <a:prstGeom prst="round2SameRect">
              <a:avLst>
                <a:gd name="adj1" fmla="val 84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chemeClr val="bg1"/>
                </a:solidFill>
                <a:latin typeface="+mn-ea"/>
              </a:endParaRPr>
            </a:p>
          </p:txBody>
        </p:sp>
        <p:sp>
          <p:nvSpPr>
            <p:cNvPr id="31" name="Flowchart: Data 30"/>
            <p:cNvSpPr/>
            <p:nvPr/>
          </p:nvSpPr>
          <p:spPr>
            <a:xfrm rot="16200000" flipH="1" flipV="1">
              <a:off x="2474369" y="2135586"/>
              <a:ext cx="640080" cy="213975"/>
            </a:xfrm>
            <a:prstGeom prst="flowChartInputOutpu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2" name="Flowchart: Data 31"/>
            <p:cNvSpPr/>
            <p:nvPr/>
          </p:nvSpPr>
          <p:spPr>
            <a:xfrm rot="5400000" flipV="1">
              <a:off x="779965" y="2135585"/>
              <a:ext cx="640080" cy="213975"/>
            </a:xfrm>
            <a:prstGeom prst="flowChartInputOutpu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3" name="Rectangle 32"/>
            <p:cNvSpPr/>
            <p:nvPr/>
          </p:nvSpPr>
          <p:spPr>
            <a:xfrm>
              <a:off x="993018" y="2053288"/>
              <a:ext cx="1907435" cy="513224"/>
            </a:xfrm>
            <a:prstGeom prst="rect">
              <a:avLst/>
            </a:prstGeom>
            <a:solidFill>
              <a:schemeClr val="accent4">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mn-ea"/>
                </a:rPr>
                <a:t>添加副标题</a:t>
              </a:r>
              <a:endParaRPr lang="en-US" sz="1900" b="1" dirty="0">
                <a:solidFill>
                  <a:schemeClr val="bg1"/>
                </a:solidFill>
                <a:latin typeface="+mn-ea"/>
              </a:endParaRPr>
            </a:p>
          </p:txBody>
        </p:sp>
      </p:grpSp>
      <p:sp>
        <p:nvSpPr>
          <p:cNvPr id="34" name="TextBox 33"/>
          <p:cNvSpPr txBox="1"/>
          <p:nvPr/>
        </p:nvSpPr>
        <p:spPr>
          <a:xfrm>
            <a:off x="1026451" y="4076013"/>
            <a:ext cx="7295937" cy="1805623"/>
          </a:xfrm>
          <a:prstGeom prst="rect">
            <a:avLst/>
          </a:prstGeom>
          <a:noFill/>
        </p:spPr>
        <p:txBody>
          <a:bodyPr wrap="square" lIns="121908" tIns="60954" rIns="121908" bIns="60954" rtlCol="0">
            <a:spAutoFit/>
          </a:bodyPr>
          <a:lstStyle/>
          <a:p>
            <a:pPr algn="r"/>
            <a:r>
              <a:rPr lang="zh-CN" altLang="en-US" sz="2400" dirty="0">
                <a:solidFill>
                  <a:schemeClr val="tx1">
                    <a:lumMod val="65000"/>
                    <a:lumOff val="35000"/>
                  </a:schemeClr>
                </a:solidFill>
                <a:latin typeface="+mn-ea"/>
              </a:rPr>
              <a:t>添加标题</a:t>
            </a:r>
            <a:endParaRPr lang="en-US" altLang="zh-CN" sz="2400" dirty="0">
              <a:solidFill>
                <a:schemeClr val="tx1">
                  <a:lumMod val="65000"/>
                  <a:lumOff val="35000"/>
                </a:schemeClr>
              </a:solidFill>
              <a:latin typeface="+mn-ea"/>
            </a:endParaRPr>
          </a:p>
          <a:p>
            <a:pPr algn="r"/>
            <a:endParaRPr lang="en-US" sz="2100" dirty="0">
              <a:solidFill>
                <a:schemeClr val="accent3">
                  <a:lumMod val="50000"/>
                </a:schemeClr>
              </a:solidFill>
              <a:latin typeface="+mn-ea"/>
            </a:endParaRPr>
          </a:p>
          <a:p>
            <a:pPr algn="r"/>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a:p>
            <a:pPr algn="r"/>
            <a:endParaRPr lang="zh-CN" altLang="en-US" sz="1300" dirty="0">
              <a:solidFill>
                <a:schemeClr val="tx1">
                  <a:lumMod val="65000"/>
                  <a:lumOff val="35000"/>
                </a:schemeClr>
              </a:solidFill>
              <a:latin typeface="+mn-ea"/>
            </a:endParaRPr>
          </a:p>
          <a:p>
            <a:pPr algn="r"/>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19" name="Freeform 143"/>
          <p:cNvSpPr>
            <a:spLocks noEditPoints="1"/>
          </p:cNvSpPr>
          <p:nvPr/>
        </p:nvSpPr>
        <p:spPr bwMode="auto">
          <a:xfrm>
            <a:off x="2262551" y="1665188"/>
            <a:ext cx="665515" cy="61305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0" name="Freeform 92"/>
          <p:cNvSpPr>
            <a:spLocks noEditPoints="1"/>
          </p:cNvSpPr>
          <p:nvPr/>
        </p:nvSpPr>
        <p:spPr bwMode="auto">
          <a:xfrm>
            <a:off x="9501545" y="4114802"/>
            <a:ext cx="627570" cy="639329"/>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childTnLst>
                          </p:cTn>
                        </p:par>
                        <p:par>
                          <p:cTn id="18" fill="hold">
                            <p:stCondLst>
                              <p:cond delay="1500"/>
                            </p:stCondLst>
                            <p:childTnLst>
                              <p:par>
                                <p:cTn id="19" presetID="2" presetClass="entr" presetSubtype="4" accel="50000" decel="5000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034646" y="5655393"/>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55" name="Straight Connector 54"/>
          <p:cNvCxnSpPr/>
          <p:nvPr/>
        </p:nvCxnSpPr>
        <p:spPr>
          <a:xfrm>
            <a:off x="1042839"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76988" y="1662388"/>
            <a:ext cx="4332505" cy="3225989"/>
            <a:chOff x="5908510" y="1246791"/>
            <a:chExt cx="3249802" cy="2419492"/>
          </a:xfrm>
        </p:grpSpPr>
        <p:grpSp>
          <p:nvGrpSpPr>
            <p:cNvPr id="25" name="Group 24"/>
            <p:cNvGrpSpPr/>
            <p:nvPr/>
          </p:nvGrpSpPr>
          <p:grpSpPr>
            <a:xfrm flipH="1">
              <a:off x="5908510" y="1246791"/>
              <a:ext cx="3249802" cy="518462"/>
              <a:chOff x="1322198" y="1304396"/>
              <a:chExt cx="3249802" cy="518462"/>
            </a:xfrm>
          </p:grpSpPr>
          <p:sp>
            <p:nvSpPr>
              <p:cNvPr id="26" name="Pentagon 25"/>
              <p:cNvSpPr/>
              <p:nvPr/>
            </p:nvSpPr>
            <p:spPr>
              <a:xfrm>
                <a:off x="1322198" y="1304396"/>
                <a:ext cx="3249802" cy="5184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27" name="TextBox 26"/>
              <p:cNvSpPr txBox="1"/>
              <p:nvPr/>
            </p:nvSpPr>
            <p:spPr>
              <a:xfrm>
                <a:off x="3337282" y="1453982"/>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28" name="Group 27"/>
            <p:cNvGrpSpPr/>
            <p:nvPr/>
          </p:nvGrpSpPr>
          <p:grpSpPr>
            <a:xfrm flipH="1">
              <a:off x="6405679" y="1880468"/>
              <a:ext cx="2731339" cy="518462"/>
              <a:chOff x="1322198" y="2110893"/>
              <a:chExt cx="2731339" cy="518462"/>
            </a:xfrm>
          </p:grpSpPr>
          <p:sp>
            <p:nvSpPr>
              <p:cNvPr id="29" name="Pentagon 28"/>
              <p:cNvSpPr/>
              <p:nvPr/>
            </p:nvSpPr>
            <p:spPr>
              <a:xfrm>
                <a:off x="1322198" y="2110893"/>
                <a:ext cx="2731339" cy="51846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0" name="TextBox 29"/>
              <p:cNvSpPr txBox="1"/>
              <p:nvPr/>
            </p:nvSpPr>
            <p:spPr>
              <a:xfrm>
                <a:off x="2722840" y="2263544"/>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1" name="Group 30"/>
            <p:cNvGrpSpPr/>
            <p:nvPr/>
          </p:nvGrpSpPr>
          <p:grpSpPr>
            <a:xfrm flipH="1">
              <a:off x="6945435" y="2514145"/>
              <a:ext cx="2212876" cy="518462"/>
              <a:chOff x="1322199" y="2975000"/>
              <a:chExt cx="2212876" cy="518462"/>
            </a:xfrm>
          </p:grpSpPr>
          <p:sp>
            <p:nvSpPr>
              <p:cNvPr id="32" name="Pentagon 31"/>
              <p:cNvSpPr/>
              <p:nvPr/>
            </p:nvSpPr>
            <p:spPr>
              <a:xfrm>
                <a:off x="1322199" y="2975000"/>
                <a:ext cx="2212876"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3" name="TextBox 32"/>
              <p:cNvSpPr txBox="1"/>
              <p:nvPr/>
            </p:nvSpPr>
            <p:spPr>
              <a:xfrm>
                <a:off x="2350176" y="3130849"/>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4" name="Group 33"/>
            <p:cNvGrpSpPr/>
            <p:nvPr/>
          </p:nvGrpSpPr>
          <p:grpSpPr>
            <a:xfrm flipH="1">
              <a:off x="7564598" y="3147821"/>
              <a:ext cx="1579198" cy="518462"/>
              <a:chOff x="1322200" y="3781498"/>
              <a:chExt cx="1579198" cy="518462"/>
            </a:xfrm>
          </p:grpSpPr>
          <p:sp>
            <p:nvSpPr>
              <p:cNvPr id="35" name="Pentagon 34"/>
              <p:cNvSpPr/>
              <p:nvPr/>
            </p:nvSpPr>
            <p:spPr>
              <a:xfrm>
                <a:off x="1322200" y="3781498"/>
                <a:ext cx="1579198" cy="51846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6" name="TextBox 35"/>
              <p:cNvSpPr txBox="1"/>
              <p:nvPr/>
            </p:nvSpPr>
            <p:spPr>
              <a:xfrm>
                <a:off x="1743520" y="3920637"/>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graphicFrame>
        <p:nvGraphicFramePr>
          <p:cNvPr id="38" name="Chart 37"/>
          <p:cNvGraphicFramePr/>
          <p:nvPr/>
        </p:nvGraphicFramePr>
        <p:xfrm>
          <a:off x="796051" y="3391597"/>
          <a:ext cx="7747821" cy="1864052"/>
        </p:xfrm>
        <a:graphic>
          <a:graphicData uri="http://schemas.openxmlformats.org/drawingml/2006/chart">
            <c:chart xmlns:c="http://schemas.openxmlformats.org/drawingml/2006/chart" xmlns:r="http://schemas.openxmlformats.org/officeDocument/2006/relationships" r:id="rId1"/>
          </a:graphicData>
        </a:graphic>
      </p:graphicFrame>
      <p:sp>
        <p:nvSpPr>
          <p:cNvPr id="39" name="TextBox 38"/>
          <p:cNvSpPr txBox="1"/>
          <p:nvPr/>
        </p:nvSpPr>
        <p:spPr>
          <a:xfrm>
            <a:off x="796053" y="1278341"/>
            <a:ext cx="6998370" cy="1805623"/>
          </a:xfrm>
          <a:prstGeom prst="rect">
            <a:avLst/>
          </a:prstGeom>
          <a:noFill/>
        </p:spPr>
        <p:txBody>
          <a:bodyPr wrap="square" lIns="121908" tIns="60954" rIns="121908" bIns="60954" rtlCol="0">
            <a:spAutoFit/>
          </a:bodyPr>
          <a:lstStyle/>
          <a:p>
            <a:r>
              <a:rPr lang="zh-CN" altLang="en-US" sz="2100" dirty="0">
                <a:solidFill>
                  <a:schemeClr val="tx1">
                    <a:lumMod val="75000"/>
                    <a:lumOff val="25000"/>
                  </a:schemeClr>
                </a:solidFill>
                <a:latin typeface="+mn-ea"/>
              </a:rPr>
              <a:t>项目产品开发</a:t>
            </a:r>
            <a:endParaRPr lang="en-US" altLang="zh-CN" sz="2100" dirty="0">
              <a:solidFill>
                <a:schemeClr val="tx1">
                  <a:lumMod val="75000"/>
                  <a:lumOff val="25000"/>
                </a:schemeClr>
              </a:solidFill>
              <a:latin typeface="+mn-ea"/>
            </a:endParaRPr>
          </a:p>
          <a:p>
            <a:endParaRPr lang="en-US" sz="2100" dirty="0">
              <a:solidFill>
                <a:schemeClr val="tx1">
                  <a:lumMod val="75000"/>
                  <a:lumOff val="2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8">
                                            <p:graphicEl>
                                              <a:chart seriesIdx="-3" categoryIdx="-3" bldStep="gridLegend"/>
                                            </p:graphicEl>
                                          </p:spTgt>
                                        </p:tgtEl>
                                        <p:attrNameLst>
                                          <p:attrName>style.visibility</p:attrName>
                                        </p:attrNameLst>
                                      </p:cBhvr>
                                      <p:to>
                                        <p:strVal val="visible"/>
                                      </p:to>
                                    </p:set>
                                    <p:animEffect transition="in" filter="slide(fromLeft)">
                                      <p:cBhvr>
                                        <p:cTn id="11" dur="500"/>
                                        <p:tgtEl>
                                          <p:spTgt spid="38">
                                            <p:graphicEl>
                                              <a:chart seriesIdx="-3" categoryIdx="-3" bldStep="gridLegend"/>
                                            </p:graphicEl>
                                          </p:spTgt>
                                        </p:tgtEl>
                                      </p:cBhvr>
                                    </p:animEffect>
                                  </p:childTnLst>
                                </p:cTn>
                              </p:par>
                            </p:childTnLst>
                          </p:cTn>
                        </p:par>
                        <p:par>
                          <p:cTn id="12" fill="hold">
                            <p:stCondLst>
                              <p:cond delay="1500"/>
                            </p:stCondLst>
                            <p:childTnLst>
                              <p:par>
                                <p:cTn id="13" presetID="12" presetClass="entr" presetSubtype="8" fill="hold" grpId="0" nodeType="afterEffect">
                                  <p:stCondLst>
                                    <p:cond delay="0"/>
                                  </p:stCondLst>
                                  <p:childTnLst>
                                    <p:set>
                                      <p:cBhvr>
                                        <p:cTn id="14" dur="1" fill="hold">
                                          <p:stCondLst>
                                            <p:cond delay="0"/>
                                          </p:stCondLst>
                                        </p:cTn>
                                        <p:tgtEl>
                                          <p:spTgt spid="38">
                                            <p:graphicEl>
                                              <a:chart seriesIdx="0" categoryIdx="-4" bldStep="series"/>
                                            </p:graphicEl>
                                          </p:spTgt>
                                        </p:tgtEl>
                                        <p:attrNameLst>
                                          <p:attrName>style.visibility</p:attrName>
                                        </p:attrNameLst>
                                      </p:cBhvr>
                                      <p:to>
                                        <p:strVal val="visible"/>
                                      </p:to>
                                    </p:set>
                                    <p:animEffect transition="in" filter="slide(fromLeft)">
                                      <p:cBhvr>
                                        <p:cTn id="15" dur="500"/>
                                        <p:tgtEl>
                                          <p:spTgt spid="38">
                                            <p:graphicEl>
                                              <a:chart seriesIdx="0" categoryIdx="-4" bldStep="series"/>
                                            </p:graphicEl>
                                          </p:spTgt>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38">
                                            <p:graphicEl>
                                              <a:chart seriesIdx="1" categoryIdx="-4" bldStep="series"/>
                                            </p:graphicEl>
                                          </p:spTgt>
                                        </p:tgtEl>
                                        <p:attrNameLst>
                                          <p:attrName>style.visibility</p:attrName>
                                        </p:attrNameLst>
                                      </p:cBhvr>
                                      <p:to>
                                        <p:strVal val="visible"/>
                                      </p:to>
                                    </p:set>
                                    <p:animEffect transition="in" filter="slide(fromLeft)">
                                      <p:cBhvr>
                                        <p:cTn id="19" dur="500"/>
                                        <p:tgtEl>
                                          <p:spTgt spid="38">
                                            <p:graphicEl>
                                              <a:chart seriesIdx="1" categoryIdx="-4" bldStep="series"/>
                                            </p:graphicEl>
                                          </p:spTgt>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38">
                                            <p:graphicEl>
                                              <a:chart seriesIdx="2" categoryIdx="-4" bldStep="series"/>
                                            </p:graphicEl>
                                          </p:spTgt>
                                        </p:tgtEl>
                                        <p:attrNameLst>
                                          <p:attrName>style.visibility</p:attrName>
                                        </p:attrNameLst>
                                      </p:cBhvr>
                                      <p:to>
                                        <p:strVal val="visible"/>
                                      </p:to>
                                    </p:set>
                                    <p:animEffect transition="in" filter="slide(fromLeft)">
                                      <p:cBhvr>
                                        <p:cTn id="23" dur="500"/>
                                        <p:tgtEl>
                                          <p:spTgt spid="38">
                                            <p:graphicEl>
                                              <a:chart seriesIdx="2" categoryIdx="-4" bldStep="series"/>
                                            </p:graphicEl>
                                          </p:spTgt>
                                        </p:tgtEl>
                                      </p:cBhvr>
                                    </p:animEffect>
                                  </p:childTnLst>
                                </p:cTn>
                              </p:par>
                            </p:childTnLst>
                          </p:cTn>
                        </p:par>
                        <p:par>
                          <p:cTn id="24" fill="hold">
                            <p:stCondLst>
                              <p:cond delay="3000"/>
                            </p:stCondLst>
                            <p:childTnLst>
                              <p:par>
                                <p:cTn id="25" presetID="12" presetClass="entr" presetSubtype="8" fill="hold" grpId="0" nodeType="afterEffect">
                                  <p:stCondLst>
                                    <p:cond delay="0"/>
                                  </p:stCondLst>
                                  <p:childTnLst>
                                    <p:set>
                                      <p:cBhvr>
                                        <p:cTn id="26" dur="1" fill="hold">
                                          <p:stCondLst>
                                            <p:cond delay="0"/>
                                          </p:stCondLst>
                                        </p:cTn>
                                        <p:tgtEl>
                                          <p:spTgt spid="38">
                                            <p:graphicEl>
                                              <a:chart seriesIdx="3" categoryIdx="-4" bldStep="series"/>
                                            </p:graphicEl>
                                          </p:spTgt>
                                        </p:tgtEl>
                                        <p:attrNameLst>
                                          <p:attrName>style.visibility</p:attrName>
                                        </p:attrNameLst>
                                      </p:cBhvr>
                                      <p:to>
                                        <p:strVal val="visible"/>
                                      </p:to>
                                    </p:set>
                                    <p:animEffect transition="in" filter="slide(fromLeft)">
                                      <p:cBhvr>
                                        <p:cTn id="27" dur="500"/>
                                        <p:tgtEl>
                                          <p:spTgt spid="38">
                                            <p:graphicEl>
                                              <a:chart seriesIdx="3" categoryIdx="-4" bldStep="series"/>
                                            </p:graphicEl>
                                          </p:spTgt>
                                        </p:tgtEl>
                                      </p:cBhvr>
                                    </p:animEffect>
                                  </p:childTnLst>
                                </p:cTn>
                              </p:par>
                            </p:childTnLst>
                          </p:cTn>
                        </p:par>
                        <p:par>
                          <p:cTn id="28" fill="hold">
                            <p:stCondLst>
                              <p:cond delay="3500"/>
                            </p:stCondLst>
                            <p:childTnLst>
                              <p:par>
                                <p:cTn id="29" presetID="2" presetClass="entr" presetSubtype="2" accel="50000" decel="5000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8" presetClass="entr" presetSubtype="3"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strips(upRight)">
                                      <p:cBhvr>
                                        <p:cTn id="36" dur="500"/>
                                        <p:tgtEl>
                                          <p:spTgt spid="55"/>
                                        </p:tgtEl>
                                      </p:cBhvr>
                                    </p:animEffect>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Graphic spid="38" grpId="0">
        <p:bldSub>
          <a:bldChart bld="series"/>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248805" y="1605241"/>
            <a:ext cx="4983765" cy="883338"/>
            <a:chOff x="4033795" y="1000568"/>
            <a:chExt cx="3738310" cy="662503"/>
          </a:xfrm>
        </p:grpSpPr>
        <p:grpSp>
          <p:nvGrpSpPr>
            <p:cNvPr id="10" name="Group 29"/>
            <p:cNvGrpSpPr/>
            <p:nvPr/>
          </p:nvGrpSpPr>
          <p:grpSpPr>
            <a:xfrm>
              <a:off x="4399178" y="1000568"/>
              <a:ext cx="3372927" cy="630942"/>
              <a:chOff x="798970" y="1689403"/>
              <a:chExt cx="1860430" cy="630942"/>
            </a:xfrm>
          </p:grpSpPr>
          <p:sp>
            <p:nvSpPr>
              <p:cNvPr id="6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mn-ea"/>
                  </a:rPr>
                  <a:t>添加副标题</a:t>
                </a:r>
                <a:r>
                  <a:rPr lang="en-US" sz="2100" dirty="0">
                    <a:solidFill>
                      <a:schemeClr val="accent2"/>
                    </a:solidFill>
                    <a:latin typeface="+mn-ea"/>
                  </a:rPr>
                  <a:t> 04</a:t>
                </a:r>
                <a:endParaRPr lang="en-US" sz="2100" dirty="0">
                  <a:solidFill>
                    <a:schemeClr val="accent2"/>
                  </a:solidFill>
                  <a:latin typeface="+mn-ea"/>
                </a:endParaRPr>
              </a:p>
            </p:txBody>
          </p:sp>
          <p:sp>
            <p:nvSpPr>
              <p:cNvPr id="6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65000"/>
                      <a:lumOff val="35000"/>
                    </a:schemeClr>
                  </a:solidFill>
                  <a:latin typeface="+mn-ea"/>
                </a:endParaRPr>
              </a:p>
            </p:txBody>
          </p:sp>
        </p:grpSp>
        <p:sp>
          <p:nvSpPr>
            <p:cNvPr id="31" name="Rectangle 30"/>
            <p:cNvSpPr/>
            <p:nvPr/>
          </p:nvSpPr>
          <p:spPr>
            <a:xfrm>
              <a:off x="4033795" y="1236031"/>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37" name="Group 36"/>
          <p:cNvGrpSpPr/>
          <p:nvPr/>
        </p:nvGrpSpPr>
        <p:grpSpPr>
          <a:xfrm>
            <a:off x="6248805" y="2725768"/>
            <a:ext cx="4983765" cy="883338"/>
            <a:chOff x="4033795" y="1822859"/>
            <a:chExt cx="3738310" cy="662503"/>
          </a:xfrm>
        </p:grpSpPr>
        <p:grpSp>
          <p:nvGrpSpPr>
            <p:cNvPr id="32" name="Group 29"/>
            <p:cNvGrpSpPr/>
            <p:nvPr/>
          </p:nvGrpSpPr>
          <p:grpSpPr>
            <a:xfrm>
              <a:off x="4399178" y="1822859"/>
              <a:ext cx="3372927" cy="630942"/>
              <a:chOff x="798970" y="1689403"/>
              <a:chExt cx="1860430" cy="630942"/>
            </a:xfrm>
          </p:grpSpPr>
          <p:sp>
            <p:nvSpPr>
              <p:cNvPr id="3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添加副标题</a:t>
                </a:r>
                <a:r>
                  <a:rPr lang="en-US" sz="2100" dirty="0">
                    <a:solidFill>
                      <a:schemeClr val="accent3"/>
                    </a:solidFill>
                    <a:latin typeface="+mn-ea"/>
                  </a:rPr>
                  <a:t> 05</a:t>
                </a:r>
                <a:endParaRPr lang="en-US" sz="2100" dirty="0">
                  <a:solidFill>
                    <a:schemeClr val="accent3"/>
                  </a:solidFill>
                  <a:latin typeface="+mn-ea"/>
                </a:endParaRPr>
              </a:p>
            </p:txBody>
          </p:sp>
          <p:sp>
            <p:nvSpPr>
              <p:cNvPr id="3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35" name="Rectangle 34"/>
            <p:cNvSpPr/>
            <p:nvPr/>
          </p:nvSpPr>
          <p:spPr>
            <a:xfrm>
              <a:off x="4033795" y="2058322"/>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38" name="Group 37"/>
          <p:cNvGrpSpPr/>
          <p:nvPr/>
        </p:nvGrpSpPr>
        <p:grpSpPr>
          <a:xfrm>
            <a:off x="6248806" y="3846293"/>
            <a:ext cx="4983763" cy="883338"/>
            <a:chOff x="4033795" y="1822859"/>
            <a:chExt cx="3738309" cy="662503"/>
          </a:xfrm>
        </p:grpSpPr>
        <p:grpSp>
          <p:nvGrpSpPr>
            <p:cNvPr id="39" name="Group 29"/>
            <p:cNvGrpSpPr/>
            <p:nvPr/>
          </p:nvGrpSpPr>
          <p:grpSpPr>
            <a:xfrm>
              <a:off x="4399178" y="1822859"/>
              <a:ext cx="3372926" cy="630942"/>
              <a:chOff x="798970" y="1689403"/>
              <a:chExt cx="1860430" cy="630942"/>
            </a:xfrm>
          </p:grpSpPr>
          <p:sp>
            <p:nvSpPr>
              <p:cNvPr id="4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4"/>
                    </a:solidFill>
                    <a:latin typeface="+mn-ea"/>
                  </a:rPr>
                  <a:t>添加副标题</a:t>
                </a:r>
                <a:r>
                  <a:rPr lang="en-US" sz="2100" dirty="0">
                    <a:solidFill>
                      <a:schemeClr val="accent4"/>
                    </a:solidFill>
                    <a:latin typeface="+mn-ea"/>
                  </a:rPr>
                  <a:t> 06</a:t>
                </a:r>
                <a:endParaRPr lang="en-US" sz="2100" dirty="0">
                  <a:solidFill>
                    <a:schemeClr val="accent4"/>
                  </a:solidFill>
                  <a:latin typeface="+mn-ea"/>
                </a:endParaRPr>
              </a:p>
            </p:txBody>
          </p:sp>
          <p:sp>
            <p:nvSpPr>
              <p:cNvPr id="42"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40" name="Rectangle 39"/>
            <p:cNvSpPr/>
            <p:nvPr/>
          </p:nvSpPr>
          <p:spPr>
            <a:xfrm>
              <a:off x="4033795" y="2058322"/>
              <a:ext cx="49" cy="427040"/>
            </a:xfrm>
            <a:prstGeom prst="rect">
              <a:avLst/>
            </a:prstGeom>
          </p:spPr>
          <p:txBody>
            <a:bodyPr wrap="none" lIns="0" tIns="0" rIns="0" bIns="0">
              <a:spAutoFit/>
            </a:bodyPr>
            <a:lstStyle/>
            <a:p>
              <a:endParaRPr lang="en-US" sz="3700" dirty="0">
                <a:solidFill>
                  <a:schemeClr val="accent4"/>
                </a:solidFill>
                <a:latin typeface="+mn-ea"/>
              </a:endParaRPr>
            </a:p>
          </p:txBody>
        </p:sp>
      </p:grpSp>
      <p:grpSp>
        <p:nvGrpSpPr>
          <p:cNvPr id="53" name="Group 52"/>
          <p:cNvGrpSpPr/>
          <p:nvPr/>
        </p:nvGrpSpPr>
        <p:grpSpPr>
          <a:xfrm>
            <a:off x="1026450" y="1605241"/>
            <a:ext cx="4983765" cy="883338"/>
            <a:chOff x="4033795" y="1000568"/>
            <a:chExt cx="3738310" cy="662503"/>
          </a:xfrm>
        </p:grpSpPr>
        <p:grpSp>
          <p:nvGrpSpPr>
            <p:cNvPr id="54" name="Group 29"/>
            <p:cNvGrpSpPr/>
            <p:nvPr/>
          </p:nvGrpSpPr>
          <p:grpSpPr>
            <a:xfrm>
              <a:off x="4399178" y="1000568"/>
              <a:ext cx="3372927" cy="630943"/>
              <a:chOff x="798970" y="1689403"/>
              <a:chExt cx="1860430" cy="630943"/>
            </a:xfrm>
          </p:grpSpPr>
          <p:sp>
            <p:nvSpPr>
              <p:cNvPr id="56"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添加副标题</a:t>
                </a:r>
                <a:r>
                  <a:rPr lang="en-US" sz="2100" dirty="0">
                    <a:solidFill>
                      <a:schemeClr val="tx2">
                        <a:lumMod val="75000"/>
                      </a:schemeClr>
                    </a:solidFill>
                    <a:latin typeface="+mn-ea"/>
                  </a:rPr>
                  <a:t> 01</a:t>
                </a:r>
                <a:endParaRPr lang="en-US" sz="2100" dirty="0">
                  <a:solidFill>
                    <a:schemeClr val="tx2">
                      <a:lumMod val="75000"/>
                    </a:schemeClr>
                  </a:solidFill>
                  <a:latin typeface="+mn-ea"/>
                </a:endParaRPr>
              </a:p>
            </p:txBody>
          </p:sp>
          <p:sp>
            <p:nvSpPr>
              <p:cNvPr id="57" name="Text Placeholder 3"/>
              <p:cNvSpPr txBox="1"/>
              <p:nvPr/>
            </p:nvSpPr>
            <p:spPr>
              <a:xfrm>
                <a:off x="798970" y="2012569"/>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55" name="Rectangle 54"/>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58" name="Group 57"/>
          <p:cNvGrpSpPr/>
          <p:nvPr/>
        </p:nvGrpSpPr>
        <p:grpSpPr>
          <a:xfrm>
            <a:off x="1026450" y="2725768"/>
            <a:ext cx="4983765" cy="883338"/>
            <a:chOff x="4033795" y="1822859"/>
            <a:chExt cx="3738310" cy="662503"/>
          </a:xfrm>
        </p:grpSpPr>
        <p:grpSp>
          <p:nvGrpSpPr>
            <p:cNvPr id="59" name="Group 29"/>
            <p:cNvGrpSpPr/>
            <p:nvPr/>
          </p:nvGrpSpPr>
          <p:grpSpPr>
            <a:xfrm>
              <a:off x="4399178" y="1822859"/>
              <a:ext cx="3372927" cy="630942"/>
              <a:chOff x="798970" y="1689403"/>
              <a:chExt cx="1860430" cy="630942"/>
            </a:xfrm>
          </p:grpSpPr>
          <p:sp>
            <p:nvSpPr>
              <p:cNvPr id="6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5"/>
                    </a:solidFill>
                    <a:latin typeface="+mn-ea"/>
                  </a:rPr>
                  <a:t>添加副标题</a:t>
                </a:r>
                <a:r>
                  <a:rPr lang="en-US" sz="2100" dirty="0">
                    <a:solidFill>
                      <a:schemeClr val="accent5"/>
                    </a:solidFill>
                    <a:latin typeface="+mn-ea"/>
                  </a:rPr>
                  <a:t> 02</a:t>
                </a:r>
                <a:endParaRPr lang="en-US" sz="2100" dirty="0">
                  <a:solidFill>
                    <a:schemeClr val="accent5"/>
                  </a:solidFill>
                  <a:latin typeface="+mn-ea"/>
                </a:endParaRPr>
              </a:p>
            </p:txBody>
          </p:sp>
          <p:sp>
            <p:nvSpPr>
              <p:cNvPr id="62"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60" name="Rectangle 59"/>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65" name="Group 64"/>
          <p:cNvGrpSpPr/>
          <p:nvPr/>
        </p:nvGrpSpPr>
        <p:grpSpPr>
          <a:xfrm>
            <a:off x="1026451" y="3846293"/>
            <a:ext cx="4983763" cy="883338"/>
            <a:chOff x="4033795" y="1822859"/>
            <a:chExt cx="3738309" cy="662503"/>
          </a:xfrm>
        </p:grpSpPr>
        <p:grpSp>
          <p:nvGrpSpPr>
            <p:cNvPr id="81" name="Group 29"/>
            <p:cNvGrpSpPr/>
            <p:nvPr/>
          </p:nvGrpSpPr>
          <p:grpSpPr>
            <a:xfrm>
              <a:off x="4399178" y="1822859"/>
              <a:ext cx="3372926" cy="630942"/>
              <a:chOff x="798970" y="1689403"/>
              <a:chExt cx="1860430" cy="630942"/>
            </a:xfrm>
          </p:grpSpPr>
          <p:sp>
            <p:nvSpPr>
              <p:cNvPr id="8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mn-ea"/>
                  </a:rPr>
                  <a:t>添加副标题</a:t>
                </a:r>
                <a:r>
                  <a:rPr lang="en-US" sz="2100" dirty="0">
                    <a:solidFill>
                      <a:schemeClr val="accent1"/>
                    </a:solidFill>
                    <a:latin typeface="+mn-ea"/>
                  </a:rPr>
                  <a:t> 03</a:t>
                </a:r>
                <a:endParaRPr lang="en-US" sz="2100" dirty="0">
                  <a:solidFill>
                    <a:schemeClr val="accent1"/>
                  </a:solidFill>
                  <a:latin typeface="+mn-ea"/>
                </a:endParaRPr>
              </a:p>
            </p:txBody>
          </p:sp>
          <p:sp>
            <p:nvSpPr>
              <p:cNvPr id="8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82" name="Rectangle 81"/>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sp>
        <p:nvSpPr>
          <p:cNvPr id="85" name="TextBox 84"/>
          <p:cNvSpPr txBox="1"/>
          <p:nvPr/>
        </p:nvSpPr>
        <p:spPr>
          <a:xfrm>
            <a:off x="1034646" y="5296590"/>
            <a:ext cx="10121124" cy="615553"/>
          </a:xfrm>
          <a:prstGeom prst="rect">
            <a:avLst/>
          </a:prstGeom>
          <a:noFill/>
        </p:spPr>
        <p:txBody>
          <a:bodyPr wrap="square" lIns="0" tIns="0" rIns="0" bIns="0" rtlCol="0">
            <a:spAutoFit/>
          </a:bodyPr>
          <a:lstStyle/>
          <a:p>
            <a:pPr algn="just"/>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86" name="Straight Connector 85"/>
          <p:cNvCxnSpPr/>
          <p:nvPr/>
        </p:nvCxnSpPr>
        <p:spPr>
          <a:xfrm>
            <a:off x="1042839"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009845" y="1568835"/>
            <a:ext cx="402121" cy="401104"/>
            <a:chOff x="-959970" y="1422605"/>
            <a:chExt cx="596900" cy="595313"/>
          </a:xfrm>
        </p:grpSpPr>
        <p:sp>
          <p:nvSpPr>
            <p:cNvPr id="46"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4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48" name="组合 47"/>
          <p:cNvGrpSpPr/>
          <p:nvPr/>
        </p:nvGrpSpPr>
        <p:grpSpPr>
          <a:xfrm>
            <a:off x="1007172" y="2689361"/>
            <a:ext cx="402121" cy="401104"/>
            <a:chOff x="-959970" y="1422605"/>
            <a:chExt cx="596900" cy="595313"/>
          </a:xfrm>
        </p:grpSpPr>
        <p:sp>
          <p:nvSpPr>
            <p:cNvPr id="49" name="Oval 77"/>
            <p:cNvSpPr>
              <a:spLocks noChangeArrowheads="1"/>
            </p:cNvSpPr>
            <p:nvPr/>
          </p:nvSpPr>
          <p:spPr bwMode="auto">
            <a:xfrm>
              <a:off x="-959970" y="1422605"/>
              <a:ext cx="596900" cy="595313"/>
            </a:xfrm>
            <a:prstGeom prst="ellipse">
              <a:avLst/>
            </a:prstGeom>
            <a:solidFill>
              <a:schemeClr val="accent5"/>
            </a:solidFill>
            <a:ln>
              <a:noFill/>
            </a:ln>
          </p:spPr>
          <p:txBody>
            <a:bodyPr vert="horz" wrap="square" lIns="91440" tIns="45720" rIns="91440" bIns="45720" numCol="1" anchor="t" anchorCtr="0" compatLnSpc="1"/>
            <a:lstStyle/>
            <a:p>
              <a:endParaRPr lang="en-US">
                <a:latin typeface="+mn-ea"/>
              </a:endParaRPr>
            </a:p>
          </p:txBody>
        </p:sp>
        <p:sp>
          <p:nvSpPr>
            <p:cNvPr id="5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1" name="组合 50"/>
          <p:cNvGrpSpPr/>
          <p:nvPr/>
        </p:nvGrpSpPr>
        <p:grpSpPr>
          <a:xfrm>
            <a:off x="1007172" y="3809888"/>
            <a:ext cx="402121" cy="401104"/>
            <a:chOff x="-959970" y="1422605"/>
            <a:chExt cx="596900" cy="595313"/>
          </a:xfrm>
        </p:grpSpPr>
        <p:sp>
          <p:nvSpPr>
            <p:cNvPr id="52"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6"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7" name="组合 66"/>
          <p:cNvGrpSpPr/>
          <p:nvPr/>
        </p:nvGrpSpPr>
        <p:grpSpPr>
          <a:xfrm>
            <a:off x="6248892" y="1568835"/>
            <a:ext cx="402121" cy="401104"/>
            <a:chOff x="-959970" y="1422605"/>
            <a:chExt cx="596900" cy="595313"/>
          </a:xfrm>
        </p:grpSpPr>
        <p:sp>
          <p:nvSpPr>
            <p:cNvPr id="68"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0" name="组合 69"/>
          <p:cNvGrpSpPr/>
          <p:nvPr/>
        </p:nvGrpSpPr>
        <p:grpSpPr>
          <a:xfrm>
            <a:off x="6246219" y="2679388"/>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2"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3" name="组合 72"/>
          <p:cNvGrpSpPr/>
          <p:nvPr/>
        </p:nvGrpSpPr>
        <p:grpSpPr>
          <a:xfrm>
            <a:off x="6242807" y="3797727"/>
            <a:ext cx="402121" cy="401104"/>
            <a:chOff x="-959970" y="1422605"/>
            <a:chExt cx="596900" cy="595313"/>
          </a:xfrm>
        </p:grpSpPr>
        <p:sp>
          <p:nvSpPr>
            <p:cNvPr id="74"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7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accel="50000" decel="5000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0-#ppt_w/2"/>
                                          </p:val>
                                        </p:tav>
                                        <p:tav tm="100000">
                                          <p:val>
                                            <p:strVal val="#ppt_x"/>
                                          </p:val>
                                        </p:tav>
                                      </p:tavLst>
                                    </p:anim>
                                    <p:anim calcmode="lin" valueType="num">
                                      <p:cBhvr additive="base">
                                        <p:cTn id="17" dur="500" fill="hold"/>
                                        <p:tgtEl>
                                          <p:spTgt spid="58"/>
                                        </p:tgtEl>
                                        <p:attrNameLst>
                                          <p:attrName>ppt_y</p:attrName>
                                        </p:attrNameLst>
                                      </p:cBhvr>
                                      <p:tavLst>
                                        <p:tav tm="0">
                                          <p:val>
                                            <p:strVal val="#ppt_y"/>
                                          </p:val>
                                        </p:tav>
                                        <p:tav tm="100000">
                                          <p:val>
                                            <p:strVal val="#ppt_y"/>
                                          </p:val>
                                        </p:tav>
                                      </p:tavLst>
                                    </p:anim>
                                  </p:childTnLst>
                                </p:cTn>
                              </p:par>
                              <p:par>
                                <p:cTn id="18" presetID="2" presetClass="entr" presetSubtype="8" accel="50000" decel="5000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0-#ppt_w/2"/>
                                          </p:val>
                                        </p:tav>
                                        <p:tav tm="100000">
                                          <p:val>
                                            <p:strVal val="#ppt_x"/>
                                          </p:val>
                                        </p:tav>
                                      </p:tavLst>
                                    </p:anim>
                                    <p:anim calcmode="lin" valueType="num">
                                      <p:cBhvr additive="base">
                                        <p:cTn id="21" dur="500" fill="hold"/>
                                        <p:tgtEl>
                                          <p:spTgt spid="4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accel="50000" decel="5000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0-#ppt_w/2"/>
                                          </p:val>
                                        </p:tav>
                                        <p:tav tm="100000">
                                          <p:val>
                                            <p:strVal val="#ppt_x"/>
                                          </p:val>
                                        </p:tav>
                                      </p:tavLst>
                                    </p:anim>
                                    <p:anim calcmode="lin" valueType="num">
                                      <p:cBhvr additive="base">
                                        <p:cTn id="26" dur="500" fill="hold"/>
                                        <p:tgtEl>
                                          <p:spTgt spid="65"/>
                                        </p:tgtEl>
                                        <p:attrNameLst>
                                          <p:attrName>ppt_y</p:attrName>
                                        </p:attrNameLst>
                                      </p:cBhvr>
                                      <p:tavLst>
                                        <p:tav tm="0">
                                          <p:val>
                                            <p:strVal val="#ppt_y"/>
                                          </p:val>
                                        </p:tav>
                                        <p:tav tm="100000">
                                          <p:val>
                                            <p:strVal val="#ppt_y"/>
                                          </p:val>
                                        </p:tav>
                                      </p:tavLst>
                                    </p:anim>
                                  </p:childTnLst>
                                </p:cTn>
                              </p:par>
                              <p:par>
                                <p:cTn id="27" presetID="2" presetClass="entr" presetSubtype="8" accel="50000" decel="5000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0-#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accel="50000" decel="5000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1+#ppt_w/2"/>
                                          </p:val>
                                        </p:tav>
                                        <p:tav tm="100000">
                                          <p:val>
                                            <p:strVal val="#ppt_x"/>
                                          </p:val>
                                        </p:tav>
                                      </p:tavLst>
                                    </p:anim>
                                    <p:anim calcmode="lin" valueType="num">
                                      <p:cBhvr additive="base">
                                        <p:cTn id="35" dur="500" fill="hold"/>
                                        <p:tgtEl>
                                          <p:spTgt spid="36"/>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500" fill="hold"/>
                                        <p:tgtEl>
                                          <p:spTgt spid="67"/>
                                        </p:tgtEl>
                                        <p:attrNameLst>
                                          <p:attrName>ppt_x</p:attrName>
                                        </p:attrNameLst>
                                      </p:cBhvr>
                                      <p:tavLst>
                                        <p:tav tm="0">
                                          <p:val>
                                            <p:strVal val="1+#ppt_w/2"/>
                                          </p:val>
                                        </p:tav>
                                        <p:tav tm="100000">
                                          <p:val>
                                            <p:strVal val="#ppt_x"/>
                                          </p:val>
                                        </p:tav>
                                      </p:tavLst>
                                    </p:anim>
                                    <p:anim calcmode="lin" valueType="num">
                                      <p:cBhvr additive="base">
                                        <p:cTn id="39" dur="500" fill="hold"/>
                                        <p:tgtEl>
                                          <p:spTgt spid="6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accel="50000" decel="5000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1+#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1+#ppt_w/2"/>
                                          </p:val>
                                        </p:tav>
                                        <p:tav tm="100000">
                                          <p:val>
                                            <p:strVal val="#ppt_x"/>
                                          </p:val>
                                        </p:tav>
                                      </p:tavLst>
                                    </p:anim>
                                    <p:anim calcmode="lin" valueType="num">
                                      <p:cBhvr additive="base">
                                        <p:cTn id="48" dur="500" fill="hold"/>
                                        <p:tgtEl>
                                          <p:spTgt spid="7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2" accel="50000" decel="5000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1+#ppt_w/2"/>
                                          </p:val>
                                        </p:tav>
                                        <p:tav tm="100000">
                                          <p:val>
                                            <p:strVal val="#ppt_x"/>
                                          </p:val>
                                        </p:tav>
                                      </p:tavLst>
                                    </p:anim>
                                    <p:anim calcmode="lin" valueType="num">
                                      <p:cBhvr additive="base">
                                        <p:cTn id="53" dur="50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2" accel="50000" decel="50000" fill="hold" nodeType="withEffect">
                                  <p:stCondLst>
                                    <p:cond delay="0"/>
                                  </p:stCondLst>
                                  <p:childTnLst>
                                    <p:set>
                                      <p:cBhvr>
                                        <p:cTn id="55" dur="1" fill="hold">
                                          <p:stCondLst>
                                            <p:cond delay="0"/>
                                          </p:stCondLst>
                                        </p:cTn>
                                        <p:tgtEl>
                                          <p:spTgt spid="73"/>
                                        </p:tgtEl>
                                        <p:attrNameLst>
                                          <p:attrName>style.visibility</p:attrName>
                                        </p:attrNameLst>
                                      </p:cBhvr>
                                      <p:to>
                                        <p:strVal val="visible"/>
                                      </p:to>
                                    </p:set>
                                    <p:anim calcmode="lin" valueType="num">
                                      <p:cBhvr additive="base">
                                        <p:cTn id="56" dur="500" fill="hold"/>
                                        <p:tgtEl>
                                          <p:spTgt spid="73"/>
                                        </p:tgtEl>
                                        <p:attrNameLst>
                                          <p:attrName>ppt_x</p:attrName>
                                        </p:attrNameLst>
                                      </p:cBhvr>
                                      <p:tavLst>
                                        <p:tav tm="0">
                                          <p:val>
                                            <p:strVal val="1+#ppt_w/2"/>
                                          </p:val>
                                        </p:tav>
                                        <p:tav tm="100000">
                                          <p:val>
                                            <p:strVal val="#ppt_x"/>
                                          </p:val>
                                        </p:tav>
                                      </p:tavLst>
                                    </p:anim>
                                    <p:anim calcmode="lin" valueType="num">
                                      <p:cBhvr additive="base">
                                        <p:cTn id="57" dur="500" fill="hold"/>
                                        <p:tgtEl>
                                          <p:spTgt spid="73"/>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18" presetClass="entr" presetSubtype="3" fill="hold" nodeType="after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strips(upRight)">
                                      <p:cBhvr>
                                        <p:cTn id="61" dur="500"/>
                                        <p:tgtEl>
                                          <p:spTgt spid="86"/>
                                        </p:tgtEl>
                                      </p:cBhvr>
                                    </p:animEffect>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entagon 35"/>
          <p:cNvSpPr/>
          <p:nvPr/>
        </p:nvSpPr>
        <p:spPr>
          <a:xfrm>
            <a:off x="1043611" y="2005123"/>
            <a:ext cx="1985755" cy="1634448"/>
          </a:xfrm>
          <a:prstGeom prst="homePlate">
            <a:avLst>
              <a:gd name="adj" fmla="val 29885"/>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67" name="Pentagon 66"/>
          <p:cNvSpPr/>
          <p:nvPr/>
        </p:nvSpPr>
        <p:spPr>
          <a:xfrm>
            <a:off x="3077261" y="3714785"/>
            <a:ext cx="1985755" cy="1634448"/>
          </a:xfrm>
          <a:prstGeom prst="homePlate">
            <a:avLst>
              <a:gd name="adj" fmla="val 2820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800" dirty="0">
              <a:latin typeface="+mn-ea"/>
            </a:endParaRPr>
          </a:p>
        </p:txBody>
      </p:sp>
      <p:sp>
        <p:nvSpPr>
          <p:cNvPr id="70" name="Pentagon 69"/>
          <p:cNvSpPr/>
          <p:nvPr/>
        </p:nvSpPr>
        <p:spPr>
          <a:xfrm>
            <a:off x="5110911" y="2005123"/>
            <a:ext cx="1985755" cy="1634448"/>
          </a:xfrm>
          <a:prstGeom prst="homePlate">
            <a:avLst>
              <a:gd name="adj" fmla="val 30723"/>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71" name="Pentagon 70"/>
          <p:cNvSpPr/>
          <p:nvPr/>
        </p:nvSpPr>
        <p:spPr>
          <a:xfrm>
            <a:off x="7144560" y="3714785"/>
            <a:ext cx="1985755" cy="1634448"/>
          </a:xfrm>
          <a:prstGeom prst="homePlate">
            <a:avLst>
              <a:gd name="adj" fmla="val 2988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5300" dirty="0">
              <a:latin typeface="+mn-ea"/>
            </a:endParaRPr>
          </a:p>
        </p:txBody>
      </p:sp>
      <p:sp>
        <p:nvSpPr>
          <p:cNvPr id="72" name="Pentagon 71"/>
          <p:cNvSpPr/>
          <p:nvPr/>
        </p:nvSpPr>
        <p:spPr>
          <a:xfrm>
            <a:off x="9178208" y="2005123"/>
            <a:ext cx="1985755" cy="1634448"/>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7200" dirty="0">
              <a:latin typeface="+mn-ea"/>
            </a:endParaRPr>
          </a:p>
        </p:txBody>
      </p:sp>
      <p:sp>
        <p:nvSpPr>
          <p:cNvPr id="76" name="TextBox 75"/>
          <p:cNvSpPr txBox="1"/>
          <p:nvPr/>
        </p:nvSpPr>
        <p:spPr>
          <a:xfrm>
            <a:off x="3601958" y="2308138"/>
            <a:ext cx="65" cy="246221"/>
          </a:xfrm>
          <a:prstGeom prst="rect">
            <a:avLst/>
          </a:prstGeom>
          <a:noFill/>
        </p:spPr>
        <p:txBody>
          <a:bodyPr wrap="none" lIns="0" tIns="0" rIns="0" bIns="0" rtlCol="0" anchor="t">
            <a:spAutoFit/>
          </a:bodyPr>
          <a:lstStyle/>
          <a:p>
            <a:endParaRPr lang="en-US" sz="1600" dirty="0">
              <a:solidFill>
                <a:schemeClr val="tx1">
                  <a:lumMod val="75000"/>
                  <a:lumOff val="25000"/>
                </a:schemeClr>
              </a:solidFill>
              <a:latin typeface="+mn-ea"/>
            </a:endParaRPr>
          </a:p>
        </p:txBody>
      </p:sp>
      <p:sp>
        <p:nvSpPr>
          <p:cNvPr id="83" name="TextBox 82"/>
          <p:cNvSpPr txBox="1"/>
          <p:nvPr/>
        </p:nvSpPr>
        <p:spPr>
          <a:xfrm>
            <a:off x="3061153" y="2145239"/>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32" name="TextBox 31"/>
          <p:cNvSpPr txBox="1"/>
          <p:nvPr/>
        </p:nvSpPr>
        <p:spPr>
          <a:xfrm>
            <a:off x="7140334" y="2145239"/>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33" name="TextBox 32"/>
          <p:cNvSpPr txBox="1"/>
          <p:nvPr/>
        </p:nvSpPr>
        <p:spPr>
          <a:xfrm>
            <a:off x="1026450" y="3840444"/>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34" name="TextBox 33"/>
          <p:cNvSpPr txBox="1"/>
          <p:nvPr/>
        </p:nvSpPr>
        <p:spPr>
          <a:xfrm>
            <a:off x="5110911" y="3840444"/>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35" name="TextBox 34"/>
          <p:cNvSpPr txBox="1"/>
          <p:nvPr/>
        </p:nvSpPr>
        <p:spPr>
          <a:xfrm>
            <a:off x="9178208" y="3840444"/>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16" name="Freeform 144"/>
          <p:cNvSpPr/>
          <p:nvPr/>
        </p:nvSpPr>
        <p:spPr bwMode="auto">
          <a:xfrm>
            <a:off x="3608712" y="4230435"/>
            <a:ext cx="534540" cy="578475"/>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7" name="Freeform 149"/>
          <p:cNvSpPr/>
          <p:nvPr/>
        </p:nvSpPr>
        <p:spPr bwMode="auto">
          <a:xfrm>
            <a:off x="7707992" y="4255109"/>
            <a:ext cx="564692" cy="553800"/>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8" name="Freeform 143"/>
          <p:cNvSpPr>
            <a:spLocks noEditPoints="1"/>
          </p:cNvSpPr>
          <p:nvPr/>
        </p:nvSpPr>
        <p:spPr bwMode="auto">
          <a:xfrm>
            <a:off x="1616290" y="2458322"/>
            <a:ext cx="625000" cy="57573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9" name="Freeform 150"/>
          <p:cNvSpPr>
            <a:spLocks noEditPoints="1"/>
          </p:cNvSpPr>
          <p:nvPr/>
        </p:nvSpPr>
        <p:spPr bwMode="auto">
          <a:xfrm>
            <a:off x="5756562" y="2502951"/>
            <a:ext cx="496163" cy="638791"/>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0" name="Freeform 160"/>
          <p:cNvSpPr/>
          <p:nvPr/>
        </p:nvSpPr>
        <p:spPr bwMode="auto">
          <a:xfrm>
            <a:off x="9708329" y="2620074"/>
            <a:ext cx="649671" cy="413980"/>
          </a:xfrm>
          <a:custGeom>
            <a:avLst/>
            <a:gdLst>
              <a:gd name="T0" fmla="*/ 163 w 163"/>
              <a:gd name="T1" fmla="*/ 70 h 104"/>
              <a:gd name="T2" fmla="*/ 129 w 163"/>
              <a:gd name="T3" fmla="*/ 37 h 104"/>
              <a:gd name="T4" fmla="*/ 119 w 163"/>
              <a:gd name="T5" fmla="*/ 38 h 104"/>
              <a:gd name="T6" fmla="*/ 77 w 163"/>
              <a:gd name="T7" fmla="*/ 0 h 104"/>
              <a:gd name="T8" fmla="*/ 34 w 163"/>
              <a:gd name="T9" fmla="*/ 42 h 104"/>
              <a:gd name="T10" fmla="*/ 35 w 163"/>
              <a:gd name="T11" fmla="*/ 51 h 104"/>
              <a:gd name="T12" fmla="*/ 27 w 163"/>
              <a:gd name="T13" fmla="*/ 51 h 104"/>
              <a:gd name="T14" fmla="*/ 0 w 163"/>
              <a:gd name="T15" fmla="*/ 77 h 104"/>
              <a:gd name="T16" fmla="*/ 27 w 163"/>
              <a:gd name="T17" fmla="*/ 104 h 104"/>
              <a:gd name="T18" fmla="*/ 132 w 163"/>
              <a:gd name="T19" fmla="*/ 104 h 104"/>
              <a:gd name="T20" fmla="*/ 152 w 163"/>
              <a:gd name="T21" fmla="*/ 95 h 104"/>
              <a:gd name="T22" fmla="*/ 163 w 163"/>
              <a:gd name="T23"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4">
                <a:moveTo>
                  <a:pt x="163" y="70"/>
                </a:moveTo>
                <a:cubicBezTo>
                  <a:pt x="163" y="52"/>
                  <a:pt x="148" y="37"/>
                  <a:pt x="129" y="37"/>
                </a:cubicBezTo>
                <a:cubicBezTo>
                  <a:pt x="126" y="37"/>
                  <a:pt x="122" y="37"/>
                  <a:pt x="119" y="38"/>
                </a:cubicBezTo>
                <a:cubicBezTo>
                  <a:pt x="117" y="17"/>
                  <a:pt x="99" y="0"/>
                  <a:pt x="77" y="0"/>
                </a:cubicBezTo>
                <a:cubicBezTo>
                  <a:pt x="53" y="0"/>
                  <a:pt x="34" y="19"/>
                  <a:pt x="34" y="42"/>
                </a:cubicBezTo>
                <a:cubicBezTo>
                  <a:pt x="34" y="45"/>
                  <a:pt x="34" y="48"/>
                  <a:pt x="35" y="51"/>
                </a:cubicBezTo>
                <a:cubicBezTo>
                  <a:pt x="27" y="51"/>
                  <a:pt x="27" y="51"/>
                  <a:pt x="27" y="51"/>
                </a:cubicBezTo>
                <a:cubicBezTo>
                  <a:pt x="12" y="51"/>
                  <a:pt x="0" y="63"/>
                  <a:pt x="0" y="77"/>
                </a:cubicBezTo>
                <a:cubicBezTo>
                  <a:pt x="0" y="92"/>
                  <a:pt x="12" y="104"/>
                  <a:pt x="27" y="104"/>
                </a:cubicBezTo>
                <a:cubicBezTo>
                  <a:pt x="132" y="104"/>
                  <a:pt x="132" y="104"/>
                  <a:pt x="132" y="104"/>
                </a:cubicBezTo>
                <a:cubicBezTo>
                  <a:pt x="140" y="104"/>
                  <a:pt x="147" y="100"/>
                  <a:pt x="152" y="95"/>
                </a:cubicBezTo>
                <a:cubicBezTo>
                  <a:pt x="159" y="89"/>
                  <a:pt x="163" y="80"/>
                  <a:pt x="163" y="7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slide(fromLeft)">
                                      <p:cBhvr>
                                        <p:cTn id="7" dur="500"/>
                                        <p:tgtEl>
                                          <p:spTgt spid="36"/>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Bottom)">
                                      <p:cBhvr>
                                        <p:cTn id="11" dur="500"/>
                                        <p:tgtEl>
                                          <p:spTgt spid="33"/>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slide(fromLeft)">
                                      <p:cBhvr>
                                        <p:cTn id="15" dur="500"/>
                                        <p:tgtEl>
                                          <p:spTgt spid="67"/>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slide(fromBottom)">
                                      <p:cBhvr>
                                        <p:cTn id="19" dur="500"/>
                                        <p:tgtEl>
                                          <p:spTgt spid="83"/>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slide(fromLeft)">
                                      <p:cBhvr>
                                        <p:cTn id="23" dur="500"/>
                                        <p:tgtEl>
                                          <p:spTgt spid="70"/>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slide(fromBottom)">
                                      <p:cBhvr>
                                        <p:cTn id="27" dur="500"/>
                                        <p:tgtEl>
                                          <p:spTgt spid="34"/>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slide(fromLeft)">
                                      <p:cBhvr>
                                        <p:cTn id="31" dur="500"/>
                                        <p:tgtEl>
                                          <p:spTgt spid="71"/>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slide(fromBottom)">
                                      <p:cBhvr>
                                        <p:cTn id="35" dur="500"/>
                                        <p:tgtEl>
                                          <p:spTgt spid="32"/>
                                        </p:tgtEl>
                                      </p:cBhvr>
                                    </p:animEffect>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slide(fromLeft)">
                                      <p:cBhvr>
                                        <p:cTn id="39" dur="500"/>
                                        <p:tgtEl>
                                          <p:spTgt spid="72"/>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slide(fromBottom)">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7" grpId="0" animBg="1"/>
      <p:bldP spid="70" grpId="0" animBg="1"/>
      <p:bldP spid="71" grpId="0" animBg="1"/>
      <p:bldP spid="72" grpId="0" animBg="1"/>
      <p:bldP spid="83" grpId="0"/>
      <p:bldP spid="32" grpId="0"/>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7702042" y="2017295"/>
            <a:ext cx="1415570" cy="338546"/>
          </a:xfrm>
          <a:prstGeom prst="rect">
            <a:avLst/>
          </a:prstGeom>
        </p:spPr>
        <p:txBody>
          <a:bodyPr wrap="none" lIns="91408" tIns="45705" rIns="91408" bIns="45705">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此处添加标题</a:t>
            </a:r>
            <a:endParaRPr lang="en-US" altLang="zh-CN" sz="1600" b="1" dirty="0">
              <a:solidFill>
                <a:schemeClr val="accent1"/>
              </a:solidFill>
              <a:latin typeface="微软雅黑" panose="020B0503020204020204" pitchFamily="34" charset="-122"/>
              <a:ea typeface="微软雅黑" panose="020B0503020204020204" pitchFamily="34" charset="-122"/>
            </a:endParaRPr>
          </a:p>
        </p:txBody>
      </p:sp>
      <p:sp>
        <p:nvSpPr>
          <p:cNvPr id="33" name="矩形 32"/>
          <p:cNvSpPr/>
          <p:nvPr/>
        </p:nvSpPr>
        <p:spPr>
          <a:xfrm>
            <a:off x="7689079" y="4196396"/>
            <a:ext cx="1415570" cy="338546"/>
          </a:xfrm>
          <a:prstGeom prst="rect">
            <a:avLst/>
          </a:prstGeom>
        </p:spPr>
        <p:txBody>
          <a:bodyPr wrap="none" lIns="91408" tIns="45705" rIns="91408" bIns="45705">
            <a:spAutoFit/>
          </a:bodyPr>
          <a:lstStyle/>
          <a:p>
            <a:r>
              <a:rPr lang="zh-CN" altLang="en-US" sz="1600" b="1" dirty="0">
                <a:solidFill>
                  <a:schemeClr val="accent3"/>
                </a:solidFill>
                <a:latin typeface="微软雅黑" panose="020B0503020204020204" pitchFamily="34" charset="-122"/>
                <a:ea typeface="微软雅黑" panose="020B0503020204020204" pitchFamily="34" charset="-122"/>
              </a:rPr>
              <a:t>此处添加标题</a:t>
            </a:r>
            <a:endParaRPr lang="en-US" altLang="zh-CN" sz="1600" b="1" dirty="0">
              <a:solidFill>
                <a:schemeClr val="accent3"/>
              </a:solidFill>
              <a:latin typeface="微软雅黑" panose="020B0503020204020204" pitchFamily="34" charset="-122"/>
              <a:ea typeface="微软雅黑" panose="020B0503020204020204" pitchFamily="34" charset="-122"/>
            </a:endParaRPr>
          </a:p>
        </p:txBody>
      </p:sp>
      <p:sp>
        <p:nvSpPr>
          <p:cNvPr id="34" name="矩形 33"/>
          <p:cNvSpPr/>
          <p:nvPr/>
        </p:nvSpPr>
        <p:spPr>
          <a:xfrm>
            <a:off x="2734961" y="3073688"/>
            <a:ext cx="1415570" cy="338546"/>
          </a:xfrm>
          <a:prstGeom prst="rect">
            <a:avLst/>
          </a:prstGeom>
        </p:spPr>
        <p:txBody>
          <a:bodyPr wrap="none" lIns="91408" tIns="45705" rIns="91408" bIns="45705">
            <a:spAutoFit/>
          </a:bodyPr>
          <a:lstStyle/>
          <a:p>
            <a:pPr algn="r"/>
            <a:r>
              <a:rPr lang="zh-CN" altLang="en-US" sz="1600" b="1" dirty="0">
                <a:solidFill>
                  <a:schemeClr val="accent2"/>
                </a:solidFill>
                <a:latin typeface="微软雅黑" panose="020B0503020204020204" pitchFamily="34" charset="-122"/>
                <a:ea typeface="微软雅黑" panose="020B0503020204020204" pitchFamily="34" charset="-122"/>
              </a:rPr>
              <a:t>此处添加标题</a:t>
            </a:r>
            <a:endParaRPr lang="en-US" altLang="zh-CN" sz="1600" b="1" dirty="0">
              <a:solidFill>
                <a:schemeClr val="accent2"/>
              </a:solidFill>
              <a:latin typeface="微软雅黑" panose="020B0503020204020204" pitchFamily="34" charset="-122"/>
              <a:ea typeface="微软雅黑" panose="020B0503020204020204" pitchFamily="34" charset="-122"/>
            </a:endParaRPr>
          </a:p>
        </p:txBody>
      </p:sp>
      <p:sp>
        <p:nvSpPr>
          <p:cNvPr id="35" name="等腰三角形 34"/>
          <p:cNvSpPr>
            <a:spLocks noChangeAspect="1" noChangeArrowheads="1"/>
          </p:cNvSpPr>
          <p:nvPr/>
        </p:nvSpPr>
        <p:spPr bwMode="auto">
          <a:xfrm rot="5400000" flipV="1">
            <a:off x="7393721" y="2526243"/>
            <a:ext cx="239249" cy="206288"/>
          </a:xfrm>
          <a:prstGeom prst="triangle">
            <a:avLst>
              <a:gd name="adj" fmla="val 50000"/>
            </a:avLst>
          </a:prstGeom>
          <a:solidFill>
            <a:schemeClr val="accent1"/>
          </a:solidFill>
          <a:ln>
            <a:noFill/>
          </a:ln>
        </p:spPr>
        <p:txBody>
          <a:bodyPr lIns="91408" tIns="45705" rIns="91408" bIns="45705"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000">
              <a:solidFill>
                <a:schemeClr val="tx1">
                  <a:lumMod val="65000"/>
                  <a:lumOff val="35000"/>
                </a:schemeClr>
              </a:solidFill>
              <a:sym typeface="微软雅黑" panose="020B0503020204020204" pitchFamily="34" charset="-122"/>
            </a:endParaRPr>
          </a:p>
        </p:txBody>
      </p:sp>
      <p:sp>
        <p:nvSpPr>
          <p:cNvPr id="36" name="矩形 47"/>
          <p:cNvSpPr>
            <a:spLocks noChangeArrowheads="1"/>
          </p:cNvSpPr>
          <p:nvPr/>
        </p:nvSpPr>
        <p:spPr bwMode="auto">
          <a:xfrm>
            <a:off x="7689084" y="2432033"/>
            <a:ext cx="2822039" cy="9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5" rIns="91408"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500" dirty="0">
                <a:solidFill>
                  <a:schemeClr val="tx1">
                    <a:lumMod val="50000"/>
                    <a:lumOff val="50000"/>
                  </a:schemeClr>
                </a:solidFill>
                <a:sym typeface="微软雅黑" panose="020B0503020204020204" pitchFamily="34" charset="-122"/>
              </a:rPr>
              <a:t>您的内容打在这里，或者通过复制您的文本后，在此框中选择粘贴，并选择只保留文字。</a:t>
            </a:r>
            <a:endParaRPr lang="zh-CN" altLang="en-US" sz="1500" dirty="0">
              <a:solidFill>
                <a:schemeClr val="tx1">
                  <a:lumMod val="50000"/>
                  <a:lumOff val="50000"/>
                </a:schemeClr>
              </a:solidFill>
              <a:sym typeface="微软雅黑" panose="020B0503020204020204" pitchFamily="34" charset="-122"/>
            </a:endParaRPr>
          </a:p>
        </p:txBody>
      </p:sp>
      <p:sp>
        <p:nvSpPr>
          <p:cNvPr id="37" name="等腰三角形 18"/>
          <p:cNvSpPr>
            <a:spLocks noChangeAspect="1" noChangeArrowheads="1"/>
          </p:cNvSpPr>
          <p:nvPr/>
        </p:nvSpPr>
        <p:spPr bwMode="auto">
          <a:xfrm rot="5400000" flipV="1">
            <a:off x="7393721" y="4709312"/>
            <a:ext cx="239249" cy="206288"/>
          </a:xfrm>
          <a:prstGeom prst="triangle">
            <a:avLst>
              <a:gd name="adj" fmla="val 50000"/>
            </a:avLst>
          </a:prstGeom>
          <a:solidFill>
            <a:schemeClr val="accent3"/>
          </a:solidFill>
          <a:ln>
            <a:noFill/>
          </a:ln>
        </p:spPr>
        <p:txBody>
          <a:bodyPr lIns="91408" tIns="45705" rIns="91408" bIns="45705"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000">
              <a:solidFill>
                <a:schemeClr val="tx1">
                  <a:lumMod val="65000"/>
                  <a:lumOff val="35000"/>
                </a:schemeClr>
              </a:solidFill>
              <a:sym typeface="微软雅黑" panose="020B0503020204020204" pitchFamily="34" charset="-122"/>
            </a:endParaRPr>
          </a:p>
        </p:txBody>
      </p:sp>
      <p:sp>
        <p:nvSpPr>
          <p:cNvPr id="38" name="矩形 47"/>
          <p:cNvSpPr>
            <a:spLocks noChangeArrowheads="1"/>
          </p:cNvSpPr>
          <p:nvPr/>
        </p:nvSpPr>
        <p:spPr bwMode="auto">
          <a:xfrm>
            <a:off x="7689084" y="4615105"/>
            <a:ext cx="2822039" cy="9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5" rIns="91408"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500" dirty="0">
                <a:solidFill>
                  <a:schemeClr val="tx1">
                    <a:lumMod val="50000"/>
                    <a:lumOff val="50000"/>
                  </a:schemeClr>
                </a:solidFill>
                <a:sym typeface="微软雅黑" panose="020B0503020204020204" pitchFamily="34" charset="-122"/>
              </a:rPr>
              <a:t>您的内容打在这里，或者通过复制您的文本后，在此框中选择粘贴，并选择只保留文字。</a:t>
            </a:r>
            <a:endParaRPr lang="zh-CN" altLang="en-US" sz="1500" dirty="0">
              <a:solidFill>
                <a:schemeClr val="tx1">
                  <a:lumMod val="50000"/>
                  <a:lumOff val="50000"/>
                </a:schemeClr>
              </a:solidFill>
              <a:sym typeface="微软雅黑" panose="020B0503020204020204" pitchFamily="34" charset="-122"/>
            </a:endParaRPr>
          </a:p>
        </p:txBody>
      </p:sp>
      <p:sp>
        <p:nvSpPr>
          <p:cNvPr id="39" name="等腰三角形 18"/>
          <p:cNvSpPr>
            <a:spLocks noChangeAspect="1" noChangeArrowheads="1"/>
          </p:cNvSpPr>
          <p:nvPr/>
        </p:nvSpPr>
        <p:spPr bwMode="auto">
          <a:xfrm rot="16200000" flipH="1" flipV="1">
            <a:off x="4323810" y="3579355"/>
            <a:ext cx="239249" cy="206288"/>
          </a:xfrm>
          <a:prstGeom prst="triangle">
            <a:avLst>
              <a:gd name="adj" fmla="val 50000"/>
            </a:avLst>
          </a:prstGeom>
          <a:solidFill>
            <a:schemeClr val="accent2"/>
          </a:solidFill>
          <a:ln>
            <a:noFill/>
          </a:ln>
        </p:spPr>
        <p:txBody>
          <a:bodyPr lIns="91408" tIns="45705" rIns="91408" bIns="45705"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000">
              <a:solidFill>
                <a:schemeClr val="accent3">
                  <a:lumMod val="75000"/>
                </a:schemeClr>
              </a:solidFill>
              <a:sym typeface="微软雅黑" panose="020B0503020204020204" pitchFamily="34" charset="-122"/>
            </a:endParaRPr>
          </a:p>
        </p:txBody>
      </p:sp>
      <p:sp>
        <p:nvSpPr>
          <p:cNvPr id="40" name="矩形 47"/>
          <p:cNvSpPr>
            <a:spLocks noChangeArrowheads="1"/>
          </p:cNvSpPr>
          <p:nvPr/>
        </p:nvSpPr>
        <p:spPr bwMode="auto">
          <a:xfrm>
            <a:off x="1831891" y="3485140"/>
            <a:ext cx="2442935" cy="12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5" rIns="91408"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500" dirty="0">
                <a:solidFill>
                  <a:schemeClr val="tx1">
                    <a:lumMod val="50000"/>
                    <a:lumOff val="50000"/>
                  </a:schemeClr>
                </a:solidFill>
                <a:sym typeface="微软雅黑" panose="020B0503020204020204" pitchFamily="34" charset="-122"/>
              </a:rPr>
              <a:t>您的内容打在这里，或者通过复制您的文本后，在此框中选择粘贴，并选择只保留文字。</a:t>
            </a:r>
            <a:endParaRPr lang="zh-CN" altLang="en-US" sz="1500" dirty="0">
              <a:solidFill>
                <a:schemeClr val="tx1">
                  <a:lumMod val="50000"/>
                  <a:lumOff val="50000"/>
                </a:schemeClr>
              </a:solidFill>
              <a:sym typeface="微软雅黑" panose="020B0503020204020204" pitchFamily="34" charset="-122"/>
            </a:endParaRPr>
          </a:p>
        </p:txBody>
      </p:sp>
      <p:sp>
        <p:nvSpPr>
          <p:cNvPr id="41" name="形状 40"/>
          <p:cNvSpPr/>
          <p:nvPr/>
        </p:nvSpPr>
        <p:spPr>
          <a:xfrm>
            <a:off x="4689689" y="3001874"/>
            <a:ext cx="1867742" cy="1868267"/>
          </a:xfrm>
          <a:prstGeom prst="leftCircularArrow">
            <a:avLst>
              <a:gd name="adj1" fmla="val 8909"/>
              <a:gd name="adj2" fmla="val 1142322"/>
              <a:gd name="adj3" fmla="val 6293598"/>
              <a:gd name="adj4" fmla="val 18900002"/>
              <a:gd name="adj5" fmla="val 12500"/>
            </a:avLst>
          </a:prstGeom>
          <a:solidFill>
            <a:schemeClr val="accent2"/>
          </a:solidFill>
          <a:ln>
            <a:noFill/>
          </a:ln>
          <a:effectLst/>
        </p:spPr>
        <p:style>
          <a:lnRef idx="0">
            <a:scrgbClr r="0" g="0" b="0"/>
          </a:lnRef>
          <a:fillRef idx="3">
            <a:scrgbClr r="0" g="0" b="0"/>
          </a:fillRef>
          <a:effectRef idx="2">
            <a:scrgbClr r="0" g="0" b="0"/>
          </a:effectRef>
          <a:fontRef idx="minor">
            <a:schemeClr val="lt1"/>
          </a:fontRef>
        </p:style>
      </p:sp>
      <p:sp>
        <p:nvSpPr>
          <p:cNvPr id="42" name="空心弧 41"/>
          <p:cNvSpPr/>
          <p:nvPr/>
        </p:nvSpPr>
        <p:spPr>
          <a:xfrm>
            <a:off x="5359853" y="4224418"/>
            <a:ext cx="1604678" cy="1605530"/>
          </a:xfrm>
          <a:prstGeom prst="blockArc">
            <a:avLst>
              <a:gd name="adj1" fmla="val 13624405"/>
              <a:gd name="adj2" fmla="val 17228224"/>
              <a:gd name="adj3" fmla="val 11481"/>
            </a:avLst>
          </a:prstGeom>
          <a:solidFill>
            <a:schemeClr val="accent3"/>
          </a:solidFill>
          <a:ln>
            <a:noFill/>
          </a:ln>
          <a:effectLst/>
        </p:spPr>
        <p:style>
          <a:lnRef idx="0">
            <a:scrgbClr r="0" g="0" b="0"/>
          </a:lnRef>
          <a:fillRef idx="3">
            <a:scrgbClr r="0" g="0" b="0"/>
          </a:fillRef>
          <a:effectRef idx="2">
            <a:scrgbClr r="0" g="0" b="0"/>
          </a:effectRef>
          <a:fontRef idx="minor">
            <a:schemeClr val="lt1"/>
          </a:fontRef>
        </p:style>
      </p:sp>
      <p:sp>
        <p:nvSpPr>
          <p:cNvPr id="55" name="空心弧 54"/>
          <p:cNvSpPr/>
          <p:nvPr/>
        </p:nvSpPr>
        <p:spPr>
          <a:xfrm>
            <a:off x="5359853" y="4224418"/>
            <a:ext cx="1604678" cy="1605530"/>
          </a:xfrm>
          <a:prstGeom prst="blockArc">
            <a:avLst>
              <a:gd name="adj1" fmla="val 17085111"/>
              <a:gd name="adj2" fmla="val 10799997"/>
              <a:gd name="adj3" fmla="val 11504"/>
            </a:avLst>
          </a:prstGeom>
          <a:solidFill>
            <a:schemeClr val="accent3"/>
          </a:solidFill>
          <a:ln>
            <a:noFill/>
          </a:ln>
          <a:effectLst/>
        </p:spPr>
        <p:style>
          <a:lnRef idx="0">
            <a:scrgbClr r="0" g="0" b="0"/>
          </a:lnRef>
          <a:fillRef idx="3">
            <a:scrgbClr r="0" g="0" b="0"/>
          </a:fillRef>
          <a:effectRef idx="2">
            <a:scrgbClr r="0" g="0" b="0"/>
          </a:effectRef>
          <a:fontRef idx="minor">
            <a:schemeClr val="lt1"/>
          </a:fontRef>
        </p:style>
      </p:sp>
      <p:sp>
        <p:nvSpPr>
          <p:cNvPr id="56" name="任意多边形 55"/>
          <p:cNvSpPr/>
          <p:nvPr/>
        </p:nvSpPr>
        <p:spPr>
          <a:xfrm rot="17307692">
            <a:off x="5717201" y="2484991"/>
            <a:ext cx="1619267" cy="872318"/>
          </a:xfrm>
          <a:custGeom>
            <a:avLst/>
            <a:gdLst>
              <a:gd name="connsiteX0" fmla="*/ 4833930 w 4843779"/>
              <a:gd name="connsiteY0" fmla="*/ 0 h 2609741"/>
              <a:gd name="connsiteX1" fmla="*/ 4843489 w 4843779"/>
              <a:gd name="connsiteY1" fmla="*/ 152635 h 2609741"/>
              <a:gd name="connsiteX2" fmla="*/ 3517115 w 4843779"/>
              <a:gd name="connsiteY2" fmla="*/ 2348626 h 2609741"/>
              <a:gd name="connsiteX3" fmla="*/ 351244 w 4843779"/>
              <a:gd name="connsiteY3" fmla="*/ 1435790 h 2609741"/>
              <a:gd name="connsiteX4" fmla="*/ 0 w 4843779"/>
              <a:gd name="connsiteY4" fmla="*/ 1526124 h 2609741"/>
              <a:gd name="connsiteX5" fmla="*/ 380009 w 4843779"/>
              <a:gd name="connsiteY5" fmla="*/ 717222 h 2609741"/>
              <a:gd name="connsiteX6" fmla="*/ 1326890 w 4843779"/>
              <a:gd name="connsiteY6" fmla="*/ 1184874 h 2609741"/>
              <a:gd name="connsiteX7" fmla="*/ 981253 w 4843779"/>
              <a:gd name="connsiteY7" fmla="*/ 1273766 h 2609741"/>
              <a:gd name="connsiteX8" fmla="*/ 3348138 w 4843779"/>
              <a:gd name="connsiteY8" fmla="*/ 1741216 h 2609741"/>
              <a:gd name="connsiteX9" fmla="*/ 4226462 w 4843779"/>
              <a:gd name="connsiteY9" fmla="*/ 84448 h 2609741"/>
              <a:gd name="connsiteX10" fmla="*/ 4217585 w 4843779"/>
              <a:gd name="connsiteY10" fmla="*/ 0 h 2609741"/>
              <a:gd name="connsiteX11" fmla="*/ 4833930 w 4843779"/>
              <a:gd name="connsiteY11" fmla="*/ 0 h 26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779" h="2609741">
                <a:moveTo>
                  <a:pt x="4833930" y="0"/>
                </a:moveTo>
                <a:lnTo>
                  <a:pt x="4843489" y="152635"/>
                </a:lnTo>
                <a:cubicBezTo>
                  <a:pt x="4857473" y="1052464"/>
                  <a:pt x="4365817" y="1918999"/>
                  <a:pt x="3517115" y="2348626"/>
                </a:cubicBezTo>
                <a:cubicBezTo>
                  <a:pt x="2385597" y="2921419"/>
                  <a:pt x="1003828" y="2523005"/>
                  <a:pt x="351244" y="1435790"/>
                </a:cubicBezTo>
                <a:lnTo>
                  <a:pt x="0" y="1526124"/>
                </a:lnTo>
                <a:lnTo>
                  <a:pt x="380009" y="717222"/>
                </a:lnTo>
                <a:lnTo>
                  <a:pt x="1326890" y="1184874"/>
                </a:lnTo>
                <a:lnTo>
                  <a:pt x="981253" y="1273766"/>
                </a:lnTo>
                <a:cubicBezTo>
                  <a:pt x="1534634" y="2011589"/>
                  <a:pt x="2555569" y="2213219"/>
                  <a:pt x="3348138" y="1741216"/>
                </a:cubicBezTo>
                <a:cubicBezTo>
                  <a:pt x="3942651" y="1387163"/>
                  <a:pt x="4265044" y="739620"/>
                  <a:pt x="4226462" y="84448"/>
                </a:cubicBezTo>
                <a:lnTo>
                  <a:pt x="4217585" y="0"/>
                </a:lnTo>
                <a:lnTo>
                  <a:pt x="48339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zh-CN" altLang="en-US" sz="2500">
              <a:solidFill>
                <a:schemeClr val="accent1">
                  <a:lumMod val="75000"/>
                </a:schemeClr>
              </a:solidFill>
            </a:endParaRPr>
          </a:p>
        </p:txBody>
      </p:sp>
      <p:sp>
        <p:nvSpPr>
          <p:cNvPr id="57" name="任意多边形 56"/>
          <p:cNvSpPr/>
          <p:nvPr/>
        </p:nvSpPr>
        <p:spPr>
          <a:xfrm rot="17307692">
            <a:off x="5321213" y="2033836"/>
            <a:ext cx="1063396" cy="744471"/>
          </a:xfrm>
          <a:custGeom>
            <a:avLst/>
            <a:gdLst>
              <a:gd name="connsiteX0" fmla="*/ 3082922 w 3180980"/>
              <a:gd name="connsiteY0" fmla="*/ 1705085 h 2227258"/>
              <a:gd name="connsiteX1" fmla="*/ 3176423 w 3180980"/>
              <a:gd name="connsiteY1" fmla="*/ 2154476 h 2227258"/>
              <a:gd name="connsiteX2" fmla="*/ 3180980 w 3180980"/>
              <a:gd name="connsiteY2" fmla="*/ 2227258 h 2227258"/>
              <a:gd name="connsiteX3" fmla="*/ 2564635 w 3180980"/>
              <a:gd name="connsiteY3" fmla="*/ 2227258 h 2227258"/>
              <a:gd name="connsiteX4" fmla="*/ 2556295 w 3180980"/>
              <a:gd name="connsiteY4" fmla="*/ 2147919 h 2227258"/>
              <a:gd name="connsiteX5" fmla="*/ 2411315 w 3180980"/>
              <a:gd name="connsiteY5" fmla="*/ 1664578 h 2227258"/>
              <a:gd name="connsiteX6" fmla="*/ 196026 w 3180980"/>
              <a:gd name="connsiteY6" fmla="*/ 708959 h 2227258"/>
              <a:gd name="connsiteX7" fmla="*/ 0 w 3180980"/>
              <a:gd name="connsiteY7" fmla="*/ 127074 h 2227258"/>
              <a:gd name="connsiteX8" fmla="*/ 3002505 w 3180980"/>
              <a:gd name="connsiteY8" fmla="*/ 1483914 h 2227258"/>
              <a:gd name="connsiteX9" fmla="*/ 3082922 w 3180980"/>
              <a:gd name="connsiteY9" fmla="*/ 1705085 h 222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0980" h="2227258">
                <a:moveTo>
                  <a:pt x="3082922" y="1705085"/>
                </a:moveTo>
                <a:cubicBezTo>
                  <a:pt x="3128937" y="1853627"/>
                  <a:pt x="3159875" y="2004047"/>
                  <a:pt x="3176423" y="2154476"/>
                </a:cubicBezTo>
                <a:lnTo>
                  <a:pt x="3180980" y="2227258"/>
                </a:lnTo>
                <a:lnTo>
                  <a:pt x="2564635" y="2227258"/>
                </a:lnTo>
                <a:lnTo>
                  <a:pt x="2556295" y="2147919"/>
                </a:lnTo>
                <a:cubicBezTo>
                  <a:pt x="2531455" y="1984304"/>
                  <a:pt x="2483591" y="1821702"/>
                  <a:pt x="2411315" y="1664578"/>
                </a:cubicBezTo>
                <a:cubicBezTo>
                  <a:pt x="2025870" y="826647"/>
                  <a:pt x="1070294" y="414436"/>
                  <a:pt x="196026" y="708959"/>
                </a:cubicBezTo>
                <a:lnTo>
                  <a:pt x="0" y="127074"/>
                </a:lnTo>
                <a:cubicBezTo>
                  <a:pt x="1201918" y="-277827"/>
                  <a:pt x="2512407" y="314386"/>
                  <a:pt x="3002505" y="1483914"/>
                </a:cubicBezTo>
                <a:cubicBezTo>
                  <a:pt x="3033137" y="1557012"/>
                  <a:pt x="3059914" y="1630814"/>
                  <a:pt x="3082922" y="1705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zh-CN" altLang="en-US" sz="2500">
              <a:solidFill>
                <a:schemeClr val="accent1">
                  <a:lumMod val="75000"/>
                </a:schemeClr>
              </a:solidFill>
            </a:endParaRPr>
          </a:p>
        </p:txBody>
      </p:sp>
      <p:sp>
        <p:nvSpPr>
          <p:cNvPr id="58" name="TextBox 57"/>
          <p:cNvSpPr txBox="1"/>
          <p:nvPr/>
        </p:nvSpPr>
        <p:spPr>
          <a:xfrm>
            <a:off x="5874016" y="2335377"/>
            <a:ext cx="674030" cy="871764"/>
          </a:xfrm>
          <a:prstGeom prst="rect">
            <a:avLst/>
          </a:prstGeom>
          <a:noFill/>
        </p:spPr>
        <p:txBody>
          <a:bodyPr wrap="none" lIns="91417" tIns="45709" rIns="91417" bIns="45709" rtlCol="0">
            <a:spAutoFit/>
          </a:bodyPr>
          <a:lstStyle/>
          <a:p>
            <a:r>
              <a:rPr lang="en-US" altLang="zh-CN" sz="5100" b="1" dirty="0">
                <a:solidFill>
                  <a:schemeClr val="accent1"/>
                </a:solidFill>
                <a:latin typeface="微软雅黑" panose="020B0503020204020204" pitchFamily="34" charset="-122"/>
                <a:ea typeface="微软雅黑" panose="020B0503020204020204" pitchFamily="34" charset="-122"/>
              </a:rPr>
              <a:t>A</a:t>
            </a:r>
            <a:endParaRPr lang="zh-CN" altLang="en-US" sz="5100" b="1" dirty="0">
              <a:solidFill>
                <a:schemeClr val="accent1"/>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5288214" y="3485141"/>
            <a:ext cx="629150" cy="871764"/>
          </a:xfrm>
          <a:prstGeom prst="rect">
            <a:avLst/>
          </a:prstGeom>
          <a:noFill/>
        </p:spPr>
        <p:txBody>
          <a:bodyPr wrap="none" lIns="91417" tIns="45709" rIns="91417" bIns="45709" rtlCol="0">
            <a:spAutoFit/>
          </a:bodyPr>
          <a:lstStyle/>
          <a:p>
            <a:r>
              <a:rPr lang="en-US" altLang="zh-CN" sz="5100" b="1" dirty="0">
                <a:solidFill>
                  <a:schemeClr val="accent2"/>
                </a:solidFill>
                <a:latin typeface="微软雅黑" panose="020B0503020204020204" pitchFamily="34" charset="-122"/>
                <a:ea typeface="微软雅黑" panose="020B0503020204020204" pitchFamily="34" charset="-122"/>
              </a:rPr>
              <a:t>B</a:t>
            </a:r>
            <a:endParaRPr lang="zh-CN" altLang="en-US" sz="5100" b="1" dirty="0">
              <a:solidFill>
                <a:schemeClr val="accent2"/>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5856767" y="4627276"/>
            <a:ext cx="622740" cy="871764"/>
          </a:xfrm>
          <a:prstGeom prst="rect">
            <a:avLst/>
          </a:prstGeom>
          <a:noFill/>
        </p:spPr>
        <p:txBody>
          <a:bodyPr wrap="none" lIns="91417" tIns="45709" rIns="91417" bIns="45709" rtlCol="0">
            <a:spAutoFit/>
          </a:bodyPr>
          <a:lstStyle/>
          <a:p>
            <a:r>
              <a:rPr lang="en-US" altLang="zh-CN" sz="5100" b="1" dirty="0">
                <a:solidFill>
                  <a:schemeClr val="accent3"/>
                </a:solidFill>
                <a:latin typeface="微软雅黑" panose="020B0503020204020204" pitchFamily="34" charset="-122"/>
                <a:ea typeface="微软雅黑" panose="020B0503020204020204" pitchFamily="34" charset="-122"/>
              </a:rPr>
              <a:t>C</a:t>
            </a:r>
            <a:endParaRPr lang="zh-CN" altLang="en-US" sz="5100" b="1" dirty="0">
              <a:solidFill>
                <a:schemeClr val="accent3"/>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350"/>
                                        <p:tgtEl>
                                          <p:spTgt spid="5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up)">
                                      <p:cBhvr>
                                        <p:cTn id="11" dur="600"/>
                                        <p:tgtEl>
                                          <p:spTgt spid="5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26" presetClass="emph" presetSubtype="0" fill="hold" grpId="1" nodeType="withEffect">
                                  <p:stCondLst>
                                    <p:cond delay="0"/>
                                  </p:stCondLst>
                                  <p:childTnLst>
                                    <p:animEffect transition="out" filter="fade">
                                      <p:cBhvr>
                                        <p:cTn id="20" dur="500" tmFilter="0, 0; .2, .5; .8, .5; 1, 0"/>
                                        <p:tgtEl>
                                          <p:spTgt spid="35"/>
                                        </p:tgtEl>
                                      </p:cBhvr>
                                    </p:animEffect>
                                    <p:animScale>
                                      <p:cBhvr>
                                        <p:cTn id="21" dur="250" autoRev="1" fill="hold"/>
                                        <p:tgtEl>
                                          <p:spTgt spid="35"/>
                                        </p:tgtEl>
                                      </p:cBhvr>
                                      <p:by x="105000" y="105000"/>
                                    </p:animScale>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750"/>
                                        <p:tgtEl>
                                          <p:spTgt spid="41"/>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par>
                                <p:cTn id="40" presetID="26" presetClass="emph" presetSubtype="0" fill="hold" grpId="1" nodeType="withEffect">
                                  <p:stCondLst>
                                    <p:cond delay="0"/>
                                  </p:stCondLst>
                                  <p:childTnLst>
                                    <p:animEffect transition="out" filter="fade">
                                      <p:cBhvr>
                                        <p:cTn id="41" dur="500" tmFilter="0, 0; .2, .5; .8, .5; 1, 0"/>
                                        <p:tgtEl>
                                          <p:spTgt spid="39"/>
                                        </p:tgtEl>
                                      </p:cBhvr>
                                    </p:animEffect>
                                    <p:animScale>
                                      <p:cBhvr>
                                        <p:cTn id="42" dur="250" autoRev="1" fill="hold"/>
                                        <p:tgtEl>
                                          <p:spTgt spid="39"/>
                                        </p:tgtEl>
                                      </p:cBhvr>
                                      <p:by x="105000" y="105000"/>
                                    </p:animScale>
                                  </p:childTnLst>
                                </p:cTn>
                              </p:par>
                            </p:childTnLst>
                          </p:cTn>
                        </p:par>
                        <p:par>
                          <p:cTn id="43" fill="hold">
                            <p:stCondLst>
                              <p:cond delay="4000"/>
                            </p:stCondLst>
                            <p:childTnLst>
                              <p:par>
                                <p:cTn id="44" presetID="22" presetClass="entr" presetSubtype="2"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right)">
                                      <p:cBhvr>
                                        <p:cTn id="46" dur="500"/>
                                        <p:tgtEl>
                                          <p:spTgt spid="34"/>
                                        </p:tgtEl>
                                      </p:cBhvr>
                                    </p:animEffect>
                                  </p:childTnLst>
                                </p:cTn>
                              </p:par>
                            </p:childTnLst>
                          </p:cTn>
                        </p:par>
                        <p:par>
                          <p:cTn id="47" fill="hold">
                            <p:stCondLst>
                              <p:cond delay="4500"/>
                            </p:stCondLst>
                            <p:childTnLst>
                              <p:par>
                                <p:cTn id="48" presetID="22" presetClass="entr" presetSubtype="2"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right)">
                                      <p:cBhvr>
                                        <p:cTn id="50" dur="500"/>
                                        <p:tgtEl>
                                          <p:spTgt spid="40"/>
                                        </p:tgtEl>
                                      </p:cBhvr>
                                    </p:animEffect>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250"/>
                                        <p:tgtEl>
                                          <p:spTgt spid="42"/>
                                        </p:tgtEl>
                                      </p:cBhvr>
                                    </p:animEffect>
                                  </p:childTnLst>
                                </p:cTn>
                              </p:par>
                            </p:childTnLst>
                          </p:cTn>
                        </p:par>
                        <p:par>
                          <p:cTn id="55" fill="hold">
                            <p:stCondLst>
                              <p:cond delay="5500"/>
                            </p:stCondLst>
                            <p:childTnLst>
                              <p:par>
                                <p:cTn id="56" presetID="21" presetClass="entr" presetSubtype="1" fill="hold"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heel(1)">
                                      <p:cBhvr>
                                        <p:cTn id="58" dur="1000"/>
                                        <p:tgtEl>
                                          <p:spTgt spid="55"/>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childTnLst>
                          </p:cTn>
                        </p:par>
                        <p:par>
                          <p:cTn id="63" fill="hold">
                            <p:stCondLst>
                              <p:cond delay="7000"/>
                            </p:stCondLst>
                            <p:childTnLst>
                              <p:par>
                                <p:cTn id="64" presetID="1" presetClass="entr" presetSubtype="0"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26" presetClass="emph" presetSubtype="0" fill="hold" grpId="1" nodeType="withEffect">
                                  <p:stCondLst>
                                    <p:cond delay="0"/>
                                  </p:stCondLst>
                                  <p:childTnLst>
                                    <p:animEffect transition="out" filter="fade">
                                      <p:cBhvr>
                                        <p:cTn id="67" dur="500" tmFilter="0, 0; .2, .5; .8, .5; 1, 0"/>
                                        <p:tgtEl>
                                          <p:spTgt spid="37"/>
                                        </p:tgtEl>
                                      </p:cBhvr>
                                    </p:animEffect>
                                    <p:animScale>
                                      <p:cBhvr>
                                        <p:cTn id="68" dur="250" autoRev="1" fill="hold"/>
                                        <p:tgtEl>
                                          <p:spTgt spid="37"/>
                                        </p:tgtEl>
                                      </p:cBhvr>
                                      <p:by x="105000" y="105000"/>
                                    </p:animScale>
                                  </p:childTnLst>
                                </p:cTn>
                              </p:par>
                            </p:childTnLst>
                          </p:cTn>
                        </p:par>
                        <p:par>
                          <p:cTn id="69" fill="hold">
                            <p:stCondLst>
                              <p:cond delay="7000"/>
                            </p:stCondLst>
                            <p:childTnLst>
                              <p:par>
                                <p:cTn id="70" presetID="22" presetClass="entr" presetSubtype="8"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left)">
                                      <p:cBhvr>
                                        <p:cTn id="7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animBg="1"/>
      <p:bldP spid="35" grpId="1" animBg="1"/>
      <p:bldP spid="36" grpId="0"/>
      <p:bldP spid="37" grpId="0" animBg="1"/>
      <p:bldP spid="37" grpId="1" animBg="1"/>
      <p:bldP spid="38" grpId="0"/>
      <p:bldP spid="39" grpId="0" animBg="1"/>
      <p:bldP spid="39" grpId="1" animBg="1"/>
      <p:bldP spid="40" grpId="0"/>
      <p:bldP spid="56" grpId="0" animBg="1"/>
      <p:bldP spid="57" grpId="0" animBg="1"/>
      <p:bldP spid="58" grpId="0"/>
      <p:bldP spid="59" grpId="0"/>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034646" y="5655393"/>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55" name="Straight Connector 54"/>
          <p:cNvCxnSpPr/>
          <p:nvPr/>
        </p:nvCxnSpPr>
        <p:spPr>
          <a:xfrm>
            <a:off x="1042839"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76988" y="1662388"/>
            <a:ext cx="4332505" cy="3225989"/>
            <a:chOff x="5908510" y="1246791"/>
            <a:chExt cx="3249802" cy="2419492"/>
          </a:xfrm>
        </p:grpSpPr>
        <p:grpSp>
          <p:nvGrpSpPr>
            <p:cNvPr id="25" name="Group 24"/>
            <p:cNvGrpSpPr/>
            <p:nvPr/>
          </p:nvGrpSpPr>
          <p:grpSpPr>
            <a:xfrm flipH="1">
              <a:off x="5908510" y="1246791"/>
              <a:ext cx="3249802" cy="518462"/>
              <a:chOff x="1322198" y="1304396"/>
              <a:chExt cx="3249802" cy="518462"/>
            </a:xfrm>
          </p:grpSpPr>
          <p:sp>
            <p:nvSpPr>
              <p:cNvPr id="26" name="Pentagon 25"/>
              <p:cNvSpPr/>
              <p:nvPr/>
            </p:nvSpPr>
            <p:spPr>
              <a:xfrm>
                <a:off x="1322198" y="1304396"/>
                <a:ext cx="3249802" cy="5184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27" name="TextBox 26"/>
              <p:cNvSpPr txBox="1"/>
              <p:nvPr/>
            </p:nvSpPr>
            <p:spPr>
              <a:xfrm>
                <a:off x="3337282" y="1453982"/>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28" name="Group 27"/>
            <p:cNvGrpSpPr/>
            <p:nvPr/>
          </p:nvGrpSpPr>
          <p:grpSpPr>
            <a:xfrm flipH="1">
              <a:off x="6405679" y="1880468"/>
              <a:ext cx="2731339" cy="518462"/>
              <a:chOff x="1322198" y="2110893"/>
              <a:chExt cx="2731339" cy="518462"/>
            </a:xfrm>
          </p:grpSpPr>
          <p:sp>
            <p:nvSpPr>
              <p:cNvPr id="29" name="Pentagon 28"/>
              <p:cNvSpPr/>
              <p:nvPr/>
            </p:nvSpPr>
            <p:spPr>
              <a:xfrm>
                <a:off x="1322198" y="2110893"/>
                <a:ext cx="2731339" cy="51846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0" name="TextBox 29"/>
              <p:cNvSpPr txBox="1"/>
              <p:nvPr/>
            </p:nvSpPr>
            <p:spPr>
              <a:xfrm>
                <a:off x="2722840" y="2263544"/>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1" name="Group 30"/>
            <p:cNvGrpSpPr/>
            <p:nvPr/>
          </p:nvGrpSpPr>
          <p:grpSpPr>
            <a:xfrm flipH="1">
              <a:off x="6945435" y="2514145"/>
              <a:ext cx="2212876" cy="518462"/>
              <a:chOff x="1322199" y="2975000"/>
              <a:chExt cx="2212876" cy="518462"/>
            </a:xfrm>
          </p:grpSpPr>
          <p:sp>
            <p:nvSpPr>
              <p:cNvPr id="32" name="Pentagon 31"/>
              <p:cNvSpPr/>
              <p:nvPr/>
            </p:nvSpPr>
            <p:spPr>
              <a:xfrm>
                <a:off x="1322199" y="2975000"/>
                <a:ext cx="2212876"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3" name="TextBox 32"/>
              <p:cNvSpPr txBox="1"/>
              <p:nvPr/>
            </p:nvSpPr>
            <p:spPr>
              <a:xfrm>
                <a:off x="2350176" y="3130849"/>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4" name="Group 33"/>
            <p:cNvGrpSpPr/>
            <p:nvPr/>
          </p:nvGrpSpPr>
          <p:grpSpPr>
            <a:xfrm flipH="1">
              <a:off x="7564598" y="3147821"/>
              <a:ext cx="1579198" cy="518462"/>
              <a:chOff x="1322200" y="3781498"/>
              <a:chExt cx="1579198" cy="518462"/>
            </a:xfrm>
          </p:grpSpPr>
          <p:sp>
            <p:nvSpPr>
              <p:cNvPr id="35" name="Pentagon 34"/>
              <p:cNvSpPr/>
              <p:nvPr/>
            </p:nvSpPr>
            <p:spPr>
              <a:xfrm>
                <a:off x="1322200" y="3781498"/>
                <a:ext cx="1579198" cy="51846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6" name="TextBox 35"/>
              <p:cNvSpPr txBox="1"/>
              <p:nvPr/>
            </p:nvSpPr>
            <p:spPr>
              <a:xfrm>
                <a:off x="1743520" y="3920637"/>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graphicFrame>
        <p:nvGraphicFramePr>
          <p:cNvPr id="38" name="Chart 37"/>
          <p:cNvGraphicFramePr/>
          <p:nvPr/>
        </p:nvGraphicFramePr>
        <p:xfrm>
          <a:off x="796051" y="3391597"/>
          <a:ext cx="7747821" cy="1864052"/>
        </p:xfrm>
        <a:graphic>
          <a:graphicData uri="http://schemas.openxmlformats.org/drawingml/2006/chart">
            <c:chart xmlns:c="http://schemas.openxmlformats.org/drawingml/2006/chart" xmlns:r="http://schemas.openxmlformats.org/officeDocument/2006/relationships" r:id="rId1"/>
          </a:graphicData>
        </a:graphic>
      </p:graphicFrame>
      <p:sp>
        <p:nvSpPr>
          <p:cNvPr id="39" name="TextBox 38"/>
          <p:cNvSpPr txBox="1"/>
          <p:nvPr/>
        </p:nvSpPr>
        <p:spPr>
          <a:xfrm>
            <a:off x="796053" y="1278341"/>
            <a:ext cx="6998370" cy="1805623"/>
          </a:xfrm>
          <a:prstGeom prst="rect">
            <a:avLst/>
          </a:prstGeom>
          <a:noFill/>
        </p:spPr>
        <p:txBody>
          <a:bodyPr wrap="square" lIns="121908" tIns="60954" rIns="121908" bIns="60954" rtlCol="0">
            <a:spAutoFit/>
          </a:bodyPr>
          <a:lstStyle/>
          <a:p>
            <a:r>
              <a:rPr lang="zh-CN" altLang="en-US" sz="2100" dirty="0">
                <a:solidFill>
                  <a:schemeClr val="tx1">
                    <a:lumMod val="75000"/>
                    <a:lumOff val="25000"/>
                  </a:schemeClr>
                </a:solidFill>
                <a:latin typeface="+mn-ea"/>
              </a:rPr>
              <a:t>项目产品开发</a:t>
            </a:r>
            <a:endParaRPr lang="en-US" altLang="zh-CN" sz="2100" dirty="0">
              <a:solidFill>
                <a:schemeClr val="tx1">
                  <a:lumMod val="75000"/>
                  <a:lumOff val="25000"/>
                </a:schemeClr>
              </a:solidFill>
              <a:latin typeface="+mn-ea"/>
            </a:endParaRPr>
          </a:p>
          <a:p>
            <a:endParaRPr lang="en-US" sz="2100" dirty="0">
              <a:solidFill>
                <a:schemeClr val="tx1">
                  <a:lumMod val="75000"/>
                  <a:lumOff val="2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8">
                                            <p:graphicEl>
                                              <a:chart seriesIdx="-3" categoryIdx="-3" bldStep="gridLegend"/>
                                            </p:graphicEl>
                                          </p:spTgt>
                                        </p:tgtEl>
                                        <p:attrNameLst>
                                          <p:attrName>style.visibility</p:attrName>
                                        </p:attrNameLst>
                                      </p:cBhvr>
                                      <p:to>
                                        <p:strVal val="visible"/>
                                      </p:to>
                                    </p:set>
                                    <p:animEffect transition="in" filter="slide(fromLeft)">
                                      <p:cBhvr>
                                        <p:cTn id="11" dur="500"/>
                                        <p:tgtEl>
                                          <p:spTgt spid="38">
                                            <p:graphicEl>
                                              <a:chart seriesIdx="-3" categoryIdx="-3" bldStep="gridLegend"/>
                                            </p:graphicEl>
                                          </p:spTgt>
                                        </p:tgtEl>
                                      </p:cBhvr>
                                    </p:animEffect>
                                  </p:childTnLst>
                                </p:cTn>
                              </p:par>
                            </p:childTnLst>
                          </p:cTn>
                        </p:par>
                        <p:par>
                          <p:cTn id="12" fill="hold">
                            <p:stCondLst>
                              <p:cond delay="1500"/>
                            </p:stCondLst>
                            <p:childTnLst>
                              <p:par>
                                <p:cTn id="13" presetID="12" presetClass="entr" presetSubtype="8" fill="hold" grpId="0" nodeType="afterEffect">
                                  <p:stCondLst>
                                    <p:cond delay="0"/>
                                  </p:stCondLst>
                                  <p:childTnLst>
                                    <p:set>
                                      <p:cBhvr>
                                        <p:cTn id="14" dur="1" fill="hold">
                                          <p:stCondLst>
                                            <p:cond delay="0"/>
                                          </p:stCondLst>
                                        </p:cTn>
                                        <p:tgtEl>
                                          <p:spTgt spid="38">
                                            <p:graphicEl>
                                              <a:chart seriesIdx="0" categoryIdx="-4" bldStep="series"/>
                                            </p:graphicEl>
                                          </p:spTgt>
                                        </p:tgtEl>
                                        <p:attrNameLst>
                                          <p:attrName>style.visibility</p:attrName>
                                        </p:attrNameLst>
                                      </p:cBhvr>
                                      <p:to>
                                        <p:strVal val="visible"/>
                                      </p:to>
                                    </p:set>
                                    <p:animEffect transition="in" filter="slide(fromLeft)">
                                      <p:cBhvr>
                                        <p:cTn id="15" dur="500"/>
                                        <p:tgtEl>
                                          <p:spTgt spid="38">
                                            <p:graphicEl>
                                              <a:chart seriesIdx="0" categoryIdx="-4" bldStep="series"/>
                                            </p:graphicEl>
                                          </p:spTgt>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38">
                                            <p:graphicEl>
                                              <a:chart seriesIdx="1" categoryIdx="-4" bldStep="series"/>
                                            </p:graphicEl>
                                          </p:spTgt>
                                        </p:tgtEl>
                                        <p:attrNameLst>
                                          <p:attrName>style.visibility</p:attrName>
                                        </p:attrNameLst>
                                      </p:cBhvr>
                                      <p:to>
                                        <p:strVal val="visible"/>
                                      </p:to>
                                    </p:set>
                                    <p:animEffect transition="in" filter="slide(fromLeft)">
                                      <p:cBhvr>
                                        <p:cTn id="19" dur="500"/>
                                        <p:tgtEl>
                                          <p:spTgt spid="38">
                                            <p:graphicEl>
                                              <a:chart seriesIdx="1" categoryIdx="-4" bldStep="series"/>
                                            </p:graphicEl>
                                          </p:spTgt>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38">
                                            <p:graphicEl>
                                              <a:chart seriesIdx="2" categoryIdx="-4" bldStep="series"/>
                                            </p:graphicEl>
                                          </p:spTgt>
                                        </p:tgtEl>
                                        <p:attrNameLst>
                                          <p:attrName>style.visibility</p:attrName>
                                        </p:attrNameLst>
                                      </p:cBhvr>
                                      <p:to>
                                        <p:strVal val="visible"/>
                                      </p:to>
                                    </p:set>
                                    <p:animEffect transition="in" filter="slide(fromLeft)">
                                      <p:cBhvr>
                                        <p:cTn id="23" dur="500"/>
                                        <p:tgtEl>
                                          <p:spTgt spid="38">
                                            <p:graphicEl>
                                              <a:chart seriesIdx="2" categoryIdx="-4" bldStep="series"/>
                                            </p:graphicEl>
                                          </p:spTgt>
                                        </p:tgtEl>
                                      </p:cBhvr>
                                    </p:animEffect>
                                  </p:childTnLst>
                                </p:cTn>
                              </p:par>
                            </p:childTnLst>
                          </p:cTn>
                        </p:par>
                        <p:par>
                          <p:cTn id="24" fill="hold">
                            <p:stCondLst>
                              <p:cond delay="3000"/>
                            </p:stCondLst>
                            <p:childTnLst>
                              <p:par>
                                <p:cTn id="25" presetID="12" presetClass="entr" presetSubtype="8" fill="hold" grpId="0" nodeType="afterEffect">
                                  <p:stCondLst>
                                    <p:cond delay="0"/>
                                  </p:stCondLst>
                                  <p:childTnLst>
                                    <p:set>
                                      <p:cBhvr>
                                        <p:cTn id="26" dur="1" fill="hold">
                                          <p:stCondLst>
                                            <p:cond delay="0"/>
                                          </p:stCondLst>
                                        </p:cTn>
                                        <p:tgtEl>
                                          <p:spTgt spid="38">
                                            <p:graphicEl>
                                              <a:chart seriesIdx="3" categoryIdx="-4" bldStep="series"/>
                                            </p:graphicEl>
                                          </p:spTgt>
                                        </p:tgtEl>
                                        <p:attrNameLst>
                                          <p:attrName>style.visibility</p:attrName>
                                        </p:attrNameLst>
                                      </p:cBhvr>
                                      <p:to>
                                        <p:strVal val="visible"/>
                                      </p:to>
                                    </p:set>
                                    <p:animEffect transition="in" filter="slide(fromLeft)">
                                      <p:cBhvr>
                                        <p:cTn id="27" dur="500"/>
                                        <p:tgtEl>
                                          <p:spTgt spid="38">
                                            <p:graphicEl>
                                              <a:chart seriesIdx="3" categoryIdx="-4" bldStep="series"/>
                                            </p:graphicEl>
                                          </p:spTgt>
                                        </p:tgtEl>
                                      </p:cBhvr>
                                    </p:animEffect>
                                  </p:childTnLst>
                                </p:cTn>
                              </p:par>
                            </p:childTnLst>
                          </p:cTn>
                        </p:par>
                        <p:par>
                          <p:cTn id="28" fill="hold">
                            <p:stCondLst>
                              <p:cond delay="3500"/>
                            </p:stCondLst>
                            <p:childTnLst>
                              <p:par>
                                <p:cTn id="29" presetID="2" presetClass="entr" presetSubtype="2" accel="50000" decel="5000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8" presetClass="entr" presetSubtype="3"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strips(upRight)">
                                      <p:cBhvr>
                                        <p:cTn id="36" dur="500"/>
                                        <p:tgtEl>
                                          <p:spTgt spid="55"/>
                                        </p:tgtEl>
                                      </p:cBhvr>
                                    </p:animEffect>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Graphic spid="38"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a:xfrm flipH="1">
            <a:off x="1277163" y="3329264"/>
            <a:ext cx="9636087"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410447" y="4346729"/>
            <a:ext cx="2611177" cy="636072"/>
            <a:chOff x="764014" y="1586047"/>
            <a:chExt cx="1750588" cy="477054"/>
          </a:xfrm>
        </p:grpSpPr>
        <p:sp>
          <p:nvSpPr>
            <p:cNvPr id="27" name="Text Placeholder 3"/>
            <p:cNvSpPr txBox="1"/>
            <p:nvPr/>
          </p:nvSpPr>
          <p:spPr>
            <a:xfrm>
              <a:off x="1826892" y="1586047"/>
              <a:ext cx="687710"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28" name="Text Placeholder 3"/>
            <p:cNvSpPr txBox="1"/>
            <p:nvPr/>
          </p:nvSpPr>
          <p:spPr>
            <a:xfrm>
              <a:off x="764014" y="1755324"/>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29" name="Group 28"/>
          <p:cNvGrpSpPr/>
          <p:nvPr/>
        </p:nvGrpSpPr>
        <p:grpSpPr>
          <a:xfrm>
            <a:off x="8167969" y="4346729"/>
            <a:ext cx="2535197" cy="636072"/>
            <a:chOff x="5603651" y="1586047"/>
            <a:chExt cx="1901645" cy="477054"/>
          </a:xfrm>
        </p:grpSpPr>
        <p:sp>
          <p:nvSpPr>
            <p:cNvPr id="30" name="Text Placeholder 3"/>
            <p:cNvSpPr txBox="1"/>
            <p:nvPr/>
          </p:nvSpPr>
          <p:spPr>
            <a:xfrm>
              <a:off x="5603652" y="1586047"/>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31" name="Text Placeholder 3"/>
            <p:cNvSpPr txBox="1"/>
            <p:nvPr/>
          </p:nvSpPr>
          <p:spPr>
            <a:xfrm>
              <a:off x="5603651" y="1755324"/>
              <a:ext cx="1901645"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34" name="Group 33"/>
          <p:cNvGrpSpPr/>
          <p:nvPr/>
        </p:nvGrpSpPr>
        <p:grpSpPr>
          <a:xfrm>
            <a:off x="4928300" y="5299220"/>
            <a:ext cx="2333814" cy="738260"/>
            <a:chOff x="5603652" y="1586047"/>
            <a:chExt cx="1750588" cy="553695"/>
          </a:xfrm>
        </p:grpSpPr>
        <p:sp>
          <p:nvSpPr>
            <p:cNvPr id="35" name="Text Placeholder 3"/>
            <p:cNvSpPr txBox="1"/>
            <p:nvPr/>
          </p:nvSpPr>
          <p:spPr>
            <a:xfrm>
              <a:off x="6094226" y="1586047"/>
              <a:ext cx="769442"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36" name="Text Placeholder 3"/>
            <p:cNvSpPr txBox="1"/>
            <p:nvPr/>
          </p:nvSpPr>
          <p:spPr>
            <a:xfrm>
              <a:off x="5603652" y="1839659"/>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44" name="Group 43"/>
          <p:cNvGrpSpPr/>
          <p:nvPr/>
        </p:nvGrpSpPr>
        <p:grpSpPr>
          <a:xfrm>
            <a:off x="3002397" y="1662385"/>
            <a:ext cx="2624965" cy="636072"/>
            <a:chOff x="5603652" y="1586047"/>
            <a:chExt cx="1968980" cy="477054"/>
          </a:xfrm>
        </p:grpSpPr>
        <p:sp>
          <p:nvSpPr>
            <p:cNvPr id="45" name="Text Placeholder 3"/>
            <p:cNvSpPr txBox="1"/>
            <p:nvPr/>
          </p:nvSpPr>
          <p:spPr>
            <a:xfrm>
              <a:off x="5603652" y="1586047"/>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46" name="Text Placeholder 3"/>
            <p:cNvSpPr txBox="1"/>
            <p:nvPr/>
          </p:nvSpPr>
          <p:spPr>
            <a:xfrm>
              <a:off x="5603652" y="1755324"/>
              <a:ext cx="196898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49" name="Group 48"/>
          <p:cNvGrpSpPr/>
          <p:nvPr/>
        </p:nvGrpSpPr>
        <p:grpSpPr>
          <a:xfrm>
            <a:off x="6563053" y="1662385"/>
            <a:ext cx="2638594" cy="636072"/>
            <a:chOff x="535399" y="1586047"/>
            <a:chExt cx="1979203" cy="477054"/>
          </a:xfrm>
        </p:grpSpPr>
        <p:sp>
          <p:nvSpPr>
            <p:cNvPr id="50" name="Text Placeholder 3"/>
            <p:cNvSpPr txBox="1"/>
            <p:nvPr/>
          </p:nvSpPr>
          <p:spPr>
            <a:xfrm>
              <a:off x="1745161" y="1586047"/>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51" name="Text Placeholder 3"/>
            <p:cNvSpPr txBox="1"/>
            <p:nvPr/>
          </p:nvSpPr>
          <p:spPr>
            <a:xfrm>
              <a:off x="535399" y="1755324"/>
              <a:ext cx="1979203"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70" name="Group 69"/>
          <p:cNvGrpSpPr/>
          <p:nvPr/>
        </p:nvGrpSpPr>
        <p:grpSpPr>
          <a:xfrm>
            <a:off x="5200877" y="2426942"/>
            <a:ext cx="1788660" cy="2794412"/>
            <a:chOff x="3901165" y="1799301"/>
            <a:chExt cx="1341670" cy="2095809"/>
          </a:xfrm>
        </p:grpSpPr>
        <p:cxnSp>
          <p:nvCxnSpPr>
            <p:cNvPr id="24" name="Straight Connector 23"/>
            <p:cNvCxnSpPr/>
            <p:nvPr/>
          </p:nvCxnSpPr>
          <p:spPr>
            <a:xfrm>
              <a:off x="4572000" y="2491385"/>
              <a:ext cx="0" cy="123872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499729" y="3750568"/>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 name="Oval 12"/>
            <p:cNvSpPr/>
            <p:nvPr/>
          </p:nvSpPr>
          <p:spPr>
            <a:xfrm>
              <a:off x="3901165" y="1799301"/>
              <a:ext cx="1341670" cy="13416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59" name="TextBox 58"/>
            <p:cNvSpPr txBox="1"/>
            <p:nvPr/>
          </p:nvSpPr>
          <p:spPr>
            <a:xfrm>
              <a:off x="4363381" y="2121867"/>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50%</a:t>
              </a:r>
              <a:endParaRPr lang="en-US" sz="2100" dirty="0">
                <a:solidFill>
                  <a:schemeClr val="bg1"/>
                </a:solidFill>
                <a:latin typeface="+mn-ea"/>
              </a:endParaRPr>
            </a:p>
          </p:txBody>
        </p:sp>
        <p:sp>
          <p:nvSpPr>
            <p:cNvPr id="62" name="Rectangle 61"/>
            <p:cNvSpPr/>
            <p:nvPr/>
          </p:nvSpPr>
          <p:spPr>
            <a:xfrm>
              <a:off x="4515642" y="2398929"/>
              <a:ext cx="138566" cy="438581"/>
            </a:xfrm>
            <a:prstGeom prst="rect">
              <a:avLst/>
            </a:prstGeom>
          </p:spPr>
          <p:txBody>
            <a:bodyPr wrap="none">
              <a:spAutoFit/>
            </a:bodyPr>
            <a:lstStyle/>
            <a:p>
              <a:pPr algn="ctr"/>
              <a:endParaRPr lang="en-US" sz="3200" dirty="0">
                <a:solidFill>
                  <a:schemeClr val="bg1"/>
                </a:solidFill>
                <a:latin typeface="+mn-ea"/>
              </a:endParaRPr>
            </a:p>
          </p:txBody>
        </p:sp>
      </p:grpSp>
      <p:grpSp>
        <p:nvGrpSpPr>
          <p:cNvPr id="71" name="Group 70"/>
          <p:cNvGrpSpPr/>
          <p:nvPr/>
        </p:nvGrpSpPr>
        <p:grpSpPr>
          <a:xfrm>
            <a:off x="7195033" y="2591566"/>
            <a:ext cx="1459454" cy="2238389"/>
            <a:chOff x="5396977" y="1922769"/>
            <a:chExt cx="1094733" cy="1678792"/>
          </a:xfrm>
        </p:grpSpPr>
        <p:cxnSp>
          <p:nvCxnSpPr>
            <p:cNvPr id="39" name="Straight Connector 38"/>
            <p:cNvCxnSpPr/>
            <p:nvPr/>
          </p:nvCxnSpPr>
          <p:spPr>
            <a:xfrm>
              <a:off x="5954568" y="2461241"/>
              <a:ext cx="0" cy="106590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5882297" y="3457019"/>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5396977" y="1922769"/>
              <a:ext cx="1094733" cy="10947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60" name="TextBox 59"/>
            <p:cNvSpPr txBox="1"/>
            <p:nvPr/>
          </p:nvSpPr>
          <p:spPr>
            <a:xfrm>
              <a:off x="5745949" y="2186880"/>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40%</a:t>
              </a:r>
              <a:endParaRPr lang="en-US" sz="2100" dirty="0">
                <a:solidFill>
                  <a:schemeClr val="bg1"/>
                </a:solidFill>
                <a:latin typeface="+mn-ea"/>
              </a:endParaRPr>
            </a:p>
          </p:txBody>
        </p:sp>
        <p:sp>
          <p:nvSpPr>
            <p:cNvPr id="63" name="Rectangle 62"/>
            <p:cNvSpPr/>
            <p:nvPr/>
          </p:nvSpPr>
          <p:spPr>
            <a:xfrm>
              <a:off x="5885284" y="2402068"/>
              <a:ext cx="138566" cy="276999"/>
            </a:xfrm>
            <a:prstGeom prst="rect">
              <a:avLst/>
            </a:prstGeom>
          </p:spPr>
          <p:txBody>
            <a:bodyPr wrap="none">
              <a:spAutoFit/>
            </a:bodyPr>
            <a:lstStyle/>
            <a:p>
              <a:pPr algn="ctr"/>
              <a:endParaRPr lang="en-US" dirty="0">
                <a:solidFill>
                  <a:schemeClr val="bg1"/>
                </a:solidFill>
                <a:latin typeface="+mn-ea"/>
              </a:endParaRPr>
            </a:p>
          </p:txBody>
        </p:sp>
      </p:grpSp>
      <p:grpSp>
        <p:nvGrpSpPr>
          <p:cNvPr id="72" name="Group 71"/>
          <p:cNvGrpSpPr/>
          <p:nvPr/>
        </p:nvGrpSpPr>
        <p:grpSpPr>
          <a:xfrm>
            <a:off x="8859983" y="1865823"/>
            <a:ext cx="1113828" cy="2012549"/>
            <a:chOff x="6645852" y="1378462"/>
            <a:chExt cx="835480" cy="1509412"/>
          </a:xfrm>
        </p:grpSpPr>
        <p:cxnSp>
          <p:nvCxnSpPr>
            <p:cNvPr id="47" name="Straight Connector 46"/>
            <p:cNvCxnSpPr/>
            <p:nvPr/>
          </p:nvCxnSpPr>
          <p:spPr>
            <a:xfrm>
              <a:off x="7049101" y="1519442"/>
              <a:ext cx="0" cy="941799"/>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976830" y="1378462"/>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0" name="Oval 19"/>
            <p:cNvSpPr/>
            <p:nvPr/>
          </p:nvSpPr>
          <p:spPr>
            <a:xfrm>
              <a:off x="6645852" y="2052396"/>
              <a:ext cx="835480" cy="8354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61" name="TextBox 60"/>
            <p:cNvSpPr txBox="1"/>
            <p:nvPr/>
          </p:nvSpPr>
          <p:spPr>
            <a:xfrm>
              <a:off x="6863342" y="2202296"/>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30%</a:t>
              </a:r>
              <a:endParaRPr lang="en-US" sz="2100" dirty="0">
                <a:solidFill>
                  <a:schemeClr val="bg1"/>
                </a:solidFill>
                <a:latin typeface="+mn-ea"/>
              </a:endParaRPr>
            </a:p>
          </p:txBody>
        </p:sp>
        <p:sp>
          <p:nvSpPr>
            <p:cNvPr id="64" name="Rectangle 63"/>
            <p:cNvSpPr/>
            <p:nvPr/>
          </p:nvSpPr>
          <p:spPr>
            <a:xfrm>
              <a:off x="6995057" y="2435049"/>
              <a:ext cx="138566" cy="311624"/>
            </a:xfrm>
            <a:prstGeom prst="rect">
              <a:avLst/>
            </a:prstGeom>
          </p:spPr>
          <p:txBody>
            <a:bodyPr wrap="none">
              <a:spAutoFit/>
            </a:bodyPr>
            <a:lstStyle/>
            <a:p>
              <a:pPr algn="ctr"/>
              <a:endParaRPr lang="en-US" sz="2100" dirty="0">
                <a:solidFill>
                  <a:schemeClr val="bg1"/>
                </a:solidFill>
                <a:latin typeface="+mn-ea"/>
              </a:endParaRPr>
            </a:p>
          </p:txBody>
        </p:sp>
      </p:grpSp>
      <p:grpSp>
        <p:nvGrpSpPr>
          <p:cNvPr id="68" name="Group 67"/>
          <p:cNvGrpSpPr/>
          <p:nvPr/>
        </p:nvGrpSpPr>
        <p:grpSpPr>
          <a:xfrm>
            <a:off x="2216602" y="1865823"/>
            <a:ext cx="1113828" cy="2012549"/>
            <a:chOff x="1662668" y="1378462"/>
            <a:chExt cx="835480" cy="1509412"/>
          </a:xfrm>
        </p:grpSpPr>
        <p:cxnSp>
          <p:nvCxnSpPr>
            <p:cNvPr id="41" name="Straight Connector 40"/>
            <p:cNvCxnSpPr/>
            <p:nvPr/>
          </p:nvCxnSpPr>
          <p:spPr>
            <a:xfrm>
              <a:off x="2080408" y="1519442"/>
              <a:ext cx="0" cy="941799"/>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008137" y="1378462"/>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5" name="Oval 4"/>
            <p:cNvSpPr/>
            <p:nvPr/>
          </p:nvSpPr>
          <p:spPr>
            <a:xfrm>
              <a:off x="1662668" y="2052396"/>
              <a:ext cx="835480" cy="83547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57" name="TextBox 56"/>
            <p:cNvSpPr txBox="1"/>
            <p:nvPr/>
          </p:nvSpPr>
          <p:spPr>
            <a:xfrm>
              <a:off x="1870456" y="2235633"/>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30%</a:t>
              </a:r>
              <a:endParaRPr lang="en-US" sz="2100" dirty="0">
                <a:solidFill>
                  <a:schemeClr val="bg1"/>
                </a:solidFill>
                <a:latin typeface="+mn-ea"/>
              </a:endParaRPr>
            </a:p>
          </p:txBody>
        </p:sp>
        <p:sp>
          <p:nvSpPr>
            <p:cNvPr id="65" name="Rectangle 64"/>
            <p:cNvSpPr/>
            <p:nvPr/>
          </p:nvSpPr>
          <p:spPr>
            <a:xfrm>
              <a:off x="2011125" y="2403691"/>
              <a:ext cx="138566" cy="311624"/>
            </a:xfrm>
            <a:prstGeom prst="rect">
              <a:avLst/>
            </a:prstGeom>
          </p:spPr>
          <p:txBody>
            <a:bodyPr wrap="none">
              <a:spAutoFit/>
            </a:bodyPr>
            <a:lstStyle/>
            <a:p>
              <a:pPr algn="ctr"/>
              <a:endParaRPr lang="en-US" sz="2100" dirty="0">
                <a:solidFill>
                  <a:schemeClr val="bg1">
                    <a:lumMod val="95000"/>
                  </a:schemeClr>
                </a:solidFill>
                <a:latin typeface="+mn-ea"/>
              </a:endParaRPr>
            </a:p>
          </p:txBody>
        </p:sp>
      </p:grpSp>
      <p:grpSp>
        <p:nvGrpSpPr>
          <p:cNvPr id="69" name="Group 68"/>
          <p:cNvGrpSpPr/>
          <p:nvPr/>
        </p:nvGrpSpPr>
        <p:grpSpPr>
          <a:xfrm>
            <a:off x="3535927" y="2591566"/>
            <a:ext cx="1459454" cy="2238389"/>
            <a:chOff x="2652290" y="1922769"/>
            <a:chExt cx="1094733" cy="1678792"/>
          </a:xfrm>
        </p:grpSpPr>
        <p:cxnSp>
          <p:nvCxnSpPr>
            <p:cNvPr id="32" name="Straight Connector 31"/>
            <p:cNvCxnSpPr/>
            <p:nvPr/>
          </p:nvCxnSpPr>
          <p:spPr>
            <a:xfrm>
              <a:off x="3199656" y="2461241"/>
              <a:ext cx="0" cy="106590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127385" y="3457019"/>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9" name="Oval 8"/>
            <p:cNvSpPr/>
            <p:nvPr/>
          </p:nvSpPr>
          <p:spPr>
            <a:xfrm>
              <a:off x="2652290" y="1922769"/>
              <a:ext cx="1094733" cy="10947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58" name="TextBox 57"/>
            <p:cNvSpPr txBox="1"/>
            <p:nvPr/>
          </p:nvSpPr>
          <p:spPr>
            <a:xfrm>
              <a:off x="2991038" y="2183741"/>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40%</a:t>
              </a:r>
              <a:endParaRPr lang="en-US" sz="2100" dirty="0">
                <a:solidFill>
                  <a:schemeClr val="bg1"/>
                </a:solidFill>
                <a:latin typeface="+mn-ea"/>
              </a:endParaRPr>
            </a:p>
          </p:txBody>
        </p:sp>
        <p:sp>
          <p:nvSpPr>
            <p:cNvPr id="66" name="Rectangle 65"/>
            <p:cNvSpPr/>
            <p:nvPr/>
          </p:nvSpPr>
          <p:spPr>
            <a:xfrm>
              <a:off x="3130372" y="2398929"/>
              <a:ext cx="138566" cy="438581"/>
            </a:xfrm>
            <a:prstGeom prst="rect">
              <a:avLst/>
            </a:prstGeom>
          </p:spPr>
          <p:txBody>
            <a:bodyPr wrap="none">
              <a:spAutoFit/>
            </a:bodyPr>
            <a:lstStyle/>
            <a:p>
              <a:pPr algn="ctr"/>
              <a:endParaRPr lang="en-US" sz="3200" dirty="0">
                <a:solidFill>
                  <a:schemeClr val="bg1">
                    <a:lumMod val="95000"/>
                  </a:schemeClr>
                </a:solidFill>
                <a:latin typeface="+mn-ea"/>
              </a:endParaRPr>
            </a:p>
          </p:txBody>
        </p:sp>
      </p:grpSp>
      <p:sp>
        <p:nvSpPr>
          <p:cNvPr id="53" name="Freeform 143"/>
          <p:cNvSpPr>
            <a:spLocks noEditPoints="1"/>
          </p:cNvSpPr>
          <p:nvPr/>
        </p:nvSpPr>
        <p:spPr bwMode="auto">
          <a:xfrm>
            <a:off x="2574390" y="3314070"/>
            <a:ext cx="406232" cy="374211"/>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54" name="Freeform 92"/>
          <p:cNvSpPr>
            <a:spLocks noEditPoints="1"/>
          </p:cNvSpPr>
          <p:nvPr/>
        </p:nvSpPr>
        <p:spPr bwMode="auto">
          <a:xfrm>
            <a:off x="4072489" y="3341013"/>
            <a:ext cx="383070" cy="39024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5" name="组合 54"/>
          <p:cNvGrpSpPr/>
          <p:nvPr/>
        </p:nvGrpSpPr>
        <p:grpSpPr>
          <a:xfrm>
            <a:off x="5817839" y="3277774"/>
            <a:ext cx="581996" cy="544612"/>
            <a:chOff x="6661150" y="233363"/>
            <a:chExt cx="320675" cy="300038"/>
          </a:xfrm>
          <a:solidFill>
            <a:schemeClr val="bg1"/>
          </a:solidFill>
        </p:grpSpPr>
        <p:sp>
          <p:nvSpPr>
            <p:cNvPr id="56"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76" name="Freeform 140"/>
          <p:cNvSpPr>
            <a:spLocks noEditPoints="1"/>
          </p:cNvSpPr>
          <p:nvPr/>
        </p:nvSpPr>
        <p:spPr bwMode="auto">
          <a:xfrm>
            <a:off x="7723834" y="3337012"/>
            <a:ext cx="399431" cy="399483"/>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77" name="组合 76"/>
          <p:cNvGrpSpPr/>
          <p:nvPr/>
        </p:nvGrpSpPr>
        <p:grpSpPr>
          <a:xfrm>
            <a:off x="9240505" y="3357992"/>
            <a:ext cx="352781" cy="343917"/>
            <a:chOff x="8175625" y="987426"/>
            <a:chExt cx="314325" cy="306388"/>
          </a:xfrm>
          <a:solidFill>
            <a:schemeClr val="bg1"/>
          </a:solidFill>
        </p:grpSpPr>
        <p:sp>
          <p:nvSpPr>
            <p:cNvPr id="78"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9"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0"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1"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2"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strips(upRight)">
                                      <p:cBhvr>
                                        <p:cTn id="7" dur="500"/>
                                        <p:tgtEl>
                                          <p:spTgt spid="67"/>
                                        </p:tgtEl>
                                      </p:cBhvr>
                                    </p:animEffect>
                                  </p:childTnLst>
                                </p:cTn>
                              </p:par>
                            </p:childTnLst>
                          </p:cTn>
                        </p:par>
                        <p:par>
                          <p:cTn id="8" fill="hold">
                            <p:stCondLst>
                              <p:cond delay="500"/>
                            </p:stCondLst>
                            <p:childTnLst>
                              <p:par>
                                <p:cTn id="9" presetID="2" presetClass="entr" presetSubtype="4" accel="50000" decel="5000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slide(fromLeft)">
                                      <p:cBhvr>
                                        <p:cTn id="16" dur="500"/>
                                        <p:tgtEl>
                                          <p:spTgt spid="44"/>
                                        </p:tgtEl>
                                      </p:cBhvr>
                                    </p:animEffect>
                                  </p:childTnLst>
                                </p:cTn>
                              </p:par>
                            </p:childTnLst>
                          </p:cTn>
                        </p:par>
                        <p:par>
                          <p:cTn id="17" fill="hold">
                            <p:stCondLst>
                              <p:cond delay="1500"/>
                            </p:stCondLst>
                            <p:childTnLst>
                              <p:par>
                                <p:cTn id="18" presetID="2" presetClass="entr" presetSubtype="4" accel="50000" decel="50000" fill="hold" nodeType="after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ppt_x"/>
                                          </p:val>
                                        </p:tav>
                                        <p:tav tm="100000">
                                          <p:val>
                                            <p:strVal val="#ppt_x"/>
                                          </p:val>
                                        </p:tav>
                                      </p:tavLst>
                                    </p:anim>
                                    <p:anim calcmode="lin" valueType="num">
                                      <p:cBhvr additive="base">
                                        <p:cTn id="21" dur="500" fill="hold"/>
                                        <p:tgtEl>
                                          <p:spTgt spid="6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2" presetClass="entr" presetSubtype="2"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slide(fromRight)">
                                      <p:cBhvr>
                                        <p:cTn id="25" dur="500"/>
                                        <p:tgtEl>
                                          <p:spTgt spid="26"/>
                                        </p:tgtEl>
                                      </p:cBhvr>
                                    </p:animEffect>
                                  </p:childTnLst>
                                </p:cTn>
                              </p:par>
                            </p:childTnLst>
                          </p:cTn>
                        </p:par>
                        <p:par>
                          <p:cTn id="26" fill="hold">
                            <p:stCondLst>
                              <p:cond delay="2500"/>
                            </p:stCondLst>
                            <p:childTnLst>
                              <p:par>
                                <p:cTn id="27" presetID="2" presetClass="entr" presetSubtype="4" accel="50000" decel="50000"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ppt_x"/>
                                          </p:val>
                                        </p:tav>
                                        <p:tav tm="100000">
                                          <p:val>
                                            <p:strVal val="#ppt_x"/>
                                          </p:val>
                                        </p:tav>
                                      </p:tavLst>
                                    </p:anim>
                                    <p:anim calcmode="lin" valueType="num">
                                      <p:cBhvr additive="base">
                                        <p:cTn id="30" dur="500" fill="hold"/>
                                        <p:tgtEl>
                                          <p:spTgt spid="70"/>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12" presetClass="entr" presetSubtype="4"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slide(fromBottom)">
                                      <p:cBhvr>
                                        <p:cTn id="34" dur="500"/>
                                        <p:tgtEl>
                                          <p:spTgt spid="34"/>
                                        </p:tgtEl>
                                      </p:cBhvr>
                                    </p:animEffect>
                                  </p:childTnLst>
                                </p:cTn>
                              </p:par>
                            </p:childTnLst>
                          </p:cTn>
                        </p:par>
                        <p:par>
                          <p:cTn id="35" fill="hold">
                            <p:stCondLst>
                              <p:cond delay="3500"/>
                            </p:stCondLst>
                            <p:childTnLst>
                              <p:par>
                                <p:cTn id="36" presetID="2" presetClass="entr" presetSubtype="4" accel="50000" decel="5000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 calcmode="lin" valueType="num">
                                      <p:cBhvr additive="base">
                                        <p:cTn id="38" dur="500" fill="hold"/>
                                        <p:tgtEl>
                                          <p:spTgt spid="71"/>
                                        </p:tgtEl>
                                        <p:attrNameLst>
                                          <p:attrName>ppt_x</p:attrName>
                                        </p:attrNameLst>
                                      </p:cBhvr>
                                      <p:tavLst>
                                        <p:tav tm="0">
                                          <p:val>
                                            <p:strVal val="#ppt_x"/>
                                          </p:val>
                                        </p:tav>
                                        <p:tav tm="100000">
                                          <p:val>
                                            <p:strVal val="#ppt_x"/>
                                          </p:val>
                                        </p:tav>
                                      </p:tavLst>
                                    </p:anim>
                                    <p:anim calcmode="lin" valueType="num">
                                      <p:cBhvr additive="base">
                                        <p:cTn id="39" dur="500" fill="hold"/>
                                        <p:tgtEl>
                                          <p:spTgt spid="71"/>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1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slide(fromLeft)">
                                      <p:cBhvr>
                                        <p:cTn id="43" dur="500"/>
                                        <p:tgtEl>
                                          <p:spTgt spid="29"/>
                                        </p:tgtEl>
                                      </p:cBhvr>
                                    </p:animEffect>
                                  </p:childTnLst>
                                </p:cTn>
                              </p:par>
                            </p:childTnLst>
                          </p:cTn>
                        </p:par>
                        <p:par>
                          <p:cTn id="44" fill="hold">
                            <p:stCondLst>
                              <p:cond delay="4500"/>
                            </p:stCondLst>
                            <p:childTnLst>
                              <p:par>
                                <p:cTn id="45" presetID="2" presetClass="entr" presetSubtype="4" fill="hold"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additive="base">
                                        <p:cTn id="47" dur="500" fill="hold"/>
                                        <p:tgtEl>
                                          <p:spTgt spid="72"/>
                                        </p:tgtEl>
                                        <p:attrNameLst>
                                          <p:attrName>ppt_x</p:attrName>
                                        </p:attrNameLst>
                                      </p:cBhvr>
                                      <p:tavLst>
                                        <p:tav tm="0">
                                          <p:val>
                                            <p:strVal val="#ppt_x"/>
                                          </p:val>
                                        </p:tav>
                                        <p:tav tm="100000">
                                          <p:val>
                                            <p:strVal val="#ppt_x"/>
                                          </p:val>
                                        </p:tav>
                                      </p:tavLst>
                                    </p:anim>
                                    <p:anim calcmode="lin" valueType="num">
                                      <p:cBhvr additive="base">
                                        <p:cTn id="48" dur="500" fill="hold"/>
                                        <p:tgtEl>
                                          <p:spTgt spid="72"/>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12" presetClass="entr" presetSubtype="2"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slide(fromRight)">
                                      <p:cBhvr>
                                        <p:cTn id="52" dur="500"/>
                                        <p:tgtEl>
                                          <p:spTgt spid="49"/>
                                        </p:tgtEl>
                                      </p:cBhvr>
                                    </p:animEffect>
                                  </p:childTnLst>
                                </p:cTn>
                              </p:par>
                            </p:childTnLst>
                          </p:cTn>
                        </p:par>
                        <p:par>
                          <p:cTn id="53" fill="hold">
                            <p:stCondLst>
                              <p:cond delay="5500"/>
                            </p:stCondLst>
                            <p:childTnLst>
                              <p:par>
                                <p:cTn id="54" presetID="23" presetClass="entr" presetSubtype="16"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childTnLst>
                                </p:cTn>
                              </p:par>
                            </p:childTnLst>
                          </p:cTn>
                        </p:par>
                        <p:par>
                          <p:cTn id="58" fill="hold">
                            <p:stCondLst>
                              <p:cond delay="6000"/>
                            </p:stCondLst>
                            <p:childTnLst>
                              <p:par>
                                <p:cTn id="59" presetID="23" presetClass="entr" presetSubtype="16"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500" fill="hold"/>
                                        <p:tgtEl>
                                          <p:spTgt spid="54"/>
                                        </p:tgtEl>
                                        <p:attrNameLst>
                                          <p:attrName>ppt_w</p:attrName>
                                        </p:attrNameLst>
                                      </p:cBhvr>
                                      <p:tavLst>
                                        <p:tav tm="0">
                                          <p:val>
                                            <p:fltVal val="0"/>
                                          </p:val>
                                        </p:tav>
                                        <p:tav tm="100000">
                                          <p:val>
                                            <p:strVal val="#ppt_w"/>
                                          </p:val>
                                        </p:tav>
                                      </p:tavLst>
                                    </p:anim>
                                    <p:anim calcmode="lin" valueType="num">
                                      <p:cBhvr>
                                        <p:cTn id="62" dur="500" fill="hold"/>
                                        <p:tgtEl>
                                          <p:spTgt spid="54"/>
                                        </p:tgtEl>
                                        <p:attrNameLst>
                                          <p:attrName>ppt_h</p:attrName>
                                        </p:attrNameLst>
                                      </p:cBhvr>
                                      <p:tavLst>
                                        <p:tav tm="0">
                                          <p:val>
                                            <p:fltVal val="0"/>
                                          </p:val>
                                        </p:tav>
                                        <p:tav tm="100000">
                                          <p:val>
                                            <p:strVal val="#ppt_h"/>
                                          </p:val>
                                        </p:tav>
                                      </p:tavLst>
                                    </p:anim>
                                  </p:childTnLst>
                                </p:cTn>
                              </p:par>
                            </p:childTnLst>
                          </p:cTn>
                        </p:par>
                        <p:par>
                          <p:cTn id="63" fill="hold">
                            <p:stCondLst>
                              <p:cond delay="6500"/>
                            </p:stCondLst>
                            <p:childTnLst>
                              <p:par>
                                <p:cTn id="64" presetID="23" presetClass="entr" presetSubtype="16" fill="hold"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p:cTn id="66" dur="500" fill="hold"/>
                                        <p:tgtEl>
                                          <p:spTgt spid="55"/>
                                        </p:tgtEl>
                                        <p:attrNameLst>
                                          <p:attrName>ppt_w</p:attrName>
                                        </p:attrNameLst>
                                      </p:cBhvr>
                                      <p:tavLst>
                                        <p:tav tm="0">
                                          <p:val>
                                            <p:fltVal val="0"/>
                                          </p:val>
                                        </p:tav>
                                        <p:tav tm="100000">
                                          <p:val>
                                            <p:strVal val="#ppt_w"/>
                                          </p:val>
                                        </p:tav>
                                      </p:tavLst>
                                    </p:anim>
                                    <p:anim calcmode="lin" valueType="num">
                                      <p:cBhvr>
                                        <p:cTn id="67" dur="500" fill="hold"/>
                                        <p:tgtEl>
                                          <p:spTgt spid="55"/>
                                        </p:tgtEl>
                                        <p:attrNameLst>
                                          <p:attrName>ppt_h</p:attrName>
                                        </p:attrNameLst>
                                      </p:cBhvr>
                                      <p:tavLst>
                                        <p:tav tm="0">
                                          <p:val>
                                            <p:fltVal val="0"/>
                                          </p:val>
                                        </p:tav>
                                        <p:tav tm="100000">
                                          <p:val>
                                            <p:strVal val="#ppt_h"/>
                                          </p:val>
                                        </p:tav>
                                      </p:tavLst>
                                    </p:anim>
                                  </p:childTnLst>
                                </p:cTn>
                              </p:par>
                            </p:childTnLst>
                          </p:cTn>
                        </p:par>
                        <p:par>
                          <p:cTn id="68" fill="hold">
                            <p:stCondLst>
                              <p:cond delay="7000"/>
                            </p:stCondLst>
                            <p:childTnLst>
                              <p:par>
                                <p:cTn id="69" presetID="23" presetClass="entr" presetSubtype="16"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 calcmode="lin" valueType="num">
                                      <p:cBhvr>
                                        <p:cTn id="71" dur="500" fill="hold"/>
                                        <p:tgtEl>
                                          <p:spTgt spid="76"/>
                                        </p:tgtEl>
                                        <p:attrNameLst>
                                          <p:attrName>ppt_w</p:attrName>
                                        </p:attrNameLst>
                                      </p:cBhvr>
                                      <p:tavLst>
                                        <p:tav tm="0">
                                          <p:val>
                                            <p:fltVal val="0"/>
                                          </p:val>
                                        </p:tav>
                                        <p:tav tm="100000">
                                          <p:val>
                                            <p:strVal val="#ppt_w"/>
                                          </p:val>
                                        </p:tav>
                                      </p:tavLst>
                                    </p:anim>
                                    <p:anim calcmode="lin" valueType="num">
                                      <p:cBhvr>
                                        <p:cTn id="72" dur="500" fill="hold"/>
                                        <p:tgtEl>
                                          <p:spTgt spid="76"/>
                                        </p:tgtEl>
                                        <p:attrNameLst>
                                          <p:attrName>ppt_h</p:attrName>
                                        </p:attrNameLst>
                                      </p:cBhvr>
                                      <p:tavLst>
                                        <p:tav tm="0">
                                          <p:val>
                                            <p:fltVal val="0"/>
                                          </p:val>
                                        </p:tav>
                                        <p:tav tm="100000">
                                          <p:val>
                                            <p:strVal val="#ppt_h"/>
                                          </p:val>
                                        </p:tav>
                                      </p:tavLst>
                                    </p:anim>
                                  </p:childTnLst>
                                </p:cTn>
                              </p:par>
                            </p:childTnLst>
                          </p:cTn>
                        </p:par>
                        <p:par>
                          <p:cTn id="73" fill="hold">
                            <p:stCondLst>
                              <p:cond delay="7500"/>
                            </p:stCondLst>
                            <p:childTnLst>
                              <p:par>
                                <p:cTn id="74" presetID="23" presetClass="entr" presetSubtype="16" fill="hold" nodeType="afterEffect">
                                  <p:stCondLst>
                                    <p:cond delay="0"/>
                                  </p:stCondLst>
                                  <p:childTnLst>
                                    <p:set>
                                      <p:cBhvr>
                                        <p:cTn id="75" dur="1" fill="hold">
                                          <p:stCondLst>
                                            <p:cond delay="0"/>
                                          </p:stCondLst>
                                        </p:cTn>
                                        <p:tgtEl>
                                          <p:spTgt spid="77"/>
                                        </p:tgtEl>
                                        <p:attrNameLst>
                                          <p:attrName>style.visibility</p:attrName>
                                        </p:attrNameLst>
                                      </p:cBhvr>
                                      <p:to>
                                        <p:strVal val="visible"/>
                                      </p:to>
                                    </p:set>
                                    <p:anim calcmode="lin" valueType="num">
                                      <p:cBhvr>
                                        <p:cTn id="76" dur="500" fill="hold"/>
                                        <p:tgtEl>
                                          <p:spTgt spid="77"/>
                                        </p:tgtEl>
                                        <p:attrNameLst>
                                          <p:attrName>ppt_w</p:attrName>
                                        </p:attrNameLst>
                                      </p:cBhvr>
                                      <p:tavLst>
                                        <p:tav tm="0">
                                          <p:val>
                                            <p:fltVal val="0"/>
                                          </p:val>
                                        </p:tav>
                                        <p:tav tm="100000">
                                          <p:val>
                                            <p:strVal val="#ppt_w"/>
                                          </p:val>
                                        </p:tav>
                                      </p:tavLst>
                                    </p:anim>
                                    <p:anim calcmode="lin" valueType="num">
                                      <p:cBhvr>
                                        <p:cTn id="77" dur="500" fill="hold"/>
                                        <p:tgtEl>
                                          <p:spTgt spid="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3" name="矩形 12"/>
          <p:cNvSpPr/>
          <p:nvPr/>
        </p:nvSpPr>
        <p:spPr>
          <a:xfrm>
            <a:off x="0" y="3861048"/>
            <a:ext cx="12190413" cy="2996952"/>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246311" y="253690"/>
            <a:ext cx="5416523" cy="1231094"/>
          </a:xfrm>
          <a:prstGeom prst="rect">
            <a:avLst/>
          </a:prstGeom>
          <a:noFill/>
        </p:spPr>
        <p:txBody>
          <a:bodyPr wrap="none" lIns="121908" tIns="60954" rIns="121908" bIns="60954" rtlCol="0">
            <a:spAutoFit/>
          </a:bodyPr>
          <a:lstStyle/>
          <a:p>
            <a:r>
              <a:rPr lang="en-US" altLang="zh-CN" sz="7200" b="1" dirty="0">
                <a:ln w="19050">
                  <a:solidFill>
                    <a:schemeClr val="bg1"/>
                  </a:solidFill>
                </a:ln>
                <a:solidFill>
                  <a:schemeClr val="tx2"/>
                </a:solidFill>
                <a:latin typeface="微软雅黑" panose="020B0503020204020204" pitchFamily="34" charset="-122"/>
                <a:ea typeface="微软雅黑" panose="020B0503020204020204" pitchFamily="34" charset="-122"/>
              </a:rPr>
              <a:t>CONTENTS</a:t>
            </a:r>
            <a:endParaRPr lang="zh-CN" altLang="en-US" sz="7200" b="1" dirty="0">
              <a:ln w="19050">
                <a:solidFill>
                  <a:schemeClr val="bg1"/>
                </a:solidFill>
              </a:ln>
              <a:solidFill>
                <a:schemeClr val="tx2"/>
              </a:solidFill>
              <a:latin typeface="微软雅黑" panose="020B0503020204020204" pitchFamily="34" charset="-122"/>
              <a:ea typeface="微软雅黑" panose="020B0503020204020204" pitchFamily="34" charset="-122"/>
            </a:endParaRPr>
          </a:p>
        </p:txBody>
      </p:sp>
      <p:sp>
        <p:nvSpPr>
          <p:cNvPr id="16" name="Rectangle 7"/>
          <p:cNvSpPr/>
          <p:nvPr/>
        </p:nvSpPr>
        <p:spPr bwMode="auto">
          <a:xfrm>
            <a:off x="1999987" y="4342931"/>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7" name="Rectangle 7"/>
          <p:cNvSpPr/>
          <p:nvPr/>
        </p:nvSpPr>
        <p:spPr bwMode="auto">
          <a:xfrm>
            <a:off x="755602" y="4293096"/>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01</a:t>
            </a:r>
            <a:endParaRPr lang="en-US" sz="36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8" name="Rectangle 7"/>
          <p:cNvSpPr/>
          <p:nvPr/>
        </p:nvSpPr>
        <p:spPr bwMode="auto">
          <a:xfrm>
            <a:off x="1999987" y="5414105"/>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9" name="Rectangle 7"/>
          <p:cNvSpPr/>
          <p:nvPr/>
        </p:nvSpPr>
        <p:spPr bwMode="auto">
          <a:xfrm>
            <a:off x="755602" y="5364270"/>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02</a:t>
            </a:r>
            <a:endParaRPr lang="en-US" sz="3600" spc="100" dirty="0">
              <a:solidFill>
                <a:schemeClr val="tx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0" name="Rectangle 7"/>
          <p:cNvSpPr/>
          <p:nvPr/>
        </p:nvSpPr>
        <p:spPr bwMode="auto">
          <a:xfrm>
            <a:off x="7535366" y="4342931"/>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1" name="Rectangle 7"/>
          <p:cNvSpPr/>
          <p:nvPr/>
        </p:nvSpPr>
        <p:spPr bwMode="auto">
          <a:xfrm>
            <a:off x="6290981" y="4293096"/>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03</a:t>
            </a:r>
            <a:endParaRPr lang="en-US" sz="36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2" name="Rectangle 7"/>
          <p:cNvSpPr/>
          <p:nvPr/>
        </p:nvSpPr>
        <p:spPr bwMode="auto">
          <a:xfrm>
            <a:off x="7535366" y="5414105"/>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3" name="Rectangle 7"/>
          <p:cNvSpPr/>
          <p:nvPr/>
        </p:nvSpPr>
        <p:spPr bwMode="auto">
          <a:xfrm>
            <a:off x="6290981" y="5364270"/>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04</a:t>
            </a:r>
            <a:endParaRPr lang="en-US" sz="3600" spc="100" dirty="0">
              <a:solidFill>
                <a:schemeClr val="tx2"/>
              </a:solidFill>
              <a:latin typeface="微软雅黑" panose="020B0503020204020204" pitchFamily="34" charset="-122"/>
              <a:ea typeface="微软雅黑" panose="020B0503020204020204" pitchFamily="3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2500"/>
                            </p:stCondLst>
                            <p:childTnLst>
                              <p:par>
                                <p:cTn id="32" presetID="22" presetClass="entr" presetSubtype="2"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par>
                          <p:cTn id="41" fill="hold">
                            <p:stCondLst>
                              <p:cond delay="3500"/>
                            </p:stCondLst>
                            <p:childTnLst>
                              <p:par>
                                <p:cTn id="42" presetID="22" presetClass="entr" presetSubtype="2"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right)">
                                      <p:cBhvr>
                                        <p:cTn id="44" dur="500"/>
                                        <p:tgtEl>
                                          <p:spTgt spid="20"/>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par>
                          <p:cTn id="51" fill="hold">
                            <p:stCondLst>
                              <p:cond delay="4500"/>
                            </p:stCondLst>
                            <p:childTnLst>
                              <p:par>
                                <p:cTn id="52" presetID="22" presetClass="entr" presetSubtype="2"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right)">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P spid="18" grpId="0"/>
      <p:bldP spid="19"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roup 160"/>
          <p:cNvGrpSpPr/>
          <p:nvPr/>
        </p:nvGrpSpPr>
        <p:grpSpPr>
          <a:xfrm>
            <a:off x="2896389" y="5793634"/>
            <a:ext cx="2157688" cy="655146"/>
            <a:chOff x="2172574" y="4345227"/>
            <a:chExt cx="1618477" cy="491360"/>
          </a:xfrm>
        </p:grpSpPr>
        <p:sp>
          <p:nvSpPr>
            <p:cNvPr id="101" name="Text Placeholder 3"/>
            <p:cNvSpPr txBox="1"/>
            <p:nvPr/>
          </p:nvSpPr>
          <p:spPr>
            <a:xfrm>
              <a:off x="2172574" y="434522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2">
                      <a:lumMod val="75000"/>
                    </a:schemeClr>
                  </a:solidFill>
                  <a:latin typeface="+mn-ea"/>
                </a:rPr>
                <a:t>添加副标题</a:t>
              </a:r>
              <a:endParaRPr lang="en-US" dirty="0">
                <a:solidFill>
                  <a:schemeClr val="tx2">
                    <a:lumMod val="75000"/>
                  </a:schemeClr>
                </a:solidFill>
                <a:latin typeface="+mn-ea"/>
              </a:endParaRPr>
            </a:p>
          </p:txBody>
        </p:sp>
        <p:sp>
          <p:nvSpPr>
            <p:cNvPr id="102" name="Text Placeholder 3"/>
            <p:cNvSpPr txBox="1"/>
            <p:nvPr/>
          </p:nvSpPr>
          <p:spPr>
            <a:xfrm>
              <a:off x="2172574" y="4528810"/>
              <a:ext cx="161847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a:t>
              </a:r>
              <a:endParaRPr lang="zh-CN" altLang="en-US" sz="1300" dirty="0">
                <a:solidFill>
                  <a:schemeClr val="tx1">
                    <a:lumMod val="50000"/>
                    <a:lumOff val="50000"/>
                  </a:schemeClr>
                </a:solidFill>
                <a:latin typeface="+mn-ea"/>
              </a:endParaRPr>
            </a:p>
          </p:txBody>
        </p:sp>
      </p:grpSp>
      <p:grpSp>
        <p:nvGrpSpPr>
          <p:cNvPr id="162" name="Group 161"/>
          <p:cNvGrpSpPr/>
          <p:nvPr/>
        </p:nvGrpSpPr>
        <p:grpSpPr>
          <a:xfrm>
            <a:off x="1064466" y="4002571"/>
            <a:ext cx="2157688" cy="655146"/>
            <a:chOff x="798453" y="3001929"/>
            <a:chExt cx="1618477" cy="491360"/>
          </a:xfrm>
        </p:grpSpPr>
        <p:sp>
          <p:nvSpPr>
            <p:cNvPr id="106" name="Text Placeholder 3"/>
            <p:cNvSpPr txBox="1"/>
            <p:nvPr/>
          </p:nvSpPr>
          <p:spPr>
            <a:xfrm>
              <a:off x="1743581" y="3001929"/>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2"/>
                  </a:solidFill>
                  <a:latin typeface="+mn-ea"/>
                </a:rPr>
                <a:t>添加副标题</a:t>
              </a:r>
              <a:endParaRPr lang="en-US" dirty="0">
                <a:solidFill>
                  <a:schemeClr val="bg2"/>
                </a:solidFill>
                <a:latin typeface="+mn-ea"/>
              </a:endParaRPr>
            </a:p>
          </p:txBody>
        </p:sp>
        <p:sp>
          <p:nvSpPr>
            <p:cNvPr id="107" name="Text Placeholder 3"/>
            <p:cNvSpPr txBox="1"/>
            <p:nvPr/>
          </p:nvSpPr>
          <p:spPr>
            <a:xfrm>
              <a:off x="798453" y="3185512"/>
              <a:ext cx="161847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a:t>
              </a:r>
              <a:endParaRPr lang="en-US" altLang="zh-CN" sz="1300" dirty="0">
                <a:solidFill>
                  <a:schemeClr val="tx1">
                    <a:lumMod val="50000"/>
                    <a:lumOff val="50000"/>
                  </a:schemeClr>
                </a:solidFill>
                <a:latin typeface="+mn-ea"/>
              </a:endParaRPr>
            </a:p>
          </p:txBody>
        </p:sp>
      </p:grpSp>
      <p:grpSp>
        <p:nvGrpSpPr>
          <p:cNvPr id="164" name="Group 163"/>
          <p:cNvGrpSpPr/>
          <p:nvPr/>
        </p:nvGrpSpPr>
        <p:grpSpPr>
          <a:xfrm>
            <a:off x="4094519" y="2278667"/>
            <a:ext cx="2157688" cy="641600"/>
            <a:chOff x="3071288" y="1709001"/>
            <a:chExt cx="1618477" cy="481200"/>
          </a:xfrm>
        </p:grpSpPr>
        <p:sp>
          <p:nvSpPr>
            <p:cNvPr id="108" name="Text Placeholder 3"/>
            <p:cNvSpPr txBox="1"/>
            <p:nvPr/>
          </p:nvSpPr>
          <p:spPr>
            <a:xfrm>
              <a:off x="3543852" y="1709001"/>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accent3"/>
                  </a:solidFill>
                  <a:latin typeface="+mn-ea"/>
                </a:rPr>
                <a:t>添加副标题</a:t>
              </a:r>
              <a:endParaRPr lang="en-US" dirty="0">
                <a:solidFill>
                  <a:schemeClr val="accent3"/>
                </a:solidFill>
                <a:latin typeface="+mn-ea"/>
              </a:endParaRPr>
            </a:p>
          </p:txBody>
        </p:sp>
        <p:sp>
          <p:nvSpPr>
            <p:cNvPr id="111" name="Text Placeholder 3"/>
            <p:cNvSpPr txBox="1"/>
            <p:nvPr/>
          </p:nvSpPr>
          <p:spPr>
            <a:xfrm>
              <a:off x="3071288" y="1882424"/>
              <a:ext cx="161847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a:t>
              </a:r>
              <a:endParaRPr lang="zh-CN" altLang="en-US" sz="1300" dirty="0">
                <a:solidFill>
                  <a:schemeClr val="tx1">
                    <a:lumMod val="50000"/>
                    <a:lumOff val="50000"/>
                  </a:schemeClr>
                </a:solidFill>
                <a:latin typeface="+mn-ea"/>
              </a:endParaRPr>
            </a:p>
          </p:txBody>
        </p:sp>
      </p:grpSp>
      <p:grpSp>
        <p:nvGrpSpPr>
          <p:cNvPr id="163" name="Group 162"/>
          <p:cNvGrpSpPr/>
          <p:nvPr/>
        </p:nvGrpSpPr>
        <p:grpSpPr>
          <a:xfrm>
            <a:off x="412057" y="2689432"/>
            <a:ext cx="2157688" cy="655146"/>
            <a:chOff x="309082" y="2017075"/>
            <a:chExt cx="1618477" cy="491360"/>
          </a:xfrm>
        </p:grpSpPr>
        <p:sp>
          <p:nvSpPr>
            <p:cNvPr id="112" name="Text Placeholder 3"/>
            <p:cNvSpPr txBox="1"/>
            <p:nvPr/>
          </p:nvSpPr>
          <p:spPr>
            <a:xfrm>
              <a:off x="1254210" y="2017075"/>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1"/>
                  </a:solidFill>
                  <a:latin typeface="+mn-ea"/>
                </a:rPr>
                <a:t>添加副标题</a:t>
              </a:r>
              <a:endParaRPr lang="en-US" dirty="0">
                <a:solidFill>
                  <a:schemeClr val="accent1"/>
                </a:solidFill>
                <a:latin typeface="+mn-ea"/>
              </a:endParaRPr>
            </a:p>
          </p:txBody>
        </p:sp>
        <p:sp>
          <p:nvSpPr>
            <p:cNvPr id="113" name="Text Placeholder 3"/>
            <p:cNvSpPr txBox="1"/>
            <p:nvPr/>
          </p:nvSpPr>
          <p:spPr>
            <a:xfrm>
              <a:off x="309082" y="2200658"/>
              <a:ext cx="161847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a:t>
              </a:r>
              <a:endParaRPr lang="en-US" sz="1300" dirty="0">
                <a:solidFill>
                  <a:schemeClr val="tx1">
                    <a:lumMod val="50000"/>
                    <a:lumOff val="50000"/>
                  </a:schemeClr>
                </a:solidFill>
                <a:latin typeface="+mn-ea"/>
              </a:endParaRPr>
            </a:p>
          </p:txBody>
        </p:sp>
      </p:grpSp>
      <p:sp>
        <p:nvSpPr>
          <p:cNvPr id="84" name="Freeform 83"/>
          <p:cNvSpPr/>
          <p:nvPr/>
        </p:nvSpPr>
        <p:spPr>
          <a:xfrm>
            <a:off x="2146963" y="1917623"/>
            <a:ext cx="3015215" cy="4532672"/>
          </a:xfrm>
          <a:custGeom>
            <a:avLst/>
            <a:gdLst>
              <a:gd name="connsiteX0" fmla="*/ 2006600 w 2006600"/>
              <a:gd name="connsiteY0" fmla="*/ 0 h 3289300"/>
              <a:gd name="connsiteX1" fmla="*/ 304800 w 2006600"/>
              <a:gd name="connsiteY1" fmla="*/ 812800 h 3289300"/>
              <a:gd name="connsiteX2" fmla="*/ 1473200 w 2006600"/>
              <a:gd name="connsiteY2" fmla="*/ 1485900 h 3289300"/>
              <a:gd name="connsiteX3" fmla="*/ 0 w 2006600"/>
              <a:gd name="connsiteY3" fmla="*/ 3289300 h 3289300"/>
              <a:gd name="connsiteX0-1" fmla="*/ 2006600 w 2006600"/>
              <a:gd name="connsiteY0-2" fmla="*/ 0 h 3289300"/>
              <a:gd name="connsiteX1-3" fmla="*/ 304800 w 2006600"/>
              <a:gd name="connsiteY1-4" fmla="*/ 812800 h 3289300"/>
              <a:gd name="connsiteX2-5" fmla="*/ 1588318 w 2006600"/>
              <a:gd name="connsiteY2-6" fmla="*/ 1753971 h 3289300"/>
              <a:gd name="connsiteX3-7" fmla="*/ 0 w 2006600"/>
              <a:gd name="connsiteY3-8" fmla="*/ 3289300 h 3289300"/>
              <a:gd name="connsiteX0-9" fmla="*/ 2261706 w 2261706"/>
              <a:gd name="connsiteY0-10" fmla="*/ 0 h 3399504"/>
              <a:gd name="connsiteX1-11" fmla="*/ 559906 w 2261706"/>
              <a:gd name="connsiteY1-12" fmla="*/ 812800 h 3399504"/>
              <a:gd name="connsiteX2-13" fmla="*/ 1843424 w 2261706"/>
              <a:gd name="connsiteY2-14" fmla="*/ 1753971 h 3399504"/>
              <a:gd name="connsiteX3-15" fmla="*/ 0 w 2261706"/>
              <a:gd name="connsiteY3-16" fmla="*/ 3399504 h 3399504"/>
              <a:gd name="connsiteX0-17" fmla="*/ 2261706 w 2261706"/>
              <a:gd name="connsiteY0-18" fmla="*/ 0 h 3399504"/>
              <a:gd name="connsiteX1-19" fmla="*/ 559906 w 2261706"/>
              <a:gd name="connsiteY1-20" fmla="*/ 812800 h 3399504"/>
              <a:gd name="connsiteX2-21" fmla="*/ 1843424 w 2261706"/>
              <a:gd name="connsiteY2-22" fmla="*/ 1753971 h 3399504"/>
              <a:gd name="connsiteX3-23" fmla="*/ 0 w 2261706"/>
              <a:gd name="connsiteY3-24" fmla="*/ 3399504 h 3399504"/>
            </a:gdLst>
            <a:ahLst/>
            <a:cxnLst>
              <a:cxn ang="0">
                <a:pos x="connsiteX0-1" y="connsiteY0-2"/>
              </a:cxn>
              <a:cxn ang="0">
                <a:pos x="connsiteX1-3" y="connsiteY1-4"/>
              </a:cxn>
              <a:cxn ang="0">
                <a:pos x="connsiteX2-5" y="connsiteY2-6"/>
              </a:cxn>
              <a:cxn ang="0">
                <a:pos x="connsiteX3-7" y="connsiteY3-8"/>
              </a:cxn>
            </a:cxnLst>
            <a:rect l="l" t="t" r="r" b="b"/>
            <a:pathLst>
              <a:path w="2261706" h="3399504">
                <a:moveTo>
                  <a:pt x="2261706" y="0"/>
                </a:moveTo>
                <a:cubicBezTo>
                  <a:pt x="1455256" y="282575"/>
                  <a:pt x="629620" y="520472"/>
                  <a:pt x="559906" y="812800"/>
                </a:cubicBezTo>
                <a:cubicBezTo>
                  <a:pt x="490192" y="1105128"/>
                  <a:pt x="1936742" y="1322854"/>
                  <a:pt x="1843424" y="1753971"/>
                </a:cubicBezTo>
                <a:cubicBezTo>
                  <a:pt x="1750106" y="2185088"/>
                  <a:pt x="948122" y="2665373"/>
                  <a:pt x="0" y="3399504"/>
                </a:cubicBezTo>
              </a:path>
            </a:pathLst>
          </a:cu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100" name="Oval 99"/>
          <p:cNvSpPr/>
          <p:nvPr/>
        </p:nvSpPr>
        <p:spPr>
          <a:xfrm>
            <a:off x="5056282" y="1850157"/>
            <a:ext cx="192698" cy="192723"/>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92" name="TextBox 191"/>
          <p:cNvSpPr txBox="1"/>
          <p:nvPr/>
        </p:nvSpPr>
        <p:spPr>
          <a:xfrm>
            <a:off x="6482603" y="1156179"/>
            <a:ext cx="4911758" cy="2215991"/>
          </a:xfrm>
          <a:prstGeom prst="rect">
            <a:avLst/>
          </a:prstGeom>
          <a:noFill/>
        </p:spPr>
        <p:txBody>
          <a:bodyPr wrap="square" lIns="121908" tIns="60954" rIns="121908" bIns="60954" rtlCol="0">
            <a:spAutoFit/>
          </a:bodyPr>
          <a:lstStyle/>
          <a:p>
            <a:r>
              <a:rPr lang="zh-CN" altLang="en-US" sz="2100" dirty="0">
                <a:solidFill>
                  <a:schemeClr val="bg2"/>
                </a:solidFill>
                <a:latin typeface="+mn-ea"/>
              </a:rPr>
              <a:t>项目产品开发</a:t>
            </a:r>
            <a:endParaRPr lang="en-US" altLang="zh-CN" sz="2100" dirty="0">
              <a:solidFill>
                <a:schemeClr val="bg2"/>
              </a:solidFill>
              <a:latin typeface="+mn-ea"/>
            </a:endParaRPr>
          </a:p>
          <a:p>
            <a:endParaRPr lang="en-US" sz="2100" dirty="0">
              <a:solidFill>
                <a:schemeClr val="bg2"/>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88" name="Oval 87"/>
          <p:cNvSpPr/>
          <p:nvPr/>
        </p:nvSpPr>
        <p:spPr>
          <a:xfrm>
            <a:off x="2050614" y="6391541"/>
            <a:ext cx="192698" cy="192723"/>
          </a:xfrm>
          <a:prstGeom prst="ellipse">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92" name="Oval 91"/>
          <p:cNvSpPr/>
          <p:nvPr/>
        </p:nvSpPr>
        <p:spPr>
          <a:xfrm>
            <a:off x="3730100" y="5086665"/>
            <a:ext cx="192698" cy="192723"/>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96" name="Oval 95"/>
          <p:cNvSpPr/>
          <p:nvPr/>
        </p:nvSpPr>
        <p:spPr>
          <a:xfrm>
            <a:off x="2814893" y="2940785"/>
            <a:ext cx="192698" cy="19272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grpSp>
        <p:nvGrpSpPr>
          <p:cNvPr id="97" name="Group 279"/>
          <p:cNvGrpSpPr/>
          <p:nvPr/>
        </p:nvGrpSpPr>
        <p:grpSpPr>
          <a:xfrm>
            <a:off x="4783538" y="937235"/>
            <a:ext cx="774074" cy="774175"/>
            <a:chOff x="846989" y="1390124"/>
            <a:chExt cx="877416" cy="877416"/>
          </a:xfrm>
        </p:grpSpPr>
        <p:sp>
          <p:nvSpPr>
            <p:cNvPr id="98" name="Teardrop 97"/>
            <p:cNvSpPr/>
            <p:nvPr/>
          </p:nvSpPr>
          <p:spPr>
            <a:xfrm rot="8100000">
              <a:off x="846989" y="1390124"/>
              <a:ext cx="877416" cy="87741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99" name="Oval 98"/>
            <p:cNvSpPr/>
            <p:nvPr/>
          </p:nvSpPr>
          <p:spPr>
            <a:xfrm>
              <a:off x="981458" y="1526621"/>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accent3"/>
                  </a:solidFill>
                  <a:latin typeface="+mn-ea"/>
                </a:rPr>
                <a:t>04</a:t>
              </a:r>
              <a:endParaRPr lang="en-US" sz="2400" dirty="0">
                <a:solidFill>
                  <a:schemeClr val="accent3"/>
                </a:solidFill>
                <a:latin typeface="+mn-ea"/>
              </a:endParaRPr>
            </a:p>
          </p:txBody>
        </p:sp>
      </p:grpSp>
      <p:grpSp>
        <p:nvGrpSpPr>
          <p:cNvPr id="93" name="Group 279"/>
          <p:cNvGrpSpPr/>
          <p:nvPr/>
        </p:nvGrpSpPr>
        <p:grpSpPr>
          <a:xfrm>
            <a:off x="2373647" y="1668467"/>
            <a:ext cx="1080854" cy="1080995"/>
            <a:chOff x="846989" y="1428508"/>
            <a:chExt cx="877416" cy="877416"/>
          </a:xfrm>
        </p:grpSpPr>
        <p:sp>
          <p:nvSpPr>
            <p:cNvPr id="94" name="Teardrop 93"/>
            <p:cNvSpPr/>
            <p:nvPr/>
          </p:nvSpPr>
          <p:spPr>
            <a:xfrm rot="8100000">
              <a:off x="846989" y="1428508"/>
              <a:ext cx="877416" cy="877416"/>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mn-ea"/>
              </a:endParaRPr>
            </a:p>
          </p:txBody>
        </p:sp>
        <p:sp>
          <p:nvSpPr>
            <p:cNvPr id="95" name="Oval 94"/>
            <p:cNvSpPr/>
            <p:nvPr/>
          </p:nvSpPr>
          <p:spPr>
            <a:xfrm>
              <a:off x="981458" y="1565005"/>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accent1"/>
                  </a:solidFill>
                  <a:latin typeface="+mn-ea"/>
                </a:rPr>
                <a:t>03</a:t>
              </a:r>
              <a:endParaRPr lang="en-US" sz="3200" dirty="0">
                <a:solidFill>
                  <a:schemeClr val="accent1"/>
                </a:solidFill>
                <a:latin typeface="+mn-ea"/>
              </a:endParaRPr>
            </a:p>
          </p:txBody>
        </p:sp>
      </p:grpSp>
      <p:grpSp>
        <p:nvGrpSpPr>
          <p:cNvPr id="89" name="Group 279"/>
          <p:cNvGrpSpPr/>
          <p:nvPr/>
        </p:nvGrpSpPr>
        <p:grpSpPr>
          <a:xfrm>
            <a:off x="3288853" y="3797413"/>
            <a:ext cx="1080854" cy="1080995"/>
            <a:chOff x="846989" y="1414764"/>
            <a:chExt cx="877416" cy="877416"/>
          </a:xfrm>
        </p:grpSpPr>
        <p:sp>
          <p:nvSpPr>
            <p:cNvPr id="90" name="Teardrop 89"/>
            <p:cNvSpPr/>
            <p:nvPr/>
          </p:nvSpPr>
          <p:spPr>
            <a:xfrm rot="8100000">
              <a:off x="846989" y="1414764"/>
              <a:ext cx="877416" cy="877416"/>
            </a:xfrm>
            <a:prstGeom prst="teardrop">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mn-ea"/>
              </a:endParaRPr>
            </a:p>
          </p:txBody>
        </p:sp>
        <p:sp>
          <p:nvSpPr>
            <p:cNvPr id="91" name="Oval 90"/>
            <p:cNvSpPr/>
            <p:nvPr/>
          </p:nvSpPr>
          <p:spPr>
            <a:xfrm>
              <a:off x="981458" y="1551261"/>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2"/>
                  </a:solidFill>
                  <a:latin typeface="+mn-ea"/>
                </a:rPr>
                <a:t>02</a:t>
              </a:r>
              <a:endParaRPr lang="en-US" sz="3200" dirty="0">
                <a:solidFill>
                  <a:schemeClr val="bg2"/>
                </a:solidFill>
                <a:latin typeface="+mn-ea"/>
              </a:endParaRPr>
            </a:p>
          </p:txBody>
        </p:sp>
      </p:grpSp>
      <p:grpSp>
        <p:nvGrpSpPr>
          <p:cNvPr id="85" name="Group 279"/>
          <p:cNvGrpSpPr/>
          <p:nvPr/>
        </p:nvGrpSpPr>
        <p:grpSpPr>
          <a:xfrm>
            <a:off x="1609368" y="5085356"/>
            <a:ext cx="1080854" cy="1080995"/>
            <a:chOff x="846989" y="1401020"/>
            <a:chExt cx="877416" cy="877416"/>
          </a:xfrm>
        </p:grpSpPr>
        <p:sp>
          <p:nvSpPr>
            <p:cNvPr id="86" name="Teardrop 85"/>
            <p:cNvSpPr/>
            <p:nvPr/>
          </p:nvSpPr>
          <p:spPr>
            <a:xfrm rot="8100000">
              <a:off x="846989" y="1401020"/>
              <a:ext cx="877416" cy="877416"/>
            </a:xfrm>
            <a:prstGeom prst="teardrop">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87" name="Oval 86"/>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tx2">
                      <a:lumMod val="75000"/>
                    </a:schemeClr>
                  </a:solidFill>
                  <a:latin typeface="+mn-ea"/>
                </a:rPr>
                <a:t>01</a:t>
              </a:r>
              <a:endParaRPr lang="en-US" sz="3200" dirty="0">
                <a:solidFill>
                  <a:schemeClr val="bg1">
                    <a:lumMod val="65000"/>
                  </a:schemeClr>
                </a:solidFill>
                <a:latin typeface="+mn-ea"/>
              </a:endParaRPr>
            </a:p>
          </p:txBody>
        </p:sp>
      </p:grpSp>
      <p:grpSp>
        <p:nvGrpSpPr>
          <p:cNvPr id="114" name="Group 81"/>
          <p:cNvGrpSpPr/>
          <p:nvPr/>
        </p:nvGrpSpPr>
        <p:grpSpPr>
          <a:xfrm>
            <a:off x="3927985" y="1710294"/>
            <a:ext cx="476191" cy="553844"/>
            <a:chOff x="5198847" y="3107146"/>
            <a:chExt cx="565150" cy="657225"/>
          </a:xfrm>
        </p:grpSpPr>
        <p:sp>
          <p:nvSpPr>
            <p:cNvPr id="115" name="Rectangle 6"/>
            <p:cNvSpPr>
              <a:spLocks noChangeArrowheads="1"/>
            </p:cNvSpPr>
            <p:nvPr/>
          </p:nvSpPr>
          <p:spPr bwMode="auto">
            <a:xfrm>
              <a:off x="5451259"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116" name="Oval 7"/>
            <p:cNvSpPr>
              <a:spLocks noChangeArrowheads="1"/>
            </p:cNvSpPr>
            <p:nvPr/>
          </p:nvSpPr>
          <p:spPr bwMode="auto">
            <a:xfrm>
              <a:off x="5198847" y="3107146"/>
              <a:ext cx="565150" cy="566737"/>
            </a:xfrm>
            <a:prstGeom prst="ellipse">
              <a:avLst/>
            </a:prstGeom>
            <a:solidFill>
              <a:schemeClr val="accent2">
                <a:lumMod val="40000"/>
                <a:lumOff val="60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119" name="Group 78"/>
          <p:cNvGrpSpPr/>
          <p:nvPr/>
        </p:nvGrpSpPr>
        <p:grpSpPr>
          <a:xfrm>
            <a:off x="4340746" y="3133509"/>
            <a:ext cx="247458" cy="802673"/>
            <a:chOff x="2122272" y="2811871"/>
            <a:chExt cx="293688" cy="952500"/>
          </a:xfrm>
        </p:grpSpPr>
        <p:sp>
          <p:nvSpPr>
            <p:cNvPr id="120" name="Rectangle 10"/>
            <p:cNvSpPr>
              <a:spLocks noChangeArrowheads="1"/>
            </p:cNvSpPr>
            <p:nvPr/>
          </p:nvSpPr>
          <p:spPr bwMode="auto">
            <a:xfrm>
              <a:off x="2242922" y="3610384"/>
              <a:ext cx="50800" cy="153987"/>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123" name="Oval 20"/>
            <p:cNvSpPr>
              <a:spLocks noChangeArrowheads="1"/>
            </p:cNvSpPr>
            <p:nvPr/>
          </p:nvSpPr>
          <p:spPr bwMode="auto">
            <a:xfrm>
              <a:off x="2122272" y="2811871"/>
              <a:ext cx="293688" cy="830262"/>
            </a:xfrm>
            <a:prstGeom prst="ellipse">
              <a:avLst/>
            </a:prstGeom>
            <a:solidFill>
              <a:schemeClr val="accent3">
                <a:lumMod val="75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124" name="Group 77"/>
          <p:cNvGrpSpPr/>
          <p:nvPr/>
        </p:nvGrpSpPr>
        <p:grpSpPr>
          <a:xfrm>
            <a:off x="3030891" y="5110803"/>
            <a:ext cx="345104" cy="553845"/>
            <a:chOff x="1271372" y="3107146"/>
            <a:chExt cx="409575" cy="657225"/>
          </a:xfrm>
        </p:grpSpPr>
        <p:sp>
          <p:nvSpPr>
            <p:cNvPr id="126" name="Rectangle 9"/>
            <p:cNvSpPr>
              <a:spLocks noChangeArrowheads="1"/>
            </p:cNvSpPr>
            <p:nvPr/>
          </p:nvSpPr>
          <p:spPr bwMode="auto">
            <a:xfrm>
              <a:off x="1450759" y="3418296"/>
              <a:ext cx="38100" cy="346075"/>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128" name="Oval 29"/>
            <p:cNvSpPr>
              <a:spLocks noChangeArrowheads="1"/>
            </p:cNvSpPr>
            <p:nvPr/>
          </p:nvSpPr>
          <p:spPr bwMode="auto">
            <a:xfrm>
              <a:off x="1271372" y="3107146"/>
              <a:ext cx="409575" cy="409575"/>
            </a:xfrm>
            <a:prstGeom prst="ellipse">
              <a:avLst/>
            </a:prstGeom>
            <a:solidFill>
              <a:schemeClr val="accent1">
                <a:lumMod val="75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137" name="Group 136"/>
          <p:cNvGrpSpPr/>
          <p:nvPr/>
        </p:nvGrpSpPr>
        <p:grpSpPr>
          <a:xfrm>
            <a:off x="6572794" y="3623377"/>
            <a:ext cx="4473735" cy="615553"/>
            <a:chOff x="4033795" y="1246790"/>
            <a:chExt cx="3355738" cy="461665"/>
          </a:xfrm>
        </p:grpSpPr>
        <p:sp>
          <p:nvSpPr>
            <p:cNvPr id="149" name="Text Placeholder 3"/>
            <p:cNvSpPr txBox="1"/>
            <p:nvPr/>
          </p:nvSpPr>
          <p:spPr>
            <a:xfrm>
              <a:off x="4399179" y="1246790"/>
              <a:ext cx="2990354"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a:t>
              </a:r>
              <a:endParaRPr lang="zh-CN" altLang="en-US" sz="1300" dirty="0">
                <a:solidFill>
                  <a:schemeClr val="tx1">
                    <a:lumMod val="50000"/>
                    <a:lumOff val="50000"/>
                  </a:schemeClr>
                </a:solidFill>
                <a:latin typeface="+mn-ea"/>
              </a:endParaRPr>
            </a:p>
          </p:txBody>
        </p:sp>
        <p:sp>
          <p:nvSpPr>
            <p:cNvPr id="139" name="Rectangle 138"/>
            <p:cNvSpPr/>
            <p:nvPr/>
          </p:nvSpPr>
          <p:spPr>
            <a:xfrm>
              <a:off x="4033795" y="1256351"/>
              <a:ext cx="49" cy="427040"/>
            </a:xfrm>
            <a:prstGeom prst="rect">
              <a:avLst/>
            </a:prstGeom>
          </p:spPr>
          <p:txBody>
            <a:bodyPr wrap="none" lIns="0" tIns="0" rIns="0" bIns="0">
              <a:spAutoFit/>
            </a:bodyPr>
            <a:lstStyle/>
            <a:p>
              <a:endParaRPr lang="en-US" sz="3700" dirty="0">
                <a:solidFill>
                  <a:schemeClr val="tx2"/>
                </a:solidFill>
                <a:latin typeface="+mn-ea"/>
              </a:endParaRPr>
            </a:p>
          </p:txBody>
        </p:sp>
      </p:grpSp>
      <p:grpSp>
        <p:nvGrpSpPr>
          <p:cNvPr id="151" name="Group 150"/>
          <p:cNvGrpSpPr/>
          <p:nvPr/>
        </p:nvGrpSpPr>
        <p:grpSpPr>
          <a:xfrm>
            <a:off x="6572794" y="4335176"/>
            <a:ext cx="4473735" cy="616349"/>
            <a:chOff x="4033795" y="2068482"/>
            <a:chExt cx="3355738" cy="462262"/>
          </a:xfrm>
        </p:grpSpPr>
        <p:sp>
          <p:nvSpPr>
            <p:cNvPr id="155" name="Text Placeholder 3"/>
            <p:cNvSpPr txBox="1"/>
            <p:nvPr/>
          </p:nvSpPr>
          <p:spPr>
            <a:xfrm>
              <a:off x="4399178" y="2069079"/>
              <a:ext cx="299035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a:t>
              </a:r>
              <a:endParaRPr lang="zh-CN" altLang="en-US" sz="1300" dirty="0">
                <a:solidFill>
                  <a:schemeClr val="tx1">
                    <a:lumMod val="50000"/>
                    <a:lumOff val="50000"/>
                  </a:schemeClr>
                </a:solidFill>
                <a:latin typeface="+mn-ea"/>
              </a:endParaRPr>
            </a:p>
          </p:txBody>
        </p:sp>
        <p:sp>
          <p:nvSpPr>
            <p:cNvPr id="153" name="Rectangle 152"/>
            <p:cNvSpPr/>
            <p:nvPr/>
          </p:nvSpPr>
          <p:spPr>
            <a:xfrm>
              <a:off x="4033795" y="206848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156" name="Group 155"/>
          <p:cNvGrpSpPr/>
          <p:nvPr/>
        </p:nvGrpSpPr>
        <p:grpSpPr>
          <a:xfrm>
            <a:off x="6572794" y="5034228"/>
            <a:ext cx="4473735" cy="616349"/>
            <a:chOff x="4033795" y="2068482"/>
            <a:chExt cx="3355738" cy="462262"/>
          </a:xfrm>
        </p:grpSpPr>
        <p:sp>
          <p:nvSpPr>
            <p:cNvPr id="160" name="Text Placeholder 3"/>
            <p:cNvSpPr txBox="1"/>
            <p:nvPr/>
          </p:nvSpPr>
          <p:spPr>
            <a:xfrm>
              <a:off x="4399178" y="2069079"/>
              <a:ext cx="299035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a:t>
              </a:r>
              <a:endParaRPr lang="zh-CN" altLang="en-US" sz="1300" dirty="0">
                <a:solidFill>
                  <a:schemeClr val="tx1">
                    <a:lumMod val="50000"/>
                    <a:lumOff val="50000"/>
                  </a:schemeClr>
                </a:solidFill>
                <a:latin typeface="+mn-ea"/>
              </a:endParaRPr>
            </a:p>
          </p:txBody>
        </p:sp>
        <p:sp>
          <p:nvSpPr>
            <p:cNvPr id="158" name="Rectangle 157"/>
            <p:cNvSpPr/>
            <p:nvPr/>
          </p:nvSpPr>
          <p:spPr>
            <a:xfrm>
              <a:off x="4033795" y="206848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grpSp>
        <p:nvGrpSpPr>
          <p:cNvPr id="166" name="Group 165"/>
          <p:cNvGrpSpPr/>
          <p:nvPr/>
        </p:nvGrpSpPr>
        <p:grpSpPr>
          <a:xfrm>
            <a:off x="6572794" y="5733280"/>
            <a:ext cx="4473735" cy="616349"/>
            <a:chOff x="4033795" y="2068482"/>
            <a:chExt cx="3355738" cy="462262"/>
          </a:xfrm>
        </p:grpSpPr>
        <p:sp>
          <p:nvSpPr>
            <p:cNvPr id="167" name="Text Placeholder 3"/>
            <p:cNvSpPr txBox="1"/>
            <p:nvPr/>
          </p:nvSpPr>
          <p:spPr>
            <a:xfrm>
              <a:off x="4399178" y="2069079"/>
              <a:ext cx="299035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a:t>
              </a:r>
              <a:endParaRPr lang="zh-CN" altLang="en-US" sz="1300" dirty="0">
                <a:solidFill>
                  <a:schemeClr val="tx1">
                    <a:lumMod val="50000"/>
                    <a:lumOff val="50000"/>
                  </a:schemeClr>
                </a:solidFill>
                <a:latin typeface="+mn-ea"/>
              </a:endParaRPr>
            </a:p>
          </p:txBody>
        </p:sp>
        <p:sp>
          <p:nvSpPr>
            <p:cNvPr id="168" name="Rectangle 167"/>
            <p:cNvSpPr/>
            <p:nvPr/>
          </p:nvSpPr>
          <p:spPr>
            <a:xfrm>
              <a:off x="4033795" y="2068482"/>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56" name="组合 55"/>
          <p:cNvGrpSpPr/>
          <p:nvPr/>
        </p:nvGrpSpPr>
        <p:grpSpPr>
          <a:xfrm>
            <a:off x="6432147" y="3636124"/>
            <a:ext cx="402121" cy="401104"/>
            <a:chOff x="-959970" y="1422605"/>
            <a:chExt cx="596900" cy="595313"/>
          </a:xfrm>
        </p:grpSpPr>
        <p:sp>
          <p:nvSpPr>
            <p:cNvPr id="57"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58"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9" name="组合 58"/>
          <p:cNvGrpSpPr/>
          <p:nvPr/>
        </p:nvGrpSpPr>
        <p:grpSpPr>
          <a:xfrm>
            <a:off x="6432147" y="4371748"/>
            <a:ext cx="402121" cy="401104"/>
            <a:chOff x="-959970" y="1422605"/>
            <a:chExt cx="596900" cy="595313"/>
          </a:xfrm>
        </p:grpSpPr>
        <p:sp>
          <p:nvSpPr>
            <p:cNvPr id="60" name="Oval 77"/>
            <p:cNvSpPr>
              <a:spLocks noChangeArrowheads="1"/>
            </p:cNvSpPr>
            <p:nvPr/>
          </p:nvSpPr>
          <p:spPr bwMode="auto">
            <a:xfrm>
              <a:off x="-959970" y="1422605"/>
              <a:ext cx="596900" cy="595313"/>
            </a:xfrm>
            <a:prstGeom prst="ellipse">
              <a:avLst/>
            </a:prstGeom>
            <a:solidFill>
              <a:schemeClr val="bg2"/>
            </a:solidFill>
            <a:ln>
              <a:noFill/>
            </a:ln>
          </p:spPr>
          <p:txBody>
            <a:bodyPr vert="horz" wrap="square" lIns="91440" tIns="45720" rIns="91440" bIns="45720" numCol="1" anchor="t" anchorCtr="0" compatLnSpc="1"/>
            <a:lstStyle/>
            <a:p>
              <a:endParaRPr lang="en-US">
                <a:latin typeface="+mn-ea"/>
              </a:endParaRPr>
            </a:p>
          </p:txBody>
        </p:sp>
        <p:sp>
          <p:nvSpPr>
            <p:cNvPr id="61"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2" name="组合 61"/>
          <p:cNvGrpSpPr/>
          <p:nvPr/>
        </p:nvGrpSpPr>
        <p:grpSpPr>
          <a:xfrm>
            <a:off x="6429474" y="5110565"/>
            <a:ext cx="402121" cy="401104"/>
            <a:chOff x="-959970" y="1422605"/>
            <a:chExt cx="596900" cy="595313"/>
          </a:xfrm>
        </p:grpSpPr>
        <p:sp>
          <p:nvSpPr>
            <p:cNvPr id="63"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5" name="组合 64"/>
          <p:cNvGrpSpPr/>
          <p:nvPr/>
        </p:nvGrpSpPr>
        <p:grpSpPr>
          <a:xfrm>
            <a:off x="6432147" y="5745905"/>
            <a:ext cx="402121" cy="401104"/>
            <a:chOff x="-959970" y="1422605"/>
            <a:chExt cx="596900" cy="595313"/>
          </a:xfrm>
        </p:grpSpPr>
        <p:sp>
          <p:nvSpPr>
            <p:cNvPr id="66"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6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strips(upRight)">
                                      <p:cBhvr>
                                        <p:cTn id="7" dur="500"/>
                                        <p:tgtEl>
                                          <p:spTgt spid="84"/>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p:cTn id="11" dur="500" fill="hold"/>
                                        <p:tgtEl>
                                          <p:spTgt spid="88"/>
                                        </p:tgtEl>
                                        <p:attrNameLst>
                                          <p:attrName>ppt_w</p:attrName>
                                        </p:attrNameLst>
                                      </p:cBhvr>
                                      <p:tavLst>
                                        <p:tav tm="0">
                                          <p:val>
                                            <p:fltVal val="0"/>
                                          </p:val>
                                        </p:tav>
                                        <p:tav tm="100000">
                                          <p:val>
                                            <p:strVal val="#ppt_w"/>
                                          </p:val>
                                        </p:tav>
                                      </p:tavLst>
                                    </p:anim>
                                    <p:anim calcmode="lin" valueType="num">
                                      <p:cBhvr>
                                        <p:cTn id="12" dur="500" fill="hold"/>
                                        <p:tgtEl>
                                          <p:spTgt spid="8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slide(fromBottom)">
                                      <p:cBhvr>
                                        <p:cTn id="16" dur="500"/>
                                        <p:tgtEl>
                                          <p:spTgt spid="85"/>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161"/>
                                        </p:tgtEl>
                                        <p:attrNameLst>
                                          <p:attrName>style.visibility</p:attrName>
                                        </p:attrNameLst>
                                      </p:cBhvr>
                                      <p:to>
                                        <p:strVal val="visible"/>
                                      </p:to>
                                    </p:set>
                                    <p:animEffect transition="in" filter="slide(fromLeft)">
                                      <p:cBhvr>
                                        <p:cTn id="20" dur="500"/>
                                        <p:tgtEl>
                                          <p:spTgt spid="161"/>
                                        </p:tgtEl>
                                      </p:cBhvr>
                                    </p:animEffect>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slide(fromBottom)">
                                      <p:cBhvr>
                                        <p:cTn id="24" dur="500"/>
                                        <p:tgtEl>
                                          <p:spTgt spid="124"/>
                                        </p:tgtEl>
                                      </p:cBhvr>
                                    </p:animEffect>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92"/>
                                        </p:tgtEl>
                                        <p:attrNameLst>
                                          <p:attrName>style.visibility</p:attrName>
                                        </p:attrNameLst>
                                      </p:cBhvr>
                                      <p:to>
                                        <p:strVal val="visible"/>
                                      </p:to>
                                    </p:set>
                                    <p:anim calcmode="lin" valueType="num">
                                      <p:cBhvr>
                                        <p:cTn id="28" dur="500" fill="hold"/>
                                        <p:tgtEl>
                                          <p:spTgt spid="92"/>
                                        </p:tgtEl>
                                        <p:attrNameLst>
                                          <p:attrName>ppt_w</p:attrName>
                                        </p:attrNameLst>
                                      </p:cBhvr>
                                      <p:tavLst>
                                        <p:tav tm="0">
                                          <p:val>
                                            <p:fltVal val="0"/>
                                          </p:val>
                                        </p:tav>
                                        <p:tav tm="100000">
                                          <p:val>
                                            <p:strVal val="#ppt_w"/>
                                          </p:val>
                                        </p:tav>
                                      </p:tavLst>
                                    </p:anim>
                                    <p:anim calcmode="lin" valueType="num">
                                      <p:cBhvr>
                                        <p:cTn id="29" dur="500" fill="hold"/>
                                        <p:tgtEl>
                                          <p:spTgt spid="92"/>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12" presetClass="entr" presetSubtype="4" fill="hold" nodeType="after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slide(fromBottom)">
                                      <p:cBhvr>
                                        <p:cTn id="33" dur="500"/>
                                        <p:tgtEl>
                                          <p:spTgt spid="89"/>
                                        </p:tgtEl>
                                      </p:cBhvr>
                                    </p:animEffect>
                                  </p:childTnLst>
                                </p:cTn>
                              </p:par>
                            </p:childTnLst>
                          </p:cTn>
                        </p:par>
                        <p:par>
                          <p:cTn id="34" fill="hold">
                            <p:stCondLst>
                              <p:cond delay="3500"/>
                            </p:stCondLst>
                            <p:childTnLst>
                              <p:par>
                                <p:cTn id="35" presetID="12" presetClass="entr" presetSubtype="2" fill="hold" nodeType="afterEffect">
                                  <p:stCondLst>
                                    <p:cond delay="0"/>
                                  </p:stCondLst>
                                  <p:childTnLst>
                                    <p:set>
                                      <p:cBhvr>
                                        <p:cTn id="36" dur="1" fill="hold">
                                          <p:stCondLst>
                                            <p:cond delay="0"/>
                                          </p:stCondLst>
                                        </p:cTn>
                                        <p:tgtEl>
                                          <p:spTgt spid="162"/>
                                        </p:tgtEl>
                                        <p:attrNameLst>
                                          <p:attrName>style.visibility</p:attrName>
                                        </p:attrNameLst>
                                      </p:cBhvr>
                                      <p:to>
                                        <p:strVal val="visible"/>
                                      </p:to>
                                    </p:set>
                                    <p:animEffect transition="in" filter="slide(fromRight)">
                                      <p:cBhvr>
                                        <p:cTn id="37" dur="500"/>
                                        <p:tgtEl>
                                          <p:spTgt spid="162"/>
                                        </p:tgtEl>
                                      </p:cBhvr>
                                    </p:animEffect>
                                  </p:childTnLst>
                                </p:cTn>
                              </p:par>
                            </p:childTnLst>
                          </p:cTn>
                        </p:par>
                        <p:par>
                          <p:cTn id="38" fill="hold">
                            <p:stCondLst>
                              <p:cond delay="4000"/>
                            </p:stCondLst>
                            <p:childTnLst>
                              <p:par>
                                <p:cTn id="39" presetID="12" presetClass="entr" presetSubtype="4" fill="hold" nodeType="after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slide(fromBottom)">
                                      <p:cBhvr>
                                        <p:cTn id="41" dur="500"/>
                                        <p:tgtEl>
                                          <p:spTgt spid="119"/>
                                        </p:tgtEl>
                                      </p:cBhvr>
                                    </p:animEffect>
                                  </p:childTnLst>
                                </p:cTn>
                              </p:par>
                            </p:childTnLst>
                          </p:cTn>
                        </p:par>
                        <p:par>
                          <p:cTn id="42" fill="hold">
                            <p:stCondLst>
                              <p:cond delay="4500"/>
                            </p:stCondLst>
                            <p:childTnLst>
                              <p:par>
                                <p:cTn id="43" presetID="23" presetClass="entr" presetSubtype="16"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p:cTn id="45" dur="500" fill="hold"/>
                                        <p:tgtEl>
                                          <p:spTgt spid="96"/>
                                        </p:tgtEl>
                                        <p:attrNameLst>
                                          <p:attrName>ppt_w</p:attrName>
                                        </p:attrNameLst>
                                      </p:cBhvr>
                                      <p:tavLst>
                                        <p:tav tm="0">
                                          <p:val>
                                            <p:fltVal val="0"/>
                                          </p:val>
                                        </p:tav>
                                        <p:tav tm="100000">
                                          <p:val>
                                            <p:strVal val="#ppt_w"/>
                                          </p:val>
                                        </p:tav>
                                      </p:tavLst>
                                    </p:anim>
                                    <p:anim calcmode="lin" valueType="num">
                                      <p:cBhvr>
                                        <p:cTn id="46" dur="500" fill="hold"/>
                                        <p:tgtEl>
                                          <p:spTgt spid="96"/>
                                        </p:tgtEl>
                                        <p:attrNameLst>
                                          <p:attrName>ppt_h</p:attrName>
                                        </p:attrNameLst>
                                      </p:cBhvr>
                                      <p:tavLst>
                                        <p:tav tm="0">
                                          <p:val>
                                            <p:fltVal val="0"/>
                                          </p:val>
                                        </p:tav>
                                        <p:tav tm="100000">
                                          <p:val>
                                            <p:strVal val="#ppt_h"/>
                                          </p:val>
                                        </p:tav>
                                      </p:tavLst>
                                    </p:anim>
                                  </p:childTnLst>
                                </p:cTn>
                              </p:par>
                            </p:childTnLst>
                          </p:cTn>
                        </p:par>
                        <p:par>
                          <p:cTn id="47" fill="hold">
                            <p:stCondLst>
                              <p:cond delay="5000"/>
                            </p:stCondLst>
                            <p:childTnLst>
                              <p:par>
                                <p:cTn id="48" presetID="12" presetClass="entr" presetSubtype="4" fill="hold" nodeType="after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slide(fromBottom)">
                                      <p:cBhvr>
                                        <p:cTn id="50" dur="500"/>
                                        <p:tgtEl>
                                          <p:spTgt spid="93"/>
                                        </p:tgtEl>
                                      </p:cBhvr>
                                    </p:animEffect>
                                  </p:childTnLst>
                                </p:cTn>
                              </p:par>
                            </p:childTnLst>
                          </p:cTn>
                        </p:par>
                        <p:par>
                          <p:cTn id="51" fill="hold">
                            <p:stCondLst>
                              <p:cond delay="5500"/>
                            </p:stCondLst>
                            <p:childTnLst>
                              <p:par>
                                <p:cTn id="52" presetID="12" presetClass="entr" presetSubtype="2" fill="hold" nodeType="afterEffect">
                                  <p:stCondLst>
                                    <p:cond delay="0"/>
                                  </p:stCondLst>
                                  <p:childTnLst>
                                    <p:set>
                                      <p:cBhvr>
                                        <p:cTn id="53" dur="1" fill="hold">
                                          <p:stCondLst>
                                            <p:cond delay="0"/>
                                          </p:stCondLst>
                                        </p:cTn>
                                        <p:tgtEl>
                                          <p:spTgt spid="163"/>
                                        </p:tgtEl>
                                        <p:attrNameLst>
                                          <p:attrName>style.visibility</p:attrName>
                                        </p:attrNameLst>
                                      </p:cBhvr>
                                      <p:to>
                                        <p:strVal val="visible"/>
                                      </p:to>
                                    </p:set>
                                    <p:animEffect transition="in" filter="slide(fromRight)">
                                      <p:cBhvr>
                                        <p:cTn id="54" dur="500"/>
                                        <p:tgtEl>
                                          <p:spTgt spid="163"/>
                                        </p:tgtEl>
                                      </p:cBhvr>
                                    </p:animEffect>
                                  </p:childTnLst>
                                </p:cTn>
                              </p:par>
                            </p:childTnLst>
                          </p:cTn>
                        </p:par>
                        <p:par>
                          <p:cTn id="55" fill="hold">
                            <p:stCondLst>
                              <p:cond delay="6000"/>
                            </p:stCondLst>
                            <p:childTnLst>
                              <p:par>
                                <p:cTn id="56" presetID="12" presetClass="entr" presetSubtype="4" fill="hold" nodeType="afterEffect">
                                  <p:stCondLst>
                                    <p:cond delay="0"/>
                                  </p:stCondLst>
                                  <p:childTnLst>
                                    <p:set>
                                      <p:cBhvr>
                                        <p:cTn id="57" dur="1" fill="hold">
                                          <p:stCondLst>
                                            <p:cond delay="0"/>
                                          </p:stCondLst>
                                        </p:cTn>
                                        <p:tgtEl>
                                          <p:spTgt spid="114"/>
                                        </p:tgtEl>
                                        <p:attrNameLst>
                                          <p:attrName>style.visibility</p:attrName>
                                        </p:attrNameLst>
                                      </p:cBhvr>
                                      <p:to>
                                        <p:strVal val="visible"/>
                                      </p:to>
                                    </p:set>
                                    <p:animEffect transition="in" filter="slide(fromBottom)">
                                      <p:cBhvr>
                                        <p:cTn id="58" dur="500"/>
                                        <p:tgtEl>
                                          <p:spTgt spid="114"/>
                                        </p:tgtEl>
                                      </p:cBhvr>
                                    </p:animEffect>
                                  </p:childTnLst>
                                </p:cTn>
                              </p:par>
                            </p:childTnLst>
                          </p:cTn>
                        </p:par>
                        <p:par>
                          <p:cTn id="59" fill="hold">
                            <p:stCondLst>
                              <p:cond delay="6500"/>
                            </p:stCondLst>
                            <p:childTnLst>
                              <p:par>
                                <p:cTn id="60" presetID="23" presetClass="entr" presetSubtype="16" fill="hold" grpId="0" nodeType="after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p:cTn id="62" dur="500" fill="hold"/>
                                        <p:tgtEl>
                                          <p:spTgt spid="100"/>
                                        </p:tgtEl>
                                        <p:attrNameLst>
                                          <p:attrName>ppt_w</p:attrName>
                                        </p:attrNameLst>
                                      </p:cBhvr>
                                      <p:tavLst>
                                        <p:tav tm="0">
                                          <p:val>
                                            <p:fltVal val="0"/>
                                          </p:val>
                                        </p:tav>
                                        <p:tav tm="100000">
                                          <p:val>
                                            <p:strVal val="#ppt_w"/>
                                          </p:val>
                                        </p:tav>
                                      </p:tavLst>
                                    </p:anim>
                                    <p:anim calcmode="lin" valueType="num">
                                      <p:cBhvr>
                                        <p:cTn id="63" dur="500" fill="hold"/>
                                        <p:tgtEl>
                                          <p:spTgt spid="100"/>
                                        </p:tgtEl>
                                        <p:attrNameLst>
                                          <p:attrName>ppt_h</p:attrName>
                                        </p:attrNameLst>
                                      </p:cBhvr>
                                      <p:tavLst>
                                        <p:tav tm="0">
                                          <p:val>
                                            <p:fltVal val="0"/>
                                          </p:val>
                                        </p:tav>
                                        <p:tav tm="100000">
                                          <p:val>
                                            <p:strVal val="#ppt_h"/>
                                          </p:val>
                                        </p:tav>
                                      </p:tavLst>
                                    </p:anim>
                                  </p:childTnLst>
                                </p:cTn>
                              </p:par>
                            </p:childTnLst>
                          </p:cTn>
                        </p:par>
                        <p:par>
                          <p:cTn id="64" fill="hold">
                            <p:stCondLst>
                              <p:cond delay="7000"/>
                            </p:stCondLst>
                            <p:childTnLst>
                              <p:par>
                                <p:cTn id="65" presetID="12" presetClass="entr" presetSubtype="4" fill="hold" nodeType="afterEffect">
                                  <p:stCondLst>
                                    <p:cond delay="0"/>
                                  </p:stCondLst>
                                  <p:childTnLst>
                                    <p:set>
                                      <p:cBhvr>
                                        <p:cTn id="66" dur="1" fill="hold">
                                          <p:stCondLst>
                                            <p:cond delay="0"/>
                                          </p:stCondLst>
                                        </p:cTn>
                                        <p:tgtEl>
                                          <p:spTgt spid="97"/>
                                        </p:tgtEl>
                                        <p:attrNameLst>
                                          <p:attrName>style.visibility</p:attrName>
                                        </p:attrNameLst>
                                      </p:cBhvr>
                                      <p:to>
                                        <p:strVal val="visible"/>
                                      </p:to>
                                    </p:set>
                                    <p:animEffect transition="in" filter="slide(fromBottom)">
                                      <p:cBhvr>
                                        <p:cTn id="67" dur="500"/>
                                        <p:tgtEl>
                                          <p:spTgt spid="97"/>
                                        </p:tgtEl>
                                      </p:cBhvr>
                                    </p:animEffect>
                                  </p:childTnLst>
                                </p:cTn>
                              </p:par>
                            </p:childTnLst>
                          </p:cTn>
                        </p:par>
                        <p:par>
                          <p:cTn id="68" fill="hold">
                            <p:stCondLst>
                              <p:cond delay="7500"/>
                            </p:stCondLst>
                            <p:childTnLst>
                              <p:par>
                                <p:cTn id="69" presetID="12" presetClass="entr" presetSubtype="4" fill="hold" nodeType="afterEffect">
                                  <p:stCondLst>
                                    <p:cond delay="0"/>
                                  </p:stCondLst>
                                  <p:childTnLst>
                                    <p:set>
                                      <p:cBhvr>
                                        <p:cTn id="70" dur="1" fill="hold">
                                          <p:stCondLst>
                                            <p:cond delay="0"/>
                                          </p:stCondLst>
                                        </p:cTn>
                                        <p:tgtEl>
                                          <p:spTgt spid="164"/>
                                        </p:tgtEl>
                                        <p:attrNameLst>
                                          <p:attrName>style.visibility</p:attrName>
                                        </p:attrNameLst>
                                      </p:cBhvr>
                                      <p:to>
                                        <p:strVal val="visible"/>
                                      </p:to>
                                    </p:set>
                                    <p:animEffect transition="in" filter="slide(fromBottom)">
                                      <p:cBhvr>
                                        <p:cTn id="71" dur="500"/>
                                        <p:tgtEl>
                                          <p:spTgt spid="164"/>
                                        </p:tgtEl>
                                      </p:cBhvr>
                                    </p:animEffect>
                                  </p:childTnLst>
                                </p:cTn>
                              </p:par>
                            </p:childTnLst>
                          </p:cTn>
                        </p:par>
                        <p:par>
                          <p:cTn id="72" fill="hold">
                            <p:stCondLst>
                              <p:cond delay="8000"/>
                            </p:stCondLst>
                            <p:childTnLst>
                              <p:par>
                                <p:cTn id="73" presetID="10" presetClass="entr" presetSubtype="0" fill="hold" nodeType="afterEffect">
                                  <p:stCondLst>
                                    <p:cond delay="0"/>
                                  </p:stCondLst>
                                  <p:childTnLst>
                                    <p:set>
                                      <p:cBhvr>
                                        <p:cTn id="74" dur="1" fill="hold">
                                          <p:stCondLst>
                                            <p:cond delay="0"/>
                                          </p:stCondLst>
                                        </p:cTn>
                                        <p:tgtEl>
                                          <p:spTgt spid="192"/>
                                        </p:tgtEl>
                                        <p:attrNameLst>
                                          <p:attrName>style.visibility</p:attrName>
                                        </p:attrNameLst>
                                      </p:cBhvr>
                                      <p:to>
                                        <p:strVal val="visible"/>
                                      </p:to>
                                    </p:set>
                                    <p:animEffect transition="in" filter="fade">
                                      <p:cBhvr>
                                        <p:cTn id="75" dur="1000"/>
                                        <p:tgtEl>
                                          <p:spTgt spid="192"/>
                                        </p:tgtEl>
                                      </p:cBhvr>
                                    </p:animEffect>
                                  </p:childTnLst>
                                </p:cTn>
                              </p:par>
                            </p:childTnLst>
                          </p:cTn>
                        </p:par>
                        <p:par>
                          <p:cTn id="76" fill="hold">
                            <p:stCondLst>
                              <p:cond delay="9000"/>
                            </p:stCondLst>
                            <p:childTnLst>
                              <p:par>
                                <p:cTn id="77" presetID="2" presetClass="entr" presetSubtype="2" accel="50000" decel="50000" fill="hold" nodeType="afterEffect">
                                  <p:stCondLst>
                                    <p:cond delay="0"/>
                                  </p:stCondLst>
                                  <p:childTnLst>
                                    <p:set>
                                      <p:cBhvr>
                                        <p:cTn id="78" dur="1" fill="hold">
                                          <p:stCondLst>
                                            <p:cond delay="0"/>
                                          </p:stCondLst>
                                        </p:cTn>
                                        <p:tgtEl>
                                          <p:spTgt spid="137"/>
                                        </p:tgtEl>
                                        <p:attrNameLst>
                                          <p:attrName>style.visibility</p:attrName>
                                        </p:attrNameLst>
                                      </p:cBhvr>
                                      <p:to>
                                        <p:strVal val="visible"/>
                                      </p:to>
                                    </p:set>
                                    <p:anim calcmode="lin" valueType="num">
                                      <p:cBhvr additive="base">
                                        <p:cTn id="79" dur="500" fill="hold"/>
                                        <p:tgtEl>
                                          <p:spTgt spid="137"/>
                                        </p:tgtEl>
                                        <p:attrNameLst>
                                          <p:attrName>ppt_x</p:attrName>
                                        </p:attrNameLst>
                                      </p:cBhvr>
                                      <p:tavLst>
                                        <p:tav tm="0">
                                          <p:val>
                                            <p:strVal val="1+#ppt_w/2"/>
                                          </p:val>
                                        </p:tav>
                                        <p:tav tm="100000">
                                          <p:val>
                                            <p:strVal val="#ppt_x"/>
                                          </p:val>
                                        </p:tav>
                                      </p:tavLst>
                                    </p:anim>
                                    <p:anim calcmode="lin" valueType="num">
                                      <p:cBhvr additive="base">
                                        <p:cTn id="80" dur="500" fill="hold"/>
                                        <p:tgtEl>
                                          <p:spTgt spid="137"/>
                                        </p:tgtEl>
                                        <p:attrNameLst>
                                          <p:attrName>ppt_y</p:attrName>
                                        </p:attrNameLst>
                                      </p:cBhvr>
                                      <p:tavLst>
                                        <p:tav tm="0">
                                          <p:val>
                                            <p:strVal val="#ppt_y"/>
                                          </p:val>
                                        </p:tav>
                                        <p:tav tm="100000">
                                          <p:val>
                                            <p:strVal val="#ppt_y"/>
                                          </p:val>
                                        </p:tav>
                                      </p:tavLst>
                                    </p:anim>
                                  </p:childTnLst>
                                </p:cTn>
                              </p:par>
                              <p:par>
                                <p:cTn id="81" presetID="2" presetClass="entr" presetSubtype="8" accel="50000" decel="50000" fill="hold" nodeType="withEffect">
                                  <p:stCondLst>
                                    <p:cond delay="0"/>
                                  </p:stCondLst>
                                  <p:childTnLst>
                                    <p:set>
                                      <p:cBhvr>
                                        <p:cTn id="82" dur="1" fill="hold">
                                          <p:stCondLst>
                                            <p:cond delay="0"/>
                                          </p:stCondLst>
                                        </p:cTn>
                                        <p:tgtEl>
                                          <p:spTgt spid="56"/>
                                        </p:tgtEl>
                                        <p:attrNameLst>
                                          <p:attrName>style.visibility</p:attrName>
                                        </p:attrNameLst>
                                      </p:cBhvr>
                                      <p:to>
                                        <p:strVal val="visible"/>
                                      </p:to>
                                    </p:set>
                                    <p:anim calcmode="lin" valueType="num">
                                      <p:cBhvr additive="base">
                                        <p:cTn id="83" dur="500" fill="hold"/>
                                        <p:tgtEl>
                                          <p:spTgt spid="56"/>
                                        </p:tgtEl>
                                        <p:attrNameLst>
                                          <p:attrName>ppt_x</p:attrName>
                                        </p:attrNameLst>
                                      </p:cBhvr>
                                      <p:tavLst>
                                        <p:tav tm="0">
                                          <p:val>
                                            <p:strVal val="0-#ppt_w/2"/>
                                          </p:val>
                                        </p:tav>
                                        <p:tav tm="100000">
                                          <p:val>
                                            <p:strVal val="#ppt_x"/>
                                          </p:val>
                                        </p:tav>
                                      </p:tavLst>
                                    </p:anim>
                                    <p:anim calcmode="lin" valueType="num">
                                      <p:cBhvr additive="base">
                                        <p:cTn id="84" dur="500" fill="hold"/>
                                        <p:tgtEl>
                                          <p:spTgt spid="56"/>
                                        </p:tgtEl>
                                        <p:attrNameLst>
                                          <p:attrName>ppt_y</p:attrName>
                                        </p:attrNameLst>
                                      </p:cBhvr>
                                      <p:tavLst>
                                        <p:tav tm="0">
                                          <p:val>
                                            <p:strVal val="#ppt_y"/>
                                          </p:val>
                                        </p:tav>
                                        <p:tav tm="100000">
                                          <p:val>
                                            <p:strVal val="#ppt_y"/>
                                          </p:val>
                                        </p:tav>
                                      </p:tavLst>
                                    </p:anim>
                                  </p:childTnLst>
                                </p:cTn>
                              </p:par>
                            </p:childTnLst>
                          </p:cTn>
                        </p:par>
                        <p:par>
                          <p:cTn id="85" fill="hold">
                            <p:stCondLst>
                              <p:cond delay="9500"/>
                            </p:stCondLst>
                            <p:childTnLst>
                              <p:par>
                                <p:cTn id="86" presetID="2" presetClass="entr" presetSubtype="2" accel="50000" decel="50000" fill="hold" nodeType="afterEffect">
                                  <p:stCondLst>
                                    <p:cond delay="0"/>
                                  </p:stCondLst>
                                  <p:childTnLst>
                                    <p:set>
                                      <p:cBhvr>
                                        <p:cTn id="87" dur="1" fill="hold">
                                          <p:stCondLst>
                                            <p:cond delay="0"/>
                                          </p:stCondLst>
                                        </p:cTn>
                                        <p:tgtEl>
                                          <p:spTgt spid="151"/>
                                        </p:tgtEl>
                                        <p:attrNameLst>
                                          <p:attrName>style.visibility</p:attrName>
                                        </p:attrNameLst>
                                      </p:cBhvr>
                                      <p:to>
                                        <p:strVal val="visible"/>
                                      </p:to>
                                    </p:set>
                                    <p:anim calcmode="lin" valueType="num">
                                      <p:cBhvr additive="base">
                                        <p:cTn id="88" dur="500" fill="hold"/>
                                        <p:tgtEl>
                                          <p:spTgt spid="151"/>
                                        </p:tgtEl>
                                        <p:attrNameLst>
                                          <p:attrName>ppt_x</p:attrName>
                                        </p:attrNameLst>
                                      </p:cBhvr>
                                      <p:tavLst>
                                        <p:tav tm="0">
                                          <p:val>
                                            <p:strVal val="1+#ppt_w/2"/>
                                          </p:val>
                                        </p:tav>
                                        <p:tav tm="100000">
                                          <p:val>
                                            <p:strVal val="#ppt_x"/>
                                          </p:val>
                                        </p:tav>
                                      </p:tavLst>
                                    </p:anim>
                                    <p:anim calcmode="lin" valueType="num">
                                      <p:cBhvr additive="base">
                                        <p:cTn id="89" dur="500" fill="hold"/>
                                        <p:tgtEl>
                                          <p:spTgt spid="151"/>
                                        </p:tgtEl>
                                        <p:attrNameLst>
                                          <p:attrName>ppt_y</p:attrName>
                                        </p:attrNameLst>
                                      </p:cBhvr>
                                      <p:tavLst>
                                        <p:tav tm="0">
                                          <p:val>
                                            <p:strVal val="#ppt_y"/>
                                          </p:val>
                                        </p:tav>
                                        <p:tav tm="100000">
                                          <p:val>
                                            <p:strVal val="#ppt_y"/>
                                          </p:val>
                                        </p:tav>
                                      </p:tavLst>
                                    </p:anim>
                                  </p:childTnLst>
                                </p:cTn>
                              </p:par>
                              <p:par>
                                <p:cTn id="90" presetID="2" presetClass="entr" presetSubtype="8" accel="50000" decel="50000" fill="hold" nodeType="withEffect">
                                  <p:stCondLst>
                                    <p:cond delay="0"/>
                                  </p:stCondLst>
                                  <p:childTnLst>
                                    <p:set>
                                      <p:cBhvr>
                                        <p:cTn id="91" dur="1" fill="hold">
                                          <p:stCondLst>
                                            <p:cond delay="0"/>
                                          </p:stCondLst>
                                        </p:cTn>
                                        <p:tgtEl>
                                          <p:spTgt spid="59"/>
                                        </p:tgtEl>
                                        <p:attrNameLst>
                                          <p:attrName>style.visibility</p:attrName>
                                        </p:attrNameLst>
                                      </p:cBhvr>
                                      <p:to>
                                        <p:strVal val="visible"/>
                                      </p:to>
                                    </p:set>
                                    <p:anim calcmode="lin" valueType="num">
                                      <p:cBhvr additive="base">
                                        <p:cTn id="92" dur="500" fill="hold"/>
                                        <p:tgtEl>
                                          <p:spTgt spid="59"/>
                                        </p:tgtEl>
                                        <p:attrNameLst>
                                          <p:attrName>ppt_x</p:attrName>
                                        </p:attrNameLst>
                                      </p:cBhvr>
                                      <p:tavLst>
                                        <p:tav tm="0">
                                          <p:val>
                                            <p:strVal val="0-#ppt_w/2"/>
                                          </p:val>
                                        </p:tav>
                                        <p:tav tm="100000">
                                          <p:val>
                                            <p:strVal val="#ppt_x"/>
                                          </p:val>
                                        </p:tav>
                                      </p:tavLst>
                                    </p:anim>
                                    <p:anim calcmode="lin" valueType="num">
                                      <p:cBhvr additive="base">
                                        <p:cTn id="93" dur="500" fill="hold"/>
                                        <p:tgtEl>
                                          <p:spTgt spid="59"/>
                                        </p:tgtEl>
                                        <p:attrNameLst>
                                          <p:attrName>ppt_y</p:attrName>
                                        </p:attrNameLst>
                                      </p:cBhvr>
                                      <p:tavLst>
                                        <p:tav tm="0">
                                          <p:val>
                                            <p:strVal val="#ppt_y"/>
                                          </p:val>
                                        </p:tav>
                                        <p:tav tm="100000">
                                          <p:val>
                                            <p:strVal val="#ppt_y"/>
                                          </p:val>
                                        </p:tav>
                                      </p:tavLst>
                                    </p:anim>
                                  </p:childTnLst>
                                </p:cTn>
                              </p:par>
                            </p:childTnLst>
                          </p:cTn>
                        </p:par>
                        <p:par>
                          <p:cTn id="94" fill="hold">
                            <p:stCondLst>
                              <p:cond delay="10000"/>
                            </p:stCondLst>
                            <p:childTnLst>
                              <p:par>
                                <p:cTn id="95" presetID="2" presetClass="entr" presetSubtype="2" accel="50000" decel="50000" fill="hold" nodeType="afterEffect">
                                  <p:stCondLst>
                                    <p:cond delay="0"/>
                                  </p:stCondLst>
                                  <p:childTnLst>
                                    <p:set>
                                      <p:cBhvr>
                                        <p:cTn id="96" dur="1" fill="hold">
                                          <p:stCondLst>
                                            <p:cond delay="0"/>
                                          </p:stCondLst>
                                        </p:cTn>
                                        <p:tgtEl>
                                          <p:spTgt spid="156"/>
                                        </p:tgtEl>
                                        <p:attrNameLst>
                                          <p:attrName>style.visibility</p:attrName>
                                        </p:attrNameLst>
                                      </p:cBhvr>
                                      <p:to>
                                        <p:strVal val="visible"/>
                                      </p:to>
                                    </p:set>
                                    <p:anim calcmode="lin" valueType="num">
                                      <p:cBhvr additive="base">
                                        <p:cTn id="97" dur="500" fill="hold"/>
                                        <p:tgtEl>
                                          <p:spTgt spid="156"/>
                                        </p:tgtEl>
                                        <p:attrNameLst>
                                          <p:attrName>ppt_x</p:attrName>
                                        </p:attrNameLst>
                                      </p:cBhvr>
                                      <p:tavLst>
                                        <p:tav tm="0">
                                          <p:val>
                                            <p:strVal val="1+#ppt_w/2"/>
                                          </p:val>
                                        </p:tav>
                                        <p:tav tm="100000">
                                          <p:val>
                                            <p:strVal val="#ppt_x"/>
                                          </p:val>
                                        </p:tav>
                                      </p:tavLst>
                                    </p:anim>
                                    <p:anim calcmode="lin" valueType="num">
                                      <p:cBhvr additive="base">
                                        <p:cTn id="98" dur="500" fill="hold"/>
                                        <p:tgtEl>
                                          <p:spTgt spid="156"/>
                                        </p:tgtEl>
                                        <p:attrNameLst>
                                          <p:attrName>ppt_y</p:attrName>
                                        </p:attrNameLst>
                                      </p:cBhvr>
                                      <p:tavLst>
                                        <p:tav tm="0">
                                          <p:val>
                                            <p:strVal val="#ppt_y"/>
                                          </p:val>
                                        </p:tav>
                                        <p:tav tm="100000">
                                          <p:val>
                                            <p:strVal val="#ppt_y"/>
                                          </p:val>
                                        </p:tav>
                                      </p:tavLst>
                                    </p:anim>
                                  </p:childTnLst>
                                </p:cTn>
                              </p:par>
                              <p:par>
                                <p:cTn id="99" presetID="2" presetClass="entr" presetSubtype="8" accel="50000" decel="50000" fill="hold" nodeType="with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additive="base">
                                        <p:cTn id="101" dur="500" fill="hold"/>
                                        <p:tgtEl>
                                          <p:spTgt spid="62"/>
                                        </p:tgtEl>
                                        <p:attrNameLst>
                                          <p:attrName>ppt_x</p:attrName>
                                        </p:attrNameLst>
                                      </p:cBhvr>
                                      <p:tavLst>
                                        <p:tav tm="0">
                                          <p:val>
                                            <p:strVal val="0-#ppt_w/2"/>
                                          </p:val>
                                        </p:tav>
                                        <p:tav tm="100000">
                                          <p:val>
                                            <p:strVal val="#ppt_x"/>
                                          </p:val>
                                        </p:tav>
                                      </p:tavLst>
                                    </p:anim>
                                    <p:anim calcmode="lin" valueType="num">
                                      <p:cBhvr additive="base">
                                        <p:cTn id="102" dur="500" fill="hold"/>
                                        <p:tgtEl>
                                          <p:spTgt spid="62"/>
                                        </p:tgtEl>
                                        <p:attrNameLst>
                                          <p:attrName>ppt_y</p:attrName>
                                        </p:attrNameLst>
                                      </p:cBhvr>
                                      <p:tavLst>
                                        <p:tav tm="0">
                                          <p:val>
                                            <p:strVal val="#ppt_y"/>
                                          </p:val>
                                        </p:tav>
                                        <p:tav tm="100000">
                                          <p:val>
                                            <p:strVal val="#ppt_y"/>
                                          </p:val>
                                        </p:tav>
                                      </p:tavLst>
                                    </p:anim>
                                  </p:childTnLst>
                                </p:cTn>
                              </p:par>
                            </p:childTnLst>
                          </p:cTn>
                        </p:par>
                        <p:par>
                          <p:cTn id="103" fill="hold">
                            <p:stCondLst>
                              <p:cond delay="10500"/>
                            </p:stCondLst>
                            <p:childTnLst>
                              <p:par>
                                <p:cTn id="104" presetID="2" presetClass="entr" presetSubtype="2" accel="50000" decel="50000" fill="hold" nodeType="afterEffect">
                                  <p:stCondLst>
                                    <p:cond delay="0"/>
                                  </p:stCondLst>
                                  <p:childTnLst>
                                    <p:set>
                                      <p:cBhvr>
                                        <p:cTn id="105" dur="1" fill="hold">
                                          <p:stCondLst>
                                            <p:cond delay="0"/>
                                          </p:stCondLst>
                                        </p:cTn>
                                        <p:tgtEl>
                                          <p:spTgt spid="166"/>
                                        </p:tgtEl>
                                        <p:attrNameLst>
                                          <p:attrName>style.visibility</p:attrName>
                                        </p:attrNameLst>
                                      </p:cBhvr>
                                      <p:to>
                                        <p:strVal val="visible"/>
                                      </p:to>
                                    </p:set>
                                    <p:anim calcmode="lin" valueType="num">
                                      <p:cBhvr additive="base">
                                        <p:cTn id="106" dur="500" fill="hold"/>
                                        <p:tgtEl>
                                          <p:spTgt spid="166"/>
                                        </p:tgtEl>
                                        <p:attrNameLst>
                                          <p:attrName>ppt_x</p:attrName>
                                        </p:attrNameLst>
                                      </p:cBhvr>
                                      <p:tavLst>
                                        <p:tav tm="0">
                                          <p:val>
                                            <p:strVal val="1+#ppt_w/2"/>
                                          </p:val>
                                        </p:tav>
                                        <p:tav tm="100000">
                                          <p:val>
                                            <p:strVal val="#ppt_x"/>
                                          </p:val>
                                        </p:tav>
                                      </p:tavLst>
                                    </p:anim>
                                    <p:anim calcmode="lin" valueType="num">
                                      <p:cBhvr additive="base">
                                        <p:cTn id="107" dur="500" fill="hold"/>
                                        <p:tgtEl>
                                          <p:spTgt spid="166"/>
                                        </p:tgtEl>
                                        <p:attrNameLst>
                                          <p:attrName>ppt_y</p:attrName>
                                        </p:attrNameLst>
                                      </p:cBhvr>
                                      <p:tavLst>
                                        <p:tav tm="0">
                                          <p:val>
                                            <p:strVal val="#ppt_y"/>
                                          </p:val>
                                        </p:tav>
                                        <p:tav tm="100000">
                                          <p:val>
                                            <p:strVal val="#ppt_y"/>
                                          </p:val>
                                        </p:tav>
                                      </p:tavLst>
                                    </p:anim>
                                  </p:childTnLst>
                                </p:cTn>
                              </p:par>
                              <p:par>
                                <p:cTn id="108" presetID="2" presetClass="entr" presetSubtype="8" accel="50000" decel="50000" fill="hold" nodeType="withEffect">
                                  <p:stCondLst>
                                    <p:cond delay="0"/>
                                  </p:stCondLst>
                                  <p:childTnLst>
                                    <p:set>
                                      <p:cBhvr>
                                        <p:cTn id="109" dur="1" fill="hold">
                                          <p:stCondLst>
                                            <p:cond delay="0"/>
                                          </p:stCondLst>
                                        </p:cTn>
                                        <p:tgtEl>
                                          <p:spTgt spid="65"/>
                                        </p:tgtEl>
                                        <p:attrNameLst>
                                          <p:attrName>style.visibility</p:attrName>
                                        </p:attrNameLst>
                                      </p:cBhvr>
                                      <p:to>
                                        <p:strVal val="visible"/>
                                      </p:to>
                                    </p:set>
                                    <p:anim calcmode="lin" valueType="num">
                                      <p:cBhvr additive="base">
                                        <p:cTn id="110" dur="500" fill="hold"/>
                                        <p:tgtEl>
                                          <p:spTgt spid="65"/>
                                        </p:tgtEl>
                                        <p:attrNameLst>
                                          <p:attrName>ppt_x</p:attrName>
                                        </p:attrNameLst>
                                      </p:cBhvr>
                                      <p:tavLst>
                                        <p:tav tm="0">
                                          <p:val>
                                            <p:strVal val="0-#ppt_w/2"/>
                                          </p:val>
                                        </p:tav>
                                        <p:tav tm="100000">
                                          <p:val>
                                            <p:strVal val="#ppt_x"/>
                                          </p:val>
                                        </p:tav>
                                      </p:tavLst>
                                    </p:anim>
                                    <p:anim calcmode="lin" valueType="num">
                                      <p:cBhvr additive="base">
                                        <p:cTn id="11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00" grpId="0" animBg="1"/>
      <p:bldP spid="88" grpId="0" animBg="1"/>
      <p:bldP spid="92" grpId="0" animBg="1"/>
      <p:bldP spid="9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7482" y="2204864"/>
            <a:ext cx="7776864"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262559" y="2492896"/>
            <a:ext cx="1584176" cy="1600434"/>
          </a:xfrm>
          <a:prstGeom prst="rect">
            <a:avLst/>
          </a:prstGeom>
        </p:spPr>
        <p:txBody>
          <a:bodyPr wrap="square" lIns="121917" tIns="60958" rIns="121917" bIns="60958">
            <a:spAutoFit/>
          </a:bodyPr>
          <a:lstStyle/>
          <a:p>
            <a:r>
              <a:rPr lang="en-US" altLang="zh-CN" sz="9600" dirty="0" smtClean="0">
                <a:solidFill>
                  <a:schemeClr val="bg1"/>
                </a:solidFill>
                <a:latin typeface="Impact" panose="020B0806030902050204" pitchFamily="34" charset="0"/>
              </a:rPr>
              <a:t>03</a:t>
            </a:r>
            <a:endParaRPr lang="en-US" altLang="zh-CN" sz="9600" dirty="0">
              <a:solidFill>
                <a:schemeClr val="bg1"/>
              </a:solidFill>
              <a:latin typeface="Impact" panose="020B0806030902050204" pitchFamily="34" charset="0"/>
            </a:endParaRPr>
          </a:p>
        </p:txBody>
      </p:sp>
      <p:sp>
        <p:nvSpPr>
          <p:cNvPr id="13" name="TextBox 12"/>
          <p:cNvSpPr txBox="1"/>
          <p:nvPr/>
        </p:nvSpPr>
        <p:spPr>
          <a:xfrm>
            <a:off x="1846734" y="2591126"/>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添加主题文字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46734" y="3344213"/>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fltVal val="0.5"/>
                                          </p:val>
                                        </p:tav>
                                        <p:tav tm="100000">
                                          <p:val>
                                            <p:strVal val="#ppt_x"/>
                                          </p:val>
                                        </p:tav>
                                      </p:tavLst>
                                    </p:anim>
                                    <p:anim calcmode="lin" valueType="num">
                                      <p:cBhvr>
                                        <p:cTn id="20" dur="10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flipV="1">
            <a:off x="2628828" y="4784986"/>
            <a:ext cx="2898892" cy="948295"/>
            <a:chOff x="2512762" y="1534824"/>
            <a:chExt cx="2174452" cy="711221"/>
          </a:xfrm>
        </p:grpSpPr>
        <p:cxnSp>
          <p:nvCxnSpPr>
            <p:cNvPr id="61" name="Straight Connector 60"/>
            <p:cNvCxnSpPr/>
            <p:nvPr/>
          </p:nvCxnSpPr>
          <p:spPr>
            <a:xfrm flipV="1">
              <a:off x="2512762" y="1534824"/>
              <a:ext cx="0" cy="71122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512762" y="1534824"/>
              <a:ext cx="2174452"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6" name="Freeform 45"/>
          <p:cNvSpPr/>
          <p:nvPr/>
        </p:nvSpPr>
        <p:spPr>
          <a:xfrm>
            <a:off x="2432593" y="1816005"/>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0" y="0"/>
                </a:moveTo>
                <a:cubicBezTo>
                  <a:pt x="466705" y="1"/>
                  <a:pt x="914294" y="185399"/>
                  <a:pt x="1244304" y="515410"/>
                </a:cubicBezTo>
                <a:cubicBezTo>
                  <a:pt x="1574314" y="845421"/>
                  <a:pt x="1759711" y="1293011"/>
                  <a:pt x="1759710" y="1759716"/>
                </a:cubicBezTo>
                <a:cubicBezTo>
                  <a:pt x="1173140" y="1759715"/>
                  <a:pt x="586570" y="1759713"/>
                  <a:pt x="0" y="1759712"/>
                </a:cubicBezTo>
                <a:lnTo>
                  <a:pt x="0" y="0"/>
                </a:lnTo>
                <a:close/>
              </a:path>
            </a:pathLst>
          </a:custGeom>
          <a:solidFill>
            <a:schemeClr val="accent2"/>
          </a:solidFill>
          <a:ln>
            <a:noFill/>
          </a:ln>
          <a:scene3d>
            <a:camera prst="isometricOffAxis1Top"/>
            <a:lightRig rig="threePt" dir="t"/>
          </a:scene3d>
          <a:sp3d extrusionH="1270000">
            <a:extrusionClr>
              <a:schemeClr val="accent2"/>
            </a:extrusion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489" tIns="952631" rIns="952626" bIns="265488" numCol="1" spcCol="1693" anchor="ctr" anchorCtr="0">
            <a:noAutofit/>
          </a:bodyPr>
          <a:lstStyle/>
          <a:p>
            <a:pPr algn="ctr" defTabSz="1659255">
              <a:lnSpc>
                <a:spcPct val="90000"/>
              </a:lnSpc>
              <a:spcBef>
                <a:spcPct val="0"/>
              </a:spcBef>
              <a:spcAft>
                <a:spcPct val="35000"/>
              </a:spcAft>
            </a:pPr>
            <a:endParaRPr lang="en-US" sz="3700" dirty="0">
              <a:latin typeface="+mn-ea"/>
            </a:endParaRPr>
          </a:p>
        </p:txBody>
      </p:sp>
      <p:sp>
        <p:nvSpPr>
          <p:cNvPr id="47" name="Freeform 46"/>
          <p:cNvSpPr/>
          <p:nvPr/>
        </p:nvSpPr>
        <p:spPr>
          <a:xfrm>
            <a:off x="3262706" y="3199247"/>
            <a:ext cx="1900501" cy="1900749"/>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1759712" y="0"/>
                </a:moveTo>
                <a:cubicBezTo>
                  <a:pt x="1759711" y="466705"/>
                  <a:pt x="1574313" y="914294"/>
                  <a:pt x="1244302" y="1244304"/>
                </a:cubicBezTo>
                <a:cubicBezTo>
                  <a:pt x="914291" y="1574314"/>
                  <a:pt x="466701" y="1759711"/>
                  <a:pt x="-3" y="1759710"/>
                </a:cubicBezTo>
                <a:cubicBezTo>
                  <a:pt x="-2" y="1173140"/>
                  <a:pt x="0" y="586570"/>
                  <a:pt x="0" y="0"/>
                </a:cubicBezTo>
                <a:lnTo>
                  <a:pt x="1759712" y="0"/>
                </a:lnTo>
                <a:close/>
              </a:path>
            </a:pathLst>
          </a:custGeom>
          <a:solidFill>
            <a:schemeClr val="accent1"/>
          </a:solidFill>
          <a:ln>
            <a:noFill/>
          </a:ln>
          <a:scene3d>
            <a:camera prst="isometricOffAxis1Top"/>
            <a:lightRig rig="threePt" dir="t"/>
          </a:scene3d>
          <a:sp3d extrusionH="635000">
            <a:extrusionClr>
              <a:schemeClr val="accent1"/>
            </a:extrusion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488" tIns="265489" rIns="952631" bIns="952627" numCol="1" spcCol="1693" anchor="ctr" anchorCtr="0">
            <a:noAutofit/>
          </a:bodyPr>
          <a:lstStyle/>
          <a:p>
            <a:pPr algn="ctr" defTabSz="1659255">
              <a:lnSpc>
                <a:spcPct val="90000"/>
              </a:lnSpc>
              <a:spcBef>
                <a:spcPct val="0"/>
              </a:spcBef>
              <a:spcAft>
                <a:spcPct val="35000"/>
              </a:spcAft>
            </a:pPr>
            <a:endParaRPr lang="en-US" sz="3700" dirty="0">
              <a:latin typeface="+mn-ea"/>
            </a:endParaRPr>
          </a:p>
        </p:txBody>
      </p:sp>
      <p:sp>
        <p:nvSpPr>
          <p:cNvPr id="45" name="Freeform 44"/>
          <p:cNvSpPr/>
          <p:nvPr/>
        </p:nvSpPr>
        <p:spPr>
          <a:xfrm>
            <a:off x="719253" y="2764299"/>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0" y="1759712"/>
                </a:moveTo>
                <a:cubicBezTo>
                  <a:pt x="1" y="1293007"/>
                  <a:pt x="185399" y="845418"/>
                  <a:pt x="515410" y="515408"/>
                </a:cubicBezTo>
                <a:cubicBezTo>
                  <a:pt x="845421" y="185398"/>
                  <a:pt x="1293011" y="1"/>
                  <a:pt x="1759716" y="2"/>
                </a:cubicBezTo>
                <a:cubicBezTo>
                  <a:pt x="1759715" y="586572"/>
                  <a:pt x="1759713" y="1173142"/>
                  <a:pt x="1759712" y="1759712"/>
                </a:cubicBezTo>
                <a:lnTo>
                  <a:pt x="0" y="1759712"/>
                </a:lnTo>
                <a:close/>
              </a:path>
            </a:pathLst>
          </a:custGeom>
          <a:solidFill>
            <a:schemeClr val="tx2"/>
          </a:solidFill>
          <a:ln>
            <a:noFill/>
          </a:ln>
          <a:scene3d>
            <a:camera prst="isometricOffAxis1Top"/>
            <a:lightRig rig="threePt" dir="t"/>
          </a:scene3d>
          <a:sp3d extrusionH="762000">
            <a:extrusionClr>
              <a:schemeClr val="tx2">
                <a:lumMod val="75000"/>
              </a:schemeClr>
            </a:extrusion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31" tIns="952627" rIns="265488" bIns="265488" numCol="1" spcCol="1693" anchor="ctr" anchorCtr="0">
            <a:noAutofit/>
          </a:bodyPr>
          <a:lstStyle/>
          <a:p>
            <a:pPr algn="ctr" defTabSz="1659255">
              <a:lnSpc>
                <a:spcPct val="90000"/>
              </a:lnSpc>
              <a:spcBef>
                <a:spcPct val="0"/>
              </a:spcBef>
              <a:spcAft>
                <a:spcPct val="35000"/>
              </a:spcAft>
            </a:pPr>
            <a:endParaRPr lang="en-US" sz="3700" dirty="0">
              <a:latin typeface="+mn-ea"/>
            </a:endParaRPr>
          </a:p>
        </p:txBody>
      </p:sp>
      <p:sp>
        <p:nvSpPr>
          <p:cNvPr id="48" name="Freeform 47"/>
          <p:cNvSpPr/>
          <p:nvPr/>
        </p:nvSpPr>
        <p:spPr>
          <a:xfrm>
            <a:off x="1549667" y="3781697"/>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1759712" y="1759712"/>
                </a:moveTo>
                <a:cubicBezTo>
                  <a:pt x="1293007" y="1759711"/>
                  <a:pt x="845418" y="1574313"/>
                  <a:pt x="515408" y="1244302"/>
                </a:cubicBezTo>
                <a:cubicBezTo>
                  <a:pt x="185398" y="914291"/>
                  <a:pt x="1" y="466701"/>
                  <a:pt x="2" y="-4"/>
                </a:cubicBezTo>
                <a:cubicBezTo>
                  <a:pt x="586572" y="-3"/>
                  <a:pt x="1173142" y="-1"/>
                  <a:pt x="1759712" y="0"/>
                </a:cubicBezTo>
                <a:lnTo>
                  <a:pt x="1759712" y="1759712"/>
                </a:lnTo>
                <a:close/>
              </a:path>
            </a:pathLst>
          </a:custGeom>
          <a:solidFill>
            <a:schemeClr val="accent3"/>
          </a:solidFill>
          <a:ln>
            <a:noFill/>
          </a:ln>
          <a:scene3d>
            <a:camera prst="isometricOffAxis1Top"/>
            <a:lightRig rig="threePt" dir="t"/>
          </a:scene3d>
          <a:sp3d extrusionH="381000">
            <a:extrusionClr>
              <a:schemeClr val="accent3"/>
            </a:extrusion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29" tIns="265487" rIns="265485" bIns="952633" numCol="1" spcCol="1693" anchor="ctr" anchorCtr="0">
            <a:noAutofit/>
          </a:bodyPr>
          <a:lstStyle/>
          <a:p>
            <a:pPr algn="ctr" defTabSz="1659255">
              <a:lnSpc>
                <a:spcPct val="90000"/>
              </a:lnSpc>
              <a:spcBef>
                <a:spcPct val="0"/>
              </a:spcBef>
              <a:spcAft>
                <a:spcPct val="35000"/>
              </a:spcAft>
            </a:pPr>
            <a:endParaRPr lang="en-US" sz="3700" dirty="0">
              <a:latin typeface="+mn-ea"/>
            </a:endParaRPr>
          </a:p>
        </p:txBody>
      </p:sp>
      <p:grpSp>
        <p:nvGrpSpPr>
          <p:cNvPr id="56" name="Group 55"/>
          <p:cNvGrpSpPr/>
          <p:nvPr/>
        </p:nvGrpSpPr>
        <p:grpSpPr>
          <a:xfrm>
            <a:off x="3262707" y="1816005"/>
            <a:ext cx="2207698" cy="948295"/>
            <a:chOff x="2512762" y="1534824"/>
            <a:chExt cx="1655989" cy="711221"/>
          </a:xfrm>
        </p:grpSpPr>
        <p:cxnSp>
          <p:nvCxnSpPr>
            <p:cNvPr id="51" name="Straight Connector 50"/>
            <p:cNvCxnSpPr/>
            <p:nvPr/>
          </p:nvCxnSpPr>
          <p:spPr>
            <a:xfrm flipV="1">
              <a:off x="2512762" y="1534824"/>
              <a:ext cx="0" cy="71122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512762" y="1534824"/>
              <a:ext cx="1655989"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4011217" y="3199247"/>
            <a:ext cx="1459187" cy="948295"/>
            <a:chOff x="2512762" y="1534824"/>
            <a:chExt cx="1094533" cy="711221"/>
          </a:xfrm>
        </p:grpSpPr>
        <p:cxnSp>
          <p:nvCxnSpPr>
            <p:cNvPr id="58" name="Straight Connector 57"/>
            <p:cNvCxnSpPr/>
            <p:nvPr/>
          </p:nvCxnSpPr>
          <p:spPr>
            <a:xfrm flipV="1">
              <a:off x="2512762" y="1534824"/>
              <a:ext cx="0" cy="71122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12762" y="1534824"/>
              <a:ext cx="1094533"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flipV="1">
            <a:off x="1813260" y="1816004"/>
            <a:ext cx="0" cy="187000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5" name="Oval 84"/>
          <p:cNvSpPr>
            <a:spLocks noChangeAspect="1"/>
          </p:cNvSpPr>
          <p:nvPr/>
        </p:nvSpPr>
        <p:spPr>
          <a:xfrm>
            <a:off x="5153518" y="2814525"/>
            <a:ext cx="760525" cy="760624"/>
          </a:xfrm>
          <a:prstGeom prst="ellipse">
            <a:avLst/>
          </a:prstGeom>
          <a:solidFill>
            <a:schemeClr val="accent1"/>
          </a:solidFill>
          <a:ln w="5715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50%</a:t>
            </a:r>
            <a:endParaRPr lang="en-US" sz="1900" dirty="0">
              <a:latin typeface="+mn-ea"/>
            </a:endParaRPr>
          </a:p>
        </p:txBody>
      </p:sp>
      <p:sp>
        <p:nvSpPr>
          <p:cNvPr id="86" name="Oval 85"/>
          <p:cNvSpPr>
            <a:spLocks noChangeAspect="1"/>
          </p:cNvSpPr>
          <p:nvPr/>
        </p:nvSpPr>
        <p:spPr>
          <a:xfrm>
            <a:off x="5153518" y="1431957"/>
            <a:ext cx="760525" cy="760624"/>
          </a:xfrm>
          <a:prstGeom prst="ellipse">
            <a:avLst/>
          </a:prstGeom>
          <a:solidFill>
            <a:schemeClr val="accent2"/>
          </a:solidFill>
          <a:ln w="5715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100%</a:t>
            </a:r>
            <a:endParaRPr lang="en-US" sz="1900" dirty="0">
              <a:latin typeface="+mn-ea"/>
            </a:endParaRPr>
          </a:p>
        </p:txBody>
      </p:sp>
      <p:sp>
        <p:nvSpPr>
          <p:cNvPr id="87" name="Oval 86"/>
          <p:cNvSpPr>
            <a:spLocks noChangeAspect="1"/>
          </p:cNvSpPr>
          <p:nvPr/>
        </p:nvSpPr>
        <p:spPr>
          <a:xfrm>
            <a:off x="1433901" y="1499077"/>
            <a:ext cx="760525" cy="760624"/>
          </a:xfrm>
          <a:prstGeom prst="ellipse">
            <a:avLst/>
          </a:prstGeom>
          <a:solidFill>
            <a:schemeClr val="tx2"/>
          </a:solidFill>
          <a:ln w="5715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dirty="0">
                <a:latin typeface="+mn-ea"/>
              </a:rPr>
              <a:t>60%</a:t>
            </a:r>
            <a:endParaRPr lang="en-US" sz="1600" dirty="0">
              <a:latin typeface="+mn-ea"/>
            </a:endParaRPr>
          </a:p>
        </p:txBody>
      </p:sp>
      <p:sp>
        <p:nvSpPr>
          <p:cNvPr id="88" name="Oval 87"/>
          <p:cNvSpPr>
            <a:spLocks noChangeAspect="1"/>
          </p:cNvSpPr>
          <p:nvPr/>
        </p:nvSpPr>
        <p:spPr>
          <a:xfrm>
            <a:off x="5153518" y="5349233"/>
            <a:ext cx="760525" cy="760624"/>
          </a:xfrm>
          <a:prstGeom prst="ellipse">
            <a:avLst/>
          </a:prstGeom>
          <a:solidFill>
            <a:schemeClr val="accent3"/>
          </a:solidFill>
          <a:ln w="5715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30%</a:t>
            </a:r>
            <a:endParaRPr lang="en-US" sz="1900" dirty="0">
              <a:latin typeface="+mn-ea"/>
            </a:endParaRPr>
          </a:p>
        </p:txBody>
      </p:sp>
      <p:grpSp>
        <p:nvGrpSpPr>
          <p:cNvPr id="89" name="Group 88"/>
          <p:cNvGrpSpPr/>
          <p:nvPr/>
        </p:nvGrpSpPr>
        <p:grpSpPr>
          <a:xfrm>
            <a:off x="6229433" y="4990963"/>
            <a:ext cx="4983765" cy="964368"/>
            <a:chOff x="4033795" y="1000568"/>
            <a:chExt cx="3738310" cy="723276"/>
          </a:xfrm>
        </p:grpSpPr>
        <p:grpSp>
          <p:nvGrpSpPr>
            <p:cNvPr id="90" name="Group 29"/>
            <p:cNvGrpSpPr/>
            <p:nvPr/>
          </p:nvGrpSpPr>
          <p:grpSpPr>
            <a:xfrm>
              <a:off x="4399178" y="1000568"/>
              <a:ext cx="3372927" cy="723276"/>
              <a:chOff x="798970" y="1689403"/>
              <a:chExt cx="1860430" cy="723276"/>
            </a:xfrm>
          </p:grpSpPr>
          <p:sp>
            <p:nvSpPr>
              <p:cNvPr id="92"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添加副标题</a:t>
                </a:r>
                <a:r>
                  <a:rPr lang="en-US" sz="2100" dirty="0">
                    <a:solidFill>
                      <a:schemeClr val="accent3"/>
                    </a:solidFill>
                    <a:latin typeface="+mn-ea"/>
                  </a:rPr>
                  <a:t> 04</a:t>
                </a:r>
                <a:endParaRPr lang="en-US" sz="2100" dirty="0">
                  <a:solidFill>
                    <a:schemeClr val="accent3"/>
                  </a:solidFill>
                  <a:latin typeface="+mn-ea"/>
                </a:endParaRPr>
              </a:p>
            </p:txBody>
          </p:sp>
          <p:sp>
            <p:nvSpPr>
              <p:cNvPr id="93" name="Text Placeholder 3"/>
              <p:cNvSpPr txBox="1"/>
              <p:nvPr/>
            </p:nvSpPr>
            <p:spPr>
              <a:xfrm>
                <a:off x="798970" y="1920236"/>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91" name="Rectangle 90"/>
            <p:cNvSpPr/>
            <p:nvPr/>
          </p:nvSpPr>
          <p:spPr>
            <a:xfrm>
              <a:off x="4033795" y="1236031"/>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94" name="Group 93"/>
          <p:cNvGrpSpPr/>
          <p:nvPr/>
        </p:nvGrpSpPr>
        <p:grpSpPr>
          <a:xfrm>
            <a:off x="6229433" y="1563907"/>
            <a:ext cx="4983765" cy="964368"/>
            <a:chOff x="4033795" y="1000568"/>
            <a:chExt cx="3738310" cy="723276"/>
          </a:xfrm>
        </p:grpSpPr>
        <p:grpSp>
          <p:nvGrpSpPr>
            <p:cNvPr id="95" name="Group 29"/>
            <p:cNvGrpSpPr/>
            <p:nvPr/>
          </p:nvGrpSpPr>
          <p:grpSpPr>
            <a:xfrm>
              <a:off x="4399178" y="1000568"/>
              <a:ext cx="3372927" cy="723276"/>
              <a:chOff x="798970" y="1689403"/>
              <a:chExt cx="1860430" cy="723276"/>
            </a:xfrm>
          </p:grpSpPr>
          <p:sp>
            <p:nvSpPr>
              <p:cNvPr id="97"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添加副标题</a:t>
                </a:r>
                <a:r>
                  <a:rPr lang="en-US" sz="2100" dirty="0">
                    <a:solidFill>
                      <a:schemeClr val="tx2">
                        <a:lumMod val="75000"/>
                      </a:schemeClr>
                    </a:solidFill>
                    <a:latin typeface="+mn-ea"/>
                  </a:rPr>
                  <a:t> 01</a:t>
                </a:r>
                <a:endParaRPr lang="en-US" sz="2100" dirty="0">
                  <a:solidFill>
                    <a:schemeClr val="tx2">
                      <a:lumMod val="75000"/>
                    </a:schemeClr>
                  </a:solidFill>
                  <a:latin typeface="+mn-ea"/>
                </a:endParaRPr>
              </a:p>
            </p:txBody>
          </p:sp>
          <p:sp>
            <p:nvSpPr>
              <p:cNvPr id="98" name="Text Placeholder 3"/>
              <p:cNvSpPr txBox="1"/>
              <p:nvPr/>
            </p:nvSpPr>
            <p:spPr>
              <a:xfrm>
                <a:off x="798970" y="1920236"/>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96" name="Rectangle 95"/>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99" name="Group 98"/>
          <p:cNvGrpSpPr/>
          <p:nvPr/>
        </p:nvGrpSpPr>
        <p:grpSpPr>
          <a:xfrm>
            <a:off x="6229433" y="2706259"/>
            <a:ext cx="4983765" cy="964367"/>
            <a:chOff x="4033795" y="1822859"/>
            <a:chExt cx="3738310" cy="723275"/>
          </a:xfrm>
        </p:grpSpPr>
        <p:grpSp>
          <p:nvGrpSpPr>
            <p:cNvPr id="100" name="Group 29"/>
            <p:cNvGrpSpPr/>
            <p:nvPr/>
          </p:nvGrpSpPr>
          <p:grpSpPr>
            <a:xfrm>
              <a:off x="4399178" y="1822859"/>
              <a:ext cx="3372927" cy="723275"/>
              <a:chOff x="798970" y="1689403"/>
              <a:chExt cx="1860430" cy="723275"/>
            </a:xfrm>
          </p:grpSpPr>
          <p:sp>
            <p:nvSpPr>
              <p:cNvPr id="102"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bg2"/>
                    </a:solidFill>
                    <a:latin typeface="+mn-ea"/>
                  </a:rPr>
                  <a:t>添加副标题</a:t>
                </a:r>
                <a:r>
                  <a:rPr lang="en-US" sz="2100" dirty="0">
                    <a:solidFill>
                      <a:schemeClr val="bg2"/>
                    </a:solidFill>
                    <a:latin typeface="+mn-ea"/>
                  </a:rPr>
                  <a:t> 02</a:t>
                </a:r>
                <a:endParaRPr lang="en-US" sz="2100" dirty="0">
                  <a:solidFill>
                    <a:schemeClr val="bg2"/>
                  </a:solidFill>
                  <a:latin typeface="+mn-ea"/>
                </a:endParaRPr>
              </a:p>
            </p:txBody>
          </p:sp>
          <p:sp>
            <p:nvSpPr>
              <p:cNvPr id="103" name="Text Placeholder 3"/>
              <p:cNvSpPr txBox="1"/>
              <p:nvPr/>
            </p:nvSpPr>
            <p:spPr>
              <a:xfrm>
                <a:off x="798970" y="1920235"/>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101" name="Rectangle 100"/>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104" name="Group 103"/>
          <p:cNvGrpSpPr/>
          <p:nvPr/>
        </p:nvGrpSpPr>
        <p:grpSpPr>
          <a:xfrm>
            <a:off x="6229434" y="3848611"/>
            <a:ext cx="4983763" cy="964367"/>
            <a:chOff x="4033795" y="1822859"/>
            <a:chExt cx="3738309" cy="723275"/>
          </a:xfrm>
        </p:grpSpPr>
        <p:grpSp>
          <p:nvGrpSpPr>
            <p:cNvPr id="105" name="Group 29"/>
            <p:cNvGrpSpPr/>
            <p:nvPr/>
          </p:nvGrpSpPr>
          <p:grpSpPr>
            <a:xfrm>
              <a:off x="4399178" y="1822859"/>
              <a:ext cx="3372926" cy="723275"/>
              <a:chOff x="798970" y="1689403"/>
              <a:chExt cx="1860430" cy="723275"/>
            </a:xfrm>
          </p:grpSpPr>
          <p:sp>
            <p:nvSpPr>
              <p:cNvPr id="107"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mn-ea"/>
                  </a:rPr>
                  <a:t>添加副标题</a:t>
                </a:r>
                <a:r>
                  <a:rPr lang="en-US" sz="2100" dirty="0">
                    <a:solidFill>
                      <a:schemeClr val="accent2"/>
                    </a:solidFill>
                    <a:latin typeface="+mn-ea"/>
                  </a:rPr>
                  <a:t> 03</a:t>
                </a:r>
                <a:endParaRPr lang="en-US" sz="2100" dirty="0">
                  <a:solidFill>
                    <a:schemeClr val="accent2"/>
                  </a:solidFill>
                  <a:latin typeface="+mn-ea"/>
                </a:endParaRPr>
              </a:p>
            </p:txBody>
          </p:sp>
          <p:sp>
            <p:nvSpPr>
              <p:cNvPr id="108" name="Text Placeholder 3"/>
              <p:cNvSpPr txBox="1"/>
              <p:nvPr/>
            </p:nvSpPr>
            <p:spPr>
              <a:xfrm>
                <a:off x="798970" y="1920235"/>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106" name="Rectangle 105"/>
            <p:cNvSpPr/>
            <p:nvPr/>
          </p:nvSpPr>
          <p:spPr>
            <a:xfrm>
              <a:off x="4033795" y="2058322"/>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43" name="组合 42"/>
          <p:cNvGrpSpPr/>
          <p:nvPr/>
        </p:nvGrpSpPr>
        <p:grpSpPr>
          <a:xfrm>
            <a:off x="6191087" y="1606315"/>
            <a:ext cx="402121" cy="401104"/>
            <a:chOff x="-959970" y="1422605"/>
            <a:chExt cx="596900" cy="595313"/>
          </a:xfrm>
        </p:grpSpPr>
        <p:sp>
          <p:nvSpPr>
            <p:cNvPr id="44"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4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0" name="组合 49"/>
          <p:cNvGrpSpPr/>
          <p:nvPr/>
        </p:nvGrpSpPr>
        <p:grpSpPr>
          <a:xfrm>
            <a:off x="6188414" y="2749053"/>
            <a:ext cx="402121" cy="401104"/>
            <a:chOff x="-959970" y="1422605"/>
            <a:chExt cx="596900" cy="595313"/>
          </a:xfrm>
        </p:grpSpPr>
        <p:sp>
          <p:nvSpPr>
            <p:cNvPr id="52" name="Oval 77"/>
            <p:cNvSpPr>
              <a:spLocks noChangeArrowheads="1"/>
            </p:cNvSpPr>
            <p:nvPr/>
          </p:nvSpPr>
          <p:spPr bwMode="auto">
            <a:xfrm>
              <a:off x="-959970" y="1422605"/>
              <a:ext cx="596900" cy="595313"/>
            </a:xfrm>
            <a:prstGeom prst="ellipse">
              <a:avLst/>
            </a:prstGeom>
            <a:solidFill>
              <a:schemeClr val="bg2"/>
            </a:solidFill>
            <a:ln>
              <a:noFill/>
            </a:ln>
          </p:spPr>
          <p:txBody>
            <a:bodyPr vert="horz" wrap="square" lIns="91440" tIns="45720" rIns="91440" bIns="45720" numCol="1" anchor="t" anchorCtr="0" compatLnSpc="1"/>
            <a:lstStyle/>
            <a:p>
              <a:endParaRPr lang="en-US">
                <a:latin typeface="+mn-ea"/>
              </a:endParaRPr>
            </a:p>
          </p:txBody>
        </p:sp>
        <p:sp>
          <p:nvSpPr>
            <p:cNvPr id="5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4" name="组合 53"/>
          <p:cNvGrpSpPr/>
          <p:nvPr/>
        </p:nvGrpSpPr>
        <p:grpSpPr>
          <a:xfrm>
            <a:off x="6192728" y="3865881"/>
            <a:ext cx="402121" cy="401104"/>
            <a:chOff x="-959970" y="1422605"/>
            <a:chExt cx="596900" cy="595313"/>
          </a:xfrm>
        </p:grpSpPr>
        <p:sp>
          <p:nvSpPr>
            <p:cNvPr id="63"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6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6" name="组合 65"/>
          <p:cNvGrpSpPr/>
          <p:nvPr/>
        </p:nvGrpSpPr>
        <p:grpSpPr>
          <a:xfrm>
            <a:off x="6185741" y="5058580"/>
            <a:ext cx="402121" cy="401104"/>
            <a:chOff x="-959970" y="1422605"/>
            <a:chExt cx="596900" cy="595313"/>
          </a:xfrm>
        </p:grpSpPr>
        <p:sp>
          <p:nvSpPr>
            <p:cNvPr id="67"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68"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3"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strips(upRight)">
                                      <p:cBhvr>
                                        <p:cTn id="12" dur="500"/>
                                        <p:tgtEl>
                                          <p:spTgt spid="56"/>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4" accel="50000" decel="50000"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8" presetClass="entr" presetSubtype="3"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strips(upRight)">
                                      <p:cBhvr>
                                        <p:cTn id="26" dur="500"/>
                                        <p:tgtEl>
                                          <p:spTgt spid="64"/>
                                        </p:tgtEl>
                                      </p:cBhvr>
                                    </p:animEffect>
                                  </p:childTnLst>
                                </p:cTn>
                              </p:par>
                            </p:childTnLst>
                          </p:cTn>
                        </p:par>
                        <p:par>
                          <p:cTn id="27" fill="hold">
                            <p:stCondLst>
                              <p:cond delay="250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87"/>
                                        </p:tgtEl>
                                        <p:attrNameLst>
                                          <p:attrName>style.visibility</p:attrName>
                                        </p:attrNameLst>
                                      </p:cBhvr>
                                      <p:to>
                                        <p:strVal val="visible"/>
                                      </p:to>
                                    </p:set>
                                    <p:anim calcmode="lin" valueType="num">
                                      <p:cBhvr additive="base">
                                        <p:cTn id="30" dur="500" fill="hold"/>
                                        <p:tgtEl>
                                          <p:spTgt spid="87"/>
                                        </p:tgtEl>
                                        <p:attrNameLst>
                                          <p:attrName>ppt_x</p:attrName>
                                        </p:attrNameLst>
                                      </p:cBhvr>
                                      <p:tavLst>
                                        <p:tav tm="0">
                                          <p:val>
                                            <p:strVal val="0-#ppt_w/2"/>
                                          </p:val>
                                        </p:tav>
                                        <p:tav tm="100000">
                                          <p:val>
                                            <p:strVal val="#ppt_x"/>
                                          </p:val>
                                        </p:tav>
                                      </p:tavLst>
                                    </p:anim>
                                    <p:anim calcmode="lin" valueType="num">
                                      <p:cBhvr additive="base">
                                        <p:cTn id="31" dur="500" fill="hold"/>
                                        <p:tgtEl>
                                          <p:spTgt spid="87"/>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4" accel="50000" decel="50000"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8" presetClass="entr" presetSubtype="3" fill="hold"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strips(upRight)">
                                      <p:cBhvr>
                                        <p:cTn id="40" dur="500"/>
                                        <p:tgtEl>
                                          <p:spTgt spid="57"/>
                                        </p:tgtEl>
                                      </p:cBhvr>
                                    </p:animEffect>
                                  </p:childTnLst>
                                </p:cTn>
                              </p:par>
                            </p:childTnLst>
                          </p:cTn>
                        </p:par>
                        <p:par>
                          <p:cTn id="41" fill="hold">
                            <p:stCondLst>
                              <p:cond delay="4000"/>
                            </p:stCondLst>
                            <p:childTnLst>
                              <p:par>
                                <p:cTn id="42" presetID="23" presetClass="entr" presetSubtype="16" fill="hold" grpId="0" nodeType="afterEffect">
                                  <p:stCondLst>
                                    <p:cond delay="0"/>
                                  </p:stCondLst>
                                  <p:childTnLst>
                                    <p:set>
                                      <p:cBhvr>
                                        <p:cTn id="43" dur="1" fill="hold">
                                          <p:stCondLst>
                                            <p:cond delay="0"/>
                                          </p:stCondLst>
                                        </p:cTn>
                                        <p:tgtEl>
                                          <p:spTgt spid="85"/>
                                        </p:tgtEl>
                                        <p:attrNameLst>
                                          <p:attrName>style.visibility</p:attrName>
                                        </p:attrNameLst>
                                      </p:cBhvr>
                                      <p:to>
                                        <p:strVal val="visible"/>
                                      </p:to>
                                    </p:set>
                                    <p:anim calcmode="lin" valueType="num">
                                      <p:cBhvr>
                                        <p:cTn id="44" dur="500" fill="hold"/>
                                        <p:tgtEl>
                                          <p:spTgt spid="85"/>
                                        </p:tgtEl>
                                        <p:attrNameLst>
                                          <p:attrName>ppt_w</p:attrName>
                                        </p:attrNameLst>
                                      </p:cBhvr>
                                      <p:tavLst>
                                        <p:tav tm="0">
                                          <p:val>
                                            <p:fltVal val="0"/>
                                          </p:val>
                                        </p:tav>
                                        <p:tav tm="100000">
                                          <p:val>
                                            <p:strVal val="#ppt_w"/>
                                          </p:val>
                                        </p:tav>
                                      </p:tavLst>
                                    </p:anim>
                                    <p:anim calcmode="lin" valueType="num">
                                      <p:cBhvr>
                                        <p:cTn id="45" dur="500" fill="hold"/>
                                        <p:tgtEl>
                                          <p:spTgt spid="85"/>
                                        </p:tgtEl>
                                        <p:attrNameLst>
                                          <p:attrName>ppt_h</p:attrName>
                                        </p:attrNameLst>
                                      </p:cBhvr>
                                      <p:tavLst>
                                        <p:tav tm="0">
                                          <p:val>
                                            <p:fltVal val="0"/>
                                          </p:val>
                                        </p:tav>
                                        <p:tav tm="100000">
                                          <p:val>
                                            <p:strVal val="#ppt_h"/>
                                          </p:val>
                                        </p:tav>
                                      </p:tavLst>
                                    </p:anim>
                                  </p:childTnLst>
                                </p:cTn>
                              </p:par>
                            </p:childTnLst>
                          </p:cTn>
                        </p:par>
                        <p:par>
                          <p:cTn id="46" fill="hold">
                            <p:stCondLst>
                              <p:cond delay="4500"/>
                            </p:stCondLst>
                            <p:childTnLst>
                              <p:par>
                                <p:cTn id="47" presetID="2" presetClass="entr" presetSubtype="4" accel="50000" decel="5000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18" presetClass="entr" presetSubtype="3"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strips(upRight)">
                                      <p:cBhvr>
                                        <p:cTn id="54" dur="500"/>
                                        <p:tgtEl>
                                          <p:spTgt spid="60"/>
                                        </p:tgtEl>
                                      </p:cBhvr>
                                    </p:animEffect>
                                  </p:childTnLst>
                                </p:cTn>
                              </p:par>
                            </p:childTnLst>
                          </p:cTn>
                        </p:par>
                        <p:par>
                          <p:cTn id="55" fill="hold">
                            <p:stCondLst>
                              <p:cond delay="5500"/>
                            </p:stCondLst>
                            <p:childTnLst>
                              <p:par>
                                <p:cTn id="56" presetID="2" presetClass="entr" presetSubtype="8" accel="50000" decel="50000" fill="hold" grpId="0" nodeType="afterEffect">
                                  <p:stCondLst>
                                    <p:cond delay="0"/>
                                  </p:stCondLst>
                                  <p:childTnLst>
                                    <p:set>
                                      <p:cBhvr>
                                        <p:cTn id="57" dur="1" fill="hold">
                                          <p:stCondLst>
                                            <p:cond delay="0"/>
                                          </p:stCondLst>
                                        </p:cTn>
                                        <p:tgtEl>
                                          <p:spTgt spid="88"/>
                                        </p:tgtEl>
                                        <p:attrNameLst>
                                          <p:attrName>style.visibility</p:attrName>
                                        </p:attrNameLst>
                                      </p:cBhvr>
                                      <p:to>
                                        <p:strVal val="visible"/>
                                      </p:to>
                                    </p:set>
                                    <p:anim calcmode="lin" valueType="num">
                                      <p:cBhvr additive="base">
                                        <p:cTn id="58" dur="500" fill="hold"/>
                                        <p:tgtEl>
                                          <p:spTgt spid="88"/>
                                        </p:tgtEl>
                                        <p:attrNameLst>
                                          <p:attrName>ppt_x</p:attrName>
                                        </p:attrNameLst>
                                      </p:cBhvr>
                                      <p:tavLst>
                                        <p:tav tm="0">
                                          <p:val>
                                            <p:strVal val="0-#ppt_w/2"/>
                                          </p:val>
                                        </p:tav>
                                        <p:tav tm="100000">
                                          <p:val>
                                            <p:strVal val="#ppt_x"/>
                                          </p:val>
                                        </p:tav>
                                      </p:tavLst>
                                    </p:anim>
                                    <p:anim calcmode="lin" valueType="num">
                                      <p:cBhvr additive="base">
                                        <p:cTn id="59" dur="500" fill="hold"/>
                                        <p:tgtEl>
                                          <p:spTgt spid="88"/>
                                        </p:tgtEl>
                                        <p:attrNameLst>
                                          <p:attrName>ppt_y</p:attrName>
                                        </p:attrNameLst>
                                      </p:cBhvr>
                                      <p:tavLst>
                                        <p:tav tm="0">
                                          <p:val>
                                            <p:strVal val="#ppt_y"/>
                                          </p:val>
                                        </p:tav>
                                        <p:tav tm="100000">
                                          <p:val>
                                            <p:strVal val="#ppt_y"/>
                                          </p:val>
                                        </p:tav>
                                      </p:tavLst>
                                    </p:anim>
                                  </p:childTnLst>
                                </p:cTn>
                              </p:par>
                            </p:childTnLst>
                          </p:cTn>
                        </p:par>
                        <p:par>
                          <p:cTn id="60" fill="hold">
                            <p:stCondLst>
                              <p:cond delay="6000"/>
                            </p:stCondLst>
                            <p:childTnLst>
                              <p:par>
                                <p:cTn id="61" presetID="2" presetClass="entr" presetSubtype="2" accel="50000" decel="50000" fill="hold" nodeType="afterEffect">
                                  <p:stCondLst>
                                    <p:cond delay="0"/>
                                  </p:stCondLst>
                                  <p:childTnLst>
                                    <p:set>
                                      <p:cBhvr>
                                        <p:cTn id="62" dur="1" fill="hold">
                                          <p:stCondLst>
                                            <p:cond delay="0"/>
                                          </p:stCondLst>
                                        </p:cTn>
                                        <p:tgtEl>
                                          <p:spTgt spid="94"/>
                                        </p:tgtEl>
                                        <p:attrNameLst>
                                          <p:attrName>style.visibility</p:attrName>
                                        </p:attrNameLst>
                                      </p:cBhvr>
                                      <p:to>
                                        <p:strVal val="visible"/>
                                      </p:to>
                                    </p:set>
                                    <p:anim calcmode="lin" valueType="num">
                                      <p:cBhvr additive="base">
                                        <p:cTn id="63" dur="500" fill="hold"/>
                                        <p:tgtEl>
                                          <p:spTgt spid="94"/>
                                        </p:tgtEl>
                                        <p:attrNameLst>
                                          <p:attrName>ppt_x</p:attrName>
                                        </p:attrNameLst>
                                      </p:cBhvr>
                                      <p:tavLst>
                                        <p:tav tm="0">
                                          <p:val>
                                            <p:strVal val="1+#ppt_w/2"/>
                                          </p:val>
                                        </p:tav>
                                        <p:tav tm="100000">
                                          <p:val>
                                            <p:strVal val="#ppt_x"/>
                                          </p:val>
                                        </p:tav>
                                      </p:tavLst>
                                    </p:anim>
                                    <p:anim calcmode="lin" valueType="num">
                                      <p:cBhvr additive="base">
                                        <p:cTn id="64" dur="500" fill="hold"/>
                                        <p:tgtEl>
                                          <p:spTgt spid="94"/>
                                        </p:tgtEl>
                                        <p:attrNameLst>
                                          <p:attrName>ppt_y</p:attrName>
                                        </p:attrNameLst>
                                      </p:cBhvr>
                                      <p:tavLst>
                                        <p:tav tm="0">
                                          <p:val>
                                            <p:strVal val="#ppt_y"/>
                                          </p:val>
                                        </p:tav>
                                        <p:tav tm="100000">
                                          <p:val>
                                            <p:strVal val="#ppt_y"/>
                                          </p:val>
                                        </p:tav>
                                      </p:tavLst>
                                    </p:anim>
                                  </p:childTnLst>
                                </p:cTn>
                              </p:par>
                              <p:par>
                                <p:cTn id="65" presetID="2" presetClass="entr" presetSubtype="8" accel="50000" decel="5000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0-#ppt_w/2"/>
                                          </p:val>
                                        </p:tav>
                                        <p:tav tm="100000">
                                          <p:val>
                                            <p:strVal val="#ppt_x"/>
                                          </p:val>
                                        </p:tav>
                                      </p:tavLst>
                                    </p:anim>
                                    <p:anim calcmode="lin" valueType="num">
                                      <p:cBhvr additive="base">
                                        <p:cTn id="68" dur="500" fill="hold"/>
                                        <p:tgtEl>
                                          <p:spTgt spid="4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2" accel="50000" decel="50000" fill="hold" nodeType="afterEffect">
                                  <p:stCondLst>
                                    <p:cond delay="0"/>
                                  </p:stCondLst>
                                  <p:childTnLst>
                                    <p:set>
                                      <p:cBhvr>
                                        <p:cTn id="71" dur="1" fill="hold">
                                          <p:stCondLst>
                                            <p:cond delay="0"/>
                                          </p:stCondLst>
                                        </p:cTn>
                                        <p:tgtEl>
                                          <p:spTgt spid="99"/>
                                        </p:tgtEl>
                                        <p:attrNameLst>
                                          <p:attrName>style.visibility</p:attrName>
                                        </p:attrNameLst>
                                      </p:cBhvr>
                                      <p:to>
                                        <p:strVal val="visible"/>
                                      </p:to>
                                    </p:set>
                                    <p:anim calcmode="lin" valueType="num">
                                      <p:cBhvr additive="base">
                                        <p:cTn id="72" dur="500" fill="hold"/>
                                        <p:tgtEl>
                                          <p:spTgt spid="99"/>
                                        </p:tgtEl>
                                        <p:attrNameLst>
                                          <p:attrName>ppt_x</p:attrName>
                                        </p:attrNameLst>
                                      </p:cBhvr>
                                      <p:tavLst>
                                        <p:tav tm="0">
                                          <p:val>
                                            <p:strVal val="1+#ppt_w/2"/>
                                          </p:val>
                                        </p:tav>
                                        <p:tav tm="100000">
                                          <p:val>
                                            <p:strVal val="#ppt_x"/>
                                          </p:val>
                                        </p:tav>
                                      </p:tavLst>
                                    </p:anim>
                                    <p:anim calcmode="lin" valueType="num">
                                      <p:cBhvr additive="base">
                                        <p:cTn id="73" dur="500" fill="hold"/>
                                        <p:tgtEl>
                                          <p:spTgt spid="99"/>
                                        </p:tgtEl>
                                        <p:attrNameLst>
                                          <p:attrName>ppt_y</p:attrName>
                                        </p:attrNameLst>
                                      </p:cBhvr>
                                      <p:tavLst>
                                        <p:tav tm="0">
                                          <p:val>
                                            <p:strVal val="#ppt_y"/>
                                          </p:val>
                                        </p:tav>
                                        <p:tav tm="100000">
                                          <p:val>
                                            <p:strVal val="#ppt_y"/>
                                          </p:val>
                                        </p:tav>
                                      </p:tavLst>
                                    </p:anim>
                                  </p:childTnLst>
                                </p:cTn>
                              </p:par>
                              <p:par>
                                <p:cTn id="74" presetID="2" presetClass="entr" presetSubtype="8" accel="50000" decel="5000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additive="base">
                                        <p:cTn id="76" dur="500" fill="hold"/>
                                        <p:tgtEl>
                                          <p:spTgt spid="50"/>
                                        </p:tgtEl>
                                        <p:attrNameLst>
                                          <p:attrName>ppt_x</p:attrName>
                                        </p:attrNameLst>
                                      </p:cBhvr>
                                      <p:tavLst>
                                        <p:tav tm="0">
                                          <p:val>
                                            <p:strVal val="0-#ppt_w/2"/>
                                          </p:val>
                                        </p:tav>
                                        <p:tav tm="100000">
                                          <p:val>
                                            <p:strVal val="#ppt_x"/>
                                          </p:val>
                                        </p:tav>
                                      </p:tavLst>
                                    </p:anim>
                                    <p:anim calcmode="lin" valueType="num">
                                      <p:cBhvr additive="base">
                                        <p:cTn id="77" dur="500" fill="hold"/>
                                        <p:tgtEl>
                                          <p:spTgt spid="50"/>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 presetClass="entr" presetSubtype="2" accel="50000" decel="50000" fill="hold" nodeType="afterEffect">
                                  <p:stCondLst>
                                    <p:cond delay="0"/>
                                  </p:stCondLst>
                                  <p:childTnLst>
                                    <p:set>
                                      <p:cBhvr>
                                        <p:cTn id="80" dur="1" fill="hold">
                                          <p:stCondLst>
                                            <p:cond delay="0"/>
                                          </p:stCondLst>
                                        </p:cTn>
                                        <p:tgtEl>
                                          <p:spTgt spid="104"/>
                                        </p:tgtEl>
                                        <p:attrNameLst>
                                          <p:attrName>style.visibility</p:attrName>
                                        </p:attrNameLst>
                                      </p:cBhvr>
                                      <p:to>
                                        <p:strVal val="visible"/>
                                      </p:to>
                                    </p:set>
                                    <p:anim calcmode="lin" valueType="num">
                                      <p:cBhvr additive="base">
                                        <p:cTn id="81" dur="500" fill="hold"/>
                                        <p:tgtEl>
                                          <p:spTgt spid="104"/>
                                        </p:tgtEl>
                                        <p:attrNameLst>
                                          <p:attrName>ppt_x</p:attrName>
                                        </p:attrNameLst>
                                      </p:cBhvr>
                                      <p:tavLst>
                                        <p:tav tm="0">
                                          <p:val>
                                            <p:strVal val="1+#ppt_w/2"/>
                                          </p:val>
                                        </p:tav>
                                        <p:tav tm="100000">
                                          <p:val>
                                            <p:strVal val="#ppt_x"/>
                                          </p:val>
                                        </p:tav>
                                      </p:tavLst>
                                    </p:anim>
                                    <p:anim calcmode="lin" valueType="num">
                                      <p:cBhvr additive="base">
                                        <p:cTn id="82" dur="500" fill="hold"/>
                                        <p:tgtEl>
                                          <p:spTgt spid="104"/>
                                        </p:tgtEl>
                                        <p:attrNameLst>
                                          <p:attrName>ppt_y</p:attrName>
                                        </p:attrNameLst>
                                      </p:cBhvr>
                                      <p:tavLst>
                                        <p:tav tm="0">
                                          <p:val>
                                            <p:strVal val="#ppt_y"/>
                                          </p:val>
                                        </p:tav>
                                        <p:tav tm="100000">
                                          <p:val>
                                            <p:strVal val="#ppt_y"/>
                                          </p:val>
                                        </p:tav>
                                      </p:tavLst>
                                    </p:anim>
                                  </p:childTnLst>
                                </p:cTn>
                              </p:par>
                              <p:par>
                                <p:cTn id="83" presetID="2" presetClass="entr" presetSubtype="8" accel="50000" decel="50000"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additive="base">
                                        <p:cTn id="85" dur="500" fill="hold"/>
                                        <p:tgtEl>
                                          <p:spTgt spid="54"/>
                                        </p:tgtEl>
                                        <p:attrNameLst>
                                          <p:attrName>ppt_x</p:attrName>
                                        </p:attrNameLst>
                                      </p:cBhvr>
                                      <p:tavLst>
                                        <p:tav tm="0">
                                          <p:val>
                                            <p:strVal val="0-#ppt_w/2"/>
                                          </p:val>
                                        </p:tav>
                                        <p:tav tm="100000">
                                          <p:val>
                                            <p:strVal val="#ppt_x"/>
                                          </p:val>
                                        </p:tav>
                                      </p:tavLst>
                                    </p:anim>
                                    <p:anim calcmode="lin" valueType="num">
                                      <p:cBhvr additive="base">
                                        <p:cTn id="86" dur="500" fill="hold"/>
                                        <p:tgtEl>
                                          <p:spTgt spid="54"/>
                                        </p:tgtEl>
                                        <p:attrNameLst>
                                          <p:attrName>ppt_y</p:attrName>
                                        </p:attrNameLst>
                                      </p:cBhvr>
                                      <p:tavLst>
                                        <p:tav tm="0">
                                          <p:val>
                                            <p:strVal val="#ppt_y"/>
                                          </p:val>
                                        </p:tav>
                                        <p:tav tm="100000">
                                          <p:val>
                                            <p:strVal val="#ppt_y"/>
                                          </p:val>
                                        </p:tav>
                                      </p:tavLst>
                                    </p:anim>
                                  </p:childTnLst>
                                </p:cTn>
                              </p:par>
                            </p:childTnLst>
                          </p:cTn>
                        </p:par>
                        <p:par>
                          <p:cTn id="87" fill="hold">
                            <p:stCondLst>
                              <p:cond delay="7500"/>
                            </p:stCondLst>
                            <p:childTnLst>
                              <p:par>
                                <p:cTn id="88" presetID="2" presetClass="entr" presetSubtype="2" accel="50000" decel="50000" fill="hold" nodeType="afterEffect">
                                  <p:stCondLst>
                                    <p:cond delay="0"/>
                                  </p:stCondLst>
                                  <p:childTnLst>
                                    <p:set>
                                      <p:cBhvr>
                                        <p:cTn id="89" dur="1" fill="hold">
                                          <p:stCondLst>
                                            <p:cond delay="0"/>
                                          </p:stCondLst>
                                        </p:cTn>
                                        <p:tgtEl>
                                          <p:spTgt spid="89"/>
                                        </p:tgtEl>
                                        <p:attrNameLst>
                                          <p:attrName>style.visibility</p:attrName>
                                        </p:attrNameLst>
                                      </p:cBhvr>
                                      <p:to>
                                        <p:strVal val="visible"/>
                                      </p:to>
                                    </p:set>
                                    <p:anim calcmode="lin" valueType="num">
                                      <p:cBhvr additive="base">
                                        <p:cTn id="90" dur="500" fill="hold"/>
                                        <p:tgtEl>
                                          <p:spTgt spid="89"/>
                                        </p:tgtEl>
                                        <p:attrNameLst>
                                          <p:attrName>ppt_x</p:attrName>
                                        </p:attrNameLst>
                                      </p:cBhvr>
                                      <p:tavLst>
                                        <p:tav tm="0">
                                          <p:val>
                                            <p:strVal val="1+#ppt_w/2"/>
                                          </p:val>
                                        </p:tav>
                                        <p:tav tm="100000">
                                          <p:val>
                                            <p:strVal val="#ppt_x"/>
                                          </p:val>
                                        </p:tav>
                                      </p:tavLst>
                                    </p:anim>
                                    <p:anim calcmode="lin" valueType="num">
                                      <p:cBhvr additive="base">
                                        <p:cTn id="91" dur="500" fill="hold"/>
                                        <p:tgtEl>
                                          <p:spTgt spid="89"/>
                                        </p:tgtEl>
                                        <p:attrNameLst>
                                          <p:attrName>ppt_y</p:attrName>
                                        </p:attrNameLst>
                                      </p:cBhvr>
                                      <p:tavLst>
                                        <p:tav tm="0">
                                          <p:val>
                                            <p:strVal val="#ppt_y"/>
                                          </p:val>
                                        </p:tav>
                                        <p:tav tm="100000">
                                          <p:val>
                                            <p:strVal val="#ppt_y"/>
                                          </p:val>
                                        </p:tav>
                                      </p:tavLst>
                                    </p:anim>
                                  </p:childTnLst>
                                </p:cTn>
                              </p:par>
                              <p:par>
                                <p:cTn id="92" presetID="2" presetClass="entr" presetSubtype="8" accel="50000" decel="50000" fill="hold" nodeType="withEffect">
                                  <p:stCondLst>
                                    <p:cond delay="0"/>
                                  </p:stCondLst>
                                  <p:childTnLst>
                                    <p:set>
                                      <p:cBhvr>
                                        <p:cTn id="93" dur="1" fill="hold">
                                          <p:stCondLst>
                                            <p:cond delay="0"/>
                                          </p:stCondLst>
                                        </p:cTn>
                                        <p:tgtEl>
                                          <p:spTgt spid="66"/>
                                        </p:tgtEl>
                                        <p:attrNameLst>
                                          <p:attrName>style.visibility</p:attrName>
                                        </p:attrNameLst>
                                      </p:cBhvr>
                                      <p:to>
                                        <p:strVal val="visible"/>
                                      </p:to>
                                    </p:set>
                                    <p:anim calcmode="lin" valueType="num">
                                      <p:cBhvr additive="base">
                                        <p:cTn id="94" dur="500" fill="hold"/>
                                        <p:tgtEl>
                                          <p:spTgt spid="66"/>
                                        </p:tgtEl>
                                        <p:attrNameLst>
                                          <p:attrName>ppt_x</p:attrName>
                                        </p:attrNameLst>
                                      </p:cBhvr>
                                      <p:tavLst>
                                        <p:tav tm="0">
                                          <p:val>
                                            <p:strVal val="0-#ppt_w/2"/>
                                          </p:val>
                                        </p:tav>
                                        <p:tav tm="100000">
                                          <p:val>
                                            <p:strVal val="#ppt_x"/>
                                          </p:val>
                                        </p:tav>
                                      </p:tavLst>
                                    </p:anim>
                                    <p:anim calcmode="lin" valueType="num">
                                      <p:cBhvr additive="base">
                                        <p:cTn id="95"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48" grpId="0" animBg="1"/>
      <p:bldP spid="85" grpId="0" animBg="1"/>
      <p:bldP spid="86" grpId="0" animBg="1"/>
      <p:bldP spid="87"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
          <p:cNvSpPr>
            <a:spLocks noChangeArrowheads="1"/>
          </p:cNvSpPr>
          <p:nvPr/>
        </p:nvSpPr>
        <p:spPr bwMode="auto">
          <a:xfrm>
            <a:off x="5486827" y="2932906"/>
            <a:ext cx="1474803" cy="13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p>
            <a:pPr algn="ctr"/>
            <a:r>
              <a:rPr lang="zh-CN" altLang="en-US" sz="2700" b="1" dirty="0">
                <a:solidFill>
                  <a:srgbClr val="7D7D7D"/>
                </a:solidFill>
                <a:latin typeface="微软雅黑" panose="020B0503020204020204" pitchFamily="34" charset="-122"/>
                <a:ea typeface="微软雅黑" panose="020B0503020204020204" pitchFamily="34" charset="-122"/>
              </a:rPr>
              <a:t>单击此处添加标题</a:t>
            </a:r>
            <a:endParaRPr lang="en-US" altLang="zh-CN" sz="2700" b="1" dirty="0">
              <a:solidFill>
                <a:srgbClr val="7D7D7D"/>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3948021" y="1719962"/>
            <a:ext cx="4305869" cy="4038377"/>
            <a:chOff x="2584069" y="1592195"/>
            <a:chExt cx="3763541" cy="3478292"/>
          </a:xfrm>
        </p:grpSpPr>
        <p:sp>
          <p:nvSpPr>
            <p:cNvPr id="4" name="AutoShape 4"/>
            <p:cNvSpPr>
              <a:spLocks noChangeArrowheads="1"/>
            </p:cNvSpPr>
            <p:nvPr/>
          </p:nvSpPr>
          <p:spPr bwMode="gray">
            <a:xfrm rot="19367479">
              <a:off x="2584069" y="1592195"/>
              <a:ext cx="3763541" cy="3478292"/>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2"/>
            </a:solidFill>
            <a:ln w="3175" cap="flat" cmpd="sng" algn="ctr">
              <a:noFill/>
              <a:prstDash val="solid"/>
            </a:ln>
            <a:effectLst/>
          </p:spPr>
          <p:txBody>
            <a:bodyPr lIns="0" rIns="0" anchor="ctr"/>
            <a:lstStyle/>
            <a:p>
              <a:pPr algn="ctr" defTabSz="913765" fontAlgn="base">
                <a:lnSpc>
                  <a:spcPct val="120000"/>
                </a:lnSpc>
                <a:spcBef>
                  <a:spcPts val="600"/>
                </a:spcBef>
                <a:spcAft>
                  <a:spcPts val="600"/>
                </a:spcAft>
                <a:defRPr/>
              </a:pPr>
              <a:endParaRPr lang="zh-CN" altLang="en-US" sz="2800" kern="0">
                <a:solidFill>
                  <a:sysClr val="window" lastClr="FFFFFF"/>
                </a:solidFill>
                <a:latin typeface="Impact" panose="020B0806030902050204" pitchFamily="34" charset="0"/>
                <a:ea typeface="微软雅黑" panose="020B0503020204020204" pitchFamily="34" charset="-122"/>
              </a:endParaRPr>
            </a:p>
          </p:txBody>
        </p:sp>
        <p:sp>
          <p:nvSpPr>
            <p:cNvPr id="5" name="WordArt 7"/>
            <p:cNvSpPr>
              <a:spLocks noChangeArrowheads="1" noChangeShapeType="1" noTextEdit="1"/>
            </p:cNvSpPr>
            <p:nvPr/>
          </p:nvSpPr>
          <p:spPr bwMode="gray">
            <a:xfrm rot="3394332">
              <a:off x="3957639" y="2074625"/>
              <a:ext cx="2105025" cy="17716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8676"/>
                </a:avLst>
              </a:prstTxWarp>
            </a:bodyPr>
            <a:lstStyle/>
            <a:p>
              <a:pPr algn="ctr" defTabSz="913765">
                <a:defRPr/>
              </a:pPr>
              <a:r>
                <a:rPr lang="zh-CN" altLang="en-US" sz="2000" kern="10" dirty="0">
                  <a:ln w="6350">
                    <a:noFill/>
                    <a:round/>
                  </a:ln>
                  <a:solidFill>
                    <a:srgbClr val="FFFFFF"/>
                  </a:solidFill>
                  <a:latin typeface="微软雅黑" panose="020B0503020204020204" pitchFamily="34" charset="-122"/>
                  <a:ea typeface="微软雅黑" panose="020B0503020204020204" pitchFamily="34" charset="-122"/>
                  <a:cs typeface="Arial" panose="020B0604020202020204"/>
                </a:rPr>
                <a:t>单击此处添加文字</a:t>
              </a:r>
              <a:endParaRPr lang="zh-CN" altLang="en-US" sz="2000" kern="10" dirty="0">
                <a:ln w="6350">
                  <a:noFill/>
                  <a:round/>
                </a:ln>
                <a:solidFill>
                  <a:srgbClr val="FFFFFF"/>
                </a:solidFill>
                <a:latin typeface="微软雅黑" panose="020B0503020204020204" pitchFamily="34" charset="-122"/>
                <a:ea typeface="微软雅黑" panose="020B0503020204020204" pitchFamily="34" charset="-122"/>
                <a:cs typeface="Arial" panose="020B0604020202020204"/>
              </a:endParaRPr>
            </a:p>
          </p:txBody>
        </p:sp>
      </p:grpSp>
      <p:grpSp>
        <p:nvGrpSpPr>
          <p:cNvPr id="10" name="组合 1"/>
          <p:cNvGrpSpPr/>
          <p:nvPr/>
        </p:nvGrpSpPr>
        <p:grpSpPr>
          <a:xfrm>
            <a:off x="4251928" y="1678738"/>
            <a:ext cx="4307061" cy="4037260"/>
            <a:chOff x="2849700" y="1556687"/>
            <a:chExt cx="3764584" cy="3477329"/>
          </a:xfrm>
          <a:effectLst/>
        </p:grpSpPr>
        <p:sp>
          <p:nvSpPr>
            <p:cNvPr id="11" name="AutoShape 6"/>
            <p:cNvSpPr>
              <a:spLocks noChangeArrowheads="1"/>
            </p:cNvSpPr>
            <p:nvPr/>
          </p:nvSpPr>
          <p:spPr bwMode="gray">
            <a:xfrm rot="12146960">
              <a:off x="2849700" y="1556687"/>
              <a:ext cx="3764584" cy="3477329"/>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1"/>
            </a:solidFill>
            <a:ln w="3175" cap="flat" cmpd="sng" algn="ctr">
              <a:solidFill>
                <a:srgbClr val="EAEAEA"/>
              </a:solidFill>
              <a:prstDash val="solid"/>
            </a:ln>
            <a:effectLst/>
          </p:spPr>
          <p:txBody>
            <a:bodyPr anchor="ctr"/>
            <a:lstStyle/>
            <a:p>
              <a:pPr algn="ctr" defTabSz="913765" fontAlgn="base">
                <a:lnSpc>
                  <a:spcPct val="120000"/>
                </a:lnSpc>
                <a:spcBef>
                  <a:spcPct val="0"/>
                </a:spcBef>
                <a:spcAft>
                  <a:spcPct val="0"/>
                </a:spcAft>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12" name="WordArt 9"/>
            <p:cNvSpPr>
              <a:spLocks noChangeArrowheads="1" noChangeShapeType="1" noTextEdit="1"/>
            </p:cNvSpPr>
            <p:nvPr/>
          </p:nvSpPr>
          <p:spPr bwMode="gray">
            <a:xfrm rot="17984564">
              <a:off x="3069432" y="2134156"/>
              <a:ext cx="2105025" cy="1770063"/>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7259"/>
                </a:avLst>
              </a:prstTxWarp>
            </a:bodyPr>
            <a:lstStyle/>
            <a:p>
              <a:pPr algn="ctr" defTabSz="913765">
                <a:defRPr/>
              </a:pPr>
              <a:r>
                <a:rPr lang="zh-CN" altLang="en-US" sz="2000" kern="10" dirty="0">
                  <a:ln w="6350">
                    <a:noFill/>
                    <a:round/>
                  </a:ln>
                  <a:solidFill>
                    <a:schemeClr val="bg1"/>
                  </a:solidFill>
                  <a:latin typeface="微软雅黑" panose="020B0503020204020204" pitchFamily="34" charset="-122"/>
                  <a:ea typeface="微软雅黑" panose="020B0503020204020204" pitchFamily="34" charset="-122"/>
                  <a:cs typeface="Arial" panose="020B0604020202020204"/>
                </a:rPr>
                <a:t>单击此处添加文字</a:t>
              </a:r>
              <a:endParaRPr lang="zh-CN" altLang="en-US" sz="2000" kern="10" dirty="0">
                <a:ln w="6350">
                  <a:noFill/>
                  <a:round/>
                </a:ln>
                <a:solidFill>
                  <a:schemeClr val="bg1"/>
                </a:solidFill>
                <a:latin typeface="微软雅黑" panose="020B0503020204020204" pitchFamily="34" charset="-122"/>
                <a:ea typeface="微软雅黑" panose="020B0503020204020204" pitchFamily="34" charset="-122"/>
                <a:cs typeface="Arial" panose="020B0604020202020204"/>
              </a:endParaRPr>
            </a:p>
          </p:txBody>
        </p:sp>
      </p:grpSp>
      <p:grpSp>
        <p:nvGrpSpPr>
          <p:cNvPr id="17" name="组合 3"/>
          <p:cNvGrpSpPr/>
          <p:nvPr/>
        </p:nvGrpSpPr>
        <p:grpSpPr>
          <a:xfrm>
            <a:off x="4231421" y="1274469"/>
            <a:ext cx="3978413" cy="4370771"/>
            <a:chOff x="2831777" y="1208487"/>
            <a:chExt cx="3477329" cy="3764584"/>
          </a:xfrm>
        </p:grpSpPr>
        <p:sp>
          <p:nvSpPr>
            <p:cNvPr id="18" name="AutoShape 5"/>
            <p:cNvSpPr>
              <a:spLocks noChangeArrowheads="1"/>
            </p:cNvSpPr>
            <p:nvPr/>
          </p:nvSpPr>
          <p:spPr bwMode="gray">
            <a:xfrm rot="5078397">
              <a:off x="2688150" y="1352114"/>
              <a:ext cx="3764584" cy="3477329"/>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3"/>
            </a:solidFill>
            <a:ln w="3175" cap="flat" cmpd="sng" algn="ctr">
              <a:solidFill>
                <a:srgbClr val="2676FF">
                  <a:lumMod val="20000"/>
                  <a:lumOff val="80000"/>
                </a:srgbClr>
              </a:solidFill>
              <a:prstDash val="solid"/>
            </a:ln>
            <a:effectLst/>
          </p:spPr>
          <p:txBody>
            <a:bodyPr lIns="0" rIns="0" anchor="ctr"/>
            <a:lstStyle/>
            <a:p>
              <a:pPr marL="182245" indent="-182245" defTabSz="913765" fontAlgn="base">
                <a:lnSpc>
                  <a:spcPct val="120000"/>
                </a:lnSpc>
                <a:spcBef>
                  <a:spcPts val="600"/>
                </a:spcBef>
                <a:spcAft>
                  <a:spcPts val="600"/>
                </a:spcAft>
                <a:buFont typeface="Arial" panose="020B0604020202020204" pitchFamily="34" charset="0"/>
                <a:buChar char="•"/>
                <a:defRPr/>
              </a:pPr>
              <a:endParaRPr lang="zh-CN" altLang="en-US" sz="1500" kern="0">
                <a:solidFill>
                  <a:prstClr val="white"/>
                </a:solidFill>
                <a:latin typeface="微软雅黑" panose="020B0503020204020204" pitchFamily="34" charset="-122"/>
                <a:ea typeface="微软雅黑" panose="020B0503020204020204" pitchFamily="34" charset="-122"/>
              </a:endParaRPr>
            </a:p>
          </p:txBody>
        </p:sp>
        <p:sp>
          <p:nvSpPr>
            <p:cNvPr id="19" name="WordArt 8"/>
            <p:cNvSpPr>
              <a:spLocks noChangeArrowheads="1" noChangeShapeType="1" noTextEdit="1"/>
            </p:cNvSpPr>
            <p:nvPr/>
          </p:nvSpPr>
          <p:spPr bwMode="gray">
            <a:xfrm rot="79672">
              <a:off x="3330576" y="2847737"/>
              <a:ext cx="2474912" cy="17716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320405"/>
                </a:avLst>
              </a:prstTxWarp>
            </a:bodyPr>
            <a:lstStyle/>
            <a:p>
              <a:pPr algn="ctr" defTabSz="913765">
                <a:defRPr/>
              </a:pPr>
              <a:r>
                <a:rPr lang="zh-CN" altLang="en-US" sz="2000" kern="10" dirty="0">
                  <a:ln w="6350">
                    <a:noFill/>
                    <a:round/>
                  </a:ln>
                  <a:solidFill>
                    <a:schemeClr val="bg1"/>
                  </a:solidFill>
                  <a:latin typeface="微软雅黑" panose="020B0503020204020204" pitchFamily="34" charset="-122"/>
                  <a:ea typeface="微软雅黑" panose="020B0503020204020204" pitchFamily="34" charset="-122"/>
                  <a:cs typeface="Arial" panose="020B0604020202020204"/>
                </a:rPr>
                <a:t>单击此处添加文字</a:t>
              </a:r>
              <a:endParaRPr lang="zh-CN" altLang="en-US" sz="2000" kern="10" dirty="0">
                <a:ln w="6350">
                  <a:noFill/>
                  <a:round/>
                </a:ln>
                <a:solidFill>
                  <a:schemeClr val="bg1"/>
                </a:solidFill>
                <a:latin typeface="微软雅黑" panose="020B0503020204020204" pitchFamily="34" charset="-122"/>
                <a:ea typeface="微软雅黑" panose="020B0503020204020204" pitchFamily="34" charset="-122"/>
                <a:cs typeface="Arial" panose="020B0604020202020204"/>
              </a:endParaRPr>
            </a:p>
          </p:txBody>
        </p:sp>
      </p:grpSp>
      <p:sp>
        <p:nvSpPr>
          <p:cNvPr id="31" name="Oval 28"/>
          <p:cNvSpPr>
            <a:spLocks noChangeArrowheads="1"/>
          </p:cNvSpPr>
          <p:nvPr/>
        </p:nvSpPr>
        <p:spPr bwMode="auto">
          <a:xfrm>
            <a:off x="4919220" y="1738146"/>
            <a:ext cx="274603"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p>
        </p:txBody>
      </p:sp>
      <p:cxnSp>
        <p:nvCxnSpPr>
          <p:cNvPr id="32" name="Straight Connector 29"/>
          <p:cNvCxnSpPr/>
          <p:nvPr/>
        </p:nvCxnSpPr>
        <p:spPr>
          <a:xfrm>
            <a:off x="3549388" y="1873083"/>
            <a:ext cx="1495231"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3" name="Group 72"/>
          <p:cNvGrpSpPr/>
          <p:nvPr/>
        </p:nvGrpSpPr>
        <p:grpSpPr bwMode="auto">
          <a:xfrm>
            <a:off x="911306" y="1569872"/>
            <a:ext cx="2426971" cy="892137"/>
            <a:chOff x="1494367" y="2220559"/>
            <a:chExt cx="2427694" cy="893233"/>
          </a:xfrm>
        </p:grpSpPr>
        <p:sp>
          <p:nvSpPr>
            <p:cNvPr id="34" name="Text Placeholder 2"/>
            <p:cNvSpPr txBox="1"/>
            <p:nvPr/>
          </p:nvSpPr>
          <p:spPr>
            <a:xfrm>
              <a:off x="1908773" y="2220559"/>
              <a:ext cx="2013288" cy="262260"/>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zh-CN" altLang="en-US" dirty="0" smtClean="0">
                  <a:solidFill>
                    <a:schemeClr val="tx1">
                      <a:lumMod val="65000"/>
                      <a:lumOff val="35000"/>
                    </a:schemeClr>
                  </a:solidFill>
                  <a:latin typeface="+mj-ea"/>
                  <a:ea typeface="+mj-ea"/>
                  <a:cs typeface="Clear Sans" panose="020B0503030202020304" pitchFamily="34" charset="0"/>
                </a:rPr>
                <a:t>添加标题</a:t>
              </a:r>
              <a:endParaRPr lang="en-US" dirty="0">
                <a:solidFill>
                  <a:schemeClr val="tx1">
                    <a:lumMod val="65000"/>
                    <a:lumOff val="35000"/>
                  </a:schemeClr>
                </a:solidFill>
                <a:latin typeface="+mj-ea"/>
                <a:ea typeface="+mj-ea"/>
                <a:cs typeface="Clear Sans" panose="020B0503030202020304" pitchFamily="34" charset="0"/>
              </a:endParaRPr>
            </a:p>
          </p:txBody>
        </p:sp>
        <p:sp>
          <p:nvSpPr>
            <p:cNvPr id="35" name="TextBox 34"/>
            <p:cNvSpPr txBox="1"/>
            <p:nvPr/>
          </p:nvSpPr>
          <p:spPr>
            <a:xfrm>
              <a:off x="1494367" y="2559113"/>
              <a:ext cx="2324490" cy="554679"/>
            </a:xfrm>
            <a:prstGeom prst="rect">
              <a:avLst/>
            </a:prstGeom>
            <a:noFill/>
          </p:spPr>
          <p:txBody>
            <a:bodyPr lIns="0" tIns="0" rIns="0" bIns="0">
              <a:spAutoFit/>
            </a:bodyPr>
            <a:lstStyle/>
            <a:p>
              <a:r>
                <a:rPr lang="zh-CN" altLang="en-US" sz="1200" dirty="0">
                  <a:solidFill>
                    <a:schemeClr val="tx1">
                      <a:lumMod val="50000"/>
                      <a:lumOff val="50000"/>
                    </a:schemeClr>
                  </a:solidFill>
                  <a:latin typeface="+mj-ea"/>
                  <a:ea typeface="+mj-ea"/>
                </a:rPr>
                <a:t>此处添加详细文本描述，建议与标题相关并符合整体语言风格，语言描述尽量简洁生动</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grpSp>
      <p:sp>
        <p:nvSpPr>
          <p:cNvPr id="36" name="Oval 22"/>
          <p:cNvSpPr>
            <a:spLocks noChangeArrowheads="1"/>
          </p:cNvSpPr>
          <p:nvPr/>
        </p:nvSpPr>
        <p:spPr bwMode="auto">
          <a:xfrm>
            <a:off x="7510675" y="1795131"/>
            <a:ext cx="274602"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p>
        </p:txBody>
      </p:sp>
      <p:cxnSp>
        <p:nvCxnSpPr>
          <p:cNvPr id="37" name="Straight Connector 26"/>
          <p:cNvCxnSpPr/>
          <p:nvPr/>
        </p:nvCxnSpPr>
        <p:spPr>
          <a:xfrm>
            <a:off x="7648770" y="1930069"/>
            <a:ext cx="1495231"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8" name="Group 68"/>
          <p:cNvGrpSpPr/>
          <p:nvPr/>
        </p:nvGrpSpPr>
        <p:grpSpPr bwMode="auto">
          <a:xfrm>
            <a:off x="9421776" y="1509379"/>
            <a:ext cx="2433321" cy="893722"/>
            <a:chOff x="1603804" y="2220559"/>
            <a:chExt cx="2433815" cy="893232"/>
          </a:xfrm>
        </p:grpSpPr>
        <p:sp>
          <p:nvSpPr>
            <p:cNvPr id="39" name="Text Placeholder 2"/>
            <p:cNvSpPr txBox="1"/>
            <p:nvPr/>
          </p:nvSpPr>
          <p:spPr>
            <a:xfrm>
              <a:off x="1603804" y="2220559"/>
              <a:ext cx="2013097" cy="26179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dirty="0">
                  <a:solidFill>
                    <a:schemeClr val="tx1">
                      <a:lumMod val="65000"/>
                      <a:lumOff val="35000"/>
                    </a:schemeClr>
                  </a:solidFill>
                  <a:latin typeface="+mj-ea"/>
                  <a:ea typeface="+mj-ea"/>
                  <a:cs typeface="Clear Sans" panose="020B0503030202020304" pitchFamily="34" charset="0"/>
                </a:rPr>
                <a:t>添加标题</a:t>
              </a:r>
              <a:endParaRPr lang="en-US" altLang="zh-CN" dirty="0">
                <a:solidFill>
                  <a:schemeClr val="tx1">
                    <a:lumMod val="65000"/>
                    <a:lumOff val="35000"/>
                  </a:schemeClr>
                </a:solidFill>
                <a:latin typeface="+mj-ea"/>
                <a:ea typeface="+mj-ea"/>
                <a:cs typeface="Clear Sans" panose="020B0503030202020304" pitchFamily="34" charset="0"/>
              </a:endParaRPr>
            </a:p>
          </p:txBody>
        </p:sp>
        <p:sp>
          <p:nvSpPr>
            <p:cNvPr id="40" name="TextBox 39"/>
            <p:cNvSpPr txBox="1"/>
            <p:nvPr/>
          </p:nvSpPr>
          <p:spPr>
            <a:xfrm>
              <a:off x="1680010" y="2560097"/>
              <a:ext cx="2357609" cy="553694"/>
            </a:xfrm>
            <a:prstGeom prst="rect">
              <a:avLst/>
            </a:prstGeom>
            <a:noFill/>
          </p:spPr>
          <p:txBody>
            <a:bodyPr lIns="0" tIns="0" rIns="0" bIns="0">
              <a:spAutoFit/>
            </a:bodyPr>
            <a:lstStyle/>
            <a:p>
              <a:r>
                <a:rPr lang="zh-CN" altLang="en-US" sz="1200" dirty="0">
                  <a:solidFill>
                    <a:schemeClr val="tx1">
                      <a:lumMod val="50000"/>
                      <a:lumOff val="50000"/>
                    </a:schemeClr>
                  </a:solidFill>
                  <a:latin typeface="+mj-ea"/>
                  <a:ea typeface="+mj-ea"/>
                </a:rPr>
                <a:t>此处添加详细文本描述，建议与标题相关并符合整体语言风格，语言描述尽量简洁生动</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grpSp>
      <p:cxnSp>
        <p:nvCxnSpPr>
          <p:cNvPr id="41" name="Straight Connector 29"/>
          <p:cNvCxnSpPr/>
          <p:nvPr/>
        </p:nvCxnSpPr>
        <p:spPr>
          <a:xfrm>
            <a:off x="3549388" y="5819884"/>
            <a:ext cx="1495231"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2" name="Group 72"/>
          <p:cNvGrpSpPr/>
          <p:nvPr/>
        </p:nvGrpSpPr>
        <p:grpSpPr bwMode="auto">
          <a:xfrm>
            <a:off x="911306" y="5079211"/>
            <a:ext cx="2426971" cy="892137"/>
            <a:chOff x="1494367" y="2220559"/>
            <a:chExt cx="2427694" cy="893233"/>
          </a:xfrm>
        </p:grpSpPr>
        <p:sp>
          <p:nvSpPr>
            <p:cNvPr id="43" name="Text Placeholder 2"/>
            <p:cNvSpPr txBox="1"/>
            <p:nvPr/>
          </p:nvSpPr>
          <p:spPr>
            <a:xfrm>
              <a:off x="1908773" y="2220559"/>
              <a:ext cx="2013288" cy="262260"/>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zh-CN" altLang="en-US" dirty="0">
                  <a:solidFill>
                    <a:schemeClr val="tx1">
                      <a:lumMod val="65000"/>
                      <a:lumOff val="35000"/>
                    </a:schemeClr>
                  </a:solidFill>
                  <a:latin typeface="+mj-ea"/>
                  <a:ea typeface="+mj-ea"/>
                  <a:cs typeface="Clear Sans" panose="020B0503030202020304" pitchFamily="34" charset="0"/>
                </a:rPr>
                <a:t>添加标题</a:t>
              </a:r>
              <a:endParaRPr lang="en-US" altLang="zh-CN" dirty="0">
                <a:solidFill>
                  <a:schemeClr val="tx1">
                    <a:lumMod val="65000"/>
                    <a:lumOff val="35000"/>
                  </a:schemeClr>
                </a:solidFill>
                <a:latin typeface="+mj-ea"/>
                <a:ea typeface="+mj-ea"/>
                <a:cs typeface="Clear Sans" panose="020B0503030202020304" pitchFamily="34" charset="0"/>
              </a:endParaRPr>
            </a:p>
          </p:txBody>
        </p:sp>
        <p:sp>
          <p:nvSpPr>
            <p:cNvPr id="44" name="TextBox 43"/>
            <p:cNvSpPr txBox="1"/>
            <p:nvPr/>
          </p:nvSpPr>
          <p:spPr>
            <a:xfrm>
              <a:off x="1494367" y="2559113"/>
              <a:ext cx="2324490" cy="554679"/>
            </a:xfrm>
            <a:prstGeom prst="rect">
              <a:avLst/>
            </a:prstGeom>
            <a:noFill/>
          </p:spPr>
          <p:txBody>
            <a:bodyPr lIns="0" tIns="0" rIns="0" bIns="0">
              <a:spAutoFit/>
            </a:bodyPr>
            <a:lstStyle/>
            <a:p>
              <a:r>
                <a:rPr lang="zh-CN" altLang="en-US" sz="1200" dirty="0">
                  <a:solidFill>
                    <a:schemeClr val="tx1">
                      <a:lumMod val="50000"/>
                      <a:lumOff val="50000"/>
                    </a:schemeClr>
                  </a:solidFill>
                  <a:latin typeface="+mj-ea"/>
                  <a:ea typeface="+mj-ea"/>
                </a:rPr>
                <a:t>此处添加详细文本描述，建议与标题相关并符合整体语言风格，语言描述尽量简洁生动</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grpSp>
      <p:sp>
        <p:nvSpPr>
          <p:cNvPr id="6" name="标题 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right)">
                                      <p:cBhvr>
                                        <p:cTn id="25" dur="500"/>
                                        <p:tgtEl>
                                          <p:spTgt spid="32"/>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right)">
                                      <p:cBhvr>
                                        <p:cTn id="45" dur="500"/>
                                        <p:tgtEl>
                                          <p:spTgt spid="41"/>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p:nvPr/>
        </p:nvGrpSpPr>
        <p:grpSpPr>
          <a:xfrm>
            <a:off x="949652" y="2482976"/>
            <a:ext cx="2813395" cy="1406880"/>
            <a:chOff x="712331" y="1862232"/>
            <a:chExt cx="2110321" cy="1055160"/>
          </a:xfrm>
        </p:grpSpPr>
        <p:sp>
          <p:nvSpPr>
            <p:cNvPr id="30" name="Oval 29"/>
            <p:cNvSpPr/>
            <p:nvPr/>
          </p:nvSpPr>
          <p:spPr>
            <a:xfrm>
              <a:off x="712331" y="1973302"/>
              <a:ext cx="833022" cy="83302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1" name="Oval 30"/>
            <p:cNvSpPr/>
            <p:nvPr/>
          </p:nvSpPr>
          <p:spPr>
            <a:xfrm>
              <a:off x="1323214"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2" name="Oval 31"/>
            <p:cNvSpPr/>
            <p:nvPr/>
          </p:nvSpPr>
          <p:spPr>
            <a:xfrm>
              <a:off x="1767492" y="1862232"/>
              <a:ext cx="1055160" cy="1055160"/>
            </a:xfrm>
            <a:prstGeom prst="ellipse">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3" name="Group 102"/>
          <p:cNvGrpSpPr/>
          <p:nvPr/>
        </p:nvGrpSpPr>
        <p:grpSpPr>
          <a:xfrm>
            <a:off x="3424615" y="2482976"/>
            <a:ext cx="2813395" cy="1406880"/>
            <a:chOff x="2568795" y="1862232"/>
            <a:chExt cx="2110321" cy="1055160"/>
          </a:xfrm>
        </p:grpSpPr>
        <p:sp>
          <p:nvSpPr>
            <p:cNvPr id="33" name="Oval 32"/>
            <p:cNvSpPr/>
            <p:nvPr/>
          </p:nvSpPr>
          <p:spPr>
            <a:xfrm>
              <a:off x="2568795" y="1973302"/>
              <a:ext cx="833022" cy="833022"/>
            </a:xfrm>
            <a:prstGeom prst="ellipse">
              <a:avLst/>
            </a:pr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4" name="Oval 33"/>
            <p:cNvSpPr/>
            <p:nvPr/>
          </p:nvSpPr>
          <p:spPr>
            <a:xfrm>
              <a:off x="3179678" y="2056603"/>
              <a:ext cx="666418" cy="666417"/>
            </a:xfrm>
            <a:prstGeom prst="ellipse">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5" name="Oval 34"/>
            <p:cNvSpPr/>
            <p:nvPr/>
          </p:nvSpPr>
          <p:spPr>
            <a:xfrm>
              <a:off x="3623956" y="1862232"/>
              <a:ext cx="1055160" cy="1055160"/>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4" name="Group 103"/>
          <p:cNvGrpSpPr/>
          <p:nvPr/>
        </p:nvGrpSpPr>
        <p:grpSpPr>
          <a:xfrm>
            <a:off x="5910115" y="2482976"/>
            <a:ext cx="2813395" cy="1406880"/>
            <a:chOff x="4433163" y="1862232"/>
            <a:chExt cx="2110321" cy="1055160"/>
          </a:xfrm>
        </p:grpSpPr>
        <p:sp>
          <p:nvSpPr>
            <p:cNvPr id="36" name="Oval 35"/>
            <p:cNvSpPr/>
            <p:nvPr/>
          </p:nvSpPr>
          <p:spPr>
            <a:xfrm>
              <a:off x="4433163" y="1973302"/>
              <a:ext cx="833022" cy="83302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7" name="Oval 36"/>
            <p:cNvSpPr/>
            <p:nvPr/>
          </p:nvSpPr>
          <p:spPr>
            <a:xfrm>
              <a:off x="5044046" y="2056603"/>
              <a:ext cx="666418" cy="666417"/>
            </a:xfrm>
            <a:prstGeom prst="ellipse">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8" name="Oval 37"/>
            <p:cNvSpPr/>
            <p:nvPr/>
          </p:nvSpPr>
          <p:spPr>
            <a:xfrm>
              <a:off x="5488324" y="1862232"/>
              <a:ext cx="1055160" cy="105516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5" name="Group 104"/>
          <p:cNvGrpSpPr/>
          <p:nvPr/>
        </p:nvGrpSpPr>
        <p:grpSpPr>
          <a:xfrm>
            <a:off x="8427366" y="2482976"/>
            <a:ext cx="2813396" cy="1406880"/>
            <a:chOff x="6321347" y="1862232"/>
            <a:chExt cx="2110322" cy="1055160"/>
          </a:xfrm>
        </p:grpSpPr>
        <p:sp>
          <p:nvSpPr>
            <p:cNvPr id="39" name="Oval 38"/>
            <p:cNvSpPr/>
            <p:nvPr/>
          </p:nvSpPr>
          <p:spPr>
            <a:xfrm>
              <a:off x="6321347" y="1973302"/>
              <a:ext cx="833022" cy="83302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0" name="Oval 39"/>
            <p:cNvSpPr/>
            <p:nvPr/>
          </p:nvSpPr>
          <p:spPr>
            <a:xfrm>
              <a:off x="6932230"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6" name="Oval 45"/>
            <p:cNvSpPr/>
            <p:nvPr/>
          </p:nvSpPr>
          <p:spPr>
            <a:xfrm>
              <a:off x="7376509" y="1862232"/>
              <a:ext cx="1055160" cy="105516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48" name="Group 61"/>
          <p:cNvGrpSpPr/>
          <p:nvPr/>
        </p:nvGrpSpPr>
        <p:grpSpPr>
          <a:xfrm>
            <a:off x="1180049" y="5349235"/>
            <a:ext cx="3225572" cy="620814"/>
            <a:chOff x="4033795" y="1173733"/>
            <a:chExt cx="2419494" cy="465610"/>
          </a:xfrm>
        </p:grpSpPr>
        <p:grpSp>
          <p:nvGrpSpPr>
            <p:cNvPr id="49" name="Group 29"/>
            <p:cNvGrpSpPr/>
            <p:nvPr/>
          </p:nvGrpSpPr>
          <p:grpSpPr>
            <a:xfrm>
              <a:off x="4399180" y="1173733"/>
              <a:ext cx="2054109" cy="445530"/>
              <a:chOff x="798971" y="1862568"/>
              <a:chExt cx="1133000" cy="445530"/>
            </a:xfrm>
          </p:grpSpPr>
          <p:sp>
            <p:nvSpPr>
              <p:cNvPr id="5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1"/>
                    </a:solidFill>
                    <a:latin typeface="+mn-ea"/>
                  </a:rPr>
                  <a:t>添加副标题</a:t>
                </a:r>
                <a:r>
                  <a:rPr lang="en-US" sz="2100" b="1" dirty="0">
                    <a:solidFill>
                      <a:schemeClr val="accent1"/>
                    </a:solidFill>
                    <a:latin typeface="+mn-ea"/>
                  </a:rPr>
                  <a:t> 01</a:t>
                </a:r>
                <a:endParaRPr lang="en-US" sz="2100" b="1" dirty="0">
                  <a:solidFill>
                    <a:schemeClr val="accent1"/>
                  </a:solidFill>
                  <a:latin typeface="+mn-ea"/>
                </a:endParaRPr>
              </a:p>
            </p:txBody>
          </p:sp>
          <p:sp>
            <p:nvSpPr>
              <p:cNvPr id="5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50" name="Rectangle 4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53" name="Group 61"/>
          <p:cNvGrpSpPr/>
          <p:nvPr/>
        </p:nvGrpSpPr>
        <p:grpSpPr>
          <a:xfrm>
            <a:off x="4524127" y="5349235"/>
            <a:ext cx="3225572" cy="620814"/>
            <a:chOff x="4033795" y="1173733"/>
            <a:chExt cx="2419494" cy="465610"/>
          </a:xfrm>
        </p:grpSpPr>
        <p:grpSp>
          <p:nvGrpSpPr>
            <p:cNvPr id="54" name="Group 29"/>
            <p:cNvGrpSpPr/>
            <p:nvPr/>
          </p:nvGrpSpPr>
          <p:grpSpPr>
            <a:xfrm>
              <a:off x="4399180" y="1173733"/>
              <a:ext cx="2054109" cy="445530"/>
              <a:chOff x="798971" y="1862568"/>
              <a:chExt cx="1133000" cy="445530"/>
            </a:xfrm>
          </p:grpSpPr>
          <p:sp>
            <p:nvSpPr>
              <p:cNvPr id="56"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3"/>
                    </a:solidFill>
                    <a:latin typeface="+mn-ea"/>
                  </a:rPr>
                  <a:t>添加副标题</a:t>
                </a:r>
                <a:r>
                  <a:rPr lang="en-US" sz="2100" b="1" dirty="0">
                    <a:solidFill>
                      <a:schemeClr val="accent3"/>
                    </a:solidFill>
                    <a:latin typeface="+mn-ea"/>
                  </a:rPr>
                  <a:t> 01</a:t>
                </a:r>
                <a:endParaRPr lang="en-US" sz="2100" b="1" dirty="0">
                  <a:solidFill>
                    <a:schemeClr val="accent3"/>
                  </a:solidFill>
                  <a:latin typeface="+mn-ea"/>
                </a:endParaRPr>
              </a:p>
            </p:txBody>
          </p:sp>
          <p:sp>
            <p:nvSpPr>
              <p:cNvPr id="57"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55" name="Rectangle 54"/>
            <p:cNvSpPr/>
            <p:nvPr/>
          </p:nvSpPr>
          <p:spPr>
            <a:xfrm>
              <a:off x="4033795" y="1212303"/>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58" name="Group 61"/>
          <p:cNvGrpSpPr/>
          <p:nvPr/>
        </p:nvGrpSpPr>
        <p:grpSpPr>
          <a:xfrm>
            <a:off x="7868205" y="5349235"/>
            <a:ext cx="3225572" cy="620814"/>
            <a:chOff x="4033795" y="1173733"/>
            <a:chExt cx="2419494" cy="465610"/>
          </a:xfrm>
        </p:grpSpPr>
        <p:grpSp>
          <p:nvGrpSpPr>
            <p:cNvPr id="59" name="Group 29"/>
            <p:cNvGrpSpPr/>
            <p:nvPr/>
          </p:nvGrpSpPr>
          <p:grpSpPr>
            <a:xfrm>
              <a:off x="4399180" y="1173733"/>
              <a:ext cx="2054109" cy="445530"/>
              <a:chOff x="798971" y="1862568"/>
              <a:chExt cx="1133000" cy="445530"/>
            </a:xfrm>
          </p:grpSpPr>
          <p:sp>
            <p:nvSpPr>
              <p:cNvPr id="6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4"/>
                    </a:solidFill>
                    <a:latin typeface="+mn-ea"/>
                  </a:rPr>
                  <a:t>添加副标题</a:t>
                </a:r>
                <a:r>
                  <a:rPr lang="en-US" sz="2100" b="1" dirty="0">
                    <a:solidFill>
                      <a:schemeClr val="accent4"/>
                    </a:solidFill>
                    <a:latin typeface="+mn-ea"/>
                  </a:rPr>
                  <a:t> 01</a:t>
                </a:r>
                <a:endParaRPr lang="en-US" sz="2100" b="1" dirty="0">
                  <a:solidFill>
                    <a:schemeClr val="accent4"/>
                  </a:solidFill>
                  <a:latin typeface="+mn-ea"/>
                </a:endParaRPr>
              </a:p>
            </p:txBody>
          </p:sp>
          <p:sp>
            <p:nvSpPr>
              <p:cNvPr id="6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60" name="Rectangle 5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cxnSp>
        <p:nvCxnSpPr>
          <p:cNvPr id="63" name="Straight Connector 62"/>
          <p:cNvCxnSpPr/>
          <p:nvPr/>
        </p:nvCxnSpPr>
        <p:spPr>
          <a:xfrm>
            <a:off x="1487246" y="2028624"/>
            <a:ext cx="0" cy="602445"/>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67" name="Text Placeholder 3"/>
          <p:cNvSpPr txBox="1"/>
          <p:nvPr/>
        </p:nvSpPr>
        <p:spPr>
          <a:xfrm>
            <a:off x="981402" y="1662386"/>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68" name="Straight Connector 67"/>
          <p:cNvCxnSpPr/>
          <p:nvPr/>
        </p:nvCxnSpPr>
        <p:spPr>
          <a:xfrm>
            <a:off x="3058844" y="2028625"/>
            <a:ext cx="0" cy="428948"/>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2" name="Text Placeholder 3"/>
          <p:cNvSpPr txBox="1"/>
          <p:nvPr/>
        </p:nvSpPr>
        <p:spPr>
          <a:xfrm>
            <a:off x="2553000" y="1658300"/>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76" name="Straight Connector 75"/>
          <p:cNvCxnSpPr/>
          <p:nvPr/>
        </p:nvCxnSpPr>
        <p:spPr>
          <a:xfrm flipV="1">
            <a:off x="4679656" y="3630694"/>
            <a:ext cx="0" cy="61130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8" name="Text Placeholder 3"/>
          <p:cNvSpPr txBox="1"/>
          <p:nvPr/>
        </p:nvSpPr>
        <p:spPr>
          <a:xfrm>
            <a:off x="4160266" y="437351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79" name="Straight Connector 78"/>
          <p:cNvCxnSpPr/>
          <p:nvPr/>
        </p:nvCxnSpPr>
        <p:spPr>
          <a:xfrm flipV="1">
            <a:off x="6450907" y="3741766"/>
            <a:ext cx="0" cy="500231"/>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3" name="Text Placeholder 3"/>
          <p:cNvSpPr txBox="1"/>
          <p:nvPr/>
        </p:nvSpPr>
        <p:spPr>
          <a:xfrm>
            <a:off x="5931517" y="437351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86" name="Straight Connector 85"/>
          <p:cNvCxnSpPr/>
          <p:nvPr/>
        </p:nvCxnSpPr>
        <p:spPr>
          <a:xfrm>
            <a:off x="9655318" y="2028625"/>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7" name="Text Placeholder 3"/>
          <p:cNvSpPr txBox="1"/>
          <p:nvPr/>
        </p:nvSpPr>
        <p:spPr>
          <a:xfrm>
            <a:off x="9149473" y="1662386"/>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88" name="Straight Connector 87"/>
          <p:cNvCxnSpPr/>
          <p:nvPr/>
        </p:nvCxnSpPr>
        <p:spPr>
          <a:xfrm>
            <a:off x="7143601" y="2028625"/>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 Placeholder 3"/>
          <p:cNvSpPr txBox="1"/>
          <p:nvPr/>
        </p:nvSpPr>
        <p:spPr>
          <a:xfrm>
            <a:off x="6637756" y="1658300"/>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93" name="Straight Connector 92"/>
          <p:cNvCxnSpPr/>
          <p:nvPr/>
        </p:nvCxnSpPr>
        <p:spPr>
          <a:xfrm flipV="1">
            <a:off x="8028735" y="3889856"/>
            <a:ext cx="0" cy="39035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4" name="Text Placeholder 3"/>
          <p:cNvSpPr txBox="1"/>
          <p:nvPr/>
        </p:nvSpPr>
        <p:spPr>
          <a:xfrm>
            <a:off x="7509345" y="4411728"/>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95" name="Straight Connector 94"/>
          <p:cNvCxnSpPr/>
          <p:nvPr/>
        </p:nvCxnSpPr>
        <p:spPr>
          <a:xfrm flipV="1">
            <a:off x="10524113" y="3889856"/>
            <a:ext cx="0" cy="38404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6" name="Text Placeholder 3"/>
          <p:cNvSpPr txBox="1"/>
          <p:nvPr/>
        </p:nvSpPr>
        <p:spPr>
          <a:xfrm>
            <a:off x="10004723" y="4411728"/>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grpSp>
        <p:nvGrpSpPr>
          <p:cNvPr id="65" name="组合 64"/>
          <p:cNvGrpSpPr/>
          <p:nvPr/>
        </p:nvGrpSpPr>
        <p:grpSpPr>
          <a:xfrm>
            <a:off x="1146539" y="5400660"/>
            <a:ext cx="402121" cy="401104"/>
            <a:chOff x="-959970" y="1422605"/>
            <a:chExt cx="596900" cy="595313"/>
          </a:xfrm>
        </p:grpSpPr>
        <p:sp>
          <p:nvSpPr>
            <p:cNvPr id="66"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0" name="组合 69"/>
          <p:cNvGrpSpPr/>
          <p:nvPr/>
        </p:nvGrpSpPr>
        <p:grpSpPr>
          <a:xfrm>
            <a:off x="4490530" y="5400660"/>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4" name="组合 73"/>
          <p:cNvGrpSpPr/>
          <p:nvPr/>
        </p:nvGrpSpPr>
        <p:grpSpPr>
          <a:xfrm>
            <a:off x="7868205" y="5400660"/>
            <a:ext cx="402121" cy="401104"/>
            <a:chOff x="-959970" y="1422605"/>
            <a:chExt cx="596900" cy="595313"/>
          </a:xfrm>
        </p:grpSpPr>
        <p:sp>
          <p:nvSpPr>
            <p:cNvPr id="75"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7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1000"/>
                                        <p:tgtEl>
                                          <p:spTgt spid="1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1000"/>
                                        <p:tgtEl>
                                          <p:spTgt spid="105"/>
                                        </p:tgtEl>
                                      </p:cBhvr>
                                    </p:animEffect>
                                  </p:childTnLst>
                                </p:cTn>
                              </p:par>
                            </p:childTnLst>
                          </p:cTn>
                        </p:par>
                        <p:par>
                          <p:cTn id="20" fill="hold">
                            <p:stCondLst>
                              <p:cond delay="4000"/>
                            </p:stCondLst>
                            <p:childTnLst>
                              <p:par>
                                <p:cTn id="21" presetID="18" presetClass="entr" presetSubtype="12"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trips(downLeft)">
                                      <p:cBhvr>
                                        <p:cTn id="23" dur="500"/>
                                        <p:tgtEl>
                                          <p:spTgt spid="63"/>
                                        </p:tgtEl>
                                      </p:cBhvr>
                                    </p:animEffect>
                                  </p:childTnLst>
                                </p:cTn>
                              </p:par>
                            </p:childTnLst>
                          </p:cTn>
                        </p:par>
                        <p:par>
                          <p:cTn id="24" fill="hold">
                            <p:stCondLst>
                              <p:cond delay="4500"/>
                            </p:stCondLst>
                            <p:childTnLst>
                              <p:par>
                                <p:cTn id="25" presetID="12" presetClass="entr" presetSubtype="4"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slide(fromBottom)">
                                      <p:cBhvr>
                                        <p:cTn id="27" dur="500"/>
                                        <p:tgtEl>
                                          <p:spTgt spid="67"/>
                                        </p:tgtEl>
                                      </p:cBhvr>
                                    </p:animEffect>
                                  </p:childTnLst>
                                </p:cTn>
                              </p:par>
                            </p:childTnLst>
                          </p:cTn>
                        </p:par>
                        <p:par>
                          <p:cTn id="28" fill="hold">
                            <p:stCondLst>
                              <p:cond delay="5000"/>
                            </p:stCondLst>
                            <p:childTnLst>
                              <p:par>
                                <p:cTn id="29" presetID="18" presetClass="entr" presetSubtype="12"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strips(downLeft)">
                                      <p:cBhvr>
                                        <p:cTn id="31" dur="500"/>
                                        <p:tgtEl>
                                          <p:spTgt spid="68"/>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slide(fromBottom)">
                                      <p:cBhvr>
                                        <p:cTn id="35" dur="500"/>
                                        <p:tgtEl>
                                          <p:spTgt spid="72"/>
                                        </p:tgtEl>
                                      </p:cBhvr>
                                    </p:animEffect>
                                  </p:childTnLst>
                                </p:cTn>
                              </p:par>
                            </p:childTnLst>
                          </p:cTn>
                        </p:par>
                        <p:par>
                          <p:cTn id="36" fill="hold">
                            <p:stCondLst>
                              <p:cond delay="6000"/>
                            </p:stCondLst>
                            <p:childTnLst>
                              <p:par>
                                <p:cTn id="37" presetID="18" presetClass="entr" presetSubtype="3"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strips(upRight)">
                                      <p:cBhvr>
                                        <p:cTn id="39" dur="500"/>
                                        <p:tgtEl>
                                          <p:spTgt spid="76"/>
                                        </p:tgtEl>
                                      </p:cBhvr>
                                    </p:animEffect>
                                  </p:childTnLst>
                                </p:cTn>
                              </p:par>
                            </p:childTnLst>
                          </p:cTn>
                        </p:par>
                        <p:par>
                          <p:cTn id="40" fill="hold">
                            <p:stCondLst>
                              <p:cond delay="6500"/>
                            </p:stCondLst>
                            <p:childTnLst>
                              <p:par>
                                <p:cTn id="41" presetID="12" presetClass="entr" presetSubtype="4"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lide(fromBottom)">
                                      <p:cBhvr>
                                        <p:cTn id="43" dur="500"/>
                                        <p:tgtEl>
                                          <p:spTgt spid="78"/>
                                        </p:tgtEl>
                                      </p:cBhvr>
                                    </p:animEffect>
                                  </p:childTnLst>
                                </p:cTn>
                              </p:par>
                            </p:childTnLst>
                          </p:cTn>
                        </p:par>
                        <p:par>
                          <p:cTn id="44" fill="hold">
                            <p:stCondLst>
                              <p:cond delay="7000"/>
                            </p:stCondLst>
                            <p:childTnLst>
                              <p:par>
                                <p:cTn id="45" presetID="18" presetClass="entr" presetSubtype="3"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strips(upRight)">
                                      <p:cBhvr>
                                        <p:cTn id="47" dur="500"/>
                                        <p:tgtEl>
                                          <p:spTgt spid="79"/>
                                        </p:tgtEl>
                                      </p:cBhvr>
                                    </p:animEffect>
                                  </p:childTnLst>
                                </p:cTn>
                              </p:par>
                            </p:childTnLst>
                          </p:cTn>
                        </p:par>
                        <p:par>
                          <p:cTn id="48" fill="hold">
                            <p:stCondLst>
                              <p:cond delay="7500"/>
                            </p:stCondLst>
                            <p:childTnLst>
                              <p:par>
                                <p:cTn id="49" presetID="12" presetClass="entr" presetSubtype="4" fill="hold" grpId="0" nodeType="after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slide(fromBottom)">
                                      <p:cBhvr>
                                        <p:cTn id="51" dur="500"/>
                                        <p:tgtEl>
                                          <p:spTgt spid="83"/>
                                        </p:tgtEl>
                                      </p:cBhvr>
                                    </p:animEffect>
                                  </p:childTnLst>
                                </p:cTn>
                              </p:par>
                            </p:childTnLst>
                          </p:cTn>
                        </p:par>
                        <p:par>
                          <p:cTn id="52" fill="hold">
                            <p:stCondLst>
                              <p:cond delay="8000"/>
                            </p:stCondLst>
                            <p:childTnLst>
                              <p:par>
                                <p:cTn id="53" presetID="18" presetClass="entr" presetSubtype="12"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strips(downLeft)">
                                      <p:cBhvr>
                                        <p:cTn id="55" dur="500"/>
                                        <p:tgtEl>
                                          <p:spTgt spid="86"/>
                                        </p:tgtEl>
                                      </p:cBhvr>
                                    </p:animEffect>
                                  </p:childTnLst>
                                </p:cTn>
                              </p:par>
                            </p:childTnLst>
                          </p:cTn>
                        </p:par>
                        <p:par>
                          <p:cTn id="56" fill="hold">
                            <p:stCondLst>
                              <p:cond delay="8500"/>
                            </p:stCondLst>
                            <p:childTnLst>
                              <p:par>
                                <p:cTn id="57" presetID="12" presetClass="entr" presetSubtype="4" fill="hold" grpId="0" nodeType="after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slide(fromBottom)">
                                      <p:cBhvr>
                                        <p:cTn id="59" dur="500"/>
                                        <p:tgtEl>
                                          <p:spTgt spid="87"/>
                                        </p:tgtEl>
                                      </p:cBhvr>
                                    </p:animEffect>
                                  </p:childTnLst>
                                </p:cTn>
                              </p:par>
                            </p:childTnLst>
                          </p:cTn>
                        </p:par>
                        <p:par>
                          <p:cTn id="60" fill="hold">
                            <p:stCondLst>
                              <p:cond delay="9000"/>
                            </p:stCondLst>
                            <p:childTnLst>
                              <p:par>
                                <p:cTn id="61" presetID="18" presetClass="entr" presetSubtype="12" fill="hold"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strips(downLeft)">
                                      <p:cBhvr>
                                        <p:cTn id="63" dur="500"/>
                                        <p:tgtEl>
                                          <p:spTgt spid="88"/>
                                        </p:tgtEl>
                                      </p:cBhvr>
                                    </p:animEffect>
                                  </p:childTnLst>
                                </p:cTn>
                              </p:par>
                            </p:childTnLst>
                          </p:cTn>
                        </p:par>
                        <p:par>
                          <p:cTn id="64" fill="hold">
                            <p:stCondLst>
                              <p:cond delay="9500"/>
                            </p:stCondLst>
                            <p:childTnLst>
                              <p:par>
                                <p:cTn id="65" presetID="12" presetClass="entr" presetSubtype="4"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slide(fromBottom)">
                                      <p:cBhvr>
                                        <p:cTn id="67" dur="500"/>
                                        <p:tgtEl>
                                          <p:spTgt spid="89"/>
                                        </p:tgtEl>
                                      </p:cBhvr>
                                    </p:animEffect>
                                  </p:childTnLst>
                                </p:cTn>
                              </p:par>
                            </p:childTnLst>
                          </p:cTn>
                        </p:par>
                        <p:par>
                          <p:cTn id="68" fill="hold">
                            <p:stCondLst>
                              <p:cond delay="10000"/>
                            </p:stCondLst>
                            <p:childTnLst>
                              <p:par>
                                <p:cTn id="69" presetID="18" presetClass="entr" presetSubtype="3"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strips(upRight)">
                                      <p:cBhvr>
                                        <p:cTn id="71" dur="500"/>
                                        <p:tgtEl>
                                          <p:spTgt spid="93"/>
                                        </p:tgtEl>
                                      </p:cBhvr>
                                    </p:animEffect>
                                  </p:childTnLst>
                                </p:cTn>
                              </p:par>
                            </p:childTnLst>
                          </p:cTn>
                        </p:par>
                        <p:par>
                          <p:cTn id="72" fill="hold">
                            <p:stCondLst>
                              <p:cond delay="10500"/>
                            </p:stCondLst>
                            <p:childTnLst>
                              <p:par>
                                <p:cTn id="73" presetID="12" presetClass="entr" presetSubtype="4" fill="hold" grpId="0"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slide(fromBottom)">
                                      <p:cBhvr>
                                        <p:cTn id="75" dur="500"/>
                                        <p:tgtEl>
                                          <p:spTgt spid="94"/>
                                        </p:tgtEl>
                                      </p:cBhvr>
                                    </p:animEffect>
                                  </p:childTnLst>
                                </p:cTn>
                              </p:par>
                            </p:childTnLst>
                          </p:cTn>
                        </p:par>
                        <p:par>
                          <p:cTn id="76" fill="hold">
                            <p:stCondLst>
                              <p:cond delay="11000"/>
                            </p:stCondLst>
                            <p:childTnLst>
                              <p:par>
                                <p:cTn id="77" presetID="18" presetClass="entr" presetSubtype="3"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strips(upRight)">
                                      <p:cBhvr>
                                        <p:cTn id="79" dur="500"/>
                                        <p:tgtEl>
                                          <p:spTgt spid="95"/>
                                        </p:tgtEl>
                                      </p:cBhvr>
                                    </p:animEffect>
                                  </p:childTnLst>
                                </p:cTn>
                              </p:par>
                            </p:childTnLst>
                          </p:cTn>
                        </p:par>
                        <p:par>
                          <p:cTn id="80" fill="hold">
                            <p:stCondLst>
                              <p:cond delay="11500"/>
                            </p:stCondLst>
                            <p:childTnLst>
                              <p:par>
                                <p:cTn id="81" presetID="12" presetClass="entr" presetSubtype="4"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slide(fromBottom)">
                                      <p:cBhvr>
                                        <p:cTn id="83" dur="500"/>
                                        <p:tgtEl>
                                          <p:spTgt spid="96"/>
                                        </p:tgtEl>
                                      </p:cBhvr>
                                    </p:animEffect>
                                  </p:childTnLst>
                                </p:cTn>
                              </p:par>
                            </p:childTnLst>
                          </p:cTn>
                        </p:par>
                        <p:par>
                          <p:cTn id="84" fill="hold">
                            <p:stCondLst>
                              <p:cond delay="12000"/>
                            </p:stCondLst>
                            <p:childTnLst>
                              <p:par>
                                <p:cTn id="85" presetID="2" presetClass="entr" presetSubtype="8" accel="50000" decel="50000"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0-#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par>
                                <p:cTn id="89" presetID="2" presetClass="entr" presetSubtype="8" accel="50000" decel="5000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0-#ppt_w/2"/>
                                          </p:val>
                                        </p:tav>
                                        <p:tav tm="100000">
                                          <p:val>
                                            <p:strVal val="#ppt_x"/>
                                          </p:val>
                                        </p:tav>
                                      </p:tavLst>
                                    </p:anim>
                                    <p:anim calcmode="lin" valueType="num">
                                      <p:cBhvr additive="base">
                                        <p:cTn id="92" dur="500" fill="hold"/>
                                        <p:tgtEl>
                                          <p:spTgt spid="65"/>
                                        </p:tgtEl>
                                        <p:attrNameLst>
                                          <p:attrName>ppt_y</p:attrName>
                                        </p:attrNameLst>
                                      </p:cBhvr>
                                      <p:tavLst>
                                        <p:tav tm="0">
                                          <p:val>
                                            <p:strVal val="#ppt_y"/>
                                          </p:val>
                                        </p:tav>
                                        <p:tav tm="100000">
                                          <p:val>
                                            <p:strVal val="#ppt_y"/>
                                          </p:val>
                                        </p:tav>
                                      </p:tavLst>
                                    </p:anim>
                                  </p:childTnLst>
                                </p:cTn>
                              </p:par>
                            </p:childTnLst>
                          </p:cTn>
                        </p:par>
                        <p:par>
                          <p:cTn id="93" fill="hold">
                            <p:stCondLst>
                              <p:cond delay="12500"/>
                            </p:stCondLst>
                            <p:childTnLst>
                              <p:par>
                                <p:cTn id="94" presetID="2" presetClass="entr" presetSubtype="2" accel="50000" decel="50000"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1+#ppt_w/2"/>
                                          </p:val>
                                        </p:tav>
                                        <p:tav tm="100000">
                                          <p:val>
                                            <p:strVal val="#ppt_x"/>
                                          </p:val>
                                        </p:tav>
                                      </p:tavLst>
                                    </p:anim>
                                    <p:anim calcmode="lin" valueType="num">
                                      <p:cBhvr additive="base">
                                        <p:cTn id="97" dur="500" fill="hold"/>
                                        <p:tgtEl>
                                          <p:spTgt spid="53"/>
                                        </p:tgtEl>
                                        <p:attrNameLst>
                                          <p:attrName>ppt_y</p:attrName>
                                        </p:attrNameLst>
                                      </p:cBhvr>
                                      <p:tavLst>
                                        <p:tav tm="0">
                                          <p:val>
                                            <p:strVal val="#ppt_y"/>
                                          </p:val>
                                        </p:tav>
                                        <p:tav tm="100000">
                                          <p:val>
                                            <p:strVal val="#ppt_y"/>
                                          </p:val>
                                        </p:tav>
                                      </p:tavLst>
                                    </p:anim>
                                  </p:childTnLst>
                                </p:cTn>
                              </p:par>
                              <p:par>
                                <p:cTn id="98" presetID="2" presetClass="entr" presetSubtype="8" accel="50000" decel="5000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500" fill="hold"/>
                                        <p:tgtEl>
                                          <p:spTgt spid="70"/>
                                        </p:tgtEl>
                                        <p:attrNameLst>
                                          <p:attrName>ppt_x</p:attrName>
                                        </p:attrNameLst>
                                      </p:cBhvr>
                                      <p:tavLst>
                                        <p:tav tm="0">
                                          <p:val>
                                            <p:strVal val="0-#ppt_w/2"/>
                                          </p:val>
                                        </p:tav>
                                        <p:tav tm="100000">
                                          <p:val>
                                            <p:strVal val="#ppt_x"/>
                                          </p:val>
                                        </p:tav>
                                      </p:tavLst>
                                    </p:anim>
                                    <p:anim calcmode="lin" valueType="num">
                                      <p:cBhvr additive="base">
                                        <p:cTn id="101" dur="500" fill="hold"/>
                                        <p:tgtEl>
                                          <p:spTgt spid="70"/>
                                        </p:tgtEl>
                                        <p:attrNameLst>
                                          <p:attrName>ppt_y</p:attrName>
                                        </p:attrNameLst>
                                      </p:cBhvr>
                                      <p:tavLst>
                                        <p:tav tm="0">
                                          <p:val>
                                            <p:strVal val="#ppt_y"/>
                                          </p:val>
                                        </p:tav>
                                        <p:tav tm="100000">
                                          <p:val>
                                            <p:strVal val="#ppt_y"/>
                                          </p:val>
                                        </p:tav>
                                      </p:tavLst>
                                    </p:anim>
                                  </p:childTnLst>
                                </p:cTn>
                              </p:par>
                            </p:childTnLst>
                          </p:cTn>
                        </p:par>
                        <p:par>
                          <p:cTn id="102" fill="hold">
                            <p:stCondLst>
                              <p:cond delay="13000"/>
                            </p:stCondLst>
                            <p:childTnLst>
                              <p:par>
                                <p:cTn id="103" presetID="2" presetClass="entr" presetSubtype="2" accel="50000" decel="50000" fill="hold" nodeType="after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1+#ppt_w/2"/>
                                          </p:val>
                                        </p:tav>
                                        <p:tav tm="100000">
                                          <p:val>
                                            <p:strVal val="#ppt_x"/>
                                          </p:val>
                                        </p:tav>
                                      </p:tavLst>
                                    </p:anim>
                                    <p:anim calcmode="lin" valueType="num">
                                      <p:cBhvr additive="base">
                                        <p:cTn id="106" dur="500" fill="hold"/>
                                        <p:tgtEl>
                                          <p:spTgt spid="58"/>
                                        </p:tgtEl>
                                        <p:attrNameLst>
                                          <p:attrName>ppt_y</p:attrName>
                                        </p:attrNameLst>
                                      </p:cBhvr>
                                      <p:tavLst>
                                        <p:tav tm="0">
                                          <p:val>
                                            <p:strVal val="#ppt_y"/>
                                          </p:val>
                                        </p:tav>
                                        <p:tav tm="100000">
                                          <p:val>
                                            <p:strVal val="#ppt_y"/>
                                          </p:val>
                                        </p:tav>
                                      </p:tavLst>
                                    </p:anim>
                                  </p:childTnLst>
                                </p:cTn>
                              </p:par>
                              <p:par>
                                <p:cTn id="107" presetID="2" presetClass="entr" presetSubtype="8" accel="50000" decel="5000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0-#ppt_w/2"/>
                                          </p:val>
                                        </p:tav>
                                        <p:tav tm="100000">
                                          <p:val>
                                            <p:strVal val="#ppt_x"/>
                                          </p:val>
                                        </p:tav>
                                      </p:tavLst>
                                    </p:anim>
                                    <p:anim calcmode="lin" valueType="num">
                                      <p:cBhvr additive="base">
                                        <p:cTn id="110"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8" grpId="0"/>
      <p:bldP spid="83" grpId="0"/>
      <p:bldP spid="87" grpId="0"/>
      <p:bldP spid="89" grpId="0"/>
      <p:bldP spid="94" grpId="0"/>
      <p:bldP spid="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5"/>
          <p:cNvSpPr>
            <a:spLocks noChangeArrowheads="1"/>
          </p:cNvSpPr>
          <p:nvPr/>
        </p:nvSpPr>
        <p:spPr bwMode="auto">
          <a:xfrm>
            <a:off x="1303508" y="2051844"/>
            <a:ext cx="1521818" cy="1522413"/>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1422" tIns="45711" rIns="91422" bIns="45711"/>
          <a:lstStyle/>
          <a:p>
            <a:endParaRPr lang="id-ID"/>
          </a:p>
        </p:txBody>
      </p:sp>
      <p:grpSp>
        <p:nvGrpSpPr>
          <p:cNvPr id="25" name="Group 24"/>
          <p:cNvGrpSpPr/>
          <p:nvPr/>
        </p:nvGrpSpPr>
        <p:grpSpPr bwMode="auto">
          <a:xfrm>
            <a:off x="1130448" y="1878014"/>
            <a:ext cx="1867937" cy="1868487"/>
            <a:chOff x="1119258" y="2257147"/>
            <a:chExt cx="1868076" cy="1868076"/>
          </a:xfrm>
        </p:grpSpPr>
        <p:sp>
          <p:nvSpPr>
            <p:cNvPr id="136253" name="Freeform 6"/>
            <p:cNvSpPr/>
            <p:nvPr/>
          </p:nvSpPr>
          <p:spPr bwMode="auto">
            <a:xfrm>
              <a:off x="2495041" y="2394505"/>
              <a:ext cx="356034" cy="354935"/>
            </a:xfrm>
            <a:custGeom>
              <a:avLst/>
              <a:gdLst>
                <a:gd name="T0" fmla="*/ 612368160 w 207"/>
                <a:gd name="T1" fmla="*/ 537330238 h 206"/>
                <a:gd name="T2" fmla="*/ 76915384 w 207"/>
                <a:gd name="T3" fmla="*/ 0 h 206"/>
                <a:gd name="T4" fmla="*/ 0 w 207"/>
                <a:gd name="T5" fmla="*/ 130621249 h 206"/>
                <a:gd name="T6" fmla="*/ 482202474 w 207"/>
                <a:gd name="T7" fmla="*/ 611547836 h 206"/>
                <a:gd name="T8" fmla="*/ 612368160 w 207"/>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4" name="Freeform 7"/>
            <p:cNvSpPr/>
            <p:nvPr/>
          </p:nvSpPr>
          <p:spPr bwMode="auto">
            <a:xfrm>
              <a:off x="2075273" y="2257147"/>
              <a:ext cx="427460" cy="191203"/>
            </a:xfrm>
            <a:custGeom>
              <a:avLst/>
              <a:gdLst>
                <a:gd name="T0" fmla="*/ 0 w 248"/>
                <a:gd name="T1" fmla="*/ 0 h 111"/>
                <a:gd name="T2" fmla="*/ 0 w 248"/>
                <a:gd name="T3" fmla="*/ 151325978 h 111"/>
                <a:gd name="T4" fmla="*/ 659539755 w 248"/>
                <a:gd name="T5" fmla="*/ 329356642 h 111"/>
                <a:gd name="T6" fmla="*/ 736782466 w 248"/>
                <a:gd name="T7" fmla="*/ 198801166 h 111"/>
                <a:gd name="T8" fmla="*/ 0 w 248"/>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5" name="Freeform 8"/>
            <p:cNvSpPr/>
            <p:nvPr/>
          </p:nvSpPr>
          <p:spPr bwMode="auto">
            <a:xfrm>
              <a:off x="2796131" y="2743946"/>
              <a:ext cx="191203" cy="425262"/>
            </a:xfrm>
            <a:custGeom>
              <a:avLst/>
              <a:gdLst>
                <a:gd name="T0" fmla="*/ 133523428 w 111"/>
                <a:gd name="T1" fmla="*/ 0 h 247"/>
                <a:gd name="T2" fmla="*/ 0 w 111"/>
                <a:gd name="T3" fmla="*/ 77070559 h 247"/>
                <a:gd name="T4" fmla="*/ 178030664 w 111"/>
                <a:gd name="T5" fmla="*/ 732177201 h 247"/>
                <a:gd name="T6" fmla="*/ 329356642 w 111"/>
                <a:gd name="T7" fmla="*/ 732177201 h 247"/>
                <a:gd name="T8" fmla="*/ 133523428 w 111"/>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6" name="Freeform 9"/>
            <p:cNvSpPr/>
            <p:nvPr/>
          </p:nvSpPr>
          <p:spPr bwMode="auto">
            <a:xfrm>
              <a:off x="2796131" y="3213162"/>
              <a:ext cx="191203" cy="427460"/>
            </a:xfrm>
            <a:custGeom>
              <a:avLst/>
              <a:gdLst>
                <a:gd name="T0" fmla="*/ 178030664 w 111"/>
                <a:gd name="T1" fmla="*/ 0 h 248"/>
                <a:gd name="T2" fmla="*/ 0 w 111"/>
                <a:gd name="T3" fmla="*/ 659539755 h 248"/>
                <a:gd name="T4" fmla="*/ 133523428 w 111"/>
                <a:gd name="T5" fmla="*/ 736782466 h 248"/>
                <a:gd name="T6" fmla="*/ 329356642 w 111"/>
                <a:gd name="T7" fmla="*/ 0 h 248"/>
                <a:gd name="T8" fmla="*/ 178030664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7" name="Freeform 10"/>
            <p:cNvSpPr/>
            <p:nvPr/>
          </p:nvSpPr>
          <p:spPr bwMode="auto">
            <a:xfrm>
              <a:off x="2495041" y="3632930"/>
              <a:ext cx="356034" cy="356034"/>
            </a:xfrm>
            <a:custGeom>
              <a:avLst/>
              <a:gdLst>
                <a:gd name="T0" fmla="*/ 612368160 w 207"/>
                <a:gd name="T1" fmla="*/ 76915384 h 207"/>
                <a:gd name="T2" fmla="*/ 482202474 w 207"/>
                <a:gd name="T3" fmla="*/ 0 h 207"/>
                <a:gd name="T4" fmla="*/ 0 w 207"/>
                <a:gd name="T5" fmla="*/ 482202474 h 207"/>
                <a:gd name="T6" fmla="*/ 76915384 w 207"/>
                <a:gd name="T7" fmla="*/ 612368160 h 207"/>
                <a:gd name="T8" fmla="*/ 612368160 w 207"/>
                <a:gd name="T9" fmla="*/ 7691538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8" name="Freeform 11"/>
            <p:cNvSpPr/>
            <p:nvPr/>
          </p:nvSpPr>
          <p:spPr bwMode="auto">
            <a:xfrm>
              <a:off x="2075273" y="3936217"/>
              <a:ext cx="427460" cy="189006"/>
            </a:xfrm>
            <a:custGeom>
              <a:avLst/>
              <a:gdLst>
                <a:gd name="T0" fmla="*/ 736782466 w 248"/>
                <a:gd name="T1" fmla="*/ 129902106 h 110"/>
                <a:gd name="T2" fmla="*/ 659539755 w 248"/>
                <a:gd name="T3" fmla="*/ 0 h 110"/>
                <a:gd name="T4" fmla="*/ 0 w 248"/>
                <a:gd name="T5" fmla="*/ 174187930 h 110"/>
                <a:gd name="T6" fmla="*/ 0 w 248"/>
                <a:gd name="T7" fmla="*/ 324756982 h 110"/>
                <a:gd name="T8" fmla="*/ 736782466 w 248"/>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Freeform 12"/>
            <p:cNvSpPr/>
            <p:nvPr/>
          </p:nvSpPr>
          <p:spPr bwMode="auto">
            <a:xfrm>
              <a:off x="1605927" y="3936352"/>
              <a:ext cx="425537" cy="188871"/>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1">
                <a:lumMod val="75000"/>
                <a:alpha val="24000"/>
              </a:schemeClr>
            </a:solidFill>
            <a:ln>
              <a:noFill/>
            </a:ln>
          </p:spPr>
          <p:txBody>
            <a:bodyPr/>
            <a:lstStyle/>
            <a:p>
              <a:pPr defTabSz="913765">
                <a:defRPr/>
              </a:pPr>
              <a:endParaRPr lang="id-ID">
                <a:latin typeface="+mn-lt"/>
                <a:ea typeface="+mn-ea"/>
              </a:endParaRPr>
            </a:p>
          </p:txBody>
        </p:sp>
        <p:sp>
          <p:nvSpPr>
            <p:cNvPr id="33" name="Freeform 13"/>
            <p:cNvSpPr/>
            <p:nvPr/>
          </p:nvSpPr>
          <p:spPr bwMode="auto">
            <a:xfrm>
              <a:off x="1256605" y="3633206"/>
              <a:ext cx="354879" cy="355522"/>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1">
                <a:lumMod val="75000"/>
                <a:alpha val="24000"/>
              </a:schemeClr>
            </a:solidFill>
            <a:ln>
              <a:noFill/>
            </a:ln>
          </p:spPr>
          <p:txBody>
            <a:bodyPr/>
            <a:lstStyle/>
            <a:p>
              <a:pPr defTabSz="913765">
                <a:defRPr/>
              </a:pPr>
              <a:endParaRPr lang="id-ID">
                <a:latin typeface="+mn-lt"/>
                <a:ea typeface="+mn-ea"/>
              </a:endParaRPr>
            </a:p>
          </p:txBody>
        </p:sp>
        <p:sp>
          <p:nvSpPr>
            <p:cNvPr id="34" name="Freeform 14"/>
            <p:cNvSpPr/>
            <p:nvPr/>
          </p:nvSpPr>
          <p:spPr bwMode="auto">
            <a:xfrm>
              <a:off x="1119258" y="3213405"/>
              <a:ext cx="191333" cy="426943"/>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1">
                <a:lumMod val="75000"/>
                <a:alpha val="24000"/>
              </a:schemeClr>
            </a:solidFill>
            <a:ln>
              <a:noFill/>
            </a:ln>
          </p:spPr>
          <p:txBody>
            <a:bodyPr/>
            <a:lstStyle/>
            <a:p>
              <a:pPr defTabSz="913765">
                <a:defRPr/>
              </a:pPr>
              <a:endParaRPr lang="id-ID">
                <a:latin typeface="+mn-lt"/>
                <a:ea typeface="+mn-ea"/>
              </a:endParaRPr>
            </a:p>
          </p:txBody>
        </p:sp>
        <p:sp>
          <p:nvSpPr>
            <p:cNvPr id="35" name="Freeform 15"/>
            <p:cNvSpPr/>
            <p:nvPr/>
          </p:nvSpPr>
          <p:spPr bwMode="auto">
            <a:xfrm>
              <a:off x="1119258" y="2743609"/>
              <a:ext cx="191333" cy="425356"/>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1">
                <a:lumMod val="75000"/>
                <a:alpha val="25000"/>
              </a:schemeClr>
            </a:solidFill>
            <a:ln>
              <a:noFill/>
            </a:ln>
          </p:spPr>
          <p:txBody>
            <a:bodyPr/>
            <a:lstStyle/>
            <a:p>
              <a:pPr defTabSz="913765">
                <a:defRPr/>
              </a:pPr>
              <a:endParaRPr lang="id-ID">
                <a:latin typeface="+mn-lt"/>
                <a:ea typeface="+mn-ea"/>
              </a:endParaRPr>
            </a:p>
          </p:txBody>
        </p:sp>
        <p:sp>
          <p:nvSpPr>
            <p:cNvPr id="36" name="Freeform 16"/>
            <p:cNvSpPr/>
            <p:nvPr/>
          </p:nvSpPr>
          <p:spPr bwMode="auto">
            <a:xfrm>
              <a:off x="1256605" y="2394436"/>
              <a:ext cx="354879" cy="354728"/>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1">
                <a:lumMod val="75000"/>
                <a:alpha val="25000"/>
              </a:schemeClr>
            </a:solidFill>
            <a:ln>
              <a:noFill/>
            </a:ln>
          </p:spPr>
          <p:txBody>
            <a:bodyPr/>
            <a:lstStyle/>
            <a:p>
              <a:pPr defTabSz="913765">
                <a:defRPr/>
              </a:pPr>
              <a:endParaRPr lang="id-ID">
                <a:latin typeface="+mn-lt"/>
                <a:ea typeface="+mn-ea"/>
              </a:endParaRPr>
            </a:p>
          </p:txBody>
        </p:sp>
        <p:sp>
          <p:nvSpPr>
            <p:cNvPr id="37" name="Freeform 17"/>
            <p:cNvSpPr/>
            <p:nvPr/>
          </p:nvSpPr>
          <p:spPr bwMode="auto">
            <a:xfrm>
              <a:off x="1605927" y="2257147"/>
              <a:ext cx="425537" cy="191252"/>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1">
                <a:lumMod val="75000"/>
                <a:alpha val="25000"/>
              </a:schemeClr>
            </a:solidFill>
            <a:ln>
              <a:noFill/>
            </a:ln>
          </p:spPr>
          <p:txBody>
            <a:bodyPr/>
            <a:lstStyle/>
            <a:p>
              <a:pPr defTabSz="913765">
                <a:defRPr/>
              </a:pPr>
              <a:endParaRPr lang="id-ID">
                <a:latin typeface="+mn-lt"/>
                <a:ea typeface="+mn-ea"/>
              </a:endParaRPr>
            </a:p>
          </p:txBody>
        </p:sp>
      </p:grpSp>
      <p:sp>
        <p:nvSpPr>
          <p:cNvPr id="38" name="Oval 5"/>
          <p:cNvSpPr>
            <a:spLocks noChangeArrowheads="1"/>
          </p:cNvSpPr>
          <p:nvPr/>
        </p:nvSpPr>
        <p:spPr bwMode="auto">
          <a:xfrm>
            <a:off x="3984351" y="2051844"/>
            <a:ext cx="1521817" cy="1522413"/>
          </a:xfrm>
          <a:prstGeom prst="ellipse">
            <a:avLst/>
          </a:prstGeom>
          <a:solidFill>
            <a:schemeClr val="accent3"/>
          </a:solidFill>
          <a:ln>
            <a:noFill/>
          </a:ln>
        </p:spPr>
        <p:txBody>
          <a:bodyPr lIns="91422" tIns="45711" rIns="91422" bIns="45711"/>
          <a:lstStyle/>
          <a:p>
            <a:endParaRPr lang="id-ID"/>
          </a:p>
        </p:txBody>
      </p:sp>
      <p:grpSp>
        <p:nvGrpSpPr>
          <p:cNvPr id="39" name="Group 38"/>
          <p:cNvGrpSpPr/>
          <p:nvPr/>
        </p:nvGrpSpPr>
        <p:grpSpPr bwMode="auto">
          <a:xfrm>
            <a:off x="3810498" y="1878014"/>
            <a:ext cx="1867937" cy="1868487"/>
            <a:chOff x="3800237" y="2257147"/>
            <a:chExt cx="1868076" cy="1868076"/>
          </a:xfrm>
        </p:grpSpPr>
        <p:sp>
          <p:nvSpPr>
            <p:cNvPr id="44" name="Freeform 6"/>
            <p:cNvSpPr/>
            <p:nvPr/>
          </p:nvSpPr>
          <p:spPr bwMode="auto">
            <a:xfrm>
              <a:off x="5176087" y="2394436"/>
              <a:ext cx="355673" cy="354728"/>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a:lstStyle/>
            <a:p>
              <a:pPr defTabSz="913765">
                <a:defRPr/>
              </a:pPr>
              <a:endParaRPr lang="id-ID">
                <a:latin typeface="+mn-lt"/>
                <a:ea typeface="+mn-ea"/>
              </a:endParaRPr>
            </a:p>
          </p:txBody>
        </p:sp>
        <p:sp>
          <p:nvSpPr>
            <p:cNvPr id="45" name="Freeform 7"/>
            <p:cNvSpPr/>
            <p:nvPr/>
          </p:nvSpPr>
          <p:spPr bwMode="auto">
            <a:xfrm>
              <a:off x="4756107" y="2257147"/>
              <a:ext cx="427919" cy="191252"/>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a:lstStyle/>
            <a:p>
              <a:pPr defTabSz="913765">
                <a:defRPr/>
              </a:pPr>
              <a:endParaRPr lang="id-ID">
                <a:latin typeface="+mn-lt"/>
                <a:ea typeface="+mn-ea"/>
              </a:endParaRPr>
            </a:p>
          </p:txBody>
        </p:sp>
        <p:sp>
          <p:nvSpPr>
            <p:cNvPr id="46" name="Freeform 8"/>
            <p:cNvSpPr/>
            <p:nvPr/>
          </p:nvSpPr>
          <p:spPr bwMode="auto">
            <a:xfrm>
              <a:off x="5476980" y="2743609"/>
              <a:ext cx="191333" cy="425356"/>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a:lstStyle/>
            <a:p>
              <a:pPr defTabSz="913765">
                <a:defRPr/>
              </a:pPr>
              <a:endParaRPr lang="id-ID">
                <a:latin typeface="+mn-lt"/>
                <a:ea typeface="+mn-ea"/>
              </a:endParaRPr>
            </a:p>
          </p:txBody>
        </p:sp>
        <p:sp>
          <p:nvSpPr>
            <p:cNvPr id="47" name="Freeform 9"/>
            <p:cNvSpPr/>
            <p:nvPr/>
          </p:nvSpPr>
          <p:spPr bwMode="auto">
            <a:xfrm>
              <a:off x="5476980" y="3213405"/>
              <a:ext cx="191333" cy="426943"/>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3"/>
            </a:solidFill>
            <a:ln>
              <a:noFill/>
            </a:ln>
          </p:spPr>
          <p:txBody>
            <a:bodyPr/>
            <a:lstStyle/>
            <a:p>
              <a:pPr defTabSz="913765">
                <a:defRPr/>
              </a:pPr>
              <a:endParaRPr lang="id-ID">
                <a:latin typeface="+mn-lt"/>
                <a:ea typeface="+mn-ea"/>
              </a:endParaRPr>
            </a:p>
          </p:txBody>
        </p:sp>
        <p:sp>
          <p:nvSpPr>
            <p:cNvPr id="50" name="Freeform 10"/>
            <p:cNvSpPr/>
            <p:nvPr/>
          </p:nvSpPr>
          <p:spPr bwMode="auto">
            <a:xfrm>
              <a:off x="5176087" y="3633206"/>
              <a:ext cx="355673" cy="355522"/>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3"/>
            </a:solidFill>
            <a:ln>
              <a:noFill/>
            </a:ln>
          </p:spPr>
          <p:txBody>
            <a:bodyPr/>
            <a:lstStyle/>
            <a:p>
              <a:pPr defTabSz="913765">
                <a:defRPr/>
              </a:pPr>
              <a:endParaRPr lang="id-ID">
                <a:latin typeface="+mn-lt"/>
                <a:ea typeface="+mn-ea"/>
              </a:endParaRPr>
            </a:p>
          </p:txBody>
        </p:sp>
        <p:sp>
          <p:nvSpPr>
            <p:cNvPr id="51" name="Freeform 11"/>
            <p:cNvSpPr/>
            <p:nvPr/>
          </p:nvSpPr>
          <p:spPr bwMode="auto">
            <a:xfrm>
              <a:off x="4756107" y="3936352"/>
              <a:ext cx="427919" cy="188871"/>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3"/>
            </a:solidFill>
            <a:ln>
              <a:noFill/>
            </a:ln>
          </p:spPr>
          <p:txBody>
            <a:bodyPr/>
            <a:lstStyle/>
            <a:p>
              <a:pPr defTabSz="913765">
                <a:defRPr/>
              </a:pPr>
              <a:endParaRPr lang="id-ID">
                <a:latin typeface="+mn-lt"/>
                <a:ea typeface="+mn-ea"/>
              </a:endParaRPr>
            </a:p>
          </p:txBody>
        </p:sp>
        <p:sp>
          <p:nvSpPr>
            <p:cNvPr id="52" name="Freeform 12"/>
            <p:cNvSpPr/>
            <p:nvPr/>
          </p:nvSpPr>
          <p:spPr bwMode="auto">
            <a:xfrm>
              <a:off x="4286906" y="3936352"/>
              <a:ext cx="425537" cy="188871"/>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3"/>
            </a:solidFill>
            <a:ln>
              <a:noFill/>
            </a:ln>
          </p:spPr>
          <p:txBody>
            <a:bodyPr/>
            <a:lstStyle/>
            <a:p>
              <a:pPr defTabSz="913765">
                <a:defRPr/>
              </a:pPr>
              <a:endParaRPr lang="id-ID">
                <a:latin typeface="+mn-lt"/>
                <a:ea typeface="+mn-ea"/>
              </a:endParaRPr>
            </a:p>
          </p:txBody>
        </p:sp>
        <p:sp>
          <p:nvSpPr>
            <p:cNvPr id="53" name="Freeform 13"/>
            <p:cNvSpPr/>
            <p:nvPr/>
          </p:nvSpPr>
          <p:spPr bwMode="auto">
            <a:xfrm>
              <a:off x="3937584" y="3633206"/>
              <a:ext cx="354879" cy="355522"/>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3"/>
            </a:solidFill>
            <a:ln>
              <a:noFill/>
            </a:ln>
          </p:spPr>
          <p:txBody>
            <a:bodyPr/>
            <a:lstStyle/>
            <a:p>
              <a:pPr defTabSz="913765">
                <a:defRPr/>
              </a:pPr>
              <a:endParaRPr lang="id-ID">
                <a:latin typeface="+mn-lt"/>
                <a:ea typeface="+mn-ea"/>
              </a:endParaRPr>
            </a:p>
          </p:txBody>
        </p:sp>
        <p:sp>
          <p:nvSpPr>
            <p:cNvPr id="54" name="Freeform 14"/>
            <p:cNvSpPr/>
            <p:nvPr/>
          </p:nvSpPr>
          <p:spPr bwMode="auto">
            <a:xfrm>
              <a:off x="3800237" y="3213405"/>
              <a:ext cx="191333" cy="426943"/>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3"/>
            </a:solidFill>
            <a:ln>
              <a:noFill/>
            </a:ln>
          </p:spPr>
          <p:txBody>
            <a:bodyPr/>
            <a:lstStyle/>
            <a:p>
              <a:pPr defTabSz="913765">
                <a:defRPr/>
              </a:pPr>
              <a:endParaRPr lang="id-ID">
                <a:latin typeface="+mn-lt"/>
                <a:ea typeface="+mn-ea"/>
              </a:endParaRPr>
            </a:p>
          </p:txBody>
        </p:sp>
        <p:sp>
          <p:nvSpPr>
            <p:cNvPr id="55" name="Freeform 15"/>
            <p:cNvSpPr/>
            <p:nvPr/>
          </p:nvSpPr>
          <p:spPr bwMode="auto">
            <a:xfrm>
              <a:off x="3800237" y="2743609"/>
              <a:ext cx="191333" cy="425356"/>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3"/>
            </a:solidFill>
            <a:ln>
              <a:noFill/>
            </a:ln>
          </p:spPr>
          <p:txBody>
            <a:bodyPr/>
            <a:lstStyle/>
            <a:p>
              <a:pPr defTabSz="913765">
                <a:defRPr/>
              </a:pPr>
              <a:endParaRPr lang="id-ID">
                <a:latin typeface="+mn-lt"/>
                <a:ea typeface="+mn-ea"/>
              </a:endParaRPr>
            </a:p>
          </p:txBody>
        </p:sp>
        <p:sp>
          <p:nvSpPr>
            <p:cNvPr id="56" name="Freeform 16"/>
            <p:cNvSpPr/>
            <p:nvPr/>
          </p:nvSpPr>
          <p:spPr bwMode="auto">
            <a:xfrm>
              <a:off x="3937584" y="2394436"/>
              <a:ext cx="354879" cy="354728"/>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3">
                <a:alpha val="25000"/>
              </a:schemeClr>
            </a:solidFill>
            <a:ln>
              <a:noFill/>
            </a:ln>
          </p:spPr>
          <p:txBody>
            <a:bodyPr/>
            <a:lstStyle/>
            <a:p>
              <a:pPr defTabSz="913765">
                <a:defRPr/>
              </a:pPr>
              <a:endParaRPr lang="id-ID">
                <a:latin typeface="+mn-lt"/>
                <a:ea typeface="+mn-ea"/>
              </a:endParaRPr>
            </a:p>
          </p:txBody>
        </p:sp>
        <p:sp>
          <p:nvSpPr>
            <p:cNvPr id="58" name="Freeform 17"/>
            <p:cNvSpPr/>
            <p:nvPr/>
          </p:nvSpPr>
          <p:spPr bwMode="auto">
            <a:xfrm>
              <a:off x="4286906" y="2257147"/>
              <a:ext cx="425537" cy="191252"/>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3">
                <a:alpha val="25000"/>
              </a:schemeClr>
            </a:solidFill>
            <a:ln>
              <a:noFill/>
            </a:ln>
          </p:spPr>
          <p:txBody>
            <a:bodyPr/>
            <a:lstStyle/>
            <a:p>
              <a:pPr defTabSz="913765">
                <a:defRPr/>
              </a:pPr>
              <a:endParaRPr lang="id-ID">
                <a:latin typeface="+mn-lt"/>
                <a:ea typeface="+mn-ea"/>
              </a:endParaRPr>
            </a:p>
          </p:txBody>
        </p:sp>
      </p:grpSp>
      <p:sp>
        <p:nvSpPr>
          <p:cNvPr id="59" name="Oval 5"/>
          <p:cNvSpPr>
            <a:spLocks noChangeArrowheads="1"/>
          </p:cNvSpPr>
          <p:nvPr/>
        </p:nvSpPr>
        <p:spPr bwMode="auto">
          <a:xfrm>
            <a:off x="6730289" y="2051844"/>
            <a:ext cx="1521818" cy="152241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91422" tIns="45711" rIns="91422" bIns="45711"/>
          <a:lstStyle/>
          <a:p>
            <a:endParaRPr lang="id-ID"/>
          </a:p>
        </p:txBody>
      </p:sp>
      <p:grpSp>
        <p:nvGrpSpPr>
          <p:cNvPr id="62" name="Group 61"/>
          <p:cNvGrpSpPr/>
          <p:nvPr/>
        </p:nvGrpSpPr>
        <p:grpSpPr bwMode="auto">
          <a:xfrm>
            <a:off x="6556436" y="1878014"/>
            <a:ext cx="1867937" cy="1868487"/>
            <a:chOff x="6546413" y="2257147"/>
            <a:chExt cx="1868076" cy="1868076"/>
          </a:xfrm>
        </p:grpSpPr>
        <p:sp>
          <p:nvSpPr>
            <p:cNvPr id="136229" name="Freeform 6"/>
            <p:cNvSpPr/>
            <p:nvPr/>
          </p:nvSpPr>
          <p:spPr bwMode="auto">
            <a:xfrm>
              <a:off x="7922196" y="2394505"/>
              <a:ext cx="356034" cy="354935"/>
            </a:xfrm>
            <a:custGeom>
              <a:avLst/>
              <a:gdLst>
                <a:gd name="T0" fmla="*/ 612368160 w 207"/>
                <a:gd name="T1" fmla="*/ 537330238 h 206"/>
                <a:gd name="T2" fmla="*/ 76915384 w 207"/>
                <a:gd name="T3" fmla="*/ 0 h 206"/>
                <a:gd name="T4" fmla="*/ 0 w 207"/>
                <a:gd name="T5" fmla="*/ 130621249 h 206"/>
                <a:gd name="T6" fmla="*/ 482202474 w 207"/>
                <a:gd name="T7" fmla="*/ 611547836 h 206"/>
                <a:gd name="T8" fmla="*/ 612368160 w 207"/>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0" name="Freeform 7"/>
            <p:cNvSpPr/>
            <p:nvPr/>
          </p:nvSpPr>
          <p:spPr bwMode="auto">
            <a:xfrm>
              <a:off x="7502428" y="2257147"/>
              <a:ext cx="427460" cy="191203"/>
            </a:xfrm>
            <a:custGeom>
              <a:avLst/>
              <a:gdLst>
                <a:gd name="T0" fmla="*/ 0 w 248"/>
                <a:gd name="T1" fmla="*/ 0 h 111"/>
                <a:gd name="T2" fmla="*/ 0 w 248"/>
                <a:gd name="T3" fmla="*/ 151325978 h 111"/>
                <a:gd name="T4" fmla="*/ 659539755 w 248"/>
                <a:gd name="T5" fmla="*/ 329356642 h 111"/>
                <a:gd name="T6" fmla="*/ 736782466 w 248"/>
                <a:gd name="T7" fmla="*/ 198801166 h 111"/>
                <a:gd name="T8" fmla="*/ 0 w 248"/>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1" name="Freeform 8"/>
            <p:cNvSpPr/>
            <p:nvPr/>
          </p:nvSpPr>
          <p:spPr bwMode="auto">
            <a:xfrm>
              <a:off x="8223286" y="2743946"/>
              <a:ext cx="191203" cy="425262"/>
            </a:xfrm>
            <a:custGeom>
              <a:avLst/>
              <a:gdLst>
                <a:gd name="T0" fmla="*/ 133523428 w 111"/>
                <a:gd name="T1" fmla="*/ 0 h 247"/>
                <a:gd name="T2" fmla="*/ 0 w 111"/>
                <a:gd name="T3" fmla="*/ 77070559 h 247"/>
                <a:gd name="T4" fmla="*/ 178030664 w 111"/>
                <a:gd name="T5" fmla="*/ 732177201 h 247"/>
                <a:gd name="T6" fmla="*/ 329356642 w 111"/>
                <a:gd name="T7" fmla="*/ 732177201 h 247"/>
                <a:gd name="T8" fmla="*/ 133523428 w 111"/>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2" name="Freeform 9"/>
            <p:cNvSpPr/>
            <p:nvPr/>
          </p:nvSpPr>
          <p:spPr bwMode="auto">
            <a:xfrm>
              <a:off x="8223286" y="3213162"/>
              <a:ext cx="191203" cy="427460"/>
            </a:xfrm>
            <a:custGeom>
              <a:avLst/>
              <a:gdLst>
                <a:gd name="T0" fmla="*/ 178030664 w 111"/>
                <a:gd name="T1" fmla="*/ 0 h 248"/>
                <a:gd name="T2" fmla="*/ 0 w 111"/>
                <a:gd name="T3" fmla="*/ 659539755 h 248"/>
                <a:gd name="T4" fmla="*/ 133523428 w 111"/>
                <a:gd name="T5" fmla="*/ 736782466 h 248"/>
                <a:gd name="T6" fmla="*/ 329356642 w 111"/>
                <a:gd name="T7" fmla="*/ 0 h 248"/>
                <a:gd name="T8" fmla="*/ 178030664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3" name="Freeform 10"/>
            <p:cNvSpPr/>
            <p:nvPr/>
          </p:nvSpPr>
          <p:spPr bwMode="auto">
            <a:xfrm>
              <a:off x="7922196" y="3632930"/>
              <a:ext cx="356034" cy="356034"/>
            </a:xfrm>
            <a:custGeom>
              <a:avLst/>
              <a:gdLst>
                <a:gd name="T0" fmla="*/ 612368160 w 207"/>
                <a:gd name="T1" fmla="*/ 76915384 h 207"/>
                <a:gd name="T2" fmla="*/ 482202474 w 207"/>
                <a:gd name="T3" fmla="*/ 0 h 207"/>
                <a:gd name="T4" fmla="*/ 0 w 207"/>
                <a:gd name="T5" fmla="*/ 482202474 h 207"/>
                <a:gd name="T6" fmla="*/ 76915384 w 207"/>
                <a:gd name="T7" fmla="*/ 612368160 h 207"/>
                <a:gd name="T8" fmla="*/ 612368160 w 207"/>
                <a:gd name="T9" fmla="*/ 7691538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4" name="Freeform 11"/>
            <p:cNvSpPr/>
            <p:nvPr/>
          </p:nvSpPr>
          <p:spPr bwMode="auto">
            <a:xfrm>
              <a:off x="7502428" y="3936217"/>
              <a:ext cx="427460" cy="189006"/>
            </a:xfrm>
            <a:custGeom>
              <a:avLst/>
              <a:gdLst>
                <a:gd name="T0" fmla="*/ 736782466 w 248"/>
                <a:gd name="T1" fmla="*/ 129902106 h 110"/>
                <a:gd name="T2" fmla="*/ 659539755 w 248"/>
                <a:gd name="T3" fmla="*/ 0 h 110"/>
                <a:gd name="T4" fmla="*/ 0 w 248"/>
                <a:gd name="T5" fmla="*/ 174187930 h 110"/>
                <a:gd name="T6" fmla="*/ 0 w 248"/>
                <a:gd name="T7" fmla="*/ 324756982 h 110"/>
                <a:gd name="T8" fmla="*/ 736782466 w 248"/>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5" name="Freeform 12"/>
            <p:cNvSpPr/>
            <p:nvPr/>
          </p:nvSpPr>
          <p:spPr bwMode="auto">
            <a:xfrm>
              <a:off x="7033212" y="3936217"/>
              <a:ext cx="425262" cy="189006"/>
            </a:xfrm>
            <a:custGeom>
              <a:avLst/>
              <a:gdLst>
                <a:gd name="T0" fmla="*/ 0 w 247"/>
                <a:gd name="T1" fmla="*/ 129902106 h 110"/>
                <a:gd name="T2" fmla="*/ 732177201 w 247"/>
                <a:gd name="T3" fmla="*/ 324756982 h 110"/>
                <a:gd name="T4" fmla="*/ 732177201 w 247"/>
                <a:gd name="T5" fmla="*/ 174187930 h 110"/>
                <a:gd name="T6" fmla="*/ 77070559 w 247"/>
                <a:gd name="T7" fmla="*/ 0 h 110"/>
                <a:gd name="T8" fmla="*/ 0 w 247"/>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6" name="Freeform 13"/>
            <p:cNvSpPr/>
            <p:nvPr/>
          </p:nvSpPr>
          <p:spPr bwMode="auto">
            <a:xfrm>
              <a:off x="6683771" y="3632930"/>
              <a:ext cx="354935" cy="356034"/>
            </a:xfrm>
            <a:custGeom>
              <a:avLst/>
              <a:gdLst>
                <a:gd name="T0" fmla="*/ 130621249 w 206"/>
                <a:gd name="T1" fmla="*/ 0 h 207"/>
                <a:gd name="T2" fmla="*/ 0 w 206"/>
                <a:gd name="T3" fmla="*/ 76915384 h 207"/>
                <a:gd name="T4" fmla="*/ 537330238 w 206"/>
                <a:gd name="T5" fmla="*/ 612368160 h 207"/>
                <a:gd name="T6" fmla="*/ 611547836 w 206"/>
                <a:gd name="T7" fmla="*/ 482202474 h 207"/>
                <a:gd name="T8" fmla="*/ 130621249 w 206"/>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7" name="Freeform 14"/>
            <p:cNvSpPr/>
            <p:nvPr/>
          </p:nvSpPr>
          <p:spPr bwMode="auto">
            <a:xfrm>
              <a:off x="6546413" y="3213162"/>
              <a:ext cx="191203" cy="427460"/>
            </a:xfrm>
            <a:custGeom>
              <a:avLst/>
              <a:gdLst>
                <a:gd name="T0" fmla="*/ 0 w 111"/>
                <a:gd name="T1" fmla="*/ 0 h 248"/>
                <a:gd name="T2" fmla="*/ 198801166 w 111"/>
                <a:gd name="T3" fmla="*/ 736782466 h 248"/>
                <a:gd name="T4" fmla="*/ 329356642 w 111"/>
                <a:gd name="T5" fmla="*/ 659539755 h 248"/>
                <a:gd name="T6" fmla="*/ 151325978 w 111"/>
                <a:gd name="T7" fmla="*/ 0 h 248"/>
                <a:gd name="T8" fmla="*/ 0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8" name="Freeform 15"/>
            <p:cNvSpPr/>
            <p:nvPr/>
          </p:nvSpPr>
          <p:spPr bwMode="auto">
            <a:xfrm>
              <a:off x="6546413" y="2743946"/>
              <a:ext cx="191203" cy="425262"/>
            </a:xfrm>
            <a:custGeom>
              <a:avLst/>
              <a:gdLst>
                <a:gd name="T0" fmla="*/ 151325978 w 111"/>
                <a:gd name="T1" fmla="*/ 732177201 h 247"/>
                <a:gd name="T2" fmla="*/ 329356642 w 111"/>
                <a:gd name="T3" fmla="*/ 77070559 h 247"/>
                <a:gd name="T4" fmla="*/ 198801166 w 111"/>
                <a:gd name="T5" fmla="*/ 0 h 247"/>
                <a:gd name="T6" fmla="*/ 0 w 111"/>
                <a:gd name="T7" fmla="*/ 732177201 h 247"/>
                <a:gd name="T8" fmla="*/ 151325978 w 111"/>
                <a:gd name="T9" fmla="*/ 732177201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9" name="Freeform 16"/>
            <p:cNvSpPr/>
            <p:nvPr/>
          </p:nvSpPr>
          <p:spPr bwMode="auto">
            <a:xfrm>
              <a:off x="6683771" y="2394505"/>
              <a:ext cx="354935" cy="354935"/>
            </a:xfrm>
            <a:custGeom>
              <a:avLst/>
              <a:gdLst>
                <a:gd name="T0" fmla="*/ 0 w 206"/>
                <a:gd name="T1" fmla="*/ 537330238 h 206"/>
                <a:gd name="T2" fmla="*/ 130621249 w 206"/>
                <a:gd name="T3" fmla="*/ 611547836 h 206"/>
                <a:gd name="T4" fmla="*/ 611547836 w 206"/>
                <a:gd name="T5" fmla="*/ 130621249 h 206"/>
                <a:gd name="T6" fmla="*/ 537330238 w 206"/>
                <a:gd name="T7" fmla="*/ 0 h 206"/>
                <a:gd name="T8" fmla="*/ 0 w 206"/>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40" name="Freeform 17"/>
            <p:cNvSpPr/>
            <p:nvPr/>
          </p:nvSpPr>
          <p:spPr bwMode="auto">
            <a:xfrm>
              <a:off x="7033212" y="2257147"/>
              <a:ext cx="425262" cy="191203"/>
            </a:xfrm>
            <a:custGeom>
              <a:avLst/>
              <a:gdLst>
                <a:gd name="T0" fmla="*/ 0 w 247"/>
                <a:gd name="T1" fmla="*/ 198801166 h 111"/>
                <a:gd name="T2" fmla="*/ 74107499 w 247"/>
                <a:gd name="T3" fmla="*/ 329356642 h 111"/>
                <a:gd name="T4" fmla="*/ 732177201 w 247"/>
                <a:gd name="T5" fmla="*/ 151325978 h 111"/>
                <a:gd name="T6" fmla="*/ 732177201 w 247"/>
                <a:gd name="T7" fmla="*/ 0 h 111"/>
                <a:gd name="T8" fmla="*/ 0 w 247"/>
                <a:gd name="T9" fmla="*/ 19880116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86" name="Oval 5"/>
          <p:cNvSpPr>
            <a:spLocks noChangeArrowheads="1"/>
          </p:cNvSpPr>
          <p:nvPr/>
        </p:nvSpPr>
        <p:spPr bwMode="auto">
          <a:xfrm>
            <a:off x="9420659" y="2051844"/>
            <a:ext cx="1521817" cy="1522413"/>
          </a:xfrm>
          <a:prstGeom prst="ellipse">
            <a:avLst/>
          </a:prstGeom>
          <a:solidFill>
            <a:schemeClr val="accent4"/>
          </a:solidFill>
          <a:ln>
            <a:noFill/>
          </a:ln>
        </p:spPr>
        <p:txBody>
          <a:bodyPr lIns="91422" tIns="45711" rIns="91422" bIns="45711"/>
          <a:lstStyle/>
          <a:p>
            <a:endParaRPr lang="id-ID"/>
          </a:p>
        </p:txBody>
      </p:sp>
      <p:grpSp>
        <p:nvGrpSpPr>
          <p:cNvPr id="87" name="Group 86"/>
          <p:cNvGrpSpPr/>
          <p:nvPr/>
        </p:nvGrpSpPr>
        <p:grpSpPr bwMode="auto">
          <a:xfrm>
            <a:off x="9246805" y="1878014"/>
            <a:ext cx="1867937" cy="1868487"/>
            <a:chOff x="9237196" y="2257147"/>
            <a:chExt cx="1868076" cy="1868076"/>
          </a:xfrm>
        </p:grpSpPr>
        <p:sp>
          <p:nvSpPr>
            <p:cNvPr id="88" name="Freeform 6"/>
            <p:cNvSpPr/>
            <p:nvPr/>
          </p:nvSpPr>
          <p:spPr bwMode="auto">
            <a:xfrm>
              <a:off x="10613046" y="2394436"/>
              <a:ext cx="355673" cy="354728"/>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4"/>
            </a:solidFill>
            <a:ln>
              <a:noFill/>
            </a:ln>
          </p:spPr>
          <p:txBody>
            <a:bodyPr/>
            <a:lstStyle/>
            <a:p>
              <a:pPr defTabSz="913765">
                <a:defRPr/>
              </a:pPr>
              <a:endParaRPr lang="id-ID">
                <a:latin typeface="+mn-lt"/>
                <a:ea typeface="+mn-ea"/>
              </a:endParaRPr>
            </a:p>
          </p:txBody>
        </p:sp>
        <p:sp>
          <p:nvSpPr>
            <p:cNvPr id="89" name="Freeform 7"/>
            <p:cNvSpPr/>
            <p:nvPr/>
          </p:nvSpPr>
          <p:spPr bwMode="auto">
            <a:xfrm>
              <a:off x="10193066" y="2257147"/>
              <a:ext cx="427919" cy="191252"/>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4"/>
            </a:solidFill>
            <a:ln>
              <a:noFill/>
            </a:ln>
          </p:spPr>
          <p:txBody>
            <a:bodyPr/>
            <a:lstStyle/>
            <a:p>
              <a:pPr defTabSz="913765">
                <a:defRPr/>
              </a:pPr>
              <a:endParaRPr lang="id-ID">
                <a:latin typeface="+mn-lt"/>
                <a:ea typeface="+mn-ea"/>
              </a:endParaRPr>
            </a:p>
          </p:txBody>
        </p:sp>
        <p:sp>
          <p:nvSpPr>
            <p:cNvPr id="90" name="Freeform 8"/>
            <p:cNvSpPr/>
            <p:nvPr/>
          </p:nvSpPr>
          <p:spPr bwMode="auto">
            <a:xfrm>
              <a:off x="10913939" y="2743609"/>
              <a:ext cx="191333" cy="425356"/>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4"/>
            </a:solidFill>
            <a:ln>
              <a:noFill/>
            </a:ln>
          </p:spPr>
          <p:txBody>
            <a:bodyPr/>
            <a:lstStyle/>
            <a:p>
              <a:pPr defTabSz="913765">
                <a:defRPr/>
              </a:pPr>
              <a:endParaRPr lang="id-ID">
                <a:latin typeface="+mn-lt"/>
                <a:ea typeface="+mn-ea"/>
              </a:endParaRPr>
            </a:p>
          </p:txBody>
        </p:sp>
        <p:sp>
          <p:nvSpPr>
            <p:cNvPr id="91" name="Freeform 9"/>
            <p:cNvSpPr/>
            <p:nvPr/>
          </p:nvSpPr>
          <p:spPr bwMode="auto">
            <a:xfrm>
              <a:off x="10913939" y="3213405"/>
              <a:ext cx="191333" cy="426943"/>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4"/>
            </a:solidFill>
            <a:ln>
              <a:noFill/>
            </a:ln>
          </p:spPr>
          <p:txBody>
            <a:bodyPr/>
            <a:lstStyle/>
            <a:p>
              <a:pPr defTabSz="913765">
                <a:defRPr/>
              </a:pPr>
              <a:endParaRPr lang="id-ID">
                <a:latin typeface="+mn-lt"/>
                <a:ea typeface="+mn-ea"/>
              </a:endParaRPr>
            </a:p>
          </p:txBody>
        </p:sp>
        <p:sp>
          <p:nvSpPr>
            <p:cNvPr id="92" name="Freeform 10"/>
            <p:cNvSpPr/>
            <p:nvPr/>
          </p:nvSpPr>
          <p:spPr bwMode="auto">
            <a:xfrm>
              <a:off x="10613046" y="3633206"/>
              <a:ext cx="355673" cy="355522"/>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4"/>
            </a:solidFill>
            <a:ln>
              <a:noFill/>
            </a:ln>
          </p:spPr>
          <p:txBody>
            <a:bodyPr/>
            <a:lstStyle/>
            <a:p>
              <a:pPr defTabSz="913765">
                <a:defRPr/>
              </a:pPr>
              <a:endParaRPr lang="id-ID">
                <a:latin typeface="+mn-lt"/>
                <a:ea typeface="+mn-ea"/>
              </a:endParaRPr>
            </a:p>
          </p:txBody>
        </p:sp>
        <p:sp>
          <p:nvSpPr>
            <p:cNvPr id="93" name="Freeform 11"/>
            <p:cNvSpPr/>
            <p:nvPr/>
          </p:nvSpPr>
          <p:spPr bwMode="auto">
            <a:xfrm>
              <a:off x="10193066" y="3936352"/>
              <a:ext cx="427919" cy="188871"/>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4"/>
            </a:solidFill>
            <a:ln>
              <a:noFill/>
            </a:ln>
          </p:spPr>
          <p:txBody>
            <a:bodyPr/>
            <a:lstStyle/>
            <a:p>
              <a:pPr defTabSz="913765">
                <a:defRPr/>
              </a:pPr>
              <a:endParaRPr lang="id-ID">
                <a:latin typeface="+mn-lt"/>
                <a:ea typeface="+mn-ea"/>
              </a:endParaRPr>
            </a:p>
          </p:txBody>
        </p:sp>
        <p:sp>
          <p:nvSpPr>
            <p:cNvPr id="94" name="Freeform 12"/>
            <p:cNvSpPr/>
            <p:nvPr/>
          </p:nvSpPr>
          <p:spPr bwMode="auto">
            <a:xfrm>
              <a:off x="9723865" y="3936352"/>
              <a:ext cx="425537" cy="188871"/>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4"/>
            </a:solidFill>
            <a:ln>
              <a:noFill/>
            </a:ln>
          </p:spPr>
          <p:txBody>
            <a:bodyPr/>
            <a:lstStyle/>
            <a:p>
              <a:pPr defTabSz="913765">
                <a:defRPr/>
              </a:pPr>
              <a:endParaRPr lang="id-ID">
                <a:latin typeface="+mn-lt"/>
                <a:ea typeface="+mn-ea"/>
              </a:endParaRPr>
            </a:p>
          </p:txBody>
        </p:sp>
        <p:sp>
          <p:nvSpPr>
            <p:cNvPr id="95" name="Freeform 13"/>
            <p:cNvSpPr/>
            <p:nvPr/>
          </p:nvSpPr>
          <p:spPr bwMode="auto">
            <a:xfrm>
              <a:off x="9374543" y="3633206"/>
              <a:ext cx="354879" cy="355522"/>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4">
                <a:alpha val="25000"/>
              </a:schemeClr>
            </a:solidFill>
            <a:ln>
              <a:noFill/>
            </a:ln>
          </p:spPr>
          <p:txBody>
            <a:bodyPr/>
            <a:lstStyle/>
            <a:p>
              <a:pPr defTabSz="913765">
                <a:defRPr/>
              </a:pPr>
              <a:endParaRPr lang="id-ID">
                <a:latin typeface="+mn-lt"/>
                <a:ea typeface="+mn-ea"/>
              </a:endParaRPr>
            </a:p>
          </p:txBody>
        </p:sp>
        <p:sp>
          <p:nvSpPr>
            <p:cNvPr id="96" name="Freeform 14"/>
            <p:cNvSpPr/>
            <p:nvPr/>
          </p:nvSpPr>
          <p:spPr bwMode="auto">
            <a:xfrm>
              <a:off x="9237196" y="3213405"/>
              <a:ext cx="191333" cy="426943"/>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4">
                <a:alpha val="25000"/>
              </a:schemeClr>
            </a:solidFill>
            <a:ln>
              <a:noFill/>
            </a:ln>
          </p:spPr>
          <p:txBody>
            <a:bodyPr/>
            <a:lstStyle/>
            <a:p>
              <a:pPr defTabSz="913765">
                <a:defRPr/>
              </a:pPr>
              <a:endParaRPr lang="id-ID">
                <a:latin typeface="+mn-lt"/>
                <a:ea typeface="+mn-ea"/>
              </a:endParaRPr>
            </a:p>
          </p:txBody>
        </p:sp>
        <p:sp>
          <p:nvSpPr>
            <p:cNvPr id="97" name="Freeform 15"/>
            <p:cNvSpPr/>
            <p:nvPr/>
          </p:nvSpPr>
          <p:spPr bwMode="auto">
            <a:xfrm>
              <a:off x="9237196" y="2743609"/>
              <a:ext cx="191333" cy="425356"/>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4">
                <a:alpha val="25000"/>
              </a:schemeClr>
            </a:solidFill>
            <a:ln>
              <a:noFill/>
            </a:ln>
          </p:spPr>
          <p:txBody>
            <a:bodyPr/>
            <a:lstStyle/>
            <a:p>
              <a:pPr defTabSz="913765">
                <a:defRPr/>
              </a:pPr>
              <a:endParaRPr lang="id-ID">
                <a:latin typeface="+mn-lt"/>
                <a:ea typeface="+mn-ea"/>
              </a:endParaRPr>
            </a:p>
          </p:txBody>
        </p:sp>
        <p:sp>
          <p:nvSpPr>
            <p:cNvPr id="98" name="Freeform 16"/>
            <p:cNvSpPr/>
            <p:nvPr/>
          </p:nvSpPr>
          <p:spPr bwMode="auto">
            <a:xfrm>
              <a:off x="9374543" y="2394436"/>
              <a:ext cx="354879" cy="354728"/>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4">
                <a:alpha val="25000"/>
              </a:schemeClr>
            </a:solidFill>
            <a:ln>
              <a:noFill/>
            </a:ln>
          </p:spPr>
          <p:txBody>
            <a:bodyPr/>
            <a:lstStyle/>
            <a:p>
              <a:pPr defTabSz="913765">
                <a:defRPr/>
              </a:pPr>
              <a:endParaRPr lang="id-ID">
                <a:latin typeface="+mn-lt"/>
                <a:ea typeface="+mn-ea"/>
              </a:endParaRPr>
            </a:p>
          </p:txBody>
        </p:sp>
        <p:sp>
          <p:nvSpPr>
            <p:cNvPr id="99" name="Freeform 17"/>
            <p:cNvSpPr/>
            <p:nvPr/>
          </p:nvSpPr>
          <p:spPr bwMode="auto">
            <a:xfrm>
              <a:off x="9723865" y="2257147"/>
              <a:ext cx="425537" cy="191252"/>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4">
                <a:alpha val="25000"/>
              </a:schemeClr>
            </a:solidFill>
            <a:ln>
              <a:noFill/>
            </a:ln>
          </p:spPr>
          <p:txBody>
            <a:bodyPr/>
            <a:lstStyle/>
            <a:p>
              <a:pPr defTabSz="913765">
                <a:defRPr/>
              </a:pPr>
              <a:endParaRPr lang="id-ID">
                <a:latin typeface="+mn-lt"/>
                <a:ea typeface="+mn-ea"/>
              </a:endParaRPr>
            </a:p>
          </p:txBody>
        </p:sp>
      </p:grpSp>
      <p:sp>
        <p:nvSpPr>
          <p:cNvPr id="100" name="TextBox 99"/>
          <p:cNvSpPr txBox="1"/>
          <p:nvPr/>
        </p:nvSpPr>
        <p:spPr>
          <a:xfrm>
            <a:off x="1130448" y="4294188"/>
            <a:ext cx="1867937" cy="735119"/>
          </a:xfrm>
          <a:prstGeom prst="rect">
            <a:avLst/>
          </a:prstGeom>
          <a:noFill/>
        </p:spPr>
        <p:txBody>
          <a:bodyPr lIns="91422" tIns="45711" rIns="91422" bIns="45711">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120000"/>
              </a:lnSpc>
              <a:spcBef>
                <a:spcPct val="0"/>
              </a:spcBef>
              <a:buNone/>
            </a:pPr>
            <a:r>
              <a:rPr lang="zh-CN" altLang="en-US" sz="1200" dirty="0">
                <a:solidFill>
                  <a:schemeClr val="tx1">
                    <a:lumMod val="50000"/>
                    <a:lumOff val="50000"/>
                  </a:schemeClr>
                </a:solidFill>
                <a:latin typeface="+mj-ea"/>
                <a:ea typeface="+mj-ea"/>
                <a:sym typeface="微软雅黑" panose="020B0503020204020204" pitchFamily="34" charset="-122"/>
              </a:rPr>
              <a:t>您的内容打在这里，或者通过复制您的文本后，在此框中选择粘贴</a:t>
            </a:r>
            <a:endParaRPr lang="zh-CN" altLang="en-US" sz="1200" dirty="0">
              <a:solidFill>
                <a:schemeClr val="tx1">
                  <a:lumMod val="50000"/>
                  <a:lumOff val="50000"/>
                </a:schemeClr>
              </a:solidFill>
              <a:latin typeface="+mj-ea"/>
              <a:ea typeface="+mj-ea"/>
              <a:sym typeface="微软雅黑" panose="020B0503020204020204" pitchFamily="34" charset="-122"/>
            </a:endParaRPr>
          </a:p>
        </p:txBody>
      </p:sp>
      <p:sp>
        <p:nvSpPr>
          <p:cNvPr id="102" name="TextBox 101"/>
          <p:cNvSpPr txBox="1"/>
          <p:nvPr/>
        </p:nvSpPr>
        <p:spPr>
          <a:xfrm>
            <a:off x="3810498" y="4294188"/>
            <a:ext cx="1867937" cy="735119"/>
          </a:xfrm>
          <a:prstGeom prst="rect">
            <a:avLst/>
          </a:prstGeom>
          <a:noFill/>
        </p:spPr>
        <p:txBody>
          <a:bodyPr lIns="91422" tIns="45711" rIns="91422" bIns="45711">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120000"/>
              </a:lnSpc>
              <a:spcBef>
                <a:spcPct val="0"/>
              </a:spcBef>
              <a:buNone/>
            </a:pPr>
            <a:r>
              <a:rPr lang="zh-CN" altLang="en-US" sz="1200" dirty="0">
                <a:solidFill>
                  <a:schemeClr val="tx1">
                    <a:lumMod val="50000"/>
                    <a:lumOff val="50000"/>
                  </a:schemeClr>
                </a:solidFill>
                <a:latin typeface="+mj-ea"/>
                <a:ea typeface="+mj-ea"/>
                <a:sym typeface="微软雅黑" panose="020B0503020204020204" pitchFamily="34" charset="-122"/>
              </a:rPr>
              <a:t>您的内容打在这里，或者通过复制您的文本后，在此框中选择粘贴</a:t>
            </a:r>
            <a:endParaRPr lang="zh-CN" altLang="en-US" sz="1200" dirty="0">
              <a:solidFill>
                <a:schemeClr val="tx1">
                  <a:lumMod val="50000"/>
                  <a:lumOff val="50000"/>
                </a:schemeClr>
              </a:solidFill>
              <a:latin typeface="+mj-ea"/>
              <a:ea typeface="+mj-ea"/>
              <a:sym typeface="微软雅黑" panose="020B0503020204020204" pitchFamily="34" charset="-122"/>
            </a:endParaRPr>
          </a:p>
        </p:txBody>
      </p:sp>
      <p:sp>
        <p:nvSpPr>
          <p:cNvPr id="104" name="TextBox 103"/>
          <p:cNvSpPr txBox="1"/>
          <p:nvPr/>
        </p:nvSpPr>
        <p:spPr>
          <a:xfrm>
            <a:off x="6556436" y="4294188"/>
            <a:ext cx="1867937" cy="735119"/>
          </a:xfrm>
          <a:prstGeom prst="rect">
            <a:avLst/>
          </a:prstGeom>
          <a:noFill/>
        </p:spPr>
        <p:txBody>
          <a:bodyPr lIns="91422" tIns="45711" rIns="91422" bIns="45711">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120000"/>
              </a:lnSpc>
              <a:spcBef>
                <a:spcPct val="0"/>
              </a:spcBef>
              <a:buNone/>
            </a:pPr>
            <a:r>
              <a:rPr lang="zh-CN" altLang="en-US" sz="1200" dirty="0">
                <a:solidFill>
                  <a:schemeClr val="tx1">
                    <a:lumMod val="50000"/>
                    <a:lumOff val="50000"/>
                  </a:schemeClr>
                </a:solidFill>
                <a:latin typeface="+mj-ea"/>
                <a:ea typeface="+mj-ea"/>
                <a:sym typeface="微软雅黑" panose="020B0503020204020204" pitchFamily="34" charset="-122"/>
              </a:rPr>
              <a:t>您的内容打在这里，或者通过复制您的文本后，在此框中选择粘贴</a:t>
            </a:r>
            <a:endParaRPr lang="zh-CN" altLang="en-US" sz="1200" dirty="0">
              <a:solidFill>
                <a:schemeClr val="tx1">
                  <a:lumMod val="50000"/>
                  <a:lumOff val="50000"/>
                </a:schemeClr>
              </a:solidFill>
              <a:latin typeface="+mj-ea"/>
              <a:ea typeface="+mj-ea"/>
              <a:sym typeface="微软雅黑" panose="020B0503020204020204" pitchFamily="34" charset="-122"/>
            </a:endParaRPr>
          </a:p>
        </p:txBody>
      </p:sp>
      <p:sp>
        <p:nvSpPr>
          <p:cNvPr id="106" name="TextBox 105"/>
          <p:cNvSpPr txBox="1">
            <a:spLocks noChangeArrowheads="1"/>
          </p:cNvSpPr>
          <p:nvPr/>
        </p:nvSpPr>
        <p:spPr bwMode="auto">
          <a:xfrm>
            <a:off x="9246805" y="4294188"/>
            <a:ext cx="1867937" cy="73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120000"/>
              </a:lnSpc>
              <a:spcBef>
                <a:spcPct val="0"/>
              </a:spcBef>
              <a:buNone/>
            </a:pPr>
            <a:r>
              <a:rPr lang="zh-CN" altLang="en-US" sz="1200" dirty="0">
                <a:solidFill>
                  <a:schemeClr val="tx1">
                    <a:lumMod val="50000"/>
                    <a:lumOff val="50000"/>
                  </a:schemeClr>
                </a:solidFill>
                <a:latin typeface="+mj-ea"/>
                <a:ea typeface="+mj-ea"/>
                <a:sym typeface="微软雅黑" panose="020B0503020204020204" pitchFamily="34" charset="-122"/>
              </a:rPr>
              <a:t>您的内容打在这里，或者通过复制您的文本后，在此框中选择粘贴</a:t>
            </a:r>
            <a:endParaRPr lang="zh-CN" altLang="en-US" sz="1200" dirty="0">
              <a:solidFill>
                <a:schemeClr val="tx1">
                  <a:lumMod val="50000"/>
                  <a:lumOff val="50000"/>
                </a:schemeClr>
              </a:solidFill>
              <a:latin typeface="+mj-ea"/>
              <a:ea typeface="+mj-ea"/>
              <a:sym typeface="微软雅黑" panose="020B0503020204020204" pitchFamily="34" charset="-122"/>
            </a:endParaRPr>
          </a:p>
        </p:txBody>
      </p:sp>
      <p:sp>
        <p:nvSpPr>
          <p:cNvPr id="108" name="AutoShape 8"/>
          <p:cNvSpPr/>
          <p:nvPr/>
        </p:nvSpPr>
        <p:spPr bwMode="auto">
          <a:xfrm>
            <a:off x="9895383" y="2510632"/>
            <a:ext cx="638258" cy="531813"/>
          </a:xfrm>
          <a:custGeom>
            <a:avLst/>
            <a:gdLst>
              <a:gd name="T0" fmla="*/ 2147483647 w 21600"/>
              <a:gd name="T1" fmla="*/ 2147483647 h 21579"/>
              <a:gd name="T2" fmla="*/ 2147483647 w 21600"/>
              <a:gd name="T3" fmla="*/ 2147483647 h 21579"/>
              <a:gd name="T4" fmla="*/ 2147483647 w 21600"/>
              <a:gd name="T5" fmla="*/ 2147483647 h 21579"/>
              <a:gd name="T6" fmla="*/ 2147483647 w 21600"/>
              <a:gd name="T7" fmla="*/ 2147483647 h 21579"/>
              <a:gd name="T8" fmla="*/ 2147483647 w 21600"/>
              <a:gd name="T9" fmla="*/ 2147483647 h 21579"/>
              <a:gd name="T10" fmla="*/ 2147483647 w 21600"/>
              <a:gd name="T11" fmla="*/ 2147483647 h 21579"/>
              <a:gd name="T12" fmla="*/ 2147483647 w 21600"/>
              <a:gd name="T13" fmla="*/ 2147483647 h 21579"/>
              <a:gd name="T14" fmla="*/ 2147483647 w 21600"/>
              <a:gd name="T15" fmla="*/ 2147483647 h 21579"/>
              <a:gd name="T16" fmla="*/ 2147483647 w 21600"/>
              <a:gd name="T17" fmla="*/ 2147483647 h 21579"/>
              <a:gd name="T18" fmla="*/ 2147483647 w 21600"/>
              <a:gd name="T19" fmla="*/ 2147483647 h 21579"/>
              <a:gd name="T20" fmla="*/ 2147483647 w 21600"/>
              <a:gd name="T21" fmla="*/ 2147483647 h 21579"/>
              <a:gd name="T22" fmla="*/ 2147483647 w 21600"/>
              <a:gd name="T23" fmla="*/ 2147483647 h 21579"/>
              <a:gd name="T24" fmla="*/ 2147483647 w 21600"/>
              <a:gd name="T25" fmla="*/ 2147483647 h 21579"/>
              <a:gd name="T26" fmla="*/ 2147483647 w 21600"/>
              <a:gd name="T27" fmla="*/ 2147483647 h 21579"/>
              <a:gd name="T28" fmla="*/ 2147483647 w 21600"/>
              <a:gd name="T29" fmla="*/ 2147483647 h 21579"/>
              <a:gd name="T30" fmla="*/ 2147483647 w 21600"/>
              <a:gd name="T31" fmla="*/ 2147483647 h 21579"/>
              <a:gd name="T32" fmla="*/ 2147483647 w 21600"/>
              <a:gd name="T33" fmla="*/ 2147483647 h 21579"/>
              <a:gd name="T34" fmla="*/ 2147483647 w 21600"/>
              <a:gd name="T35" fmla="*/ 2147483647 h 21579"/>
              <a:gd name="T36" fmla="*/ 2147483647 w 21600"/>
              <a:gd name="T37" fmla="*/ 2147483647 h 21579"/>
              <a:gd name="T38" fmla="*/ 2147483647 w 21600"/>
              <a:gd name="T39" fmla="*/ 2147483647 h 21579"/>
              <a:gd name="T40" fmla="*/ 2147483647 w 21600"/>
              <a:gd name="T41" fmla="*/ 2147483647 h 21579"/>
              <a:gd name="T42" fmla="*/ 2147483647 w 21600"/>
              <a:gd name="T43" fmla="*/ 2147483647 h 21579"/>
              <a:gd name="T44" fmla="*/ 2147483647 w 21600"/>
              <a:gd name="T45" fmla="*/ 2147483647 h 21579"/>
              <a:gd name="T46" fmla="*/ 2147483647 w 21600"/>
              <a:gd name="T47" fmla="*/ 2147483647 h 21579"/>
              <a:gd name="T48" fmla="*/ 2147483647 w 21600"/>
              <a:gd name="T49" fmla="*/ 2147483647 h 21579"/>
              <a:gd name="T50" fmla="*/ 2147483647 w 21600"/>
              <a:gd name="T51" fmla="*/ 2147483647 h 21579"/>
              <a:gd name="T52" fmla="*/ 2147483647 w 21600"/>
              <a:gd name="T53" fmla="*/ 2147483647 h 21579"/>
              <a:gd name="T54" fmla="*/ 2147483647 w 21600"/>
              <a:gd name="T55" fmla="*/ 2147483647 h 21579"/>
              <a:gd name="T56" fmla="*/ 0 w 21600"/>
              <a:gd name="T57" fmla="*/ 2147483647 h 21579"/>
              <a:gd name="T58" fmla="*/ 0 w 21600"/>
              <a:gd name="T59" fmla="*/ 2147483647 h 21579"/>
              <a:gd name="T60" fmla="*/ 2147483647 w 21600"/>
              <a:gd name="T61" fmla="*/ 2147483647 h 21579"/>
              <a:gd name="T62" fmla="*/ 2147483647 w 21600"/>
              <a:gd name="T63" fmla="*/ 2147483647 h 21579"/>
              <a:gd name="T64" fmla="*/ 2147483647 w 21600"/>
              <a:gd name="T65" fmla="*/ 2147483647 h 21579"/>
              <a:gd name="T66" fmla="*/ 2147483647 w 21600"/>
              <a:gd name="T67" fmla="*/ 2147483647 h 21579"/>
              <a:gd name="T68" fmla="*/ 2147483647 w 21600"/>
              <a:gd name="T69" fmla="*/ 2147483647 h 21579"/>
              <a:gd name="T70" fmla="*/ 2147483647 w 21600"/>
              <a:gd name="T71" fmla="*/ 2147483647 h 21579"/>
              <a:gd name="T72" fmla="*/ 2147483647 w 21600"/>
              <a:gd name="T73" fmla="*/ 0 h 21579"/>
              <a:gd name="T74" fmla="*/ 2147483647 w 21600"/>
              <a:gd name="T75" fmla="*/ 2147483647 h 21579"/>
              <a:gd name="T76" fmla="*/ 2147483647 w 21600"/>
              <a:gd name="T77" fmla="*/ 2147483647 h 21579"/>
              <a:gd name="T78" fmla="*/ 2147483647 w 21600"/>
              <a:gd name="T79" fmla="*/ 2147483647 h 21579"/>
              <a:gd name="T80" fmla="*/ 2147483647 w 21600"/>
              <a:gd name="T81" fmla="*/ 2147483647 h 21579"/>
              <a:gd name="T82" fmla="*/ 2147483647 w 21600"/>
              <a:gd name="T83" fmla="*/ 2147483647 h 21579"/>
              <a:gd name="T84" fmla="*/ 2147483647 w 21600"/>
              <a:gd name="T85" fmla="*/ 2147483647 h 21579"/>
              <a:gd name="T86" fmla="*/ 2147483647 w 21600"/>
              <a:gd name="T87" fmla="*/ 2147483647 h 21579"/>
              <a:gd name="T88" fmla="*/ 2147483647 w 21600"/>
              <a:gd name="T89" fmla="*/ 2147483647 h 21579"/>
              <a:gd name="T90" fmla="*/ 2147483647 w 21600"/>
              <a:gd name="T91" fmla="*/ 2147483647 h 21579"/>
              <a:gd name="T92" fmla="*/ 2147483647 w 21600"/>
              <a:gd name="T93" fmla="*/ 2147483647 h 21579"/>
              <a:gd name="T94" fmla="*/ 2147483647 w 21600"/>
              <a:gd name="T95" fmla="*/ 2147483647 h 21579"/>
              <a:gd name="T96" fmla="*/ 2147483647 w 21600"/>
              <a:gd name="T97" fmla="*/ 2147483647 h 21579"/>
              <a:gd name="T98" fmla="*/ 2147483647 w 21600"/>
              <a:gd name="T99" fmla="*/ 2147483647 h 21579"/>
              <a:gd name="T100" fmla="*/ 2147483647 w 21600"/>
              <a:gd name="T101" fmla="*/ 2147483647 h 21579"/>
              <a:gd name="T102" fmla="*/ 2147483647 w 21600"/>
              <a:gd name="T103" fmla="*/ 2147483647 h 21579"/>
              <a:gd name="T104" fmla="*/ 2147483647 w 21600"/>
              <a:gd name="T105" fmla="*/ 2147483647 h 21579"/>
              <a:gd name="T106" fmla="*/ 2147483647 w 21600"/>
              <a:gd name="T107" fmla="*/ 2147483647 h 2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579">
                <a:moveTo>
                  <a:pt x="21600" y="9391"/>
                </a:moveTo>
                <a:cubicBezTo>
                  <a:pt x="21600" y="9887"/>
                  <a:pt x="21473" y="10321"/>
                  <a:pt x="21218" y="10697"/>
                </a:cubicBezTo>
                <a:cubicBezTo>
                  <a:pt x="20963"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6"/>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zh-CN" altLang="en-US"/>
          </a:p>
        </p:txBody>
      </p:sp>
      <p:grpSp>
        <p:nvGrpSpPr>
          <p:cNvPr id="109" name="Group 4700"/>
          <p:cNvGrpSpPr/>
          <p:nvPr/>
        </p:nvGrpSpPr>
        <p:grpSpPr bwMode="auto">
          <a:xfrm>
            <a:off x="4506620" y="2553169"/>
            <a:ext cx="543396" cy="543467"/>
            <a:chOff x="3062288" y="3998912"/>
            <a:chExt cx="412750" cy="412750"/>
          </a:xfrm>
          <a:solidFill>
            <a:schemeClr val="bg1"/>
          </a:solidFill>
        </p:grpSpPr>
        <p:sp>
          <p:nvSpPr>
            <p:cNvPr id="110" name="Freeform 408"/>
            <p:cNvSpPr>
              <a:spLocks noChangeArrowheads="1"/>
            </p:cNvSpPr>
            <p:nvPr/>
          </p:nvSpPr>
          <p:spPr bwMode="auto">
            <a:xfrm>
              <a:off x="3062288" y="3998912"/>
              <a:ext cx="328612" cy="315912"/>
            </a:xfrm>
            <a:custGeom>
              <a:avLst/>
              <a:gdLst>
                <a:gd name="T0" fmla="*/ 911 w 912"/>
                <a:gd name="T1" fmla="*/ 242 h 879"/>
                <a:gd name="T2" fmla="*/ 594 w 912"/>
                <a:gd name="T3" fmla="*/ 33 h 879"/>
                <a:gd name="T4" fmla="*/ 75 w 912"/>
                <a:gd name="T5" fmla="*/ 435 h 879"/>
                <a:gd name="T6" fmla="*/ 242 w 912"/>
                <a:gd name="T7" fmla="*/ 878 h 879"/>
                <a:gd name="T8" fmla="*/ 343 w 912"/>
                <a:gd name="T9" fmla="*/ 819 h 879"/>
                <a:gd name="T10" fmla="*/ 911 w 912"/>
                <a:gd name="T11" fmla="*/ 242 h 879"/>
                <a:gd name="T12" fmla="*/ 451 w 912"/>
                <a:gd name="T13" fmla="*/ 226 h 879"/>
                <a:gd name="T14" fmla="*/ 577 w 912"/>
                <a:gd name="T15" fmla="*/ 125 h 879"/>
                <a:gd name="T16" fmla="*/ 669 w 912"/>
                <a:gd name="T17" fmla="*/ 251 h 879"/>
                <a:gd name="T18" fmla="*/ 543 w 912"/>
                <a:gd name="T19" fmla="*/ 351 h 879"/>
                <a:gd name="T20" fmla="*/ 451 w 912"/>
                <a:gd name="T21" fmla="*/ 226 h 879"/>
                <a:gd name="T22" fmla="*/ 226 w 912"/>
                <a:gd name="T23" fmla="*/ 343 h 879"/>
                <a:gd name="T24" fmla="*/ 318 w 912"/>
                <a:gd name="T25" fmla="*/ 276 h 879"/>
                <a:gd name="T26" fmla="*/ 385 w 912"/>
                <a:gd name="T27" fmla="*/ 368 h 879"/>
                <a:gd name="T28" fmla="*/ 293 w 912"/>
                <a:gd name="T29" fmla="*/ 435 h 879"/>
                <a:gd name="T30" fmla="*/ 226 w 912"/>
                <a:gd name="T31" fmla="*/ 343 h 879"/>
                <a:gd name="T32" fmla="*/ 251 w 912"/>
                <a:gd name="T33" fmla="*/ 710 h 879"/>
                <a:gd name="T34" fmla="*/ 176 w 912"/>
                <a:gd name="T35" fmla="*/ 618 h 879"/>
                <a:gd name="T36" fmla="*/ 267 w 912"/>
                <a:gd name="T37" fmla="*/ 552 h 879"/>
                <a:gd name="T38" fmla="*/ 343 w 912"/>
                <a:gd name="T39" fmla="*/ 644 h 879"/>
                <a:gd name="T40" fmla="*/ 251 w 912"/>
                <a:gd name="T41" fmla="*/ 710 h 879"/>
                <a:gd name="T42" fmla="*/ 251 w 912"/>
                <a:gd name="T43" fmla="*/ 710 h 879"/>
                <a:gd name="T44" fmla="*/ 251 w 912"/>
                <a:gd name="T45" fmla="*/ 71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2" h="879">
                  <a:moveTo>
                    <a:pt x="911" y="242"/>
                  </a:moveTo>
                  <a:cubicBezTo>
                    <a:pt x="844" y="134"/>
                    <a:pt x="727" y="50"/>
                    <a:pt x="594" y="33"/>
                  </a:cubicBezTo>
                  <a:cubicBezTo>
                    <a:pt x="343" y="0"/>
                    <a:pt x="134" y="184"/>
                    <a:pt x="75" y="435"/>
                  </a:cubicBezTo>
                  <a:cubicBezTo>
                    <a:pt x="0" y="761"/>
                    <a:pt x="84" y="869"/>
                    <a:pt x="242" y="878"/>
                  </a:cubicBezTo>
                  <a:cubicBezTo>
                    <a:pt x="267" y="853"/>
                    <a:pt x="309" y="828"/>
                    <a:pt x="343" y="819"/>
                  </a:cubicBezTo>
                  <a:lnTo>
                    <a:pt x="911" y="242"/>
                  </a:lnTo>
                  <a:close/>
                  <a:moveTo>
                    <a:pt x="451" y="226"/>
                  </a:moveTo>
                  <a:cubicBezTo>
                    <a:pt x="460" y="167"/>
                    <a:pt x="518" y="117"/>
                    <a:pt x="577" y="125"/>
                  </a:cubicBezTo>
                  <a:cubicBezTo>
                    <a:pt x="635" y="134"/>
                    <a:pt x="677" y="192"/>
                    <a:pt x="669" y="251"/>
                  </a:cubicBezTo>
                  <a:cubicBezTo>
                    <a:pt x="660" y="317"/>
                    <a:pt x="610" y="359"/>
                    <a:pt x="543" y="351"/>
                  </a:cubicBezTo>
                  <a:cubicBezTo>
                    <a:pt x="485" y="343"/>
                    <a:pt x="443" y="284"/>
                    <a:pt x="451" y="226"/>
                  </a:cubicBezTo>
                  <a:close/>
                  <a:moveTo>
                    <a:pt x="226" y="343"/>
                  </a:moveTo>
                  <a:cubicBezTo>
                    <a:pt x="226" y="301"/>
                    <a:pt x="267" y="267"/>
                    <a:pt x="318" y="276"/>
                  </a:cubicBezTo>
                  <a:cubicBezTo>
                    <a:pt x="359" y="284"/>
                    <a:pt x="393" y="326"/>
                    <a:pt x="385" y="368"/>
                  </a:cubicBezTo>
                  <a:cubicBezTo>
                    <a:pt x="376" y="409"/>
                    <a:pt x="334" y="443"/>
                    <a:pt x="293" y="435"/>
                  </a:cubicBezTo>
                  <a:cubicBezTo>
                    <a:pt x="251" y="435"/>
                    <a:pt x="217" y="393"/>
                    <a:pt x="226" y="343"/>
                  </a:cubicBezTo>
                  <a:close/>
                  <a:moveTo>
                    <a:pt x="251" y="710"/>
                  </a:moveTo>
                  <a:cubicBezTo>
                    <a:pt x="200" y="710"/>
                    <a:pt x="167" y="669"/>
                    <a:pt x="176" y="618"/>
                  </a:cubicBezTo>
                  <a:cubicBezTo>
                    <a:pt x="184" y="577"/>
                    <a:pt x="226" y="543"/>
                    <a:pt x="267" y="552"/>
                  </a:cubicBezTo>
                  <a:cubicBezTo>
                    <a:pt x="318" y="560"/>
                    <a:pt x="343" y="602"/>
                    <a:pt x="343" y="644"/>
                  </a:cubicBezTo>
                  <a:cubicBezTo>
                    <a:pt x="334" y="685"/>
                    <a:pt x="293" y="719"/>
                    <a:pt x="251" y="710"/>
                  </a:cubicBezTo>
                  <a:close/>
                  <a:moveTo>
                    <a:pt x="251" y="710"/>
                  </a:moveTo>
                  <a:lnTo>
                    <a:pt x="251" y="71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latin typeface="+mn-lt"/>
                <a:ea typeface="宋体" panose="02010600030101010101" pitchFamily="2" charset="-122"/>
              </a:endParaRPr>
            </a:p>
          </p:txBody>
        </p:sp>
        <p:sp>
          <p:nvSpPr>
            <p:cNvPr id="111" name="Freeform 409"/>
            <p:cNvSpPr>
              <a:spLocks noChangeArrowheads="1"/>
            </p:cNvSpPr>
            <p:nvPr/>
          </p:nvSpPr>
          <p:spPr bwMode="auto">
            <a:xfrm>
              <a:off x="3270250" y="4052887"/>
              <a:ext cx="204788" cy="223837"/>
            </a:xfrm>
            <a:custGeom>
              <a:avLst/>
              <a:gdLst>
                <a:gd name="T0" fmla="*/ 142 w 569"/>
                <a:gd name="T1" fmla="*/ 619 h 620"/>
                <a:gd name="T2" fmla="*/ 150 w 569"/>
                <a:gd name="T3" fmla="*/ 611 h 620"/>
                <a:gd name="T4" fmla="*/ 568 w 569"/>
                <a:gd name="T5" fmla="*/ 67 h 620"/>
                <a:gd name="T6" fmla="*/ 543 w 569"/>
                <a:gd name="T7" fmla="*/ 25 h 620"/>
                <a:gd name="T8" fmla="*/ 493 w 569"/>
                <a:gd name="T9" fmla="*/ 17 h 620"/>
                <a:gd name="T10" fmla="*/ 8 w 569"/>
                <a:gd name="T11" fmla="*/ 485 h 620"/>
                <a:gd name="T12" fmla="*/ 0 w 569"/>
                <a:gd name="T13" fmla="*/ 494 h 620"/>
                <a:gd name="T14" fmla="*/ 142 w 569"/>
                <a:gd name="T15" fmla="*/ 619 h 620"/>
                <a:gd name="T16" fmla="*/ 142 w 569"/>
                <a:gd name="T17" fmla="*/ 619 h 620"/>
                <a:gd name="T18" fmla="*/ 142 w 569"/>
                <a:gd name="T19" fmla="*/ 61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9" h="620">
                  <a:moveTo>
                    <a:pt x="142" y="619"/>
                  </a:moveTo>
                  <a:cubicBezTo>
                    <a:pt x="150" y="611"/>
                    <a:pt x="150" y="611"/>
                    <a:pt x="150" y="611"/>
                  </a:cubicBezTo>
                  <a:cubicBezTo>
                    <a:pt x="568" y="67"/>
                    <a:pt x="568" y="67"/>
                    <a:pt x="568" y="67"/>
                  </a:cubicBezTo>
                  <a:cubicBezTo>
                    <a:pt x="568" y="59"/>
                    <a:pt x="560" y="42"/>
                    <a:pt x="543" y="25"/>
                  </a:cubicBezTo>
                  <a:cubicBezTo>
                    <a:pt x="518" y="0"/>
                    <a:pt x="493" y="17"/>
                    <a:pt x="493" y="17"/>
                  </a:cubicBezTo>
                  <a:cubicBezTo>
                    <a:pt x="8" y="485"/>
                    <a:pt x="8" y="485"/>
                    <a:pt x="8" y="485"/>
                  </a:cubicBezTo>
                  <a:cubicBezTo>
                    <a:pt x="0" y="494"/>
                    <a:pt x="0" y="494"/>
                    <a:pt x="0" y="494"/>
                  </a:cubicBezTo>
                  <a:lnTo>
                    <a:pt x="142" y="619"/>
                  </a:lnTo>
                  <a:close/>
                  <a:moveTo>
                    <a:pt x="142" y="619"/>
                  </a:moveTo>
                  <a:lnTo>
                    <a:pt x="142" y="61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latin typeface="+mn-lt"/>
                <a:ea typeface="宋体" panose="02010600030101010101" pitchFamily="2" charset="-122"/>
              </a:endParaRPr>
            </a:p>
          </p:txBody>
        </p:sp>
        <p:sp>
          <p:nvSpPr>
            <p:cNvPr id="112" name="Freeform 410"/>
            <p:cNvSpPr>
              <a:spLocks noChangeArrowheads="1"/>
            </p:cNvSpPr>
            <p:nvPr/>
          </p:nvSpPr>
          <p:spPr bwMode="auto">
            <a:xfrm>
              <a:off x="3209925" y="4241799"/>
              <a:ext cx="103188" cy="103188"/>
            </a:xfrm>
            <a:custGeom>
              <a:avLst/>
              <a:gdLst>
                <a:gd name="T0" fmla="*/ 143 w 286"/>
                <a:gd name="T1" fmla="*/ 284 h 285"/>
                <a:gd name="T2" fmla="*/ 151 w 286"/>
                <a:gd name="T3" fmla="*/ 268 h 285"/>
                <a:gd name="T4" fmla="*/ 285 w 286"/>
                <a:gd name="T5" fmla="*/ 125 h 285"/>
                <a:gd name="T6" fmla="*/ 143 w 286"/>
                <a:gd name="T7" fmla="*/ 0 h 285"/>
                <a:gd name="T8" fmla="*/ 9 w 286"/>
                <a:gd name="T9" fmla="*/ 142 h 285"/>
                <a:gd name="T10" fmla="*/ 0 w 286"/>
                <a:gd name="T11" fmla="*/ 151 h 285"/>
                <a:gd name="T12" fmla="*/ 143 w 286"/>
                <a:gd name="T13" fmla="*/ 284 h 285"/>
                <a:gd name="T14" fmla="*/ 59 w 286"/>
                <a:gd name="T15" fmla="*/ 134 h 285"/>
                <a:gd name="T16" fmla="*/ 126 w 286"/>
                <a:gd name="T17" fmla="*/ 59 h 285"/>
                <a:gd name="T18" fmla="*/ 151 w 286"/>
                <a:gd name="T19" fmla="*/ 59 h 285"/>
                <a:gd name="T20" fmla="*/ 159 w 286"/>
                <a:gd name="T21" fmla="*/ 67 h 285"/>
                <a:gd name="T22" fmla="*/ 159 w 286"/>
                <a:gd name="T23" fmla="*/ 75 h 285"/>
                <a:gd name="T24" fmla="*/ 159 w 286"/>
                <a:gd name="T25" fmla="*/ 92 h 285"/>
                <a:gd name="T26" fmla="*/ 92 w 286"/>
                <a:gd name="T27" fmla="*/ 159 h 285"/>
                <a:gd name="T28" fmla="*/ 68 w 286"/>
                <a:gd name="T29" fmla="*/ 167 h 285"/>
                <a:gd name="T30" fmla="*/ 59 w 286"/>
                <a:gd name="T31" fmla="*/ 159 h 285"/>
                <a:gd name="T32" fmla="*/ 59 w 286"/>
                <a:gd name="T33" fmla="*/ 142 h 285"/>
                <a:gd name="T34" fmla="*/ 59 w 286"/>
                <a:gd name="T35" fmla="*/ 134 h 285"/>
                <a:gd name="T36" fmla="*/ 59 w 286"/>
                <a:gd name="T37" fmla="*/ 134 h 285"/>
                <a:gd name="T38" fmla="*/ 59 w 286"/>
                <a:gd name="T39" fmla="*/ 13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285">
                  <a:moveTo>
                    <a:pt x="143" y="284"/>
                  </a:moveTo>
                  <a:cubicBezTo>
                    <a:pt x="151" y="268"/>
                    <a:pt x="151" y="268"/>
                    <a:pt x="151" y="268"/>
                  </a:cubicBezTo>
                  <a:cubicBezTo>
                    <a:pt x="285" y="125"/>
                    <a:pt x="285" y="125"/>
                    <a:pt x="285" y="125"/>
                  </a:cubicBezTo>
                  <a:cubicBezTo>
                    <a:pt x="143" y="0"/>
                    <a:pt x="143" y="0"/>
                    <a:pt x="143" y="0"/>
                  </a:cubicBezTo>
                  <a:cubicBezTo>
                    <a:pt x="9" y="142"/>
                    <a:pt x="9" y="142"/>
                    <a:pt x="9" y="142"/>
                  </a:cubicBezTo>
                  <a:cubicBezTo>
                    <a:pt x="0" y="151"/>
                    <a:pt x="0" y="151"/>
                    <a:pt x="0" y="151"/>
                  </a:cubicBezTo>
                  <a:lnTo>
                    <a:pt x="143" y="284"/>
                  </a:lnTo>
                  <a:close/>
                  <a:moveTo>
                    <a:pt x="59" y="134"/>
                  </a:moveTo>
                  <a:cubicBezTo>
                    <a:pt x="126" y="59"/>
                    <a:pt x="126" y="59"/>
                    <a:pt x="126" y="59"/>
                  </a:cubicBezTo>
                  <a:cubicBezTo>
                    <a:pt x="134" y="50"/>
                    <a:pt x="143" y="50"/>
                    <a:pt x="151" y="59"/>
                  </a:cubicBezTo>
                  <a:cubicBezTo>
                    <a:pt x="159" y="67"/>
                    <a:pt x="159" y="67"/>
                    <a:pt x="159" y="67"/>
                  </a:cubicBezTo>
                  <a:lnTo>
                    <a:pt x="159" y="75"/>
                  </a:lnTo>
                  <a:cubicBezTo>
                    <a:pt x="159" y="84"/>
                    <a:pt x="159" y="84"/>
                    <a:pt x="159" y="92"/>
                  </a:cubicBezTo>
                  <a:cubicBezTo>
                    <a:pt x="92" y="159"/>
                    <a:pt x="92" y="159"/>
                    <a:pt x="92" y="159"/>
                  </a:cubicBezTo>
                  <a:cubicBezTo>
                    <a:pt x="84" y="167"/>
                    <a:pt x="76" y="167"/>
                    <a:pt x="68" y="167"/>
                  </a:cubicBezTo>
                  <a:cubicBezTo>
                    <a:pt x="59" y="159"/>
                    <a:pt x="59" y="159"/>
                    <a:pt x="59" y="159"/>
                  </a:cubicBezTo>
                  <a:cubicBezTo>
                    <a:pt x="59" y="151"/>
                    <a:pt x="59" y="151"/>
                    <a:pt x="59" y="142"/>
                  </a:cubicBezTo>
                  <a:lnTo>
                    <a:pt x="59" y="134"/>
                  </a:lnTo>
                  <a:close/>
                  <a:moveTo>
                    <a:pt x="59" y="134"/>
                  </a:moveTo>
                  <a:lnTo>
                    <a:pt x="59" y="13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latin typeface="+mn-lt"/>
                <a:ea typeface="宋体" panose="02010600030101010101" pitchFamily="2" charset="-122"/>
              </a:endParaRPr>
            </a:p>
          </p:txBody>
        </p:sp>
        <p:sp>
          <p:nvSpPr>
            <p:cNvPr id="113" name="Freeform 411"/>
            <p:cNvSpPr>
              <a:spLocks noChangeArrowheads="1"/>
            </p:cNvSpPr>
            <p:nvPr/>
          </p:nvSpPr>
          <p:spPr bwMode="auto">
            <a:xfrm>
              <a:off x="3122613" y="4308474"/>
              <a:ext cx="127000" cy="103188"/>
            </a:xfrm>
            <a:custGeom>
              <a:avLst/>
              <a:gdLst>
                <a:gd name="T0" fmla="*/ 343 w 352"/>
                <a:gd name="T1" fmla="*/ 134 h 285"/>
                <a:gd name="T2" fmla="*/ 351 w 352"/>
                <a:gd name="T3" fmla="*/ 125 h 285"/>
                <a:gd name="T4" fmla="*/ 218 w 352"/>
                <a:gd name="T5" fmla="*/ 0 h 285"/>
                <a:gd name="T6" fmla="*/ 209 w 352"/>
                <a:gd name="T7" fmla="*/ 8 h 285"/>
                <a:gd name="T8" fmla="*/ 100 w 352"/>
                <a:gd name="T9" fmla="*/ 276 h 285"/>
                <a:gd name="T10" fmla="*/ 126 w 352"/>
                <a:gd name="T11" fmla="*/ 276 h 285"/>
                <a:gd name="T12" fmla="*/ 134 w 352"/>
                <a:gd name="T13" fmla="*/ 268 h 285"/>
                <a:gd name="T14" fmla="*/ 159 w 352"/>
                <a:gd name="T15" fmla="*/ 217 h 285"/>
                <a:gd name="T16" fmla="*/ 343 w 352"/>
                <a:gd name="T17" fmla="*/ 134 h 285"/>
                <a:gd name="T18" fmla="*/ 218 w 352"/>
                <a:gd name="T19" fmla="*/ 167 h 285"/>
                <a:gd name="T20" fmla="*/ 142 w 352"/>
                <a:gd name="T21" fmla="*/ 192 h 285"/>
                <a:gd name="T22" fmla="*/ 126 w 352"/>
                <a:gd name="T23" fmla="*/ 201 h 285"/>
                <a:gd name="T24" fmla="*/ 109 w 352"/>
                <a:gd name="T25" fmla="*/ 209 h 285"/>
                <a:gd name="T26" fmla="*/ 100 w 352"/>
                <a:gd name="T27" fmla="*/ 201 h 285"/>
                <a:gd name="T28" fmla="*/ 100 w 352"/>
                <a:gd name="T29" fmla="*/ 142 h 285"/>
                <a:gd name="T30" fmla="*/ 109 w 352"/>
                <a:gd name="T31" fmla="*/ 109 h 285"/>
                <a:gd name="T32" fmla="*/ 209 w 352"/>
                <a:gd name="T33" fmla="*/ 150 h 285"/>
                <a:gd name="T34" fmla="*/ 284 w 352"/>
                <a:gd name="T35" fmla="*/ 150 h 285"/>
                <a:gd name="T36" fmla="*/ 218 w 352"/>
                <a:gd name="T37" fmla="*/ 167 h 285"/>
                <a:gd name="T38" fmla="*/ 218 w 352"/>
                <a:gd name="T39" fmla="*/ 167 h 285"/>
                <a:gd name="T40" fmla="*/ 218 w 352"/>
                <a:gd name="T41" fmla="*/ 16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2" h="285">
                  <a:moveTo>
                    <a:pt x="343" y="134"/>
                  </a:moveTo>
                  <a:lnTo>
                    <a:pt x="351" y="125"/>
                  </a:lnTo>
                  <a:cubicBezTo>
                    <a:pt x="218" y="0"/>
                    <a:pt x="218" y="0"/>
                    <a:pt x="218" y="0"/>
                  </a:cubicBezTo>
                  <a:cubicBezTo>
                    <a:pt x="218" y="0"/>
                    <a:pt x="209" y="0"/>
                    <a:pt x="209" y="8"/>
                  </a:cubicBezTo>
                  <a:cubicBezTo>
                    <a:pt x="100" y="34"/>
                    <a:pt x="0" y="142"/>
                    <a:pt x="100" y="276"/>
                  </a:cubicBezTo>
                  <a:cubicBezTo>
                    <a:pt x="109" y="276"/>
                    <a:pt x="117" y="284"/>
                    <a:pt x="126" y="276"/>
                  </a:cubicBezTo>
                  <a:cubicBezTo>
                    <a:pt x="134" y="276"/>
                    <a:pt x="134" y="276"/>
                    <a:pt x="134" y="268"/>
                  </a:cubicBezTo>
                  <a:cubicBezTo>
                    <a:pt x="142" y="251"/>
                    <a:pt x="151" y="226"/>
                    <a:pt x="159" y="217"/>
                  </a:cubicBezTo>
                  <a:cubicBezTo>
                    <a:pt x="192" y="184"/>
                    <a:pt x="284" y="234"/>
                    <a:pt x="343" y="134"/>
                  </a:cubicBezTo>
                  <a:close/>
                  <a:moveTo>
                    <a:pt x="218" y="167"/>
                  </a:moveTo>
                  <a:cubicBezTo>
                    <a:pt x="184" y="167"/>
                    <a:pt x="159" y="167"/>
                    <a:pt x="142" y="192"/>
                  </a:cubicBezTo>
                  <a:cubicBezTo>
                    <a:pt x="134" y="192"/>
                    <a:pt x="134" y="201"/>
                    <a:pt x="126" y="201"/>
                  </a:cubicBezTo>
                  <a:cubicBezTo>
                    <a:pt x="126" y="209"/>
                    <a:pt x="117" y="209"/>
                    <a:pt x="109" y="209"/>
                  </a:cubicBezTo>
                  <a:lnTo>
                    <a:pt x="100" y="201"/>
                  </a:lnTo>
                  <a:cubicBezTo>
                    <a:pt x="92" y="176"/>
                    <a:pt x="92" y="159"/>
                    <a:pt x="100" y="142"/>
                  </a:cubicBezTo>
                  <a:cubicBezTo>
                    <a:pt x="100" y="125"/>
                    <a:pt x="109" y="117"/>
                    <a:pt x="109" y="109"/>
                  </a:cubicBezTo>
                  <a:cubicBezTo>
                    <a:pt x="142" y="134"/>
                    <a:pt x="167" y="150"/>
                    <a:pt x="209" y="150"/>
                  </a:cubicBezTo>
                  <a:cubicBezTo>
                    <a:pt x="234" y="142"/>
                    <a:pt x="259" y="150"/>
                    <a:pt x="284" y="150"/>
                  </a:cubicBezTo>
                  <a:cubicBezTo>
                    <a:pt x="259" y="167"/>
                    <a:pt x="234" y="167"/>
                    <a:pt x="218" y="167"/>
                  </a:cubicBezTo>
                  <a:close/>
                  <a:moveTo>
                    <a:pt x="218" y="167"/>
                  </a:moveTo>
                  <a:lnTo>
                    <a:pt x="218" y="16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latin typeface="+mn-lt"/>
                <a:ea typeface="宋体" panose="02010600030101010101" pitchFamily="2" charset="-122"/>
              </a:endParaRPr>
            </a:p>
          </p:txBody>
        </p:sp>
      </p:grpSp>
      <p:sp>
        <p:nvSpPr>
          <p:cNvPr id="114" name="AutoShape 96"/>
          <p:cNvSpPr/>
          <p:nvPr/>
        </p:nvSpPr>
        <p:spPr bwMode="auto">
          <a:xfrm>
            <a:off x="1810781" y="2578100"/>
            <a:ext cx="472343" cy="4722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bg1"/>
          </a:solidFill>
          <a:ln>
            <a:noFill/>
          </a:ln>
          <a:effectLst/>
        </p:spPr>
        <p:txBody>
          <a:bodyPr lIns="50790" tIns="50790" rIns="50790" bIns="50790" anchor="ctr"/>
          <a:lstStyle/>
          <a:p>
            <a:pPr defTabSz="456565">
              <a:defRPr/>
            </a:pPr>
            <a:endParaRPr lang="es-ES" sz="29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15" name="AutoShape 25"/>
          <p:cNvSpPr/>
          <p:nvPr/>
        </p:nvSpPr>
        <p:spPr bwMode="auto">
          <a:xfrm>
            <a:off x="7211366" y="2567782"/>
            <a:ext cx="603328" cy="479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bg1"/>
          </a:solidFill>
          <a:ln>
            <a:noFill/>
          </a:ln>
          <a:effectLst/>
        </p:spPr>
        <p:txBody>
          <a:bodyPr lIns="50790" tIns="50790" rIns="50790" bIns="50790" anchor="ctr"/>
          <a:lstStyle/>
          <a:p>
            <a:pPr defTabSz="456565">
              <a:defRPr/>
            </a:pPr>
            <a:endParaRPr lang="es-ES" sz="29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4"/>
                                        </p:tgtEl>
                                        <p:attrNameLst>
                                          <p:attrName>style.visibility</p:attrName>
                                        </p:attrNameLst>
                                      </p:cBhvr>
                                      <p:to>
                                        <p:strVal val="visible"/>
                                      </p:to>
                                    </p:set>
                                    <p:anim calcmode="lin" valueType="num">
                                      <p:cBhvr>
                                        <p:cTn id="11" dur="500" fill="hold"/>
                                        <p:tgtEl>
                                          <p:spTgt spid="114"/>
                                        </p:tgtEl>
                                        <p:attrNameLst>
                                          <p:attrName>ppt_w</p:attrName>
                                        </p:attrNameLst>
                                      </p:cBhvr>
                                      <p:tavLst>
                                        <p:tav tm="0">
                                          <p:val>
                                            <p:fltVal val="0"/>
                                          </p:val>
                                        </p:tav>
                                        <p:tav tm="100000">
                                          <p:val>
                                            <p:strVal val="#ppt_w"/>
                                          </p:val>
                                        </p:tav>
                                      </p:tavLst>
                                    </p:anim>
                                    <p:anim calcmode="lin" valueType="num">
                                      <p:cBhvr>
                                        <p:cTn id="12" dur="500" fill="hold"/>
                                        <p:tgtEl>
                                          <p:spTgt spid="114"/>
                                        </p:tgtEl>
                                        <p:attrNameLst>
                                          <p:attrName>ppt_h</p:attrName>
                                        </p:attrNameLst>
                                      </p:cBhvr>
                                      <p:tavLst>
                                        <p:tav tm="0">
                                          <p:val>
                                            <p:fltVal val="0"/>
                                          </p:val>
                                        </p:tav>
                                        <p:tav tm="100000">
                                          <p:val>
                                            <p:strVal val="#ppt_h"/>
                                          </p:val>
                                        </p:tav>
                                      </p:tavLst>
                                    </p:anim>
                                    <p:animEffect transition="in" filter="fade">
                                      <p:cBhvr>
                                        <p:cTn id="13" dur="500"/>
                                        <p:tgtEl>
                                          <p:spTgt spid="11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 calcmode="lin" valueType="num">
                                      <p:cBhvr>
                                        <p:cTn id="21" dur="500" fill="hold"/>
                                        <p:tgtEl>
                                          <p:spTgt spid="109"/>
                                        </p:tgtEl>
                                        <p:attrNameLst>
                                          <p:attrName>ppt_w</p:attrName>
                                        </p:attrNameLst>
                                      </p:cBhvr>
                                      <p:tavLst>
                                        <p:tav tm="0">
                                          <p:val>
                                            <p:fltVal val="0"/>
                                          </p:val>
                                        </p:tav>
                                        <p:tav tm="100000">
                                          <p:val>
                                            <p:strVal val="#ppt_w"/>
                                          </p:val>
                                        </p:tav>
                                      </p:tavLst>
                                    </p:anim>
                                    <p:anim calcmode="lin" valueType="num">
                                      <p:cBhvr>
                                        <p:cTn id="22" dur="500" fill="hold"/>
                                        <p:tgtEl>
                                          <p:spTgt spid="109"/>
                                        </p:tgtEl>
                                        <p:attrNameLst>
                                          <p:attrName>ppt_h</p:attrName>
                                        </p:attrNameLst>
                                      </p:cBhvr>
                                      <p:tavLst>
                                        <p:tav tm="0">
                                          <p:val>
                                            <p:fltVal val="0"/>
                                          </p:val>
                                        </p:tav>
                                        <p:tav tm="100000">
                                          <p:val>
                                            <p:strVal val="#ppt_h"/>
                                          </p:val>
                                        </p:tav>
                                      </p:tavLst>
                                    </p:anim>
                                    <p:animEffect transition="in" filter="fade">
                                      <p:cBhvr>
                                        <p:cTn id="23" dur="500"/>
                                        <p:tgtEl>
                                          <p:spTgt spid="109"/>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p:cTn id="31" dur="500" fill="hold"/>
                                        <p:tgtEl>
                                          <p:spTgt spid="115"/>
                                        </p:tgtEl>
                                        <p:attrNameLst>
                                          <p:attrName>ppt_w</p:attrName>
                                        </p:attrNameLst>
                                      </p:cBhvr>
                                      <p:tavLst>
                                        <p:tav tm="0">
                                          <p:val>
                                            <p:fltVal val="0"/>
                                          </p:val>
                                        </p:tav>
                                        <p:tav tm="100000">
                                          <p:val>
                                            <p:strVal val="#ppt_w"/>
                                          </p:val>
                                        </p:tav>
                                      </p:tavLst>
                                    </p:anim>
                                    <p:anim calcmode="lin" valueType="num">
                                      <p:cBhvr>
                                        <p:cTn id="32" dur="500" fill="hold"/>
                                        <p:tgtEl>
                                          <p:spTgt spid="115"/>
                                        </p:tgtEl>
                                        <p:attrNameLst>
                                          <p:attrName>ppt_h</p:attrName>
                                        </p:attrNameLst>
                                      </p:cBhvr>
                                      <p:tavLst>
                                        <p:tav tm="0">
                                          <p:val>
                                            <p:fltVal val="0"/>
                                          </p:val>
                                        </p:tav>
                                        <p:tav tm="100000">
                                          <p:val>
                                            <p:strVal val="#ppt_h"/>
                                          </p:val>
                                        </p:tav>
                                      </p:tavLst>
                                    </p:anim>
                                    <p:animEffect transition="in" filter="fade">
                                      <p:cBhvr>
                                        <p:cTn id="33" dur="500"/>
                                        <p:tgtEl>
                                          <p:spTgt spid="115"/>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animEffect transition="in" filter="fade">
                                      <p:cBhvr>
                                        <p:cTn id="43" dur="500"/>
                                        <p:tgtEl>
                                          <p:spTgt spid="108"/>
                                        </p:tgtEl>
                                      </p:cBhvr>
                                    </p:animEffect>
                                  </p:childTnLst>
                                </p:cTn>
                              </p:par>
                            </p:childTnLst>
                          </p:cTn>
                        </p:par>
                        <p:par>
                          <p:cTn id="44" fill="hold">
                            <p:stCondLst>
                              <p:cond delay="4000"/>
                            </p:stCondLst>
                            <p:childTnLst>
                              <p:par>
                                <p:cTn id="45" presetID="21" presetClass="entr" presetSubtype="1"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heel(1)">
                                      <p:cBhvr>
                                        <p:cTn id="47" dur="2000"/>
                                        <p:tgtEl>
                                          <p:spTgt spid="25"/>
                                        </p:tgtEl>
                                      </p:cBhvr>
                                    </p:animEffect>
                                  </p:childTnLst>
                                </p:cTn>
                              </p:par>
                              <p:par>
                                <p:cTn id="48" presetID="21" presetClass="entr" presetSubtype="1"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heel(1)">
                                      <p:cBhvr>
                                        <p:cTn id="50" dur="2000"/>
                                        <p:tgtEl>
                                          <p:spTgt spid="39"/>
                                        </p:tgtEl>
                                      </p:cBhvr>
                                    </p:animEffect>
                                  </p:childTnLst>
                                </p:cTn>
                              </p:par>
                              <p:par>
                                <p:cTn id="51" presetID="21" presetClass="entr" presetSubtype="1"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heel(1)">
                                      <p:cBhvr>
                                        <p:cTn id="53" dur="2000"/>
                                        <p:tgtEl>
                                          <p:spTgt spid="62"/>
                                        </p:tgtEl>
                                      </p:cBhvr>
                                    </p:animEffect>
                                  </p:childTnLst>
                                </p:cTn>
                              </p:par>
                              <p:par>
                                <p:cTn id="54" presetID="21" presetClass="entr" presetSubtype="1" fill="hold"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wheel(1)">
                                      <p:cBhvr>
                                        <p:cTn id="56" dur="2000"/>
                                        <p:tgtEl>
                                          <p:spTgt spid="8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0"/>
                                        </p:tgtEl>
                                        <p:attrNameLst>
                                          <p:attrName>style.visibility</p:attrName>
                                        </p:attrNameLst>
                                      </p:cBhvr>
                                      <p:to>
                                        <p:strVal val="visible"/>
                                      </p:to>
                                    </p:set>
                                    <p:animEffect transition="in" filter="fade">
                                      <p:cBhvr>
                                        <p:cTn id="59" dur="500"/>
                                        <p:tgtEl>
                                          <p:spTgt spid="10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500"/>
                                        <p:tgtEl>
                                          <p:spTgt spid="10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fade">
                                      <p:cBhvr>
                                        <p:cTn id="6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8" grpId="0" animBg="1"/>
      <p:bldP spid="59" grpId="0" animBg="1"/>
      <p:bldP spid="86" grpId="0" animBg="1"/>
      <p:bldP spid="100" grpId="0"/>
      <p:bldP spid="102" grpId="0"/>
      <p:bldP spid="104" grpId="0"/>
      <p:bldP spid="106" grpId="0"/>
      <p:bldP spid="1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0"/>
          <p:cNvGrpSpPr/>
          <p:nvPr/>
        </p:nvGrpSpPr>
        <p:grpSpPr>
          <a:xfrm>
            <a:off x="8636800" y="1431958"/>
            <a:ext cx="2557370" cy="3642617"/>
            <a:chOff x="6478443" y="1016361"/>
            <a:chExt cx="1918277" cy="2731963"/>
          </a:xfrm>
        </p:grpSpPr>
        <p:sp>
          <p:nvSpPr>
            <p:cNvPr id="54" name="Rounded Rectangle 53"/>
            <p:cNvSpPr/>
            <p:nvPr/>
          </p:nvSpPr>
          <p:spPr>
            <a:xfrm>
              <a:off x="6478443"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6" name="Group 35"/>
            <p:cNvGrpSpPr/>
            <p:nvPr/>
          </p:nvGrpSpPr>
          <p:grpSpPr>
            <a:xfrm>
              <a:off x="6605441" y="1440093"/>
              <a:ext cx="1670603" cy="1924721"/>
              <a:chOff x="2780520" y="1494207"/>
              <a:chExt cx="1670603" cy="1924721"/>
            </a:xfrm>
          </p:grpSpPr>
          <p:sp>
            <p:nvSpPr>
              <p:cNvPr id="37" name="TextBox 36"/>
              <p:cNvSpPr txBox="1"/>
              <p:nvPr/>
            </p:nvSpPr>
            <p:spPr>
              <a:xfrm>
                <a:off x="2780520" y="2297082"/>
                <a:ext cx="1670603" cy="1121846"/>
              </a:xfrm>
              <a:prstGeom prst="rect">
                <a:avLst/>
              </a:prstGeom>
              <a:noFill/>
            </p:spPr>
            <p:txBody>
              <a:bodyPr wrap="square" rtlCol="0">
                <a:spAutoFit/>
              </a:bodyPr>
              <a:lstStyle/>
              <a:p>
                <a:pPr algn="ctr"/>
                <a:r>
                  <a:rPr lang="zh-CN" altLang="en-US" sz="2100" dirty="0">
                    <a:solidFill>
                      <a:schemeClr val="bg1"/>
                    </a:solidFill>
                    <a:latin typeface="+mn-ea"/>
                  </a:rPr>
                  <a:t>添加副标题</a:t>
                </a:r>
                <a:endParaRPr lang="en-US" sz="2100" dirty="0">
                  <a:solidFill>
                    <a:schemeClr val="bg1"/>
                  </a:solidFill>
                  <a:latin typeface="+mn-ea"/>
                </a:endParaRPr>
              </a:p>
              <a:p>
                <a:pPr algn="ctr" defTabSz="1218565">
                  <a:spcBef>
                    <a:spcPct val="20000"/>
                  </a:spcBef>
                  <a:defRPr/>
                </a:pPr>
                <a:endParaRPr lang="en-US" altLang="zh-CN" sz="1300" dirty="0">
                  <a:solidFill>
                    <a:schemeClr val="bg1"/>
                  </a:solidFill>
                  <a:latin typeface="+mn-ea"/>
                </a:endParaRPr>
              </a:p>
              <a:p>
                <a:pPr algn="ct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p:txBody>
          </p:sp>
          <p:sp>
            <p:nvSpPr>
              <p:cNvPr id="38" name="Oval 37"/>
              <p:cNvSpPr/>
              <p:nvPr/>
            </p:nvSpPr>
            <p:spPr>
              <a:xfrm>
                <a:off x="3223909" y="1494207"/>
                <a:ext cx="783825" cy="7838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accent2"/>
                    </a:solidFill>
                    <a:latin typeface="+mn-ea"/>
                  </a:rPr>
                  <a:t>4</a:t>
                </a:r>
                <a:endParaRPr lang="en-US" sz="4300" dirty="0">
                  <a:solidFill>
                    <a:schemeClr val="accent2"/>
                  </a:solidFill>
                  <a:latin typeface="+mn-ea"/>
                </a:endParaRPr>
              </a:p>
            </p:txBody>
          </p:sp>
        </p:grpSp>
      </p:grpSp>
      <p:grpSp>
        <p:nvGrpSpPr>
          <p:cNvPr id="7" name="Group 59"/>
          <p:cNvGrpSpPr/>
          <p:nvPr/>
        </p:nvGrpSpPr>
        <p:grpSpPr>
          <a:xfrm>
            <a:off x="6086675" y="1431958"/>
            <a:ext cx="2864567" cy="3642617"/>
            <a:chOff x="4565600" y="1016361"/>
            <a:chExt cx="2148705" cy="2731963"/>
          </a:xfrm>
        </p:grpSpPr>
        <p:grpSp>
          <p:nvGrpSpPr>
            <p:cNvPr id="8" name="Group 56"/>
            <p:cNvGrpSpPr/>
            <p:nvPr/>
          </p:nvGrpSpPr>
          <p:grpSpPr>
            <a:xfrm>
              <a:off x="4565600" y="1016361"/>
              <a:ext cx="2148705" cy="2731963"/>
              <a:chOff x="4565600" y="1016361"/>
              <a:chExt cx="2148705" cy="2731963"/>
            </a:xfrm>
          </p:grpSpPr>
          <p:sp>
            <p:nvSpPr>
              <p:cNvPr id="52" name="Rounded Rectangle 51"/>
              <p:cNvSpPr/>
              <p:nvPr/>
            </p:nvSpPr>
            <p:spPr>
              <a:xfrm>
                <a:off x="4565600" y="1016361"/>
                <a:ext cx="1918277" cy="2731963"/>
              </a:xfrm>
              <a:prstGeom prst="roundRect">
                <a:avLst>
                  <a:gd name="adj" fmla="val 1120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mn-ea"/>
                </a:endParaRPr>
              </a:p>
            </p:txBody>
          </p:sp>
          <p:sp>
            <p:nvSpPr>
              <p:cNvPr id="48" name="Isosceles Triangle 47"/>
              <p:cNvSpPr/>
              <p:nvPr/>
            </p:nvSpPr>
            <p:spPr>
              <a:xfrm rot="5400000">
                <a:off x="6351188" y="2267128"/>
                <a:ext cx="495806" cy="230428"/>
              </a:xfrm>
              <a:prstGeom prst="triangle">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9" name="Group 41"/>
            <p:cNvGrpSpPr/>
            <p:nvPr/>
          </p:nvGrpSpPr>
          <p:grpSpPr>
            <a:xfrm>
              <a:off x="4683354" y="1440093"/>
              <a:ext cx="1670603" cy="1924721"/>
              <a:chOff x="2780520" y="1494207"/>
              <a:chExt cx="1670603" cy="1924721"/>
            </a:xfrm>
          </p:grpSpPr>
          <p:sp>
            <p:nvSpPr>
              <p:cNvPr id="43" name="TextBox 42"/>
              <p:cNvSpPr txBox="1"/>
              <p:nvPr/>
            </p:nvSpPr>
            <p:spPr>
              <a:xfrm>
                <a:off x="2780520" y="2297082"/>
                <a:ext cx="1670603" cy="1121846"/>
              </a:xfrm>
              <a:prstGeom prst="rect">
                <a:avLst/>
              </a:prstGeom>
              <a:noFill/>
            </p:spPr>
            <p:txBody>
              <a:bodyPr wrap="square" rtlCol="0">
                <a:spAutoFit/>
              </a:bodyPr>
              <a:lstStyle/>
              <a:p>
                <a:pPr algn="ctr"/>
                <a:r>
                  <a:rPr lang="zh-CN" altLang="en-US" sz="2100" dirty="0">
                    <a:solidFill>
                      <a:schemeClr val="bg1"/>
                    </a:solidFill>
                    <a:latin typeface="+mn-ea"/>
                  </a:rPr>
                  <a:t>添加副标题</a:t>
                </a:r>
                <a:endParaRPr lang="en-US" sz="2100" dirty="0">
                  <a:solidFill>
                    <a:schemeClr val="bg1"/>
                  </a:solidFill>
                  <a:latin typeface="+mn-ea"/>
                </a:endParaRPr>
              </a:p>
              <a:p>
                <a:pPr algn="ctr" defTabSz="1218565">
                  <a:spcBef>
                    <a:spcPct val="20000"/>
                  </a:spcBef>
                  <a:defRPr/>
                </a:pPr>
                <a:endParaRPr lang="en-US" altLang="zh-CN" sz="1300" dirty="0">
                  <a:solidFill>
                    <a:schemeClr val="bg1"/>
                  </a:solidFill>
                  <a:latin typeface="+mn-ea"/>
                </a:endParaRPr>
              </a:p>
              <a:p>
                <a:pPr algn="ct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p:txBody>
          </p:sp>
          <p:sp>
            <p:nvSpPr>
              <p:cNvPr id="44" name="Oval 43"/>
              <p:cNvSpPr/>
              <p:nvPr/>
            </p:nvSpPr>
            <p:spPr>
              <a:xfrm>
                <a:off x="3223909" y="1494207"/>
                <a:ext cx="783825" cy="7838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accent3"/>
                    </a:solidFill>
                    <a:latin typeface="+mn-ea"/>
                  </a:rPr>
                  <a:t>3</a:t>
                </a:r>
                <a:endParaRPr lang="en-US" sz="4300" dirty="0">
                  <a:solidFill>
                    <a:schemeClr val="accent3"/>
                  </a:solidFill>
                  <a:latin typeface="+mn-ea"/>
                </a:endParaRPr>
              </a:p>
            </p:txBody>
          </p:sp>
        </p:grpSp>
      </p:grpSp>
      <p:sp>
        <p:nvSpPr>
          <p:cNvPr id="24" name="TextBox 23"/>
          <p:cNvSpPr txBox="1"/>
          <p:nvPr/>
        </p:nvSpPr>
        <p:spPr>
          <a:xfrm>
            <a:off x="1034646" y="5373400"/>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26" name="Straight Connector 25"/>
          <p:cNvCxnSpPr/>
          <p:nvPr/>
        </p:nvCxnSpPr>
        <p:spPr>
          <a:xfrm>
            <a:off x="1042839" y="519561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58"/>
          <p:cNvGrpSpPr/>
          <p:nvPr/>
        </p:nvGrpSpPr>
        <p:grpSpPr>
          <a:xfrm>
            <a:off x="3536924" y="1431958"/>
            <a:ext cx="2864567" cy="3642617"/>
            <a:chOff x="2653038" y="1016361"/>
            <a:chExt cx="2148705" cy="2731963"/>
          </a:xfrm>
        </p:grpSpPr>
        <p:grpSp>
          <p:nvGrpSpPr>
            <p:cNvPr id="11" name="Group 55"/>
            <p:cNvGrpSpPr/>
            <p:nvPr/>
          </p:nvGrpSpPr>
          <p:grpSpPr>
            <a:xfrm>
              <a:off x="2653038" y="1016361"/>
              <a:ext cx="2148705" cy="2731963"/>
              <a:chOff x="2653038" y="1016361"/>
              <a:chExt cx="2148705" cy="2731963"/>
            </a:xfrm>
          </p:grpSpPr>
          <p:sp>
            <p:nvSpPr>
              <p:cNvPr id="51" name="Rounded Rectangle 50"/>
              <p:cNvSpPr/>
              <p:nvPr/>
            </p:nvSpPr>
            <p:spPr>
              <a:xfrm>
                <a:off x="2653038"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7" name="Isosceles Triangle 46"/>
              <p:cNvSpPr/>
              <p:nvPr/>
            </p:nvSpPr>
            <p:spPr>
              <a:xfrm rot="5400000">
                <a:off x="4438626" y="2267128"/>
                <a:ext cx="495806" cy="230428"/>
              </a:xfrm>
              <a:prstGeom prst="triangle">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2" name="Group 34"/>
            <p:cNvGrpSpPr/>
            <p:nvPr/>
          </p:nvGrpSpPr>
          <p:grpSpPr>
            <a:xfrm>
              <a:off x="2770995" y="1440093"/>
              <a:ext cx="1670603" cy="1924721"/>
              <a:chOff x="2780520" y="1494207"/>
              <a:chExt cx="1670603" cy="1924721"/>
            </a:xfrm>
          </p:grpSpPr>
          <p:sp>
            <p:nvSpPr>
              <p:cNvPr id="17" name="TextBox 16"/>
              <p:cNvSpPr txBox="1"/>
              <p:nvPr/>
            </p:nvSpPr>
            <p:spPr>
              <a:xfrm>
                <a:off x="2780520" y="2297082"/>
                <a:ext cx="1670603" cy="1121846"/>
              </a:xfrm>
              <a:prstGeom prst="rect">
                <a:avLst/>
              </a:prstGeom>
              <a:noFill/>
            </p:spPr>
            <p:txBody>
              <a:bodyPr wrap="square" rtlCol="0">
                <a:spAutoFit/>
              </a:bodyPr>
              <a:lstStyle/>
              <a:p>
                <a:pPr algn="ctr"/>
                <a:r>
                  <a:rPr lang="zh-CN" altLang="en-US" sz="2100" dirty="0">
                    <a:solidFill>
                      <a:schemeClr val="bg1"/>
                    </a:solidFill>
                    <a:latin typeface="+mn-ea"/>
                  </a:rPr>
                  <a:t>添加副标题</a:t>
                </a:r>
                <a:endParaRPr lang="en-US" sz="2100" dirty="0">
                  <a:solidFill>
                    <a:schemeClr val="bg1"/>
                  </a:solidFill>
                  <a:latin typeface="+mn-ea"/>
                </a:endParaRPr>
              </a:p>
              <a:p>
                <a:pPr algn="ctr" defTabSz="1218565">
                  <a:spcBef>
                    <a:spcPct val="20000"/>
                  </a:spcBef>
                  <a:defRPr/>
                </a:pPr>
                <a:endParaRPr lang="en-US" altLang="zh-CN" sz="1300" dirty="0">
                  <a:solidFill>
                    <a:schemeClr val="bg1"/>
                  </a:solidFill>
                  <a:latin typeface="+mn-ea"/>
                </a:endParaRPr>
              </a:p>
              <a:p>
                <a:pPr algn="ct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p:txBody>
          </p:sp>
          <p:sp>
            <p:nvSpPr>
              <p:cNvPr id="34" name="Oval 33"/>
              <p:cNvSpPr/>
              <p:nvPr/>
            </p:nvSpPr>
            <p:spPr>
              <a:xfrm>
                <a:off x="3223909" y="1494207"/>
                <a:ext cx="783825" cy="7838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accent1"/>
                    </a:solidFill>
                    <a:latin typeface="+mn-ea"/>
                  </a:rPr>
                  <a:t>2</a:t>
                </a:r>
                <a:endParaRPr lang="en-US" sz="4300" dirty="0">
                  <a:solidFill>
                    <a:schemeClr val="accent1"/>
                  </a:solidFill>
                  <a:latin typeface="+mn-ea"/>
                </a:endParaRPr>
              </a:p>
            </p:txBody>
          </p:sp>
        </p:grpSp>
      </p:grpSp>
      <p:grpSp>
        <p:nvGrpSpPr>
          <p:cNvPr id="13" name="Group 57"/>
          <p:cNvGrpSpPr/>
          <p:nvPr/>
        </p:nvGrpSpPr>
        <p:grpSpPr>
          <a:xfrm>
            <a:off x="988356" y="1431958"/>
            <a:ext cx="2864568" cy="3642617"/>
            <a:chOff x="741363" y="1016361"/>
            <a:chExt cx="2148706" cy="2731963"/>
          </a:xfrm>
        </p:grpSpPr>
        <p:grpSp>
          <p:nvGrpSpPr>
            <p:cNvPr id="14" name="Group 54"/>
            <p:cNvGrpSpPr/>
            <p:nvPr/>
          </p:nvGrpSpPr>
          <p:grpSpPr>
            <a:xfrm>
              <a:off x="741363" y="1016361"/>
              <a:ext cx="2148706" cy="2731963"/>
              <a:chOff x="741363" y="1016361"/>
              <a:chExt cx="2148706" cy="2731963"/>
            </a:xfrm>
          </p:grpSpPr>
          <p:sp>
            <p:nvSpPr>
              <p:cNvPr id="50" name="Rounded Rectangle 49"/>
              <p:cNvSpPr/>
              <p:nvPr/>
            </p:nvSpPr>
            <p:spPr>
              <a:xfrm>
                <a:off x="741363" y="1016361"/>
                <a:ext cx="1918277" cy="2731963"/>
              </a:xfrm>
              <a:prstGeom prst="roundRect">
                <a:avLst>
                  <a:gd name="adj" fmla="val 11205"/>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6" name="Isosceles Triangle 45"/>
              <p:cNvSpPr/>
              <p:nvPr/>
            </p:nvSpPr>
            <p:spPr>
              <a:xfrm rot="5400000">
                <a:off x="2526952" y="2267128"/>
                <a:ext cx="495806" cy="230428"/>
              </a:xfrm>
              <a:prstGeom prst="triangle">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5" name="Group 38"/>
            <p:cNvGrpSpPr/>
            <p:nvPr/>
          </p:nvGrpSpPr>
          <p:grpSpPr>
            <a:xfrm>
              <a:off x="858635" y="1440093"/>
              <a:ext cx="1670603" cy="1924721"/>
              <a:chOff x="2780520" y="1494207"/>
              <a:chExt cx="1670603" cy="1924721"/>
            </a:xfrm>
          </p:grpSpPr>
          <p:sp>
            <p:nvSpPr>
              <p:cNvPr id="40" name="TextBox 39"/>
              <p:cNvSpPr txBox="1"/>
              <p:nvPr/>
            </p:nvSpPr>
            <p:spPr>
              <a:xfrm>
                <a:off x="2780520" y="2297082"/>
                <a:ext cx="1670603" cy="1121846"/>
              </a:xfrm>
              <a:prstGeom prst="rect">
                <a:avLst/>
              </a:prstGeom>
              <a:noFill/>
            </p:spPr>
            <p:txBody>
              <a:bodyPr wrap="square" rtlCol="0">
                <a:spAutoFit/>
              </a:bodyPr>
              <a:lstStyle/>
              <a:p>
                <a:pPr algn="ctr"/>
                <a:r>
                  <a:rPr lang="zh-CN" altLang="en-US" sz="2100" dirty="0">
                    <a:solidFill>
                      <a:schemeClr val="bg1"/>
                    </a:solidFill>
                    <a:latin typeface="+mn-ea"/>
                  </a:rPr>
                  <a:t>添加副标题</a:t>
                </a:r>
                <a:endParaRPr lang="en-US" sz="2100" dirty="0">
                  <a:solidFill>
                    <a:schemeClr val="bg1"/>
                  </a:solidFill>
                  <a:latin typeface="+mn-ea"/>
                </a:endParaRPr>
              </a:p>
              <a:p>
                <a:pPr algn="ctr" defTabSz="1218565">
                  <a:spcBef>
                    <a:spcPct val="20000"/>
                  </a:spcBef>
                  <a:defRPr/>
                </a:pPr>
                <a:endParaRPr lang="en-US" altLang="zh-CN" sz="1300" dirty="0">
                  <a:solidFill>
                    <a:schemeClr val="bg1"/>
                  </a:solidFill>
                  <a:latin typeface="+mn-ea"/>
                </a:endParaRPr>
              </a:p>
              <a:p>
                <a:pPr algn="ct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p:txBody>
          </p:sp>
          <p:sp>
            <p:nvSpPr>
              <p:cNvPr id="41" name="Oval 40"/>
              <p:cNvSpPr/>
              <p:nvPr/>
            </p:nvSpPr>
            <p:spPr>
              <a:xfrm>
                <a:off x="3223909" y="1494207"/>
                <a:ext cx="783825" cy="7838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2">
                        <a:lumMod val="75000"/>
                      </a:schemeClr>
                    </a:solidFill>
                    <a:latin typeface="+mn-ea"/>
                  </a:rPr>
                  <a:t>1</a:t>
                </a:r>
                <a:endParaRPr lang="en-US" sz="4300" dirty="0">
                  <a:solidFill>
                    <a:schemeClr val="tx2">
                      <a:lumMod val="75000"/>
                    </a:schemeClr>
                  </a:solidFill>
                  <a:latin typeface="+mn-ea"/>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8" presetClass="entr" presetSubtype="3"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strips(upRight)">
                                      <p:cBhvr>
                                        <p:cTn id="27" dur="500"/>
                                        <p:tgtEl>
                                          <p:spTgt spid="26"/>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AutoShape 5"/>
          <p:cNvSpPr/>
          <p:nvPr/>
        </p:nvSpPr>
        <p:spPr bwMode="auto">
          <a:xfrm>
            <a:off x="1513441" y="1362144"/>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a:t>
            </a:r>
            <a:endParaRPr lang="zh-CN" altLang="en-US" sz="1200" dirty="0">
              <a:solidFill>
                <a:schemeClr val="tx1">
                  <a:lumMod val="50000"/>
                  <a:lumOff val="50000"/>
                </a:schemeClr>
              </a:solidFill>
              <a:latin typeface="+mn-ea"/>
            </a:endParaRPr>
          </a:p>
        </p:txBody>
      </p:sp>
      <p:sp>
        <p:nvSpPr>
          <p:cNvPr id="38918" name="AutoShape 6"/>
          <p:cNvSpPr/>
          <p:nvPr/>
        </p:nvSpPr>
        <p:spPr bwMode="auto">
          <a:xfrm flipH="1">
            <a:off x="7576107" y="4232298"/>
            <a:ext cx="1826181" cy="1824831"/>
          </a:xfrm>
          <a:custGeom>
            <a:avLst/>
            <a:gdLst>
              <a:gd name="T0" fmla="*/ 1826419 w 21600"/>
              <a:gd name="T1" fmla="*/ 1824832 h 21600"/>
              <a:gd name="T2" fmla="*/ 1826419 w 21600"/>
              <a:gd name="T3" fmla="*/ 1824832 h 21600"/>
              <a:gd name="T4" fmla="*/ 1826419 w 21600"/>
              <a:gd name="T5" fmla="*/ 1824832 h 21600"/>
              <a:gd name="T6" fmla="*/ 1826419 w 21600"/>
              <a:gd name="T7" fmla="*/ 1824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006" y="6511"/>
                </a:moveTo>
                <a:cubicBezTo>
                  <a:pt x="5261" y="14770"/>
                  <a:pt x="12461" y="20845"/>
                  <a:pt x="21125" y="21600"/>
                </a:cubicBezTo>
                <a:cubicBezTo>
                  <a:pt x="21600" y="15922"/>
                  <a:pt x="21600" y="15922"/>
                  <a:pt x="21600" y="15922"/>
                </a:cubicBezTo>
                <a:cubicBezTo>
                  <a:pt x="15349" y="15405"/>
                  <a:pt x="10325" y="11117"/>
                  <a:pt x="8545" y="5479"/>
                </a:cubicBezTo>
                <a:cubicBezTo>
                  <a:pt x="11907" y="4844"/>
                  <a:pt x="11907" y="4844"/>
                  <a:pt x="11907" y="4844"/>
                </a:cubicBezTo>
                <a:cubicBezTo>
                  <a:pt x="4826" y="0"/>
                  <a:pt x="4826" y="0"/>
                  <a:pt x="4826" y="0"/>
                </a:cubicBezTo>
                <a:cubicBezTo>
                  <a:pt x="0" y="7107"/>
                  <a:pt x="0" y="7107"/>
                  <a:pt x="0" y="7107"/>
                </a:cubicBezTo>
                <a:lnTo>
                  <a:pt x="3006" y="6511"/>
                </a:lnTo>
                <a:close/>
              </a:path>
            </a:pathLst>
          </a:custGeom>
          <a:solidFill>
            <a:schemeClr val="accent5"/>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19" name="AutoShape 7"/>
          <p:cNvSpPr/>
          <p:nvPr/>
        </p:nvSpPr>
        <p:spPr bwMode="auto">
          <a:xfrm flipH="1">
            <a:off x="7626902" y="2162199"/>
            <a:ext cx="1696023" cy="1885950"/>
          </a:xfrm>
          <a:custGeom>
            <a:avLst/>
            <a:gdLst>
              <a:gd name="T0" fmla="*/ 1696244 w 21600"/>
              <a:gd name="T1" fmla="*/ 1885950 h 21600"/>
              <a:gd name="T2" fmla="*/ 1696244 w 21600"/>
              <a:gd name="T3" fmla="*/ 1885950 h 21600"/>
              <a:gd name="T4" fmla="*/ 1696244 w 21600"/>
              <a:gd name="T5" fmla="*/ 1885950 h 21600"/>
              <a:gd name="T6" fmla="*/ 1696244 w 21600"/>
              <a:gd name="T7" fmla="*/ 18859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485" y="2877"/>
                </a:moveTo>
                <a:cubicBezTo>
                  <a:pt x="5836" y="5754"/>
                  <a:pt x="0" y="13197"/>
                  <a:pt x="0" y="21599"/>
                </a:cubicBezTo>
                <a:cubicBezTo>
                  <a:pt x="6049" y="21599"/>
                  <a:pt x="6049" y="21599"/>
                  <a:pt x="6049" y="21599"/>
                </a:cubicBezTo>
                <a:cubicBezTo>
                  <a:pt x="6049" y="15538"/>
                  <a:pt x="10224" y="10320"/>
                  <a:pt x="16104" y="8171"/>
                </a:cubicBezTo>
                <a:cubicBezTo>
                  <a:pt x="17084" y="11356"/>
                  <a:pt x="17084" y="11356"/>
                  <a:pt x="17084" y="11356"/>
                </a:cubicBezTo>
                <a:cubicBezTo>
                  <a:pt x="21599" y="4105"/>
                  <a:pt x="21599" y="4105"/>
                  <a:pt x="21599" y="4105"/>
                </a:cubicBezTo>
                <a:cubicBezTo>
                  <a:pt x="13590" y="0"/>
                  <a:pt x="13590" y="0"/>
                  <a:pt x="13590" y="0"/>
                </a:cubicBezTo>
                <a:lnTo>
                  <a:pt x="14485" y="2877"/>
                </a:ln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0" name="AutoShape 8"/>
          <p:cNvSpPr/>
          <p:nvPr/>
        </p:nvSpPr>
        <p:spPr bwMode="auto">
          <a:xfrm flipH="1">
            <a:off x="5693577" y="4232298"/>
            <a:ext cx="1696023" cy="1888332"/>
          </a:xfrm>
          <a:custGeom>
            <a:avLst/>
            <a:gdLst>
              <a:gd name="T0" fmla="*/ 1696244 w 21600"/>
              <a:gd name="T1" fmla="*/ 1888332 h 21600"/>
              <a:gd name="T2" fmla="*/ 1696244 w 21600"/>
              <a:gd name="T3" fmla="*/ 1888332 h 21600"/>
              <a:gd name="T4" fmla="*/ 1696244 w 21600"/>
              <a:gd name="T5" fmla="*/ 1888332 h 21600"/>
              <a:gd name="T6" fmla="*/ 1696244 w 21600"/>
              <a:gd name="T7" fmla="*/ 1888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14" y="18722"/>
                </a:moveTo>
                <a:cubicBezTo>
                  <a:pt x="15763" y="15845"/>
                  <a:pt x="21599" y="8402"/>
                  <a:pt x="21599" y="0"/>
                </a:cubicBezTo>
                <a:cubicBezTo>
                  <a:pt x="15507" y="0"/>
                  <a:pt x="15507" y="0"/>
                  <a:pt x="15507" y="0"/>
                </a:cubicBezTo>
                <a:cubicBezTo>
                  <a:pt x="15507" y="6061"/>
                  <a:pt x="11375" y="11279"/>
                  <a:pt x="5495" y="13428"/>
                </a:cubicBezTo>
                <a:cubicBezTo>
                  <a:pt x="4515" y="10282"/>
                  <a:pt x="4515" y="10282"/>
                  <a:pt x="4515" y="10282"/>
                </a:cubicBezTo>
                <a:cubicBezTo>
                  <a:pt x="0" y="17494"/>
                  <a:pt x="0" y="17494"/>
                  <a:pt x="0" y="17494"/>
                </a:cubicBezTo>
                <a:cubicBezTo>
                  <a:pt x="8009" y="21600"/>
                  <a:pt x="8009" y="21600"/>
                  <a:pt x="8009" y="21600"/>
                </a:cubicBezTo>
                <a:lnTo>
                  <a:pt x="7114" y="18722"/>
                </a:lnTo>
                <a:close/>
              </a:path>
            </a:pathLst>
          </a:custGeom>
          <a:solidFill>
            <a:schemeClr val="accent4"/>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1" name="AutoShape 9"/>
          <p:cNvSpPr/>
          <p:nvPr/>
        </p:nvSpPr>
        <p:spPr bwMode="auto">
          <a:xfrm flipH="1">
            <a:off x="4425330" y="2217761"/>
            <a:ext cx="1882530" cy="1830387"/>
          </a:xfrm>
          <a:custGeom>
            <a:avLst/>
            <a:gdLst>
              <a:gd name="T0" fmla="*/ 1882775 w 21600"/>
              <a:gd name="T1" fmla="*/ 1887972 h 21265"/>
              <a:gd name="T2" fmla="*/ 1882775 w 21600"/>
              <a:gd name="T3" fmla="*/ 1887972 h 21265"/>
              <a:gd name="T4" fmla="*/ 1882775 w 21600"/>
              <a:gd name="T5" fmla="*/ 1887972 h 21265"/>
              <a:gd name="T6" fmla="*/ 1882775 w 21600"/>
              <a:gd name="T7" fmla="*/ 1887972 h 21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65">
                <a:moveTo>
                  <a:pt x="2762" y="13987"/>
                </a:moveTo>
                <a:cubicBezTo>
                  <a:pt x="5908" y="5308"/>
                  <a:pt x="13389" y="-335"/>
                  <a:pt x="21599" y="15"/>
                </a:cubicBezTo>
                <a:cubicBezTo>
                  <a:pt x="21369" y="6164"/>
                  <a:pt x="21369" y="6164"/>
                  <a:pt x="21369" y="6164"/>
                </a:cubicBezTo>
                <a:cubicBezTo>
                  <a:pt x="15461" y="5930"/>
                  <a:pt x="10205" y="9939"/>
                  <a:pt x="7865" y="15816"/>
                </a:cubicBezTo>
                <a:cubicBezTo>
                  <a:pt x="10934" y="16944"/>
                  <a:pt x="10934" y="16944"/>
                  <a:pt x="10934" y="16944"/>
                </a:cubicBezTo>
                <a:cubicBezTo>
                  <a:pt x="3683" y="21264"/>
                  <a:pt x="3683" y="21264"/>
                  <a:pt x="3683" y="21264"/>
                </a:cubicBezTo>
                <a:cubicBezTo>
                  <a:pt x="0" y="12975"/>
                  <a:pt x="0" y="12975"/>
                  <a:pt x="0" y="12975"/>
                </a:cubicBezTo>
                <a:lnTo>
                  <a:pt x="2762" y="13987"/>
                </a:lnTo>
                <a:close/>
              </a:path>
            </a:pathLst>
          </a:custGeom>
          <a:solidFill>
            <a:schemeClr val="accent3"/>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2" name="AutoShape 10"/>
          <p:cNvSpPr/>
          <p:nvPr/>
        </p:nvSpPr>
        <p:spPr bwMode="auto">
          <a:xfrm flipH="1">
            <a:off x="2357880" y="2209030"/>
            <a:ext cx="1886498" cy="1839119"/>
          </a:xfrm>
          <a:custGeom>
            <a:avLst/>
            <a:gdLst>
              <a:gd name="T0" fmla="*/ 1886744 w 21600"/>
              <a:gd name="T1" fmla="*/ 1839119 h 21600"/>
              <a:gd name="T2" fmla="*/ 1886744 w 21600"/>
              <a:gd name="T3" fmla="*/ 1839119 h 21600"/>
              <a:gd name="T4" fmla="*/ 1886744 w 21600"/>
              <a:gd name="T5" fmla="*/ 1839119 h 21600"/>
              <a:gd name="T6" fmla="*/ 1886744 w 21600"/>
              <a:gd name="T7" fmla="*/ 18391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61" y="2832"/>
                </a:moveTo>
                <a:cubicBezTo>
                  <a:pt x="15778" y="5744"/>
                  <a:pt x="21600" y="13180"/>
                  <a:pt x="21600" y="21600"/>
                </a:cubicBezTo>
                <a:cubicBezTo>
                  <a:pt x="15548" y="21600"/>
                  <a:pt x="15548" y="21600"/>
                  <a:pt x="15548" y="21600"/>
                </a:cubicBezTo>
                <a:cubicBezTo>
                  <a:pt x="15510" y="15540"/>
                  <a:pt x="11374" y="10308"/>
                  <a:pt x="5514" y="8144"/>
                </a:cubicBezTo>
                <a:cubicBezTo>
                  <a:pt x="4557" y="11331"/>
                  <a:pt x="4557" y="11331"/>
                  <a:pt x="4557" y="11331"/>
                </a:cubicBezTo>
                <a:cubicBezTo>
                  <a:pt x="0" y="4091"/>
                  <a:pt x="0" y="4091"/>
                  <a:pt x="0" y="4091"/>
                </a:cubicBezTo>
                <a:cubicBezTo>
                  <a:pt x="8004" y="0"/>
                  <a:pt x="8004" y="0"/>
                  <a:pt x="8004" y="0"/>
                </a:cubicBezTo>
                <a:lnTo>
                  <a:pt x="7161" y="2832"/>
                </a:lnTo>
                <a:close/>
              </a:path>
            </a:pathLst>
          </a:custGeom>
          <a:solidFill>
            <a:schemeClr val="accent2"/>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3" name="AutoShape 11"/>
          <p:cNvSpPr/>
          <p:nvPr/>
        </p:nvSpPr>
        <p:spPr bwMode="auto">
          <a:xfrm flipH="1">
            <a:off x="2177723" y="4232299"/>
            <a:ext cx="1837293" cy="1892300"/>
          </a:xfrm>
          <a:custGeom>
            <a:avLst/>
            <a:gdLst>
              <a:gd name="T0" fmla="*/ 1837532 w 21600"/>
              <a:gd name="T1" fmla="*/ 1892300 h 21600"/>
              <a:gd name="T2" fmla="*/ 1837532 w 21600"/>
              <a:gd name="T3" fmla="*/ 1892300 h 21600"/>
              <a:gd name="T4" fmla="*/ 1837532 w 21600"/>
              <a:gd name="T5" fmla="*/ 1892300 h 21600"/>
              <a:gd name="T6" fmla="*/ 1837532 w 21600"/>
              <a:gd name="T7" fmla="*/ 1892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767" y="7123"/>
                </a:moveTo>
                <a:cubicBezTo>
                  <a:pt x="15895" y="15778"/>
                  <a:pt x="8419" y="21600"/>
                  <a:pt x="0" y="21600"/>
                </a:cubicBezTo>
                <a:cubicBezTo>
                  <a:pt x="0" y="15510"/>
                  <a:pt x="0" y="15510"/>
                  <a:pt x="0" y="15510"/>
                </a:cubicBezTo>
                <a:cubicBezTo>
                  <a:pt x="6059" y="15510"/>
                  <a:pt x="11291" y="11374"/>
                  <a:pt x="13455" y="5514"/>
                </a:cubicBezTo>
                <a:cubicBezTo>
                  <a:pt x="10268" y="4557"/>
                  <a:pt x="10268" y="4557"/>
                  <a:pt x="10268" y="4557"/>
                </a:cubicBezTo>
                <a:cubicBezTo>
                  <a:pt x="17508" y="0"/>
                  <a:pt x="17508" y="0"/>
                  <a:pt x="17508" y="0"/>
                </a:cubicBezTo>
                <a:cubicBezTo>
                  <a:pt x="21599" y="8004"/>
                  <a:pt x="21599" y="8004"/>
                  <a:pt x="21599" y="8004"/>
                </a:cubicBezTo>
                <a:lnTo>
                  <a:pt x="18767" y="7123"/>
                </a:ln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4" name="AutoShape 12"/>
          <p:cNvSpPr/>
          <p:nvPr/>
        </p:nvSpPr>
        <p:spPr bwMode="auto">
          <a:xfrm>
            <a:off x="3492000" y="3987824"/>
            <a:ext cx="1695230" cy="5587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在此输入您的图表说明文字，在此输入您的图表说明文字</a:t>
            </a:r>
            <a:endParaRPr lang="zh-CN" altLang="en-US" sz="900" dirty="0">
              <a:solidFill>
                <a:schemeClr val="tx1">
                  <a:lumMod val="50000"/>
                  <a:lumOff val="50000"/>
                </a:schemeClr>
              </a:solidFill>
              <a:ea typeface="微软雅黑" panose="020B0503020204020204" pitchFamily="34" charset="-122"/>
            </a:endParaRPr>
          </a:p>
        </p:txBody>
      </p:sp>
      <p:sp>
        <p:nvSpPr>
          <p:cNvPr id="38925" name="AutoShape 13"/>
          <p:cNvSpPr/>
          <p:nvPr/>
        </p:nvSpPr>
        <p:spPr bwMode="auto">
          <a:xfrm>
            <a:off x="6514207" y="4025923"/>
            <a:ext cx="173967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在此输入您的图表说明文字，在此输入您的图表说明文字</a:t>
            </a:r>
            <a:endParaRPr lang="zh-CN" altLang="en-US" sz="900" dirty="0">
              <a:solidFill>
                <a:schemeClr val="tx1">
                  <a:lumMod val="50000"/>
                  <a:lumOff val="50000"/>
                </a:schemeClr>
              </a:solidFill>
              <a:ea typeface="微软雅黑" panose="020B0503020204020204" pitchFamily="34" charset="-122"/>
            </a:endParaRPr>
          </a:p>
        </p:txBody>
      </p:sp>
      <p:sp>
        <p:nvSpPr>
          <p:cNvPr id="38926" name="AutoShape 14"/>
          <p:cNvSpPr/>
          <p:nvPr/>
        </p:nvSpPr>
        <p:spPr bwMode="auto">
          <a:xfrm>
            <a:off x="4295172" y="5602312"/>
            <a:ext cx="634917" cy="635000"/>
          </a:xfrm>
          <a:custGeom>
            <a:avLst/>
            <a:gdLst>
              <a:gd name="T0" fmla="*/ 635000 w 21600"/>
              <a:gd name="T1" fmla="*/ 635000 h 21600"/>
              <a:gd name="T2" fmla="*/ 635000 w 21600"/>
              <a:gd name="T3" fmla="*/ 635000 h 21600"/>
              <a:gd name="T4" fmla="*/ 635000 w 21600"/>
              <a:gd name="T5" fmla="*/ 635000 h 21600"/>
              <a:gd name="T6" fmla="*/ 635000 w 21600"/>
              <a:gd name="T7" fmla="*/ 635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600" y="19177"/>
                  <a:pt x="21600" y="19436"/>
                </a:cubicBezTo>
                <a:cubicBezTo>
                  <a:pt x="21600" y="19580"/>
                  <a:pt x="21518" y="19775"/>
                  <a:pt x="21357" y="20018"/>
                </a:cubicBezTo>
                <a:cubicBezTo>
                  <a:pt x="21193" y="20261"/>
                  <a:pt x="20989" y="20504"/>
                  <a:pt x="20746" y="20741"/>
                </a:cubicBezTo>
                <a:cubicBezTo>
                  <a:pt x="20503" y="20978"/>
                  <a:pt x="20260" y="21184"/>
                  <a:pt x="20023" y="21348"/>
                </a:cubicBezTo>
                <a:cubicBezTo>
                  <a:pt x="19783" y="21518"/>
                  <a:pt x="19593" y="21600"/>
                  <a:pt x="19447" y="21600"/>
                </a:cubicBezTo>
                <a:cubicBezTo>
                  <a:pt x="19189" y="21600"/>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2"/>
          </a:solidFill>
          <a:ln>
            <a:noFill/>
          </a:ln>
          <a:effectLst/>
        </p:spPr>
        <p:txBody>
          <a:bodyPr lIns="19046" tIns="19046" rIns="19046" bIns="19046" anchor="ctr"/>
          <a:lstStyle/>
          <a:p>
            <a:endParaRPr lang="zh-CN" altLang="en-US">
              <a:solidFill>
                <a:schemeClr val="tx1">
                  <a:lumMod val="50000"/>
                  <a:lumOff val="50000"/>
                </a:schemeClr>
              </a:solidFill>
            </a:endParaRPr>
          </a:p>
        </p:txBody>
      </p:sp>
      <p:sp>
        <p:nvSpPr>
          <p:cNvPr id="38927" name="AutoShape 15"/>
          <p:cNvSpPr/>
          <p:nvPr/>
        </p:nvSpPr>
        <p:spPr bwMode="auto">
          <a:xfrm>
            <a:off x="6784048" y="2216174"/>
            <a:ext cx="634917" cy="529431"/>
          </a:xfrm>
          <a:custGeom>
            <a:avLst/>
            <a:gdLst>
              <a:gd name="T0" fmla="*/ 635000 w 21600"/>
              <a:gd name="T1" fmla="*/ 529407 h 21579"/>
              <a:gd name="T2" fmla="*/ 635000 w 21600"/>
              <a:gd name="T3" fmla="*/ 529407 h 21579"/>
              <a:gd name="T4" fmla="*/ 635000 w 21600"/>
              <a:gd name="T5" fmla="*/ 529407 h 21579"/>
              <a:gd name="T6" fmla="*/ 635000 w 21600"/>
              <a:gd name="T7" fmla="*/ 52940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chemeClr val="accent1"/>
          </a:solidFill>
          <a:ln>
            <a:noFill/>
          </a:ln>
          <a:effectLst/>
        </p:spPr>
        <p:txBody>
          <a:bodyPr lIns="19046" tIns="19046" rIns="19046" bIns="19046" anchor="ctr"/>
          <a:lstStyle/>
          <a:p>
            <a:endParaRPr lang="zh-CN" altLang="en-US">
              <a:solidFill>
                <a:schemeClr val="tx1">
                  <a:lumMod val="50000"/>
                  <a:lumOff val="50000"/>
                </a:schemeClr>
              </a:solidFill>
            </a:endParaRPr>
          </a:p>
        </p:txBody>
      </p:sp>
      <p:sp>
        <p:nvSpPr>
          <p:cNvPr id="38928" name="AutoShape 16"/>
          <p:cNvSpPr/>
          <p:nvPr/>
        </p:nvSpPr>
        <p:spPr bwMode="auto">
          <a:xfrm>
            <a:off x="3161052" y="3570243"/>
            <a:ext cx="22015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r>
              <a:rPr lang="zh-CN" altLang="en-US" dirty="0" smtClean="0">
                <a:solidFill>
                  <a:schemeClr val="tx1">
                    <a:lumMod val="50000"/>
                    <a:lumOff val="50000"/>
                  </a:schemeClr>
                </a:solidFill>
                <a:ea typeface="微软雅黑" panose="020B0503020204020204" pitchFamily="34" charset="-122"/>
              </a:rPr>
              <a:t>标题</a:t>
            </a:r>
            <a:endParaRPr lang="es-ES" altLang="zh-CN" dirty="0">
              <a:solidFill>
                <a:schemeClr val="tx1">
                  <a:lumMod val="50000"/>
                  <a:lumOff val="50000"/>
                </a:schemeClr>
              </a:solidFill>
              <a:ea typeface="微软雅黑" panose="020B0503020204020204" pitchFamily="34" charset="-122"/>
            </a:endParaRPr>
          </a:p>
        </p:txBody>
      </p:sp>
      <p:sp>
        <p:nvSpPr>
          <p:cNvPr id="38929" name="AutoShape 17"/>
          <p:cNvSpPr/>
          <p:nvPr/>
        </p:nvSpPr>
        <p:spPr bwMode="auto">
          <a:xfrm>
            <a:off x="6335639" y="3570243"/>
            <a:ext cx="22015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r>
              <a:rPr lang="zh-CN" altLang="en-US" dirty="0">
                <a:solidFill>
                  <a:schemeClr val="tx1">
                    <a:lumMod val="50000"/>
                    <a:lumOff val="50000"/>
                  </a:schemeClr>
                </a:solidFill>
                <a:ea typeface="微软雅黑" panose="020B0503020204020204" pitchFamily="34" charset="-122"/>
              </a:rPr>
              <a:t>标题</a:t>
            </a:r>
            <a:endParaRPr lang="es-ES" altLang="zh-CN" dirty="0">
              <a:solidFill>
                <a:schemeClr val="tx1">
                  <a:lumMod val="50000"/>
                  <a:lumOff val="50000"/>
                </a:schemeClr>
              </a:solidFill>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wipe(left)">
                                      <p:cBhvr>
                                        <p:cTn id="7" dur="500"/>
                                        <p:tgtEl>
                                          <p:spTgt spid="389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926"/>
                                        </p:tgtEl>
                                        <p:attrNameLst>
                                          <p:attrName>style.visibility</p:attrName>
                                        </p:attrNameLst>
                                      </p:cBhvr>
                                      <p:to>
                                        <p:strVal val="visible"/>
                                      </p:to>
                                    </p:set>
                                    <p:animEffect transition="in" filter="fade">
                                      <p:cBhvr>
                                        <p:cTn id="11" dur="500"/>
                                        <p:tgtEl>
                                          <p:spTgt spid="3892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8923"/>
                                        </p:tgtEl>
                                        <p:attrNameLst>
                                          <p:attrName>style.visibility</p:attrName>
                                        </p:attrNameLst>
                                      </p:cBhvr>
                                      <p:to>
                                        <p:strVal val="visible"/>
                                      </p:to>
                                    </p:set>
                                    <p:animEffect transition="in" filter="wipe(right)">
                                      <p:cBhvr>
                                        <p:cTn id="15" dur="500"/>
                                        <p:tgtEl>
                                          <p:spTgt spid="389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922"/>
                                        </p:tgtEl>
                                        <p:attrNameLst>
                                          <p:attrName>style.visibility</p:attrName>
                                        </p:attrNameLst>
                                      </p:cBhvr>
                                      <p:to>
                                        <p:strVal val="visible"/>
                                      </p:to>
                                    </p:set>
                                    <p:animEffect transition="in" filter="wipe(left)">
                                      <p:cBhvr>
                                        <p:cTn id="19" dur="500"/>
                                        <p:tgtEl>
                                          <p:spTgt spid="389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921"/>
                                        </p:tgtEl>
                                        <p:attrNameLst>
                                          <p:attrName>style.visibility</p:attrName>
                                        </p:attrNameLst>
                                      </p:cBhvr>
                                      <p:to>
                                        <p:strVal val="visible"/>
                                      </p:to>
                                    </p:set>
                                    <p:animEffect transition="in" filter="wipe(left)">
                                      <p:cBhvr>
                                        <p:cTn id="23" dur="500"/>
                                        <p:tgtEl>
                                          <p:spTgt spid="389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8920"/>
                                        </p:tgtEl>
                                        <p:attrNameLst>
                                          <p:attrName>style.visibility</p:attrName>
                                        </p:attrNameLst>
                                      </p:cBhvr>
                                      <p:to>
                                        <p:strVal val="visible"/>
                                      </p:to>
                                    </p:set>
                                    <p:animEffect transition="in" filter="wipe(left)">
                                      <p:cBhvr>
                                        <p:cTn id="27" dur="500"/>
                                        <p:tgtEl>
                                          <p:spTgt spid="3892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8918"/>
                                        </p:tgtEl>
                                        <p:attrNameLst>
                                          <p:attrName>style.visibility</p:attrName>
                                        </p:attrNameLst>
                                      </p:cBhvr>
                                      <p:to>
                                        <p:strVal val="visible"/>
                                      </p:to>
                                    </p:set>
                                    <p:animEffect transition="in" filter="wipe(left)">
                                      <p:cBhvr>
                                        <p:cTn id="31" dur="500"/>
                                        <p:tgtEl>
                                          <p:spTgt spid="3891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8919"/>
                                        </p:tgtEl>
                                        <p:attrNameLst>
                                          <p:attrName>style.visibility</p:attrName>
                                        </p:attrNameLst>
                                      </p:cBhvr>
                                      <p:to>
                                        <p:strVal val="visible"/>
                                      </p:to>
                                    </p:set>
                                    <p:animEffect transition="in" filter="wipe(down)">
                                      <p:cBhvr>
                                        <p:cTn id="35" dur="500"/>
                                        <p:tgtEl>
                                          <p:spTgt spid="3891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927"/>
                                        </p:tgtEl>
                                        <p:attrNameLst>
                                          <p:attrName>style.visibility</p:attrName>
                                        </p:attrNameLst>
                                      </p:cBhvr>
                                      <p:to>
                                        <p:strVal val="visible"/>
                                      </p:to>
                                    </p:set>
                                    <p:animEffect transition="in" filter="fade">
                                      <p:cBhvr>
                                        <p:cTn id="39" dur="250"/>
                                        <p:tgtEl>
                                          <p:spTgt spid="38927"/>
                                        </p:tgtEl>
                                      </p:cBhvr>
                                    </p:animEffect>
                                  </p:childTnLst>
                                </p:cTn>
                              </p:par>
                            </p:childTnLst>
                          </p:cTn>
                        </p:par>
                        <p:par>
                          <p:cTn id="40" fill="hold">
                            <p:stCondLst>
                              <p:cond delay="4500"/>
                            </p:stCondLst>
                            <p:childTnLst>
                              <p:par>
                                <p:cTn id="41" presetID="2" presetClass="entr" presetSubtype="2" fill="hold" grpId="0" nodeType="afterEffect">
                                  <p:stCondLst>
                                    <p:cond delay="0"/>
                                  </p:stCondLst>
                                  <p:childTnLst>
                                    <p:set>
                                      <p:cBhvr>
                                        <p:cTn id="42" dur="1" fill="hold">
                                          <p:stCondLst>
                                            <p:cond delay="0"/>
                                          </p:stCondLst>
                                        </p:cTn>
                                        <p:tgtEl>
                                          <p:spTgt spid="38928"/>
                                        </p:tgtEl>
                                        <p:attrNameLst>
                                          <p:attrName>style.visibility</p:attrName>
                                        </p:attrNameLst>
                                      </p:cBhvr>
                                      <p:to>
                                        <p:strVal val="visible"/>
                                      </p:to>
                                    </p:set>
                                    <p:anim calcmode="lin" valueType="num">
                                      <p:cBhvr additive="base">
                                        <p:cTn id="43" dur="500" fill="hold"/>
                                        <p:tgtEl>
                                          <p:spTgt spid="38928"/>
                                        </p:tgtEl>
                                        <p:attrNameLst>
                                          <p:attrName>ppt_x</p:attrName>
                                        </p:attrNameLst>
                                      </p:cBhvr>
                                      <p:tavLst>
                                        <p:tav tm="0">
                                          <p:val>
                                            <p:strVal val="1+#ppt_w/2"/>
                                          </p:val>
                                        </p:tav>
                                        <p:tav tm="100000">
                                          <p:val>
                                            <p:strVal val="#ppt_x"/>
                                          </p:val>
                                        </p:tav>
                                      </p:tavLst>
                                    </p:anim>
                                    <p:anim calcmode="lin" valueType="num">
                                      <p:cBhvr additive="base">
                                        <p:cTn id="44" dur="500" fill="hold"/>
                                        <p:tgtEl>
                                          <p:spTgt spid="38928"/>
                                        </p:tgtEl>
                                        <p:attrNameLst>
                                          <p:attrName>ppt_y</p:attrName>
                                        </p:attrNameLst>
                                      </p:cBhvr>
                                      <p:tavLst>
                                        <p:tav tm="0">
                                          <p:val>
                                            <p:strVal val="#ppt_y"/>
                                          </p:val>
                                        </p:tav>
                                        <p:tav tm="100000">
                                          <p:val>
                                            <p:strVal val="#ppt_y"/>
                                          </p:val>
                                        </p:tav>
                                      </p:tavLst>
                                    </p:anim>
                                  </p:childTnLst>
                                </p:cTn>
                              </p:par>
                            </p:childTnLst>
                          </p:cTn>
                        </p:par>
                        <p:par>
                          <p:cTn id="45" fill="hold">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38924"/>
                                        </p:tgtEl>
                                        <p:attrNameLst>
                                          <p:attrName>style.visibility</p:attrName>
                                        </p:attrNameLst>
                                      </p:cBhvr>
                                      <p:to>
                                        <p:strVal val="visible"/>
                                      </p:to>
                                    </p:set>
                                    <p:animEffect transition="in" filter="dissolve">
                                      <p:cBhvr>
                                        <p:cTn id="48" dur="500"/>
                                        <p:tgtEl>
                                          <p:spTgt spid="38924"/>
                                        </p:tgtEl>
                                      </p:cBhvr>
                                    </p:animEffect>
                                  </p:childTnLst>
                                </p:cTn>
                              </p:par>
                            </p:childTnLst>
                          </p:cTn>
                        </p:par>
                        <p:par>
                          <p:cTn id="49" fill="hold">
                            <p:stCondLst>
                              <p:cond delay="5500"/>
                            </p:stCondLst>
                            <p:childTnLst>
                              <p:par>
                                <p:cTn id="50" presetID="2" presetClass="entr" presetSubtype="2" fill="hold" grpId="0" nodeType="afterEffect">
                                  <p:stCondLst>
                                    <p:cond delay="0"/>
                                  </p:stCondLst>
                                  <p:childTnLst>
                                    <p:set>
                                      <p:cBhvr>
                                        <p:cTn id="51" dur="1" fill="hold">
                                          <p:stCondLst>
                                            <p:cond delay="0"/>
                                          </p:stCondLst>
                                        </p:cTn>
                                        <p:tgtEl>
                                          <p:spTgt spid="38929"/>
                                        </p:tgtEl>
                                        <p:attrNameLst>
                                          <p:attrName>style.visibility</p:attrName>
                                        </p:attrNameLst>
                                      </p:cBhvr>
                                      <p:to>
                                        <p:strVal val="visible"/>
                                      </p:to>
                                    </p:set>
                                    <p:anim calcmode="lin" valueType="num">
                                      <p:cBhvr additive="base">
                                        <p:cTn id="52" dur="500" fill="hold"/>
                                        <p:tgtEl>
                                          <p:spTgt spid="38929"/>
                                        </p:tgtEl>
                                        <p:attrNameLst>
                                          <p:attrName>ppt_x</p:attrName>
                                        </p:attrNameLst>
                                      </p:cBhvr>
                                      <p:tavLst>
                                        <p:tav tm="0">
                                          <p:val>
                                            <p:strVal val="1+#ppt_w/2"/>
                                          </p:val>
                                        </p:tav>
                                        <p:tav tm="100000">
                                          <p:val>
                                            <p:strVal val="#ppt_x"/>
                                          </p:val>
                                        </p:tav>
                                      </p:tavLst>
                                    </p:anim>
                                    <p:anim calcmode="lin" valueType="num">
                                      <p:cBhvr additive="base">
                                        <p:cTn id="53" dur="500" fill="hold"/>
                                        <p:tgtEl>
                                          <p:spTgt spid="38929"/>
                                        </p:tgtEl>
                                        <p:attrNameLst>
                                          <p:attrName>ppt_y</p:attrName>
                                        </p:attrNameLst>
                                      </p:cBhvr>
                                      <p:tavLst>
                                        <p:tav tm="0">
                                          <p:val>
                                            <p:strVal val="#ppt_y"/>
                                          </p:val>
                                        </p:tav>
                                        <p:tav tm="100000">
                                          <p:val>
                                            <p:strVal val="#ppt_y"/>
                                          </p:val>
                                        </p:tav>
                                      </p:tavLst>
                                    </p:anim>
                                  </p:childTnLst>
                                </p:cTn>
                              </p:par>
                            </p:childTnLst>
                          </p:cTn>
                        </p:par>
                        <p:par>
                          <p:cTn id="54" fill="hold">
                            <p:stCondLst>
                              <p:cond delay="6000"/>
                            </p:stCondLst>
                            <p:childTnLst>
                              <p:par>
                                <p:cTn id="55" presetID="9" presetClass="entr" presetSubtype="0" fill="hold" grpId="0" nodeType="afterEffect">
                                  <p:stCondLst>
                                    <p:cond delay="0"/>
                                  </p:stCondLst>
                                  <p:childTnLst>
                                    <p:set>
                                      <p:cBhvr>
                                        <p:cTn id="56" dur="1" fill="hold">
                                          <p:stCondLst>
                                            <p:cond delay="0"/>
                                          </p:stCondLst>
                                        </p:cTn>
                                        <p:tgtEl>
                                          <p:spTgt spid="38925"/>
                                        </p:tgtEl>
                                        <p:attrNameLst>
                                          <p:attrName>style.visibility</p:attrName>
                                        </p:attrNameLst>
                                      </p:cBhvr>
                                      <p:to>
                                        <p:strVal val="visible"/>
                                      </p:to>
                                    </p:set>
                                    <p:animEffect transition="in" filter="dissolve">
                                      <p:cBhvr>
                                        <p:cTn id="57" dur="5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animBg="1"/>
      <p:bldP spid="38919" grpId="0" animBg="1"/>
      <p:bldP spid="38920" grpId="0" animBg="1"/>
      <p:bldP spid="38921" grpId="0" animBg="1"/>
      <p:bldP spid="38922" grpId="0" animBg="1"/>
      <p:bldP spid="38923" grpId="0" animBg="1"/>
      <p:bldP spid="38924" grpId="0" autoUpdateAnimBg="0"/>
      <p:bldP spid="38925" grpId="0" autoUpdateAnimBg="0"/>
      <p:bldP spid="38926" grpId="0" animBg="1"/>
      <p:bldP spid="38927" grpId="0" animBg="1"/>
      <p:bldP spid="38928" grpId="0" autoUpdateAnimBg="0"/>
      <p:bldP spid="3892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3044429" y="3246440"/>
            <a:ext cx="2223798" cy="110648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2" name="Freeform 31"/>
          <p:cNvSpPr/>
          <p:nvPr/>
        </p:nvSpPr>
        <p:spPr>
          <a:xfrm flipV="1">
            <a:off x="1104756" y="2138365"/>
            <a:ext cx="2223798" cy="110807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3" name="Freeform 32"/>
          <p:cNvSpPr/>
          <p:nvPr/>
        </p:nvSpPr>
        <p:spPr>
          <a:xfrm>
            <a:off x="6922189" y="3246440"/>
            <a:ext cx="2223797" cy="110648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4" name="Freeform 33"/>
          <p:cNvSpPr/>
          <p:nvPr/>
        </p:nvSpPr>
        <p:spPr>
          <a:xfrm flipV="1">
            <a:off x="4984102" y="2138365"/>
            <a:ext cx="2222211" cy="110807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5" name="Freeform 34"/>
          <p:cNvSpPr/>
          <p:nvPr/>
        </p:nvSpPr>
        <p:spPr>
          <a:xfrm flipV="1">
            <a:off x="8861860" y="2138365"/>
            <a:ext cx="2223797" cy="110807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6" name="Text Placeholder 32"/>
          <p:cNvSpPr txBox="1"/>
          <p:nvPr/>
        </p:nvSpPr>
        <p:spPr bwMode="auto">
          <a:xfrm>
            <a:off x="1388882" y="4298951"/>
            <a:ext cx="165078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37" name="Text Placeholder 33"/>
          <p:cNvSpPr txBox="1"/>
          <p:nvPr/>
        </p:nvSpPr>
        <p:spPr>
          <a:xfrm>
            <a:off x="1388882" y="4022725"/>
            <a:ext cx="1650785"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43" name="Text Placeholder 32"/>
          <p:cNvSpPr txBox="1"/>
          <p:nvPr/>
        </p:nvSpPr>
        <p:spPr bwMode="auto">
          <a:xfrm>
            <a:off x="5268228" y="4298951"/>
            <a:ext cx="164919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44" name="Text Placeholder 33"/>
          <p:cNvSpPr txBox="1"/>
          <p:nvPr/>
        </p:nvSpPr>
        <p:spPr>
          <a:xfrm>
            <a:off x="5268228" y="4022725"/>
            <a:ext cx="1649197"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45" name="Text Placeholder 32"/>
          <p:cNvSpPr txBox="1"/>
          <p:nvPr/>
        </p:nvSpPr>
        <p:spPr bwMode="auto">
          <a:xfrm>
            <a:off x="9150747" y="4298951"/>
            <a:ext cx="165078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46" name="Text Placeholder 33"/>
          <p:cNvSpPr txBox="1"/>
          <p:nvPr/>
        </p:nvSpPr>
        <p:spPr>
          <a:xfrm>
            <a:off x="9150747" y="4022725"/>
            <a:ext cx="1650785"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47" name="Text Placeholder 32"/>
          <p:cNvSpPr txBox="1"/>
          <p:nvPr/>
        </p:nvSpPr>
        <p:spPr bwMode="auto">
          <a:xfrm>
            <a:off x="3333317" y="1889125"/>
            <a:ext cx="1650785" cy="60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48" name="Text Placeholder 33"/>
          <p:cNvSpPr txBox="1"/>
          <p:nvPr/>
        </p:nvSpPr>
        <p:spPr>
          <a:xfrm>
            <a:off x="3333317" y="1612899"/>
            <a:ext cx="1650785"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49" name="Text Placeholder 32"/>
          <p:cNvSpPr txBox="1"/>
          <p:nvPr/>
        </p:nvSpPr>
        <p:spPr bwMode="auto">
          <a:xfrm>
            <a:off x="7212661" y="1889125"/>
            <a:ext cx="1649199" cy="60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50" name="Text Placeholder 33"/>
          <p:cNvSpPr txBox="1"/>
          <p:nvPr/>
        </p:nvSpPr>
        <p:spPr>
          <a:xfrm>
            <a:off x="7212661" y="1612899"/>
            <a:ext cx="1649199"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nvGrpSpPr>
          <p:cNvPr id="5" name="Group 4"/>
          <p:cNvGrpSpPr/>
          <p:nvPr/>
        </p:nvGrpSpPr>
        <p:grpSpPr bwMode="auto">
          <a:xfrm>
            <a:off x="1134916" y="5478463"/>
            <a:ext cx="3085698" cy="758824"/>
            <a:chOff x="1135099" y="5478412"/>
            <a:chExt cx="3085878" cy="758582"/>
          </a:xfrm>
        </p:grpSpPr>
        <p:sp>
          <p:nvSpPr>
            <p:cNvPr id="129067" name="Text Placeholder 32"/>
            <p:cNvSpPr txBox="1"/>
            <p:nvPr/>
          </p:nvSpPr>
          <p:spPr bwMode="auto">
            <a:xfrm>
              <a:off x="1754819" y="5807287"/>
              <a:ext cx="2405142" cy="4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54" name="Text Placeholder 33"/>
            <p:cNvSpPr txBox="1"/>
            <p:nvPr/>
          </p:nvSpPr>
          <p:spPr>
            <a:xfrm>
              <a:off x="1797038" y="5499042"/>
              <a:ext cx="2423939" cy="28089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57" name="Text Placeholder 33"/>
            <p:cNvSpPr txBox="1"/>
            <p:nvPr/>
          </p:nvSpPr>
          <p:spPr>
            <a:xfrm>
              <a:off x="1135099" y="5478412"/>
              <a:ext cx="661939" cy="6633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spcBef>
                  <a:spcPct val="20000"/>
                </a:spcBef>
                <a:buNone/>
                <a:defRPr/>
              </a:pPr>
              <a:r>
                <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rPr>
                <a:t>01</a:t>
              </a:r>
              <a:endPar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6" name="Group 5"/>
          <p:cNvGrpSpPr/>
          <p:nvPr/>
        </p:nvGrpSpPr>
        <p:grpSpPr bwMode="auto">
          <a:xfrm>
            <a:off x="4536485" y="5478463"/>
            <a:ext cx="3088873" cy="758824"/>
            <a:chOff x="4537690" y="5478412"/>
            <a:chExt cx="3088279" cy="758582"/>
          </a:xfrm>
        </p:grpSpPr>
        <p:sp>
          <p:nvSpPr>
            <p:cNvPr id="129064" name="Text Placeholder 32"/>
            <p:cNvSpPr txBox="1"/>
            <p:nvPr/>
          </p:nvSpPr>
          <p:spPr bwMode="auto">
            <a:xfrm>
              <a:off x="5171534" y="5807287"/>
              <a:ext cx="2405142" cy="4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52" name="Text Placeholder 33"/>
            <p:cNvSpPr txBox="1"/>
            <p:nvPr/>
          </p:nvSpPr>
          <p:spPr>
            <a:xfrm>
              <a:off x="5202639" y="5499042"/>
              <a:ext cx="2423330" cy="28089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58" name="Text Placeholder 33"/>
            <p:cNvSpPr txBox="1"/>
            <p:nvPr/>
          </p:nvSpPr>
          <p:spPr>
            <a:xfrm>
              <a:off x="4537690" y="5478412"/>
              <a:ext cx="661775" cy="6633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spcBef>
                  <a:spcPct val="20000"/>
                </a:spcBef>
                <a:buNone/>
                <a:defRPr/>
              </a:pPr>
              <a:r>
                <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rPr>
                <a:t>02</a:t>
              </a:r>
              <a:endPar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7" name="Group 6"/>
          <p:cNvGrpSpPr/>
          <p:nvPr/>
        </p:nvGrpSpPr>
        <p:grpSpPr bwMode="auto">
          <a:xfrm>
            <a:off x="7968213" y="5478463"/>
            <a:ext cx="3087286" cy="758824"/>
            <a:chOff x="7968623" y="5478412"/>
            <a:chExt cx="3088279" cy="758582"/>
          </a:xfrm>
        </p:grpSpPr>
        <p:sp>
          <p:nvSpPr>
            <p:cNvPr id="129061" name="Text Placeholder 32"/>
            <p:cNvSpPr txBox="1"/>
            <p:nvPr/>
          </p:nvSpPr>
          <p:spPr bwMode="auto">
            <a:xfrm>
              <a:off x="8602467" y="5807287"/>
              <a:ext cx="2405142" cy="4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56" name="Text Placeholder 33"/>
            <p:cNvSpPr txBox="1"/>
            <p:nvPr/>
          </p:nvSpPr>
          <p:spPr>
            <a:xfrm>
              <a:off x="8633913" y="5499042"/>
              <a:ext cx="2422989" cy="28089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59" name="Text Placeholder 33"/>
            <p:cNvSpPr txBox="1"/>
            <p:nvPr/>
          </p:nvSpPr>
          <p:spPr>
            <a:xfrm>
              <a:off x="7968623" y="5478412"/>
              <a:ext cx="662115" cy="6633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spcBef>
                  <a:spcPct val="20000"/>
                </a:spcBef>
                <a:buNone/>
                <a:defRPr/>
              </a:pPr>
              <a:r>
                <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rPr>
                <a:t>03</a:t>
              </a:r>
              <a:endPar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4" name="Group 3"/>
          <p:cNvGrpSpPr/>
          <p:nvPr/>
        </p:nvGrpSpPr>
        <p:grpSpPr bwMode="auto">
          <a:xfrm>
            <a:off x="1639675" y="2665414"/>
            <a:ext cx="1149201" cy="1149350"/>
            <a:chOff x="1639544" y="2665080"/>
            <a:chExt cx="1149172" cy="1149172"/>
          </a:xfrm>
        </p:grpSpPr>
        <p:sp>
          <p:nvSpPr>
            <p:cNvPr id="38" name="Oval 37"/>
            <p:cNvSpPr>
              <a:spLocks noChangeAspect="1"/>
            </p:cNvSpPr>
            <p:nvPr/>
          </p:nvSpPr>
          <p:spPr>
            <a:xfrm>
              <a:off x="1639544" y="2665080"/>
              <a:ext cx="1149172" cy="11491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0" name="Freeform 27"/>
            <p:cNvSpPr>
              <a:spLocks noChangeArrowheads="1"/>
            </p:cNvSpPr>
            <p:nvPr/>
          </p:nvSpPr>
          <p:spPr bwMode="auto">
            <a:xfrm>
              <a:off x="1946850" y="3056579"/>
              <a:ext cx="559973" cy="438238"/>
            </a:xfrm>
            <a:custGeom>
              <a:avLst/>
              <a:gdLst>
                <a:gd name="T0" fmla="*/ 480293 w 506"/>
                <a:gd name="T1" fmla="*/ 76884 h 399"/>
                <a:gd name="T2" fmla="*/ 480293 w 506"/>
                <a:gd name="T3" fmla="*/ 76884 h 399"/>
                <a:gd name="T4" fmla="*/ 185920 w 506"/>
                <a:gd name="T5" fmla="*/ 38442 h 399"/>
                <a:gd name="T6" fmla="*/ 9960 w 506"/>
                <a:gd name="T7" fmla="*/ 242733 h 399"/>
                <a:gd name="T8" fmla="*/ 215800 w 506"/>
                <a:gd name="T9" fmla="*/ 437140 h 399"/>
                <a:gd name="T10" fmla="*/ 421640 w 506"/>
                <a:gd name="T11" fmla="*/ 340486 h 399"/>
                <a:gd name="T12" fmla="*/ 401720 w 506"/>
                <a:gd name="T13" fmla="*/ 232848 h 399"/>
                <a:gd name="T14" fmla="*/ 519026 w 506"/>
                <a:gd name="T15" fmla="*/ 222963 h 399"/>
                <a:gd name="T16" fmla="*/ 480293 w 506"/>
                <a:gd name="T17" fmla="*/ 76884 h 399"/>
                <a:gd name="T18" fmla="*/ 303226 w 506"/>
                <a:gd name="T19" fmla="*/ 330601 h 399"/>
                <a:gd name="T20" fmla="*/ 303226 w 506"/>
                <a:gd name="T21" fmla="*/ 330601 h 399"/>
                <a:gd name="T22" fmla="*/ 264493 w 506"/>
                <a:gd name="T23" fmla="*/ 291060 h 399"/>
                <a:gd name="T24" fmla="*/ 303226 w 506"/>
                <a:gd name="T25" fmla="*/ 252618 h 399"/>
                <a:gd name="T26" fmla="*/ 341960 w 506"/>
                <a:gd name="T27" fmla="*/ 291060 h 399"/>
                <a:gd name="T28" fmla="*/ 303226 w 506"/>
                <a:gd name="T29" fmla="*/ 330601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8" name="Group 7"/>
          <p:cNvGrpSpPr/>
          <p:nvPr/>
        </p:nvGrpSpPr>
        <p:grpSpPr bwMode="auto">
          <a:xfrm>
            <a:off x="3580935" y="2665414"/>
            <a:ext cx="1149201" cy="1149350"/>
            <a:chOff x="3581386" y="2665080"/>
            <a:chExt cx="1149172" cy="1149172"/>
          </a:xfrm>
        </p:grpSpPr>
        <p:sp>
          <p:nvSpPr>
            <p:cNvPr id="39" name="Oval 38"/>
            <p:cNvSpPr>
              <a:spLocks noChangeAspect="1"/>
            </p:cNvSpPr>
            <p:nvPr/>
          </p:nvSpPr>
          <p:spPr>
            <a:xfrm>
              <a:off x="3581386" y="2665080"/>
              <a:ext cx="1149172" cy="1149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2" name="Freeform 116"/>
            <p:cNvSpPr>
              <a:spLocks noChangeArrowheads="1"/>
            </p:cNvSpPr>
            <p:nvPr/>
          </p:nvSpPr>
          <p:spPr bwMode="auto">
            <a:xfrm>
              <a:off x="3920940" y="2997622"/>
              <a:ext cx="465650" cy="484088"/>
            </a:xfrm>
            <a:custGeom>
              <a:avLst/>
              <a:gdLst>
                <a:gd name="T0" fmla="*/ 418562 w 445"/>
                <a:gd name="T1" fmla="*/ 166602 h 462"/>
                <a:gd name="T2" fmla="*/ 418562 w 445"/>
                <a:gd name="T3" fmla="*/ 166602 h 462"/>
                <a:gd name="T4" fmla="*/ 278344 w 445"/>
                <a:gd name="T5" fmla="*/ 8382 h 462"/>
                <a:gd name="T6" fmla="*/ 37671 w 445"/>
                <a:gd name="T7" fmla="*/ 259857 h 462"/>
                <a:gd name="T8" fmla="*/ 9418 w 445"/>
                <a:gd name="T9" fmla="*/ 334251 h 462"/>
                <a:gd name="T10" fmla="*/ 84759 w 445"/>
                <a:gd name="T11" fmla="*/ 371972 h 462"/>
                <a:gd name="T12" fmla="*/ 102548 w 445"/>
                <a:gd name="T13" fmla="*/ 362542 h 462"/>
                <a:gd name="T14" fmla="*/ 140218 w 445"/>
                <a:gd name="T15" fmla="*/ 389785 h 462"/>
                <a:gd name="T16" fmla="*/ 167425 w 445"/>
                <a:gd name="T17" fmla="*/ 454749 h 462"/>
                <a:gd name="T18" fmla="*/ 195678 w 445"/>
                <a:gd name="T19" fmla="*/ 473610 h 462"/>
                <a:gd name="T20" fmla="*/ 251137 w 445"/>
                <a:gd name="T21" fmla="*/ 454749 h 462"/>
                <a:gd name="T22" fmla="*/ 260555 w 445"/>
                <a:gd name="T23" fmla="*/ 435889 h 462"/>
                <a:gd name="T24" fmla="*/ 241719 w 445"/>
                <a:gd name="T25" fmla="*/ 408646 h 462"/>
                <a:gd name="T26" fmla="*/ 213467 w 445"/>
                <a:gd name="T27" fmla="*/ 353112 h 462"/>
                <a:gd name="T28" fmla="*/ 241719 w 445"/>
                <a:gd name="T29" fmla="*/ 324821 h 462"/>
                <a:gd name="T30" fmla="*/ 436351 w 445"/>
                <a:gd name="T31" fmla="*/ 371972 h 462"/>
                <a:gd name="T32" fmla="*/ 418562 w 445"/>
                <a:gd name="T33" fmla="*/ 166602 h 462"/>
                <a:gd name="T34" fmla="*/ 408098 w 445"/>
                <a:gd name="T35" fmla="*/ 324821 h 462"/>
                <a:gd name="T36" fmla="*/ 408098 w 445"/>
                <a:gd name="T37" fmla="*/ 324821 h 462"/>
                <a:gd name="T38" fmla="*/ 316014 w 445"/>
                <a:gd name="T39" fmla="*/ 213753 h 462"/>
                <a:gd name="T40" fmla="*/ 297179 w 445"/>
                <a:gd name="T41" fmla="*/ 64964 h 462"/>
                <a:gd name="T42" fmla="*/ 380891 w 445"/>
                <a:gd name="T43" fmla="*/ 185462 h 462"/>
                <a:gd name="T44" fmla="*/ 408098 w 445"/>
                <a:gd name="T45" fmla="*/ 324821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9" name="Group 8"/>
          <p:cNvGrpSpPr/>
          <p:nvPr/>
        </p:nvGrpSpPr>
        <p:grpSpPr bwMode="auto">
          <a:xfrm>
            <a:off x="5520607" y="2665414"/>
            <a:ext cx="1149201" cy="1149350"/>
            <a:chOff x="5521022" y="2665080"/>
            <a:chExt cx="1149172" cy="1149172"/>
          </a:xfrm>
        </p:grpSpPr>
        <p:sp>
          <p:nvSpPr>
            <p:cNvPr id="40" name="Oval 39"/>
            <p:cNvSpPr>
              <a:spLocks noChangeAspect="1"/>
            </p:cNvSpPr>
            <p:nvPr/>
          </p:nvSpPr>
          <p:spPr>
            <a:xfrm>
              <a:off x="5521022" y="2665080"/>
              <a:ext cx="1149172" cy="11491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3" name="Freeform 102"/>
            <p:cNvSpPr>
              <a:spLocks noChangeArrowheads="1"/>
            </p:cNvSpPr>
            <p:nvPr/>
          </p:nvSpPr>
          <p:spPr bwMode="auto">
            <a:xfrm>
              <a:off x="5865958" y="3032893"/>
              <a:ext cx="466594" cy="417042"/>
            </a:xfrm>
            <a:custGeom>
              <a:avLst/>
              <a:gdLst>
                <a:gd name="T0" fmla="*/ 74955 w 498"/>
                <a:gd name="T1" fmla="*/ 141513 h 445"/>
                <a:gd name="T2" fmla="*/ 74955 w 498"/>
                <a:gd name="T3" fmla="*/ 141513 h 445"/>
                <a:gd name="T4" fmla="*/ 133045 w 498"/>
                <a:gd name="T5" fmla="*/ 158382 h 445"/>
                <a:gd name="T6" fmla="*/ 141477 w 498"/>
                <a:gd name="T7" fmla="*/ 158382 h 445"/>
                <a:gd name="T8" fmla="*/ 182702 w 498"/>
                <a:gd name="T9" fmla="*/ 125581 h 445"/>
                <a:gd name="T10" fmla="*/ 182702 w 498"/>
                <a:gd name="T11" fmla="*/ 117147 h 445"/>
                <a:gd name="T12" fmla="*/ 166775 w 498"/>
                <a:gd name="T13" fmla="*/ 100278 h 445"/>
                <a:gd name="T14" fmla="*/ 257657 w 498"/>
                <a:gd name="T15" fmla="*/ 9372 h 445"/>
                <a:gd name="T16" fmla="*/ 182702 w 498"/>
                <a:gd name="T17" fmla="*/ 0 h 445"/>
                <a:gd name="T18" fmla="*/ 100252 w 498"/>
                <a:gd name="T19" fmla="*/ 50607 h 445"/>
                <a:gd name="T20" fmla="*/ 67459 w 498"/>
                <a:gd name="T21" fmla="*/ 75911 h 445"/>
                <a:gd name="T22" fmla="*/ 49658 w 498"/>
                <a:gd name="T23" fmla="*/ 108712 h 445"/>
                <a:gd name="T24" fmla="*/ 16865 w 498"/>
                <a:gd name="T25" fmla="*/ 117147 h 445"/>
                <a:gd name="T26" fmla="*/ 0 w 498"/>
                <a:gd name="T27" fmla="*/ 134016 h 445"/>
                <a:gd name="T28" fmla="*/ 0 w 498"/>
                <a:gd name="T29" fmla="*/ 141513 h 445"/>
                <a:gd name="T30" fmla="*/ 33730 w 498"/>
                <a:gd name="T31" fmla="*/ 175251 h 445"/>
                <a:gd name="T32" fmla="*/ 49658 w 498"/>
                <a:gd name="T33" fmla="*/ 183686 h 445"/>
                <a:gd name="T34" fmla="*/ 67459 w 498"/>
                <a:gd name="T35" fmla="*/ 166817 h 445"/>
                <a:gd name="T36" fmla="*/ 74955 w 498"/>
                <a:gd name="T37" fmla="*/ 141513 h 445"/>
                <a:gd name="T38" fmla="*/ 208000 w 498"/>
                <a:gd name="T39" fmla="*/ 149948 h 445"/>
                <a:gd name="T40" fmla="*/ 208000 w 498"/>
                <a:gd name="T41" fmla="*/ 149948 h 445"/>
                <a:gd name="T42" fmla="*/ 199567 w 498"/>
                <a:gd name="T43" fmla="*/ 149948 h 445"/>
                <a:gd name="T44" fmla="*/ 166775 w 498"/>
                <a:gd name="T45" fmla="*/ 175251 h 445"/>
                <a:gd name="T46" fmla="*/ 158342 w 498"/>
                <a:gd name="T47" fmla="*/ 191183 h 445"/>
                <a:gd name="T48" fmla="*/ 356973 w 498"/>
                <a:gd name="T49" fmla="*/ 407670 h 445"/>
                <a:gd name="T50" fmla="*/ 373837 w 498"/>
                <a:gd name="T51" fmla="*/ 407670 h 445"/>
                <a:gd name="T52" fmla="*/ 399135 w 498"/>
                <a:gd name="T53" fmla="*/ 390801 h 445"/>
                <a:gd name="T54" fmla="*/ 399135 w 498"/>
                <a:gd name="T55" fmla="*/ 374869 h 445"/>
                <a:gd name="T56" fmla="*/ 208000 w 498"/>
                <a:gd name="T57" fmla="*/ 149948 h 445"/>
                <a:gd name="T58" fmla="*/ 465657 w 498"/>
                <a:gd name="T59" fmla="*/ 59042 h 445"/>
                <a:gd name="T60" fmla="*/ 465657 w 498"/>
                <a:gd name="T61" fmla="*/ 59042 h 445"/>
                <a:gd name="T62" fmla="*/ 448792 w 498"/>
                <a:gd name="T63" fmla="*/ 50607 h 445"/>
                <a:gd name="T64" fmla="*/ 431927 w 498"/>
                <a:gd name="T65" fmla="*/ 83408 h 445"/>
                <a:gd name="T66" fmla="*/ 382270 w 498"/>
                <a:gd name="T67" fmla="*/ 100278 h 445"/>
                <a:gd name="T68" fmla="*/ 373837 w 498"/>
                <a:gd name="T69" fmla="*/ 59042 h 445"/>
                <a:gd name="T70" fmla="*/ 390702 w 498"/>
                <a:gd name="T71" fmla="*/ 17806 h 445"/>
                <a:gd name="T72" fmla="*/ 382270 w 498"/>
                <a:gd name="T73" fmla="*/ 9372 h 445"/>
                <a:gd name="T74" fmla="*/ 315747 w 498"/>
                <a:gd name="T75" fmla="*/ 67476 h 445"/>
                <a:gd name="T76" fmla="*/ 298883 w 498"/>
                <a:gd name="T77" fmla="*/ 141513 h 445"/>
                <a:gd name="T78" fmla="*/ 266090 w 498"/>
                <a:gd name="T79" fmla="*/ 175251 h 445"/>
                <a:gd name="T80" fmla="*/ 298883 w 498"/>
                <a:gd name="T81" fmla="*/ 216487 h 445"/>
                <a:gd name="T82" fmla="*/ 341045 w 498"/>
                <a:gd name="T83" fmla="*/ 175251 h 445"/>
                <a:gd name="T84" fmla="*/ 382270 w 498"/>
                <a:gd name="T85" fmla="*/ 166817 h 445"/>
                <a:gd name="T86" fmla="*/ 457225 w 498"/>
                <a:gd name="T87" fmla="*/ 134016 h 445"/>
                <a:gd name="T88" fmla="*/ 465657 w 498"/>
                <a:gd name="T89" fmla="*/ 59042 h 445"/>
                <a:gd name="T90" fmla="*/ 67459 w 498"/>
                <a:gd name="T91" fmla="*/ 374869 h 445"/>
                <a:gd name="T92" fmla="*/ 67459 w 498"/>
                <a:gd name="T93" fmla="*/ 374869 h 445"/>
                <a:gd name="T94" fmla="*/ 67459 w 498"/>
                <a:gd name="T95" fmla="*/ 390801 h 445"/>
                <a:gd name="T96" fmla="*/ 83387 w 498"/>
                <a:gd name="T97" fmla="*/ 416105 h 445"/>
                <a:gd name="T98" fmla="*/ 100252 w 498"/>
                <a:gd name="T99" fmla="*/ 407670 h 445"/>
                <a:gd name="T100" fmla="*/ 216432 w 498"/>
                <a:gd name="T101" fmla="*/ 299895 h 445"/>
                <a:gd name="T102" fmla="*/ 182702 w 498"/>
                <a:gd name="T103" fmla="*/ 257723 h 445"/>
                <a:gd name="T104" fmla="*/ 67459 w 498"/>
                <a:gd name="T105" fmla="*/ 374869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0" name="Group 9"/>
          <p:cNvGrpSpPr/>
          <p:nvPr/>
        </p:nvGrpSpPr>
        <p:grpSpPr bwMode="auto">
          <a:xfrm>
            <a:off x="7460279" y="2665414"/>
            <a:ext cx="1149201" cy="1149350"/>
            <a:chOff x="7460658" y="2665080"/>
            <a:chExt cx="1149172" cy="1149172"/>
          </a:xfrm>
        </p:grpSpPr>
        <p:sp>
          <p:nvSpPr>
            <p:cNvPr id="41" name="Oval 40"/>
            <p:cNvSpPr>
              <a:spLocks noChangeAspect="1"/>
            </p:cNvSpPr>
            <p:nvPr/>
          </p:nvSpPr>
          <p:spPr>
            <a:xfrm>
              <a:off x="7460658" y="2665080"/>
              <a:ext cx="1149172" cy="11491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4" name="Freeform 119"/>
            <p:cNvSpPr>
              <a:spLocks noChangeArrowheads="1"/>
            </p:cNvSpPr>
            <p:nvPr/>
          </p:nvSpPr>
          <p:spPr bwMode="auto">
            <a:xfrm>
              <a:off x="7800595" y="3032893"/>
              <a:ext cx="456198" cy="407752"/>
            </a:xfrm>
            <a:custGeom>
              <a:avLst/>
              <a:gdLst>
                <a:gd name="T0" fmla="*/ 406631 w 497"/>
                <a:gd name="T1" fmla="*/ 64285 h 444"/>
                <a:gd name="T2" fmla="*/ 406631 w 497"/>
                <a:gd name="T3" fmla="*/ 64285 h 444"/>
                <a:gd name="T4" fmla="*/ 391027 w 497"/>
                <a:gd name="T5" fmla="*/ 64285 h 444"/>
                <a:gd name="T6" fmla="*/ 391027 w 497"/>
                <a:gd name="T7" fmla="*/ 406834 h 444"/>
                <a:gd name="T8" fmla="*/ 406631 w 497"/>
                <a:gd name="T9" fmla="*/ 406834 h 444"/>
                <a:gd name="T10" fmla="*/ 455280 w 497"/>
                <a:gd name="T11" fmla="*/ 365507 h 444"/>
                <a:gd name="T12" fmla="*/ 455280 w 497"/>
                <a:gd name="T13" fmla="*/ 113877 h 444"/>
                <a:gd name="T14" fmla="*/ 406631 w 497"/>
                <a:gd name="T15" fmla="*/ 64285 h 444"/>
                <a:gd name="T16" fmla="*/ 0 w 497"/>
                <a:gd name="T17" fmla="*/ 113877 h 444"/>
                <a:gd name="T18" fmla="*/ 0 w 497"/>
                <a:gd name="T19" fmla="*/ 113877 h 444"/>
                <a:gd name="T20" fmla="*/ 0 w 497"/>
                <a:gd name="T21" fmla="*/ 365507 h 444"/>
                <a:gd name="T22" fmla="*/ 48649 w 497"/>
                <a:gd name="T23" fmla="*/ 406834 h 444"/>
                <a:gd name="T24" fmla="*/ 65171 w 497"/>
                <a:gd name="T25" fmla="*/ 406834 h 444"/>
                <a:gd name="T26" fmla="*/ 65171 w 497"/>
                <a:gd name="T27" fmla="*/ 64285 h 444"/>
                <a:gd name="T28" fmla="*/ 48649 w 497"/>
                <a:gd name="T29" fmla="*/ 64285 h 444"/>
                <a:gd name="T30" fmla="*/ 0 w 497"/>
                <a:gd name="T31" fmla="*/ 113877 h 444"/>
                <a:gd name="T32" fmla="*/ 309333 w 497"/>
                <a:gd name="T33" fmla="*/ 23877 h 444"/>
                <a:gd name="T34" fmla="*/ 309333 w 497"/>
                <a:gd name="T35" fmla="*/ 23877 h 444"/>
                <a:gd name="T36" fmla="*/ 227640 w 497"/>
                <a:gd name="T37" fmla="*/ 0 h 444"/>
                <a:gd name="T38" fmla="*/ 146865 w 497"/>
                <a:gd name="T39" fmla="*/ 23877 h 444"/>
                <a:gd name="T40" fmla="*/ 146865 w 497"/>
                <a:gd name="T41" fmla="*/ 64285 h 444"/>
                <a:gd name="T42" fmla="*/ 98216 w 497"/>
                <a:gd name="T43" fmla="*/ 64285 h 444"/>
                <a:gd name="T44" fmla="*/ 98216 w 497"/>
                <a:gd name="T45" fmla="*/ 406834 h 444"/>
                <a:gd name="T46" fmla="*/ 357982 w 497"/>
                <a:gd name="T47" fmla="*/ 406834 h 444"/>
                <a:gd name="T48" fmla="*/ 357982 w 497"/>
                <a:gd name="T49" fmla="*/ 64285 h 444"/>
                <a:gd name="T50" fmla="*/ 309333 w 497"/>
                <a:gd name="T51" fmla="*/ 64285 h 444"/>
                <a:gd name="T52" fmla="*/ 309333 w 497"/>
                <a:gd name="T53" fmla="*/ 23877 h 444"/>
                <a:gd name="T54" fmla="*/ 276289 w 497"/>
                <a:gd name="T55" fmla="*/ 64285 h 444"/>
                <a:gd name="T56" fmla="*/ 276289 w 497"/>
                <a:gd name="T57" fmla="*/ 64285 h 444"/>
                <a:gd name="T58" fmla="*/ 178991 w 497"/>
                <a:gd name="T59" fmla="*/ 64285 h 444"/>
                <a:gd name="T60" fmla="*/ 178991 w 497"/>
                <a:gd name="T61" fmla="*/ 40408 h 444"/>
                <a:gd name="T62" fmla="*/ 227640 w 497"/>
                <a:gd name="T63" fmla="*/ 23877 h 444"/>
                <a:gd name="T64" fmla="*/ 276289 w 497"/>
                <a:gd name="T65" fmla="*/ 40408 h 444"/>
                <a:gd name="T66" fmla="*/ 276289 w 497"/>
                <a:gd name="T67" fmla="*/ 64285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1" name="Group 10"/>
          <p:cNvGrpSpPr/>
          <p:nvPr/>
        </p:nvGrpSpPr>
        <p:grpSpPr bwMode="auto">
          <a:xfrm>
            <a:off x="9398365" y="2665414"/>
            <a:ext cx="1149201" cy="1149350"/>
            <a:chOff x="9400294" y="2665080"/>
            <a:chExt cx="1149172" cy="1149172"/>
          </a:xfrm>
        </p:grpSpPr>
        <p:sp>
          <p:nvSpPr>
            <p:cNvPr id="42" name="Oval 41"/>
            <p:cNvSpPr>
              <a:spLocks noChangeAspect="1"/>
            </p:cNvSpPr>
            <p:nvPr/>
          </p:nvSpPr>
          <p:spPr>
            <a:xfrm>
              <a:off x="9400294" y="2665080"/>
              <a:ext cx="1149172" cy="11491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5" name="Freeform 29"/>
            <p:cNvSpPr>
              <a:spLocks noChangeArrowheads="1"/>
            </p:cNvSpPr>
            <p:nvPr/>
          </p:nvSpPr>
          <p:spPr bwMode="auto">
            <a:xfrm>
              <a:off x="9771037" y="2998133"/>
              <a:ext cx="407686" cy="423830"/>
            </a:xfrm>
            <a:custGeom>
              <a:avLst/>
              <a:gdLst>
                <a:gd name="T0" fmla="*/ 227717 w 444"/>
                <a:gd name="T1" fmla="*/ 309157 h 462"/>
                <a:gd name="T2" fmla="*/ 227717 w 444"/>
                <a:gd name="T3" fmla="*/ 309157 h 462"/>
                <a:gd name="T4" fmla="*/ 293828 w 444"/>
                <a:gd name="T5" fmla="*/ 235767 h 462"/>
                <a:gd name="T6" fmla="*/ 406768 w 444"/>
                <a:gd name="T7" fmla="*/ 65134 h 462"/>
                <a:gd name="T8" fmla="*/ 391158 w 444"/>
                <a:gd name="T9" fmla="*/ 48621 h 462"/>
                <a:gd name="T10" fmla="*/ 317701 w 444"/>
                <a:gd name="T11" fmla="*/ 48621 h 462"/>
                <a:gd name="T12" fmla="*/ 203843 w 444"/>
                <a:gd name="T13" fmla="*/ 0 h 462"/>
                <a:gd name="T14" fmla="*/ 89985 w 444"/>
                <a:gd name="T15" fmla="*/ 48621 h 462"/>
                <a:gd name="T16" fmla="*/ 16528 w 444"/>
                <a:gd name="T17" fmla="*/ 48621 h 462"/>
                <a:gd name="T18" fmla="*/ 0 w 444"/>
                <a:gd name="T19" fmla="*/ 65134 h 462"/>
                <a:gd name="T20" fmla="*/ 113858 w 444"/>
                <a:gd name="T21" fmla="*/ 235767 h 462"/>
                <a:gd name="T22" fmla="*/ 179051 w 444"/>
                <a:gd name="T23" fmla="*/ 309157 h 462"/>
                <a:gd name="T24" fmla="*/ 179051 w 444"/>
                <a:gd name="T25" fmla="*/ 341266 h 462"/>
                <a:gd name="T26" fmla="*/ 98249 w 444"/>
                <a:gd name="T27" fmla="*/ 381630 h 462"/>
                <a:gd name="T28" fmla="*/ 203843 w 444"/>
                <a:gd name="T29" fmla="*/ 422913 h 462"/>
                <a:gd name="T30" fmla="*/ 301173 w 444"/>
                <a:gd name="T31" fmla="*/ 381630 h 462"/>
                <a:gd name="T32" fmla="*/ 227717 w 444"/>
                <a:gd name="T33" fmla="*/ 341266 h 462"/>
                <a:gd name="T34" fmla="*/ 227717 w 444"/>
                <a:gd name="T35" fmla="*/ 309157 h 462"/>
                <a:gd name="T36" fmla="*/ 293828 w 444"/>
                <a:gd name="T37" fmla="*/ 194485 h 462"/>
                <a:gd name="T38" fmla="*/ 293828 w 444"/>
                <a:gd name="T39" fmla="*/ 194485 h 462"/>
                <a:gd name="T40" fmla="*/ 317701 w 444"/>
                <a:gd name="T41" fmla="*/ 81647 h 462"/>
                <a:gd name="T42" fmla="*/ 374630 w 444"/>
                <a:gd name="T43" fmla="*/ 81647 h 462"/>
                <a:gd name="T44" fmla="*/ 293828 w 444"/>
                <a:gd name="T45" fmla="*/ 194485 h 462"/>
                <a:gd name="T46" fmla="*/ 203843 w 444"/>
                <a:gd name="T47" fmla="*/ 33026 h 462"/>
                <a:gd name="T48" fmla="*/ 203843 w 444"/>
                <a:gd name="T49" fmla="*/ 33026 h 462"/>
                <a:gd name="T50" fmla="*/ 293828 w 444"/>
                <a:gd name="T51" fmla="*/ 65134 h 462"/>
                <a:gd name="T52" fmla="*/ 203843 w 444"/>
                <a:gd name="T53" fmla="*/ 105499 h 462"/>
                <a:gd name="T54" fmla="*/ 113858 w 444"/>
                <a:gd name="T55" fmla="*/ 65134 h 462"/>
                <a:gd name="T56" fmla="*/ 203843 w 444"/>
                <a:gd name="T57" fmla="*/ 33026 h 462"/>
                <a:gd name="T58" fmla="*/ 33056 w 444"/>
                <a:gd name="T59" fmla="*/ 81647 h 462"/>
                <a:gd name="T60" fmla="*/ 33056 w 444"/>
                <a:gd name="T61" fmla="*/ 81647 h 462"/>
                <a:gd name="T62" fmla="*/ 89985 w 444"/>
                <a:gd name="T63" fmla="*/ 81647 h 462"/>
                <a:gd name="T64" fmla="*/ 113858 w 444"/>
                <a:gd name="T65" fmla="*/ 194485 h 462"/>
                <a:gd name="T66" fmla="*/ 33056 w 444"/>
                <a:gd name="T67" fmla="*/ 81647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22" presetClass="entr" presetSubtype="8"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22" presetClass="entr" presetSubtype="8"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53" presetClass="entr" presetSubtype="16"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22" presetClass="entr" presetSubtype="8"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53" presetClass="entr" presetSubtype="16"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par>
                                <p:cTn id="69" presetID="22" presetClass="entr" presetSubtype="8"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childTnLst>
                          </p:cTn>
                        </p:par>
                        <p:par>
                          <p:cTn id="78" fill="hold">
                            <p:stCondLst>
                              <p:cond delay="2000"/>
                            </p:stCondLst>
                            <p:childTnLst>
                              <p:par>
                                <p:cTn id="79" presetID="22" presetClass="entr" presetSubtype="8"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left)">
                                      <p:cBhvr>
                                        <p:cTn id="81" dur="500"/>
                                        <p:tgtEl>
                                          <p:spTgt spid="5"/>
                                        </p:tgtEl>
                                      </p:cBhvr>
                                    </p:animEffect>
                                  </p:childTnLst>
                                </p:cTn>
                              </p:par>
                            </p:childTnLst>
                          </p:cTn>
                        </p:par>
                        <p:par>
                          <p:cTn id="82" fill="hold">
                            <p:stCondLst>
                              <p:cond delay="2500"/>
                            </p:stCondLst>
                            <p:childTnLst>
                              <p:par>
                                <p:cTn id="83" presetID="22" presetClass="entr" presetSubtype="8" fill="hold"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left)">
                                      <p:cBhvr>
                                        <p:cTn id="85" dur="500"/>
                                        <p:tgtEl>
                                          <p:spTgt spid="6"/>
                                        </p:tgtEl>
                                      </p:cBhvr>
                                    </p:animEffect>
                                  </p:childTnLst>
                                </p:cTn>
                              </p:par>
                            </p:childTnLst>
                          </p:cTn>
                        </p:par>
                        <p:par>
                          <p:cTn id="86" fill="hold">
                            <p:stCondLst>
                              <p:cond delay="3000"/>
                            </p:stCondLst>
                            <p:childTnLst>
                              <p:par>
                                <p:cTn id="87" presetID="22" presetClass="entr" presetSubtype="8" fill="hold" nodeType="after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wipe(left)">
                                      <p:cBhvr>
                                        <p:cTn id="8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3" grpId="0"/>
      <p:bldP spid="44" grpId="0"/>
      <p:bldP spid="45" grpId="0"/>
      <p:bldP spid="46" grpId="0"/>
      <p:bldP spid="47" grpId="0"/>
      <p:bldP spid="48" grpId="0"/>
      <p:bldP spid="49"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7482" y="2204864"/>
            <a:ext cx="7776864"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262559" y="2492896"/>
            <a:ext cx="1584176" cy="1600434"/>
          </a:xfrm>
          <a:prstGeom prst="rect">
            <a:avLst/>
          </a:prstGeom>
        </p:spPr>
        <p:txBody>
          <a:bodyPr wrap="square" lIns="121917" tIns="60958" rIns="121917" bIns="60958">
            <a:spAutoFit/>
          </a:bodyPr>
          <a:lstStyle/>
          <a:p>
            <a:r>
              <a:rPr lang="en-US" altLang="zh-CN" sz="9600" dirty="0" smtClean="0">
                <a:solidFill>
                  <a:schemeClr val="bg1"/>
                </a:solidFill>
                <a:latin typeface="Impact" panose="020B0806030902050204" pitchFamily="34" charset="0"/>
              </a:rPr>
              <a:t>04</a:t>
            </a:r>
            <a:endParaRPr lang="en-US" altLang="zh-CN" sz="9600" dirty="0">
              <a:solidFill>
                <a:schemeClr val="bg1"/>
              </a:solidFill>
              <a:latin typeface="Impact" panose="020B0806030902050204" pitchFamily="34" charset="0"/>
            </a:endParaRPr>
          </a:p>
        </p:txBody>
      </p:sp>
      <p:sp>
        <p:nvSpPr>
          <p:cNvPr id="13" name="TextBox 12"/>
          <p:cNvSpPr txBox="1"/>
          <p:nvPr/>
        </p:nvSpPr>
        <p:spPr>
          <a:xfrm>
            <a:off x="1846734" y="2591126"/>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添加主题文字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46734" y="3344213"/>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fltVal val="0.5"/>
                                          </p:val>
                                        </p:tav>
                                        <p:tav tm="100000">
                                          <p:val>
                                            <p:strVal val="#ppt_x"/>
                                          </p:val>
                                        </p:tav>
                                      </p:tavLst>
                                    </p:anim>
                                    <p:anim calcmode="lin" valueType="num">
                                      <p:cBhvr>
                                        <p:cTn id="20" dur="10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7482" y="2204864"/>
            <a:ext cx="7776864"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470401" y="2492896"/>
            <a:ext cx="1376333" cy="1600434"/>
          </a:xfrm>
          <a:prstGeom prst="rect">
            <a:avLst/>
          </a:prstGeom>
        </p:spPr>
        <p:txBody>
          <a:bodyPr wrap="none" lIns="121917" tIns="60958" rIns="121917" bIns="60958">
            <a:spAutoFit/>
          </a:bodyPr>
          <a:lstStyle/>
          <a:p>
            <a:r>
              <a:rPr lang="en-US" altLang="zh-CN" sz="9600" dirty="0" smtClean="0">
                <a:solidFill>
                  <a:schemeClr val="bg1"/>
                </a:solidFill>
                <a:latin typeface="Impact" panose="020B0806030902050204" pitchFamily="34" charset="0"/>
              </a:rPr>
              <a:t>01</a:t>
            </a:r>
            <a:endParaRPr lang="en-US" altLang="zh-CN" sz="9600" dirty="0">
              <a:solidFill>
                <a:schemeClr val="bg1"/>
              </a:solidFill>
              <a:latin typeface="Impact" panose="020B0806030902050204" pitchFamily="34" charset="0"/>
            </a:endParaRPr>
          </a:p>
        </p:txBody>
      </p:sp>
      <p:sp>
        <p:nvSpPr>
          <p:cNvPr id="13" name="TextBox 12"/>
          <p:cNvSpPr txBox="1"/>
          <p:nvPr/>
        </p:nvSpPr>
        <p:spPr>
          <a:xfrm>
            <a:off x="1846734" y="2591126"/>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添加主题文字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46734" y="3344213"/>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fltVal val="0.5"/>
                                          </p:val>
                                        </p:tav>
                                        <p:tav tm="100000">
                                          <p:val>
                                            <p:strVal val="#ppt_x"/>
                                          </p:val>
                                        </p:tav>
                                      </p:tavLst>
                                    </p:anim>
                                    <p:anim calcmode="lin" valueType="num">
                                      <p:cBhvr>
                                        <p:cTn id="20" dur="10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79"/>
          <p:cNvGrpSpPr/>
          <p:nvPr/>
        </p:nvGrpSpPr>
        <p:grpSpPr>
          <a:xfrm>
            <a:off x="4306959" y="2584098"/>
            <a:ext cx="3883692" cy="2414143"/>
            <a:chOff x="596900" y="1822450"/>
            <a:chExt cx="3259138" cy="2025650"/>
          </a:xfrm>
        </p:grpSpPr>
        <p:grpSp>
          <p:nvGrpSpPr>
            <p:cNvPr id="14" name="Group 4"/>
            <p:cNvGrpSpPr>
              <a:grpSpLocks noChangeAspect="1"/>
            </p:cNvGrpSpPr>
            <p:nvPr/>
          </p:nvGrpSpPr>
          <p:grpSpPr bwMode="auto">
            <a:xfrm>
              <a:off x="596900" y="1822450"/>
              <a:ext cx="3259138" cy="2025650"/>
              <a:chOff x="376" y="1148"/>
              <a:chExt cx="2053" cy="1276"/>
            </a:xfrm>
          </p:grpSpPr>
          <p:sp>
            <p:nvSpPr>
              <p:cNvPr id="1027" name="AutoShape 3"/>
              <p:cNvSpPr>
                <a:spLocks noChangeAspect="1" noChangeArrowheads="1" noTextEdit="1"/>
              </p:cNvSpPr>
              <p:nvPr/>
            </p:nvSpPr>
            <p:spPr bwMode="auto">
              <a:xfrm>
                <a:off x="376" y="1148"/>
                <a:ext cx="2053" cy="1276"/>
              </a:xfrm>
              <a:prstGeom prst="rect">
                <a:avLst/>
              </a:prstGeom>
              <a:noFill/>
              <a:ln w="9525">
                <a:noFill/>
                <a:miter lim="800000"/>
              </a:ln>
            </p:spPr>
            <p:txBody>
              <a:bodyPr vert="horz" wrap="square" lIns="91440" tIns="45720" rIns="91440" bIns="45720" numCol="1" anchor="t" anchorCtr="0" compatLnSpc="1"/>
              <a:lstStyle/>
              <a:p>
                <a:endParaRPr lang="en-US">
                  <a:latin typeface="+mn-ea"/>
                </a:endParaRPr>
              </a:p>
            </p:txBody>
          </p:sp>
          <p:sp>
            <p:nvSpPr>
              <p:cNvPr id="1029" name="Freeform 5"/>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solidFill>
                <a:schemeClr val="tx1">
                  <a:lumMod val="65000"/>
                  <a:lumOff val="3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0" name="Rectangle 6"/>
              <p:cNvSpPr>
                <a:spLocks noChangeArrowheads="1"/>
              </p:cNvSpPr>
              <p:nvPr/>
            </p:nvSpPr>
            <p:spPr bwMode="auto">
              <a:xfrm>
                <a:off x="720" y="1255"/>
                <a:ext cx="1365" cy="732"/>
              </a:xfrm>
              <a:prstGeom prst="rect">
                <a:avLst/>
              </a:prstGeom>
              <a:solidFill>
                <a:schemeClr val="bg1"/>
              </a:solidFill>
              <a:ln w="9525">
                <a:noFill/>
                <a:miter lim="800000"/>
              </a:ln>
            </p:spPr>
            <p:txBody>
              <a:bodyPr vert="horz" wrap="square" lIns="91440" tIns="45720" rIns="91440" bIns="45720" numCol="1" anchor="t" anchorCtr="0" compatLnSpc="1"/>
              <a:lstStyle/>
              <a:p>
                <a:endParaRPr lang="en-US">
                  <a:latin typeface="+mn-ea"/>
                </a:endParaRPr>
              </a:p>
            </p:txBody>
          </p:sp>
          <p:sp>
            <p:nvSpPr>
              <p:cNvPr id="1031" name="Oval 7"/>
              <p:cNvSpPr>
                <a:spLocks noChangeArrowheads="1"/>
              </p:cNvSpPr>
              <p:nvPr/>
            </p:nvSpPr>
            <p:spPr bwMode="auto">
              <a:xfrm>
                <a:off x="1383" y="1185"/>
                <a:ext cx="39" cy="38"/>
              </a:xfrm>
              <a:prstGeom prst="ellipse">
                <a:avLst/>
              </a:prstGeom>
              <a:solidFill>
                <a:schemeClr val="bg1">
                  <a:lumMod val="8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2"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latin typeface="+mn-ea"/>
                </a:endParaRPr>
              </a:p>
            </p:txBody>
          </p:sp>
          <p:sp>
            <p:nvSpPr>
              <p:cNvPr id="1033" name="Freeform 9"/>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4" name="Freeform 10"/>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5" name="Rectangle 11"/>
              <p:cNvSpPr>
                <a:spLocks noChangeArrowheads="1"/>
              </p:cNvSpPr>
              <p:nvPr/>
            </p:nvSpPr>
            <p:spPr bwMode="auto">
              <a:xfrm>
                <a:off x="1196" y="2376"/>
                <a:ext cx="413" cy="27"/>
              </a:xfrm>
              <a:prstGeom prst="roundRect">
                <a:avLst/>
              </a:prstGeom>
              <a:solidFill>
                <a:srgbClr val="707071"/>
              </a:solidFill>
              <a:ln w="9525">
                <a:noFill/>
                <a:miter lim="800000"/>
              </a:ln>
            </p:spPr>
            <p:txBody>
              <a:bodyPr vert="horz" wrap="square" lIns="91440" tIns="45720" rIns="91440" bIns="45720" numCol="1" anchor="t" anchorCtr="0" compatLnSpc="1"/>
              <a:lstStyle/>
              <a:p>
                <a:endParaRPr lang="en-US">
                  <a:latin typeface="+mn-ea"/>
                </a:endParaRPr>
              </a:p>
            </p:txBody>
          </p:sp>
          <p:sp>
            <p:nvSpPr>
              <p:cNvPr id="1036"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latin typeface="+mn-ea"/>
                </a:endParaRPr>
              </a:p>
            </p:txBody>
          </p:sp>
        </p:grpSp>
        <p:sp>
          <p:nvSpPr>
            <p:cNvPr id="70" name="Freeform 69"/>
            <p:cNvSpPr/>
            <p:nvPr/>
          </p:nvSpPr>
          <p:spPr>
            <a:xfrm>
              <a:off x="1777224" y="2121054"/>
              <a:ext cx="900552" cy="900552"/>
            </a:xfrm>
            <a:custGeom>
              <a:avLst/>
              <a:gdLst>
                <a:gd name="connsiteX0" fmla="*/ 0 w 1293577"/>
                <a:gd name="connsiteY0" fmla="*/ 646789 h 1293577"/>
                <a:gd name="connsiteX1" fmla="*/ 189441 w 1293577"/>
                <a:gd name="connsiteY1" fmla="*/ 189440 h 1293577"/>
                <a:gd name="connsiteX2" fmla="*/ 646790 w 1293577"/>
                <a:gd name="connsiteY2" fmla="*/ 1 h 1293577"/>
                <a:gd name="connsiteX3" fmla="*/ 1104139 w 1293577"/>
                <a:gd name="connsiteY3" fmla="*/ 189442 h 1293577"/>
                <a:gd name="connsiteX4" fmla="*/ 1293578 w 1293577"/>
                <a:gd name="connsiteY4" fmla="*/ 646791 h 1293577"/>
                <a:gd name="connsiteX5" fmla="*/ 1104138 w 1293577"/>
                <a:gd name="connsiteY5" fmla="*/ 1104140 h 1293577"/>
                <a:gd name="connsiteX6" fmla="*/ 646789 w 1293577"/>
                <a:gd name="connsiteY6" fmla="*/ 1293580 h 1293577"/>
                <a:gd name="connsiteX7" fmla="*/ 189440 w 1293577"/>
                <a:gd name="connsiteY7" fmla="*/ 1104139 h 1293577"/>
                <a:gd name="connsiteX8" fmla="*/ 0 w 1293577"/>
                <a:gd name="connsiteY8" fmla="*/ 646790 h 1293577"/>
                <a:gd name="connsiteX9" fmla="*/ 0 w 1293577"/>
                <a:gd name="connsiteY9" fmla="*/ 646789 h 12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577" h="1293577">
                  <a:moveTo>
                    <a:pt x="0" y="646789"/>
                  </a:moveTo>
                  <a:cubicBezTo>
                    <a:pt x="0" y="475250"/>
                    <a:pt x="68144" y="310737"/>
                    <a:pt x="189441" y="189440"/>
                  </a:cubicBezTo>
                  <a:cubicBezTo>
                    <a:pt x="310738" y="68144"/>
                    <a:pt x="475251" y="0"/>
                    <a:pt x="646790" y="1"/>
                  </a:cubicBezTo>
                  <a:cubicBezTo>
                    <a:pt x="818329" y="1"/>
                    <a:pt x="982842" y="68145"/>
                    <a:pt x="1104139" y="189442"/>
                  </a:cubicBezTo>
                  <a:cubicBezTo>
                    <a:pt x="1225435" y="310739"/>
                    <a:pt x="1293579" y="475252"/>
                    <a:pt x="1293578" y="646791"/>
                  </a:cubicBezTo>
                  <a:cubicBezTo>
                    <a:pt x="1293578" y="818330"/>
                    <a:pt x="1225434" y="982844"/>
                    <a:pt x="1104138" y="1104140"/>
                  </a:cubicBezTo>
                  <a:cubicBezTo>
                    <a:pt x="982841" y="1225436"/>
                    <a:pt x="818328" y="1293580"/>
                    <a:pt x="646789" y="1293580"/>
                  </a:cubicBezTo>
                  <a:cubicBezTo>
                    <a:pt x="475250" y="1293580"/>
                    <a:pt x="310736" y="1225436"/>
                    <a:pt x="189440" y="1104139"/>
                  </a:cubicBezTo>
                  <a:cubicBezTo>
                    <a:pt x="68144" y="982842"/>
                    <a:pt x="0" y="818329"/>
                    <a:pt x="0" y="646790"/>
                  </a:cubicBezTo>
                  <a:lnTo>
                    <a:pt x="0" y="646789"/>
                  </a:lnTo>
                  <a:close/>
                </a:path>
              </a:pathLst>
            </a:cu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365760" rIns="226270" bIns="226270" numCol="1" spcCol="1270" anchor="b" anchorCtr="0">
              <a:noAutofit/>
            </a:bodyPr>
            <a:lstStyle/>
            <a:p>
              <a:pPr algn="ctr" defTabSz="1718310">
                <a:lnSpc>
                  <a:spcPct val="90000"/>
                </a:lnSpc>
                <a:spcBef>
                  <a:spcPct val="0"/>
                </a:spcBef>
                <a:spcAft>
                  <a:spcPct val="35000"/>
                </a:spcAft>
              </a:pPr>
              <a:endParaRPr lang="en-US" sz="3200" dirty="0">
                <a:latin typeface="+mn-ea"/>
              </a:endParaRPr>
            </a:p>
          </p:txBody>
        </p:sp>
      </p:grpSp>
      <p:grpSp>
        <p:nvGrpSpPr>
          <p:cNvPr id="68" name="Group 67"/>
          <p:cNvGrpSpPr/>
          <p:nvPr/>
        </p:nvGrpSpPr>
        <p:grpSpPr>
          <a:xfrm>
            <a:off x="6220879" y="1853823"/>
            <a:ext cx="2869502" cy="3765437"/>
            <a:chOff x="4551052" y="1390367"/>
            <a:chExt cx="2152407" cy="2824078"/>
          </a:xfrm>
        </p:grpSpPr>
        <p:cxnSp>
          <p:nvCxnSpPr>
            <p:cNvPr id="75" name="Elbow Connector 74"/>
            <p:cNvCxnSpPr/>
            <p:nvPr/>
          </p:nvCxnSpPr>
          <p:spPr>
            <a:xfrm rot="10800000" flipV="1">
              <a:off x="4551052" y="1390367"/>
              <a:ext cx="2146058" cy="317277"/>
            </a:xfrm>
            <a:prstGeom prst="bentConnector3">
              <a:avLst>
                <a:gd name="adj1" fmla="val 99710"/>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5896963" y="2328622"/>
              <a:ext cx="806496" cy="0"/>
            </a:xfrm>
            <a:prstGeom prst="line">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5896963" y="3275734"/>
              <a:ext cx="806496" cy="0"/>
            </a:xfrm>
            <a:prstGeom prst="line">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86" name="Elbow Connector 85"/>
            <p:cNvCxnSpPr/>
            <p:nvPr/>
          </p:nvCxnSpPr>
          <p:spPr>
            <a:xfrm rot="10800000">
              <a:off x="4551052" y="3897168"/>
              <a:ext cx="2146058" cy="317277"/>
            </a:xfrm>
            <a:prstGeom prst="bentConnector3">
              <a:avLst>
                <a:gd name="adj1" fmla="val 99710"/>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9086149" y="1447436"/>
            <a:ext cx="2461810" cy="795557"/>
            <a:chOff x="6815499" y="1085577"/>
            <a:chExt cx="1846598" cy="596668"/>
          </a:xfrm>
        </p:grpSpPr>
        <p:sp>
          <p:nvSpPr>
            <p:cNvPr id="53" name="Freeform 52"/>
            <p:cNvSpPr>
              <a:spLocks noChangeAspect="1"/>
            </p:cNvSpPr>
            <p:nvPr/>
          </p:nvSpPr>
          <p:spPr>
            <a:xfrm>
              <a:off x="6815499" y="1085577"/>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57" name="Text Placeholder 3"/>
            <p:cNvSpPr txBox="1"/>
            <p:nvPr/>
          </p:nvSpPr>
          <p:spPr>
            <a:xfrm>
              <a:off x="7412167" y="1236139"/>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tx2">
                      <a:lumMod val="75000"/>
                    </a:schemeClr>
                  </a:solidFill>
                  <a:latin typeface="+mn-ea"/>
                </a:rPr>
                <a:t>副标题</a:t>
              </a:r>
              <a:r>
                <a:rPr lang="en-US" sz="2100" b="1" dirty="0">
                  <a:solidFill>
                    <a:schemeClr val="tx2">
                      <a:lumMod val="75000"/>
                    </a:schemeClr>
                  </a:solidFill>
                  <a:latin typeface="+mn-ea"/>
                </a:rPr>
                <a:t> 01</a:t>
              </a:r>
              <a:endParaRPr lang="en-US" sz="2100" b="1" dirty="0">
                <a:solidFill>
                  <a:schemeClr val="tx2">
                    <a:lumMod val="75000"/>
                  </a:schemeClr>
                </a:solidFill>
                <a:latin typeface="+mn-ea"/>
              </a:endParaRPr>
            </a:p>
          </p:txBody>
        </p:sp>
      </p:grpSp>
      <p:grpSp>
        <p:nvGrpSpPr>
          <p:cNvPr id="89" name="Group 88"/>
          <p:cNvGrpSpPr/>
          <p:nvPr/>
        </p:nvGrpSpPr>
        <p:grpSpPr>
          <a:xfrm>
            <a:off x="9086149" y="2702460"/>
            <a:ext cx="2461810" cy="795557"/>
            <a:chOff x="6815499" y="2026845"/>
            <a:chExt cx="1846598" cy="596668"/>
          </a:xfrm>
        </p:grpSpPr>
        <p:sp>
          <p:nvSpPr>
            <p:cNvPr id="56" name="Freeform 55"/>
            <p:cNvSpPr>
              <a:spLocks noChangeAspect="1"/>
            </p:cNvSpPr>
            <p:nvPr/>
          </p:nvSpPr>
          <p:spPr>
            <a:xfrm>
              <a:off x="6815499" y="2026845"/>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58" name="Text Placeholder 3"/>
            <p:cNvSpPr txBox="1"/>
            <p:nvPr/>
          </p:nvSpPr>
          <p:spPr>
            <a:xfrm>
              <a:off x="7412167" y="2204977"/>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3"/>
                  </a:solidFill>
                  <a:latin typeface="+mn-ea"/>
                </a:rPr>
                <a:t>副标题</a:t>
              </a:r>
              <a:r>
                <a:rPr lang="en-US" sz="2100" b="1" dirty="0">
                  <a:solidFill>
                    <a:schemeClr val="accent3"/>
                  </a:solidFill>
                  <a:latin typeface="+mn-ea"/>
                </a:rPr>
                <a:t> 02</a:t>
              </a:r>
              <a:endParaRPr lang="en-US" sz="2100" b="1" dirty="0">
                <a:solidFill>
                  <a:schemeClr val="accent3"/>
                </a:solidFill>
                <a:latin typeface="+mn-ea"/>
              </a:endParaRPr>
            </a:p>
          </p:txBody>
        </p:sp>
      </p:grpSp>
      <p:grpSp>
        <p:nvGrpSpPr>
          <p:cNvPr id="92" name="Group 91"/>
          <p:cNvGrpSpPr/>
          <p:nvPr/>
        </p:nvGrpSpPr>
        <p:grpSpPr>
          <a:xfrm>
            <a:off x="9086149" y="3957484"/>
            <a:ext cx="2461810" cy="795557"/>
            <a:chOff x="6815499" y="2968113"/>
            <a:chExt cx="1846598" cy="596668"/>
          </a:xfrm>
        </p:grpSpPr>
        <p:sp>
          <p:nvSpPr>
            <p:cNvPr id="55" name="Freeform 54"/>
            <p:cNvSpPr>
              <a:spLocks noChangeAspect="1"/>
            </p:cNvSpPr>
            <p:nvPr/>
          </p:nvSpPr>
          <p:spPr>
            <a:xfrm>
              <a:off x="6815499" y="2968113"/>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solidFill>
                  <a:schemeClr val="bg1"/>
                </a:solidFill>
                <a:latin typeface="+mn-ea"/>
              </a:endParaRPr>
            </a:p>
          </p:txBody>
        </p:sp>
        <p:sp>
          <p:nvSpPr>
            <p:cNvPr id="60" name="Text Placeholder 3"/>
            <p:cNvSpPr txBox="1"/>
            <p:nvPr/>
          </p:nvSpPr>
          <p:spPr>
            <a:xfrm>
              <a:off x="7412167" y="3152623"/>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4"/>
                  </a:solidFill>
                  <a:latin typeface="+mn-ea"/>
                </a:rPr>
                <a:t>副标题</a:t>
              </a:r>
              <a:r>
                <a:rPr lang="en-US" sz="2100" b="1" dirty="0">
                  <a:solidFill>
                    <a:schemeClr val="accent4"/>
                  </a:solidFill>
                  <a:latin typeface="+mn-ea"/>
                </a:rPr>
                <a:t> 03</a:t>
              </a:r>
              <a:endParaRPr lang="en-US" sz="2100" b="1" dirty="0">
                <a:solidFill>
                  <a:schemeClr val="accent4"/>
                </a:solidFill>
                <a:latin typeface="+mn-ea"/>
              </a:endParaRPr>
            </a:p>
          </p:txBody>
        </p:sp>
      </p:grpSp>
      <p:grpSp>
        <p:nvGrpSpPr>
          <p:cNvPr id="94" name="Group 93"/>
          <p:cNvGrpSpPr/>
          <p:nvPr/>
        </p:nvGrpSpPr>
        <p:grpSpPr>
          <a:xfrm>
            <a:off x="9086149" y="5212508"/>
            <a:ext cx="2461810" cy="795557"/>
            <a:chOff x="6815499" y="3909381"/>
            <a:chExt cx="1846598" cy="596668"/>
          </a:xfrm>
        </p:grpSpPr>
        <p:sp>
          <p:nvSpPr>
            <p:cNvPr id="54" name="Freeform 53"/>
            <p:cNvSpPr>
              <a:spLocks noChangeAspect="1"/>
            </p:cNvSpPr>
            <p:nvPr/>
          </p:nvSpPr>
          <p:spPr>
            <a:xfrm>
              <a:off x="6815499" y="3909381"/>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65" name="Text Placeholder 3"/>
            <p:cNvSpPr txBox="1"/>
            <p:nvPr/>
          </p:nvSpPr>
          <p:spPr>
            <a:xfrm>
              <a:off x="7412167" y="4091335"/>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1"/>
                  </a:solidFill>
                  <a:latin typeface="+mn-ea"/>
                </a:rPr>
                <a:t>副标题</a:t>
              </a:r>
              <a:r>
                <a:rPr lang="en-US" sz="2100" b="1" dirty="0">
                  <a:solidFill>
                    <a:schemeClr val="accent1"/>
                  </a:solidFill>
                  <a:latin typeface="+mn-ea"/>
                </a:rPr>
                <a:t> 04</a:t>
              </a:r>
              <a:endParaRPr lang="en-US" sz="2100" b="1" dirty="0">
                <a:solidFill>
                  <a:schemeClr val="accent1"/>
                </a:solidFill>
                <a:latin typeface="+mn-ea"/>
              </a:endParaRPr>
            </a:p>
          </p:txBody>
        </p:sp>
      </p:grpSp>
      <p:grpSp>
        <p:nvGrpSpPr>
          <p:cNvPr id="69" name="Group 68"/>
          <p:cNvGrpSpPr/>
          <p:nvPr/>
        </p:nvGrpSpPr>
        <p:grpSpPr>
          <a:xfrm flipH="1">
            <a:off x="3148906" y="1853823"/>
            <a:ext cx="2869502" cy="3765437"/>
            <a:chOff x="4551052" y="1390367"/>
            <a:chExt cx="2152407" cy="2824078"/>
          </a:xfrm>
        </p:grpSpPr>
        <p:cxnSp>
          <p:nvCxnSpPr>
            <p:cNvPr id="71" name="Elbow Connector 70"/>
            <p:cNvCxnSpPr/>
            <p:nvPr/>
          </p:nvCxnSpPr>
          <p:spPr>
            <a:xfrm rot="10800000" flipV="1">
              <a:off x="4551052" y="1390367"/>
              <a:ext cx="2146058" cy="317277"/>
            </a:xfrm>
            <a:prstGeom prst="bentConnector3">
              <a:avLst>
                <a:gd name="adj1" fmla="val 99710"/>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5896963" y="2328622"/>
              <a:ext cx="806496" cy="0"/>
            </a:xfrm>
            <a:prstGeom prst="line">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5896963" y="3275734"/>
              <a:ext cx="806496" cy="0"/>
            </a:xfrm>
            <a:prstGeom prst="line">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rot="10800000">
              <a:off x="4551052" y="3897168"/>
              <a:ext cx="2146058" cy="317277"/>
            </a:xfrm>
            <a:prstGeom prst="bentConnector3">
              <a:avLst>
                <a:gd name="adj1" fmla="val 99710"/>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719253" y="1447436"/>
            <a:ext cx="2420762" cy="795557"/>
            <a:chOff x="539510" y="1085577"/>
            <a:chExt cx="1815808" cy="596668"/>
          </a:xfrm>
        </p:grpSpPr>
        <p:sp>
          <p:nvSpPr>
            <p:cNvPr id="76" name="Freeform 75"/>
            <p:cNvSpPr>
              <a:spLocks noChangeAspect="1"/>
            </p:cNvSpPr>
            <p:nvPr/>
          </p:nvSpPr>
          <p:spPr>
            <a:xfrm>
              <a:off x="1758650" y="1085577"/>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4">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80" name="Text Placeholder 3"/>
            <p:cNvSpPr txBox="1"/>
            <p:nvPr/>
          </p:nvSpPr>
          <p:spPr>
            <a:xfrm>
              <a:off x="539510" y="1236139"/>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4"/>
                  </a:solidFill>
                  <a:latin typeface="+mn-ea"/>
                </a:rPr>
                <a:t>副标题</a:t>
              </a:r>
              <a:r>
                <a:rPr lang="en-US" sz="2100" b="1" dirty="0">
                  <a:solidFill>
                    <a:schemeClr val="accent4"/>
                  </a:solidFill>
                  <a:latin typeface="+mn-ea"/>
                </a:rPr>
                <a:t> 01</a:t>
              </a:r>
              <a:endParaRPr lang="en-US" sz="2100" b="1" dirty="0">
                <a:solidFill>
                  <a:schemeClr val="accent4"/>
                </a:solidFill>
                <a:latin typeface="+mn-ea"/>
              </a:endParaRPr>
            </a:p>
          </p:txBody>
        </p:sp>
      </p:grpSp>
      <p:grpSp>
        <p:nvGrpSpPr>
          <p:cNvPr id="90" name="Group 89"/>
          <p:cNvGrpSpPr/>
          <p:nvPr/>
        </p:nvGrpSpPr>
        <p:grpSpPr>
          <a:xfrm>
            <a:off x="719253" y="2702460"/>
            <a:ext cx="2420762" cy="795557"/>
            <a:chOff x="539510" y="2026845"/>
            <a:chExt cx="1815808" cy="596668"/>
          </a:xfrm>
        </p:grpSpPr>
        <p:sp>
          <p:nvSpPr>
            <p:cNvPr id="79" name="Freeform 78"/>
            <p:cNvSpPr>
              <a:spLocks noChangeAspect="1"/>
            </p:cNvSpPr>
            <p:nvPr/>
          </p:nvSpPr>
          <p:spPr>
            <a:xfrm>
              <a:off x="1758650" y="2026845"/>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81" name="Text Placeholder 3"/>
            <p:cNvSpPr txBox="1"/>
            <p:nvPr/>
          </p:nvSpPr>
          <p:spPr>
            <a:xfrm>
              <a:off x="539510" y="2204977"/>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1"/>
                  </a:solidFill>
                  <a:latin typeface="+mn-ea"/>
                </a:rPr>
                <a:t>副标题</a:t>
              </a:r>
              <a:r>
                <a:rPr lang="en-US" sz="2100" b="1" dirty="0">
                  <a:solidFill>
                    <a:schemeClr val="accent1"/>
                  </a:solidFill>
                  <a:latin typeface="+mn-ea"/>
                </a:rPr>
                <a:t> 02</a:t>
              </a:r>
              <a:endParaRPr lang="en-US" sz="2100" b="1" dirty="0">
                <a:solidFill>
                  <a:schemeClr val="accent1"/>
                </a:solidFill>
                <a:latin typeface="+mn-ea"/>
              </a:endParaRPr>
            </a:p>
          </p:txBody>
        </p:sp>
      </p:grpSp>
      <p:grpSp>
        <p:nvGrpSpPr>
          <p:cNvPr id="91" name="Group 90"/>
          <p:cNvGrpSpPr/>
          <p:nvPr/>
        </p:nvGrpSpPr>
        <p:grpSpPr>
          <a:xfrm>
            <a:off x="719253" y="3957484"/>
            <a:ext cx="2420762" cy="795557"/>
            <a:chOff x="539510" y="2968113"/>
            <a:chExt cx="1815808" cy="596668"/>
          </a:xfrm>
        </p:grpSpPr>
        <p:sp>
          <p:nvSpPr>
            <p:cNvPr id="78" name="Freeform 77"/>
            <p:cNvSpPr>
              <a:spLocks noChangeAspect="1"/>
            </p:cNvSpPr>
            <p:nvPr/>
          </p:nvSpPr>
          <p:spPr>
            <a:xfrm>
              <a:off x="1758650" y="2968113"/>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82" name="Text Placeholder 3"/>
            <p:cNvSpPr txBox="1"/>
            <p:nvPr/>
          </p:nvSpPr>
          <p:spPr>
            <a:xfrm>
              <a:off x="539510" y="3152623"/>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2"/>
                  </a:solidFill>
                  <a:latin typeface="+mn-ea"/>
                </a:rPr>
                <a:t>副标题</a:t>
              </a:r>
              <a:r>
                <a:rPr lang="en-US" sz="2100" b="1" dirty="0">
                  <a:solidFill>
                    <a:schemeClr val="accent2"/>
                  </a:solidFill>
                  <a:latin typeface="+mn-ea"/>
                </a:rPr>
                <a:t> 03</a:t>
              </a:r>
              <a:endParaRPr lang="en-US" sz="2100" b="1" dirty="0">
                <a:solidFill>
                  <a:schemeClr val="accent2"/>
                </a:solidFill>
                <a:latin typeface="+mn-ea"/>
              </a:endParaRPr>
            </a:p>
          </p:txBody>
        </p:sp>
      </p:grpSp>
      <p:grpSp>
        <p:nvGrpSpPr>
          <p:cNvPr id="93" name="Group 92"/>
          <p:cNvGrpSpPr/>
          <p:nvPr/>
        </p:nvGrpSpPr>
        <p:grpSpPr>
          <a:xfrm>
            <a:off x="719253" y="5212508"/>
            <a:ext cx="2420762" cy="795557"/>
            <a:chOff x="539510" y="3909381"/>
            <a:chExt cx="1815808" cy="596668"/>
          </a:xfrm>
        </p:grpSpPr>
        <p:sp>
          <p:nvSpPr>
            <p:cNvPr id="77" name="Freeform 76"/>
            <p:cNvSpPr>
              <a:spLocks noChangeAspect="1"/>
            </p:cNvSpPr>
            <p:nvPr/>
          </p:nvSpPr>
          <p:spPr>
            <a:xfrm>
              <a:off x="1758650" y="3909381"/>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83" name="Text Placeholder 3"/>
            <p:cNvSpPr txBox="1"/>
            <p:nvPr/>
          </p:nvSpPr>
          <p:spPr>
            <a:xfrm>
              <a:off x="539510" y="4091335"/>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1">
                      <a:lumMod val="75000"/>
                    </a:schemeClr>
                  </a:solidFill>
                  <a:latin typeface="+mn-ea"/>
                </a:rPr>
                <a:t>副标题</a:t>
              </a:r>
              <a:r>
                <a:rPr lang="en-US" sz="2100" b="1" dirty="0">
                  <a:solidFill>
                    <a:schemeClr val="accent1">
                      <a:lumMod val="75000"/>
                    </a:schemeClr>
                  </a:solidFill>
                  <a:latin typeface="+mn-ea"/>
                </a:rPr>
                <a:t> 04</a:t>
              </a:r>
              <a:endParaRPr lang="en-US" sz="2100" b="1" dirty="0">
                <a:solidFill>
                  <a:schemeClr val="accent1">
                    <a:lumMod val="75000"/>
                  </a:schemeClr>
                </a:solidFill>
                <a:latin typeface="+mn-ea"/>
              </a:endParaRPr>
            </a:p>
          </p:txBody>
        </p:sp>
      </p:grpSp>
      <p:grpSp>
        <p:nvGrpSpPr>
          <p:cNvPr id="51" name="组合 50"/>
          <p:cNvGrpSpPr/>
          <p:nvPr/>
        </p:nvGrpSpPr>
        <p:grpSpPr>
          <a:xfrm>
            <a:off x="5959572" y="3211222"/>
            <a:ext cx="578463" cy="563929"/>
            <a:chOff x="8175625" y="987426"/>
            <a:chExt cx="314325" cy="306388"/>
          </a:xfrm>
          <a:solidFill>
            <a:schemeClr val="bg1"/>
          </a:solidFill>
        </p:grpSpPr>
        <p:sp>
          <p:nvSpPr>
            <p:cNvPr id="52"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9"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1"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2"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3"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64" name="Freeform 143"/>
          <p:cNvSpPr>
            <a:spLocks noEditPoints="1"/>
          </p:cNvSpPr>
          <p:nvPr/>
        </p:nvSpPr>
        <p:spPr bwMode="auto">
          <a:xfrm>
            <a:off x="9234432" y="1596997"/>
            <a:ext cx="501624" cy="46208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6" name="Freeform 92"/>
          <p:cNvSpPr>
            <a:spLocks noEditPoints="1"/>
          </p:cNvSpPr>
          <p:nvPr/>
        </p:nvSpPr>
        <p:spPr bwMode="auto">
          <a:xfrm>
            <a:off x="9282079" y="2884441"/>
            <a:ext cx="473024" cy="48188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67" name="组合 66"/>
          <p:cNvGrpSpPr/>
          <p:nvPr/>
        </p:nvGrpSpPr>
        <p:grpSpPr>
          <a:xfrm>
            <a:off x="9279028" y="4139155"/>
            <a:ext cx="444423" cy="415877"/>
            <a:chOff x="6661150" y="233363"/>
            <a:chExt cx="320675" cy="300038"/>
          </a:xfrm>
          <a:solidFill>
            <a:schemeClr val="bg1"/>
          </a:solidFill>
        </p:grpSpPr>
        <p:sp>
          <p:nvSpPr>
            <p:cNvPr id="95"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96"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97"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98"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99" name="Freeform 140"/>
          <p:cNvSpPr>
            <a:spLocks noEditPoints="1"/>
          </p:cNvSpPr>
          <p:nvPr/>
        </p:nvSpPr>
        <p:spPr bwMode="auto">
          <a:xfrm>
            <a:off x="9240671" y="5384139"/>
            <a:ext cx="493228" cy="493292"/>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00" name="Freeform 143"/>
          <p:cNvSpPr>
            <a:spLocks noEditPoints="1"/>
          </p:cNvSpPr>
          <p:nvPr/>
        </p:nvSpPr>
        <p:spPr bwMode="auto">
          <a:xfrm>
            <a:off x="2473905" y="1562932"/>
            <a:ext cx="501624" cy="46208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01" name="Freeform 92"/>
          <p:cNvSpPr>
            <a:spLocks noEditPoints="1"/>
          </p:cNvSpPr>
          <p:nvPr/>
        </p:nvSpPr>
        <p:spPr bwMode="auto">
          <a:xfrm>
            <a:off x="2521553" y="2850376"/>
            <a:ext cx="473024" cy="48188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102" name="组合 101"/>
          <p:cNvGrpSpPr/>
          <p:nvPr/>
        </p:nvGrpSpPr>
        <p:grpSpPr>
          <a:xfrm>
            <a:off x="2518501" y="4105090"/>
            <a:ext cx="444423" cy="415877"/>
            <a:chOff x="6661150" y="233363"/>
            <a:chExt cx="320675" cy="300038"/>
          </a:xfrm>
          <a:solidFill>
            <a:schemeClr val="bg1"/>
          </a:solidFill>
        </p:grpSpPr>
        <p:sp>
          <p:nvSpPr>
            <p:cNvPr id="10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10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10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10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107" name="Freeform 140"/>
          <p:cNvSpPr>
            <a:spLocks noEditPoints="1"/>
          </p:cNvSpPr>
          <p:nvPr/>
        </p:nvSpPr>
        <p:spPr bwMode="auto">
          <a:xfrm>
            <a:off x="2480144" y="5350074"/>
            <a:ext cx="493228" cy="493292"/>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strips(downLeft)">
                                      <p:cBhvr>
                                        <p:cTn id="12" dur="500"/>
                                        <p:tgtEl>
                                          <p:spTgt spid="68"/>
                                        </p:tgtEl>
                                      </p:cBhvr>
                                    </p:animEffect>
                                  </p:childTnLst>
                                </p:cTn>
                              </p:par>
                            </p:childTnLst>
                          </p:cTn>
                        </p:par>
                        <p:par>
                          <p:cTn id="13" fill="hold">
                            <p:stCondLst>
                              <p:cond delay="1000"/>
                            </p:stCondLst>
                            <p:childTnLst>
                              <p:par>
                                <p:cTn id="14" presetID="18" presetClass="entr" presetSubtype="6" fill="hold"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strips(downRight)">
                                      <p:cBhvr>
                                        <p:cTn id="16" dur="500"/>
                                        <p:tgtEl>
                                          <p:spTgt spid="69"/>
                                        </p:tgtEl>
                                      </p:cBhvr>
                                    </p:animEffect>
                                  </p:childTnLst>
                                </p:cTn>
                              </p:par>
                            </p:childTnLst>
                          </p:cTn>
                        </p:par>
                        <p:par>
                          <p:cTn id="17" fill="hold">
                            <p:stCondLst>
                              <p:cond delay="1500"/>
                            </p:stCondLst>
                            <p:childTnLst>
                              <p:par>
                                <p:cTn id="18" presetID="2" presetClass="entr" presetSubtype="2" accel="50000" decel="50000" fill="hold" nodeType="afterEffect">
                                  <p:stCondLst>
                                    <p:cond delay="0"/>
                                  </p:stCondLst>
                                  <p:childTnLst>
                                    <p:set>
                                      <p:cBhvr>
                                        <p:cTn id="19" dur="1" fill="hold">
                                          <p:stCondLst>
                                            <p:cond delay="0"/>
                                          </p:stCondLst>
                                        </p:cTn>
                                        <p:tgtEl>
                                          <p:spTgt spid="87"/>
                                        </p:tgtEl>
                                        <p:attrNameLst>
                                          <p:attrName>style.visibility</p:attrName>
                                        </p:attrNameLst>
                                      </p:cBhvr>
                                      <p:to>
                                        <p:strVal val="visible"/>
                                      </p:to>
                                    </p:set>
                                    <p:anim calcmode="lin" valueType="num">
                                      <p:cBhvr additive="base">
                                        <p:cTn id="20" dur="500" fill="hold"/>
                                        <p:tgtEl>
                                          <p:spTgt spid="87"/>
                                        </p:tgtEl>
                                        <p:attrNameLst>
                                          <p:attrName>ppt_x</p:attrName>
                                        </p:attrNameLst>
                                      </p:cBhvr>
                                      <p:tavLst>
                                        <p:tav tm="0">
                                          <p:val>
                                            <p:strVal val="1+#ppt_w/2"/>
                                          </p:val>
                                        </p:tav>
                                        <p:tav tm="100000">
                                          <p:val>
                                            <p:strVal val="#ppt_x"/>
                                          </p:val>
                                        </p:tav>
                                      </p:tavLst>
                                    </p:anim>
                                    <p:anim calcmode="lin" valueType="num">
                                      <p:cBhvr additive="base">
                                        <p:cTn id="21" dur="500" fill="hold"/>
                                        <p:tgtEl>
                                          <p:spTgt spid="87"/>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accel="50000" decel="50000" fill="hold" nodeType="afterEffect">
                                  <p:stCondLst>
                                    <p:cond delay="0"/>
                                  </p:stCondLst>
                                  <p:childTnLst>
                                    <p:set>
                                      <p:cBhvr>
                                        <p:cTn id="24" dur="1" fill="hold">
                                          <p:stCondLst>
                                            <p:cond delay="0"/>
                                          </p:stCondLst>
                                        </p:cTn>
                                        <p:tgtEl>
                                          <p:spTgt spid="88"/>
                                        </p:tgtEl>
                                        <p:attrNameLst>
                                          <p:attrName>style.visibility</p:attrName>
                                        </p:attrNameLst>
                                      </p:cBhvr>
                                      <p:to>
                                        <p:strVal val="visible"/>
                                      </p:to>
                                    </p:set>
                                    <p:anim calcmode="lin" valueType="num">
                                      <p:cBhvr additive="base">
                                        <p:cTn id="25" dur="500" fill="hold"/>
                                        <p:tgtEl>
                                          <p:spTgt spid="88"/>
                                        </p:tgtEl>
                                        <p:attrNameLst>
                                          <p:attrName>ppt_x</p:attrName>
                                        </p:attrNameLst>
                                      </p:cBhvr>
                                      <p:tavLst>
                                        <p:tav tm="0">
                                          <p:val>
                                            <p:strVal val="0-#ppt_w/2"/>
                                          </p:val>
                                        </p:tav>
                                        <p:tav tm="100000">
                                          <p:val>
                                            <p:strVal val="#ppt_x"/>
                                          </p:val>
                                        </p:tav>
                                      </p:tavLst>
                                    </p:anim>
                                    <p:anim calcmode="lin" valueType="num">
                                      <p:cBhvr additive="base">
                                        <p:cTn id="26" dur="500" fill="hold"/>
                                        <p:tgtEl>
                                          <p:spTgt spid="88"/>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accel="50000" decel="50000" fill="hold" nodeType="afterEffect">
                                  <p:stCondLst>
                                    <p:cond delay="0"/>
                                  </p:stCondLst>
                                  <p:childTnLst>
                                    <p:set>
                                      <p:cBhvr>
                                        <p:cTn id="29" dur="1" fill="hold">
                                          <p:stCondLst>
                                            <p:cond delay="0"/>
                                          </p:stCondLst>
                                        </p:cTn>
                                        <p:tgtEl>
                                          <p:spTgt spid="89"/>
                                        </p:tgtEl>
                                        <p:attrNameLst>
                                          <p:attrName>style.visibility</p:attrName>
                                        </p:attrNameLst>
                                      </p:cBhvr>
                                      <p:to>
                                        <p:strVal val="visible"/>
                                      </p:to>
                                    </p:set>
                                    <p:anim calcmode="lin" valueType="num">
                                      <p:cBhvr additive="base">
                                        <p:cTn id="30" dur="500" fill="hold"/>
                                        <p:tgtEl>
                                          <p:spTgt spid="89"/>
                                        </p:tgtEl>
                                        <p:attrNameLst>
                                          <p:attrName>ppt_x</p:attrName>
                                        </p:attrNameLst>
                                      </p:cBhvr>
                                      <p:tavLst>
                                        <p:tav tm="0">
                                          <p:val>
                                            <p:strVal val="1+#ppt_w/2"/>
                                          </p:val>
                                        </p:tav>
                                        <p:tav tm="100000">
                                          <p:val>
                                            <p:strVal val="#ppt_x"/>
                                          </p:val>
                                        </p:tav>
                                      </p:tavLst>
                                    </p:anim>
                                    <p:anim calcmode="lin" valueType="num">
                                      <p:cBhvr additive="base">
                                        <p:cTn id="31" dur="500" fill="hold"/>
                                        <p:tgtEl>
                                          <p:spTgt spid="89"/>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accel="50000" decel="50000" fill="hold" nodeType="after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fill="hold"/>
                                        <p:tgtEl>
                                          <p:spTgt spid="90"/>
                                        </p:tgtEl>
                                        <p:attrNameLst>
                                          <p:attrName>ppt_x</p:attrName>
                                        </p:attrNameLst>
                                      </p:cBhvr>
                                      <p:tavLst>
                                        <p:tav tm="0">
                                          <p:val>
                                            <p:strVal val="0-#ppt_w/2"/>
                                          </p:val>
                                        </p:tav>
                                        <p:tav tm="100000">
                                          <p:val>
                                            <p:strVal val="#ppt_x"/>
                                          </p:val>
                                        </p:tav>
                                      </p:tavLst>
                                    </p:anim>
                                    <p:anim calcmode="lin" valueType="num">
                                      <p:cBhvr additive="base">
                                        <p:cTn id="36" dur="500" fill="hold"/>
                                        <p:tgtEl>
                                          <p:spTgt spid="9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accel="50000" decel="5000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 calcmode="lin" valueType="num">
                                      <p:cBhvr additive="base">
                                        <p:cTn id="40" dur="500" fill="hold"/>
                                        <p:tgtEl>
                                          <p:spTgt spid="92"/>
                                        </p:tgtEl>
                                        <p:attrNameLst>
                                          <p:attrName>ppt_x</p:attrName>
                                        </p:attrNameLst>
                                      </p:cBhvr>
                                      <p:tavLst>
                                        <p:tav tm="0">
                                          <p:val>
                                            <p:strVal val="1+#ppt_w/2"/>
                                          </p:val>
                                        </p:tav>
                                        <p:tav tm="100000">
                                          <p:val>
                                            <p:strVal val="#ppt_x"/>
                                          </p:val>
                                        </p:tav>
                                      </p:tavLst>
                                    </p:anim>
                                    <p:anim calcmode="lin" valueType="num">
                                      <p:cBhvr additive="base">
                                        <p:cTn id="41" dur="500" fill="hold"/>
                                        <p:tgtEl>
                                          <p:spTgt spid="92"/>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 presetClass="entr" presetSubtype="8" accel="50000" decel="50000" fill="hold" nodeType="afterEffect">
                                  <p:stCondLst>
                                    <p:cond delay="0"/>
                                  </p:stCondLst>
                                  <p:childTnLst>
                                    <p:set>
                                      <p:cBhvr>
                                        <p:cTn id="44" dur="1" fill="hold">
                                          <p:stCondLst>
                                            <p:cond delay="0"/>
                                          </p:stCondLst>
                                        </p:cTn>
                                        <p:tgtEl>
                                          <p:spTgt spid="91"/>
                                        </p:tgtEl>
                                        <p:attrNameLst>
                                          <p:attrName>style.visibility</p:attrName>
                                        </p:attrNameLst>
                                      </p:cBhvr>
                                      <p:to>
                                        <p:strVal val="visible"/>
                                      </p:to>
                                    </p:set>
                                    <p:anim calcmode="lin" valueType="num">
                                      <p:cBhvr additive="base">
                                        <p:cTn id="45" dur="500" fill="hold"/>
                                        <p:tgtEl>
                                          <p:spTgt spid="91"/>
                                        </p:tgtEl>
                                        <p:attrNameLst>
                                          <p:attrName>ppt_x</p:attrName>
                                        </p:attrNameLst>
                                      </p:cBhvr>
                                      <p:tavLst>
                                        <p:tav tm="0">
                                          <p:val>
                                            <p:strVal val="0-#ppt_w/2"/>
                                          </p:val>
                                        </p:tav>
                                        <p:tav tm="100000">
                                          <p:val>
                                            <p:strVal val="#ppt_x"/>
                                          </p:val>
                                        </p:tav>
                                      </p:tavLst>
                                    </p:anim>
                                    <p:anim calcmode="lin" valueType="num">
                                      <p:cBhvr additive="base">
                                        <p:cTn id="46" dur="500" fill="hold"/>
                                        <p:tgtEl>
                                          <p:spTgt spid="9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 presetClass="entr" presetSubtype="2" accel="50000" decel="50000" fill="hold" nodeType="after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1+#ppt_w/2"/>
                                          </p:val>
                                        </p:tav>
                                        <p:tav tm="100000">
                                          <p:val>
                                            <p:strVal val="#ppt_x"/>
                                          </p:val>
                                        </p:tav>
                                      </p:tavLst>
                                    </p:anim>
                                    <p:anim calcmode="lin" valueType="num">
                                      <p:cBhvr additive="base">
                                        <p:cTn id="51" dur="500" fill="hold"/>
                                        <p:tgtEl>
                                          <p:spTgt spid="94"/>
                                        </p:tgtEl>
                                        <p:attrNameLst>
                                          <p:attrName>ppt_y</p:attrName>
                                        </p:attrNameLst>
                                      </p:cBhvr>
                                      <p:tavLst>
                                        <p:tav tm="0">
                                          <p:val>
                                            <p:strVal val="#ppt_y"/>
                                          </p:val>
                                        </p:tav>
                                        <p:tav tm="100000">
                                          <p:val>
                                            <p:strVal val="#ppt_y"/>
                                          </p:val>
                                        </p:tav>
                                      </p:tavLst>
                                    </p:anim>
                                  </p:childTnLst>
                                </p:cTn>
                              </p:par>
                            </p:childTnLst>
                          </p:cTn>
                        </p:par>
                        <p:par>
                          <p:cTn id="52" fill="hold">
                            <p:stCondLst>
                              <p:cond delay="5000"/>
                            </p:stCondLst>
                            <p:childTnLst>
                              <p:par>
                                <p:cTn id="53" presetID="2" presetClass="entr" presetSubtype="8" accel="50000" decel="50000" fill="hold" nodeType="after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500" fill="hold"/>
                                        <p:tgtEl>
                                          <p:spTgt spid="93"/>
                                        </p:tgtEl>
                                        <p:attrNameLst>
                                          <p:attrName>ppt_x</p:attrName>
                                        </p:attrNameLst>
                                      </p:cBhvr>
                                      <p:tavLst>
                                        <p:tav tm="0">
                                          <p:val>
                                            <p:strVal val="0-#ppt_w/2"/>
                                          </p:val>
                                        </p:tav>
                                        <p:tav tm="100000">
                                          <p:val>
                                            <p:strVal val="#ppt_x"/>
                                          </p:val>
                                        </p:tav>
                                      </p:tavLst>
                                    </p:anim>
                                    <p:anim calcmode="lin" valueType="num">
                                      <p:cBhvr additive="base">
                                        <p:cTn id="56"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867146" y="1892813"/>
            <a:ext cx="1728000" cy="1728224"/>
            <a:chOff x="1400541" y="1592431"/>
            <a:chExt cx="1296169" cy="1296168"/>
          </a:xfrm>
        </p:grpSpPr>
        <p:sp>
          <p:nvSpPr>
            <p:cNvPr id="35" name="Oval 34"/>
            <p:cNvSpPr/>
            <p:nvPr/>
          </p:nvSpPr>
          <p:spPr>
            <a:xfrm>
              <a:off x="1533041"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36" name="Pie 35"/>
            <p:cNvSpPr/>
            <p:nvPr/>
          </p:nvSpPr>
          <p:spPr>
            <a:xfrm>
              <a:off x="1400541" y="1592431"/>
              <a:ext cx="1296169" cy="1296168"/>
            </a:xfrm>
            <a:prstGeom prst="pie">
              <a:avLst>
                <a:gd name="adj1" fmla="val 27111"/>
                <a:gd name="adj2" fmla="val 16200000"/>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68" name="TextBox 67"/>
            <p:cNvSpPr txBox="1"/>
            <p:nvPr/>
          </p:nvSpPr>
          <p:spPr>
            <a:xfrm>
              <a:off x="1520277"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75%</a:t>
              </a:r>
              <a:endParaRPr lang="en-US" sz="1900" b="1" dirty="0">
                <a:solidFill>
                  <a:schemeClr val="bg1"/>
                </a:solidFill>
                <a:latin typeface="+mn-ea"/>
              </a:endParaRPr>
            </a:p>
          </p:txBody>
        </p:sp>
      </p:grpSp>
      <p:grpSp>
        <p:nvGrpSpPr>
          <p:cNvPr id="52" name="Group 51"/>
          <p:cNvGrpSpPr/>
          <p:nvPr/>
        </p:nvGrpSpPr>
        <p:grpSpPr>
          <a:xfrm>
            <a:off x="4132711" y="1892813"/>
            <a:ext cx="1728000" cy="1728224"/>
            <a:chOff x="3099936" y="1592431"/>
            <a:chExt cx="1296169" cy="1296168"/>
          </a:xfrm>
        </p:grpSpPr>
        <p:sp>
          <p:nvSpPr>
            <p:cNvPr id="37" name="Oval 36"/>
            <p:cNvSpPr/>
            <p:nvPr/>
          </p:nvSpPr>
          <p:spPr>
            <a:xfrm>
              <a:off x="3232436"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38" name="Pie 37"/>
            <p:cNvSpPr/>
            <p:nvPr/>
          </p:nvSpPr>
          <p:spPr>
            <a:xfrm>
              <a:off x="3099936" y="1592431"/>
              <a:ext cx="1296169" cy="1296168"/>
            </a:xfrm>
            <a:prstGeom prst="pie">
              <a:avLst>
                <a:gd name="adj1" fmla="val 5379724"/>
                <a:gd name="adj2" fmla="val 16200000"/>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39" name="TextBox 38"/>
            <p:cNvSpPr txBox="1"/>
            <p:nvPr/>
          </p:nvSpPr>
          <p:spPr>
            <a:xfrm>
              <a:off x="3219672"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50%</a:t>
              </a:r>
              <a:endParaRPr lang="en-US" sz="1900" b="1" dirty="0">
                <a:solidFill>
                  <a:schemeClr val="bg1"/>
                </a:solidFill>
                <a:latin typeface="+mn-ea"/>
              </a:endParaRPr>
            </a:p>
          </p:txBody>
        </p:sp>
      </p:grpSp>
      <p:grpSp>
        <p:nvGrpSpPr>
          <p:cNvPr id="61" name="Group 60"/>
          <p:cNvGrpSpPr/>
          <p:nvPr/>
        </p:nvGrpSpPr>
        <p:grpSpPr>
          <a:xfrm>
            <a:off x="6444888" y="1892813"/>
            <a:ext cx="1728000" cy="1728224"/>
            <a:chOff x="4834295" y="1592431"/>
            <a:chExt cx="1296169" cy="1296168"/>
          </a:xfrm>
        </p:grpSpPr>
        <p:sp>
          <p:nvSpPr>
            <p:cNvPr id="40" name="Oval 39"/>
            <p:cNvSpPr/>
            <p:nvPr/>
          </p:nvSpPr>
          <p:spPr>
            <a:xfrm>
              <a:off x="4966795"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41" name="Pie 40"/>
            <p:cNvSpPr/>
            <p:nvPr/>
          </p:nvSpPr>
          <p:spPr>
            <a:xfrm>
              <a:off x="4834295" y="1592431"/>
              <a:ext cx="1296169" cy="1296168"/>
            </a:xfrm>
            <a:prstGeom prst="pie">
              <a:avLst>
                <a:gd name="adj1" fmla="val 19548649"/>
                <a:gd name="adj2" fmla="val 1620000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42" name="TextBox 41"/>
            <p:cNvSpPr txBox="1"/>
            <p:nvPr/>
          </p:nvSpPr>
          <p:spPr>
            <a:xfrm>
              <a:off x="4954031"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85%</a:t>
              </a:r>
              <a:endParaRPr lang="en-US" sz="1900" b="1" dirty="0">
                <a:solidFill>
                  <a:schemeClr val="bg1"/>
                </a:solidFill>
                <a:latin typeface="+mn-ea"/>
              </a:endParaRPr>
            </a:p>
          </p:txBody>
        </p:sp>
      </p:grpSp>
      <p:grpSp>
        <p:nvGrpSpPr>
          <p:cNvPr id="62" name="Group 61"/>
          <p:cNvGrpSpPr/>
          <p:nvPr/>
        </p:nvGrpSpPr>
        <p:grpSpPr>
          <a:xfrm>
            <a:off x="8595270" y="1892813"/>
            <a:ext cx="1728000" cy="1728224"/>
            <a:chOff x="6447291" y="1592431"/>
            <a:chExt cx="1296169" cy="1296168"/>
          </a:xfrm>
        </p:grpSpPr>
        <p:sp>
          <p:nvSpPr>
            <p:cNvPr id="43" name="Oval 42"/>
            <p:cNvSpPr/>
            <p:nvPr/>
          </p:nvSpPr>
          <p:spPr>
            <a:xfrm>
              <a:off x="6579791" y="1661368"/>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44" name="Pie 43"/>
            <p:cNvSpPr/>
            <p:nvPr/>
          </p:nvSpPr>
          <p:spPr>
            <a:xfrm>
              <a:off x="6447291" y="1592431"/>
              <a:ext cx="1296169" cy="1296168"/>
            </a:xfrm>
            <a:prstGeom prst="pie">
              <a:avLst>
                <a:gd name="adj1" fmla="val 27111"/>
                <a:gd name="adj2" fmla="val 535106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45" name="TextBox 44"/>
            <p:cNvSpPr txBox="1"/>
            <p:nvPr/>
          </p:nvSpPr>
          <p:spPr>
            <a:xfrm>
              <a:off x="6624177"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75%</a:t>
              </a:r>
              <a:endParaRPr lang="en-US" sz="1900" b="1" dirty="0">
                <a:solidFill>
                  <a:schemeClr val="bg1"/>
                </a:solidFill>
                <a:latin typeface="+mn-ea"/>
              </a:endParaRPr>
            </a:p>
          </p:txBody>
        </p:sp>
      </p:grpSp>
      <p:sp>
        <p:nvSpPr>
          <p:cNvPr id="47" name="TextBox 46"/>
          <p:cNvSpPr txBox="1"/>
          <p:nvPr/>
        </p:nvSpPr>
        <p:spPr>
          <a:xfrm>
            <a:off x="2468773" y="3839266"/>
            <a:ext cx="504348" cy="246221"/>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2001</a:t>
            </a:r>
            <a:endParaRPr lang="en-US" sz="1600" b="1" dirty="0">
              <a:solidFill>
                <a:schemeClr val="bg2">
                  <a:lumMod val="10000"/>
                </a:schemeClr>
              </a:solidFill>
              <a:latin typeface="+mn-ea"/>
            </a:endParaRPr>
          </a:p>
        </p:txBody>
      </p:sp>
      <p:sp>
        <p:nvSpPr>
          <p:cNvPr id="48" name="TextBox 47"/>
          <p:cNvSpPr txBox="1"/>
          <p:nvPr/>
        </p:nvSpPr>
        <p:spPr>
          <a:xfrm>
            <a:off x="4774252" y="3839266"/>
            <a:ext cx="504348" cy="246221"/>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2005</a:t>
            </a:r>
            <a:endParaRPr lang="en-US" sz="1600" b="1" dirty="0">
              <a:solidFill>
                <a:schemeClr val="bg2">
                  <a:lumMod val="10000"/>
                </a:schemeClr>
              </a:solidFill>
              <a:latin typeface="+mn-ea"/>
            </a:endParaRPr>
          </a:p>
        </p:txBody>
      </p:sp>
      <p:sp>
        <p:nvSpPr>
          <p:cNvPr id="49" name="TextBox 48"/>
          <p:cNvSpPr txBox="1"/>
          <p:nvPr/>
        </p:nvSpPr>
        <p:spPr>
          <a:xfrm>
            <a:off x="6995772" y="3839266"/>
            <a:ext cx="504348" cy="246221"/>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2007</a:t>
            </a:r>
            <a:endParaRPr lang="en-US" sz="1600" b="1" dirty="0">
              <a:solidFill>
                <a:schemeClr val="bg2">
                  <a:lumMod val="10000"/>
                </a:schemeClr>
              </a:solidFill>
              <a:latin typeface="+mn-ea"/>
            </a:endParaRPr>
          </a:p>
        </p:txBody>
      </p:sp>
      <p:sp>
        <p:nvSpPr>
          <p:cNvPr id="50" name="TextBox 49"/>
          <p:cNvSpPr txBox="1"/>
          <p:nvPr/>
        </p:nvSpPr>
        <p:spPr>
          <a:xfrm>
            <a:off x="9217293" y="3839266"/>
            <a:ext cx="504348" cy="246221"/>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2014</a:t>
            </a:r>
            <a:endParaRPr lang="en-US" sz="1600" b="1" dirty="0">
              <a:solidFill>
                <a:schemeClr val="bg2">
                  <a:lumMod val="10000"/>
                </a:schemeClr>
              </a:solidFill>
              <a:latin typeface="+mn-ea"/>
            </a:endParaRPr>
          </a:p>
        </p:txBody>
      </p:sp>
      <p:grpSp>
        <p:nvGrpSpPr>
          <p:cNvPr id="63" name="Group 47"/>
          <p:cNvGrpSpPr/>
          <p:nvPr/>
        </p:nvGrpSpPr>
        <p:grpSpPr>
          <a:xfrm>
            <a:off x="2633718" y="4471748"/>
            <a:ext cx="6385529" cy="268134"/>
            <a:chOff x="2221306" y="3931835"/>
            <a:chExt cx="4789770" cy="201101"/>
          </a:xfrm>
        </p:grpSpPr>
        <p:grpSp>
          <p:nvGrpSpPr>
            <p:cNvPr id="64" name="Group 50"/>
            <p:cNvGrpSpPr/>
            <p:nvPr/>
          </p:nvGrpSpPr>
          <p:grpSpPr>
            <a:xfrm>
              <a:off x="2221306" y="3931835"/>
              <a:ext cx="852486" cy="194452"/>
              <a:chOff x="2221306" y="3914656"/>
              <a:chExt cx="852486" cy="194452"/>
            </a:xfrm>
          </p:grpSpPr>
          <p:sp>
            <p:nvSpPr>
              <p:cNvPr id="75" name="TextBox 74"/>
              <p:cNvSpPr txBox="1"/>
              <p:nvPr/>
            </p:nvSpPr>
            <p:spPr>
              <a:xfrm>
                <a:off x="2785214" y="3934938"/>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架构</a:t>
                </a:r>
                <a:endParaRPr lang="en-US" sz="1500" b="1" dirty="0">
                  <a:solidFill>
                    <a:schemeClr val="tx1">
                      <a:lumMod val="75000"/>
                      <a:lumOff val="25000"/>
                    </a:schemeClr>
                  </a:solidFill>
                  <a:latin typeface="+mn-ea"/>
                </a:endParaRPr>
              </a:p>
            </p:txBody>
          </p:sp>
          <p:sp>
            <p:nvSpPr>
              <p:cNvPr id="76" name="Rounded Rectangle 75"/>
              <p:cNvSpPr>
                <a:spLocks noChangeAspect="1"/>
              </p:cNvSpPr>
              <p:nvPr/>
            </p:nvSpPr>
            <p:spPr>
              <a:xfrm>
                <a:off x="2221306" y="3914656"/>
                <a:ext cx="200183" cy="1944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5" name="Group 45"/>
            <p:cNvGrpSpPr/>
            <p:nvPr/>
          </p:nvGrpSpPr>
          <p:grpSpPr>
            <a:xfrm>
              <a:off x="3599144" y="3931835"/>
              <a:ext cx="672798" cy="194452"/>
              <a:chOff x="3776442" y="3947915"/>
              <a:chExt cx="672798" cy="194452"/>
            </a:xfrm>
          </p:grpSpPr>
          <p:sp>
            <p:nvSpPr>
              <p:cNvPr id="73" name="TextBox 72"/>
              <p:cNvSpPr txBox="1"/>
              <p:nvPr/>
            </p:nvSpPr>
            <p:spPr>
              <a:xfrm>
                <a:off x="4160662" y="3968197"/>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分析</a:t>
                </a:r>
                <a:endParaRPr lang="en-US" sz="1500" b="1" dirty="0">
                  <a:solidFill>
                    <a:schemeClr val="tx1">
                      <a:lumMod val="75000"/>
                      <a:lumOff val="25000"/>
                    </a:schemeClr>
                  </a:solidFill>
                  <a:latin typeface="+mn-ea"/>
                </a:endParaRPr>
              </a:p>
            </p:txBody>
          </p:sp>
          <p:sp>
            <p:nvSpPr>
              <p:cNvPr id="74" name="Rounded Rectangle 73"/>
              <p:cNvSpPr>
                <a:spLocks noChangeAspect="1"/>
              </p:cNvSpPr>
              <p:nvPr/>
            </p:nvSpPr>
            <p:spPr>
              <a:xfrm>
                <a:off x="3776442" y="3947915"/>
                <a:ext cx="200183" cy="1944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6" name="Group 37"/>
            <p:cNvGrpSpPr/>
            <p:nvPr/>
          </p:nvGrpSpPr>
          <p:grpSpPr>
            <a:xfrm>
              <a:off x="4664700" y="3931835"/>
              <a:ext cx="841028" cy="194452"/>
              <a:chOff x="4725932" y="3949014"/>
              <a:chExt cx="841028" cy="194452"/>
            </a:xfrm>
          </p:grpSpPr>
          <p:sp>
            <p:nvSpPr>
              <p:cNvPr id="71" name="TextBox 70"/>
              <p:cNvSpPr txBox="1"/>
              <p:nvPr/>
            </p:nvSpPr>
            <p:spPr>
              <a:xfrm>
                <a:off x="5278382" y="3966831"/>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完善</a:t>
                </a:r>
                <a:endParaRPr lang="en-US" sz="1500" b="1" dirty="0">
                  <a:solidFill>
                    <a:schemeClr val="tx1">
                      <a:lumMod val="75000"/>
                      <a:lumOff val="25000"/>
                    </a:schemeClr>
                  </a:solidFill>
                  <a:latin typeface="+mn-ea"/>
                </a:endParaRPr>
              </a:p>
            </p:txBody>
          </p:sp>
          <p:sp>
            <p:nvSpPr>
              <p:cNvPr id="72" name="Rounded Rectangle 71"/>
              <p:cNvSpPr>
                <a:spLocks noChangeAspect="1"/>
              </p:cNvSpPr>
              <p:nvPr/>
            </p:nvSpPr>
            <p:spPr>
              <a:xfrm>
                <a:off x="4725932" y="3949014"/>
                <a:ext cx="200183" cy="1944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7" name="Group 41"/>
            <p:cNvGrpSpPr/>
            <p:nvPr/>
          </p:nvGrpSpPr>
          <p:grpSpPr>
            <a:xfrm>
              <a:off x="6077268" y="3931835"/>
              <a:ext cx="933808" cy="201101"/>
              <a:chOff x="6077268" y="3949014"/>
              <a:chExt cx="933808" cy="201101"/>
            </a:xfrm>
          </p:grpSpPr>
          <p:sp>
            <p:nvSpPr>
              <p:cNvPr id="69" name="TextBox 68"/>
              <p:cNvSpPr txBox="1"/>
              <p:nvPr/>
            </p:nvSpPr>
            <p:spPr>
              <a:xfrm>
                <a:off x="6722498" y="3976991"/>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重建</a:t>
                </a:r>
                <a:endParaRPr lang="en-US" sz="1500" b="1" dirty="0">
                  <a:solidFill>
                    <a:schemeClr val="tx1">
                      <a:lumMod val="75000"/>
                      <a:lumOff val="25000"/>
                    </a:schemeClr>
                  </a:solidFill>
                  <a:latin typeface="+mn-ea"/>
                </a:endParaRPr>
              </a:p>
            </p:txBody>
          </p:sp>
          <p:sp>
            <p:nvSpPr>
              <p:cNvPr id="70" name="Rounded Rectangle 69"/>
              <p:cNvSpPr>
                <a:spLocks noChangeAspect="1"/>
              </p:cNvSpPr>
              <p:nvPr/>
            </p:nvSpPr>
            <p:spPr>
              <a:xfrm>
                <a:off x="6077268" y="3949014"/>
                <a:ext cx="200183" cy="1944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77" name="TextBox 76"/>
          <p:cNvSpPr txBox="1"/>
          <p:nvPr/>
        </p:nvSpPr>
        <p:spPr>
          <a:xfrm>
            <a:off x="1034646" y="5296590"/>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78" name="Straight Connector 77"/>
          <p:cNvCxnSpPr/>
          <p:nvPr/>
        </p:nvCxnSpPr>
        <p:spPr>
          <a:xfrm>
            <a:off x="1042839"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edge">
                                      <p:cBhvr>
                                        <p:cTn id="7" dur="1000"/>
                                        <p:tgtEl>
                                          <p:spTgt spid="51"/>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slide(fromBottom)">
                                      <p:cBhvr>
                                        <p:cTn id="11" dur="500"/>
                                        <p:tgtEl>
                                          <p:spTgt spid="47"/>
                                        </p:tgtEl>
                                      </p:cBhvr>
                                    </p:animEffect>
                                  </p:childTnLst>
                                </p:cTn>
                              </p:par>
                            </p:childTnLst>
                          </p:cTn>
                        </p:par>
                        <p:par>
                          <p:cTn id="12" fill="hold">
                            <p:stCondLst>
                              <p:cond delay="1500"/>
                            </p:stCondLst>
                            <p:childTnLst>
                              <p:par>
                                <p:cTn id="13" presetID="2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edge">
                                      <p:cBhvr>
                                        <p:cTn id="15" dur="1000"/>
                                        <p:tgtEl>
                                          <p:spTgt spid="52"/>
                                        </p:tgtEl>
                                      </p:cBhvr>
                                    </p:animEffect>
                                  </p:childTnLst>
                                </p:cTn>
                              </p:par>
                            </p:childTnLst>
                          </p:cTn>
                        </p:par>
                        <p:par>
                          <p:cTn id="16" fill="hold">
                            <p:stCondLst>
                              <p:cond delay="2500"/>
                            </p:stCondLst>
                            <p:childTnLst>
                              <p:par>
                                <p:cTn id="17" presetID="12" presetClass="entr" presetSubtype="4"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childTnLst>
                          </p:cTn>
                        </p:par>
                        <p:par>
                          <p:cTn id="20" fill="hold">
                            <p:stCondLst>
                              <p:cond delay="3000"/>
                            </p:stCondLst>
                            <p:childTnLst>
                              <p:par>
                                <p:cTn id="21" presetID="2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edge">
                                      <p:cBhvr>
                                        <p:cTn id="23" dur="1000"/>
                                        <p:tgtEl>
                                          <p:spTgt spid="61"/>
                                        </p:tgtEl>
                                      </p:cBhvr>
                                    </p:animEffect>
                                  </p:childTnLst>
                                </p:cTn>
                              </p:par>
                            </p:childTnLst>
                          </p:cTn>
                        </p:par>
                        <p:par>
                          <p:cTn id="24" fill="hold">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slide(fromBottom)">
                                      <p:cBhvr>
                                        <p:cTn id="27" dur="500"/>
                                        <p:tgtEl>
                                          <p:spTgt spid="49"/>
                                        </p:tgtEl>
                                      </p:cBhvr>
                                    </p:animEffect>
                                  </p:childTnLst>
                                </p:cTn>
                              </p:par>
                            </p:childTnLst>
                          </p:cTn>
                        </p:par>
                        <p:par>
                          <p:cTn id="28" fill="hold">
                            <p:stCondLst>
                              <p:cond delay="4500"/>
                            </p:stCondLst>
                            <p:childTnLst>
                              <p:par>
                                <p:cTn id="29" presetID="20" presetClass="entr" presetSubtype="0"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edge">
                                      <p:cBhvr>
                                        <p:cTn id="31" dur="1000"/>
                                        <p:tgtEl>
                                          <p:spTgt spid="62"/>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slide(fromBottom)">
                                      <p:cBhvr>
                                        <p:cTn id="35" dur="500"/>
                                        <p:tgtEl>
                                          <p:spTgt spid="50"/>
                                        </p:tgtEl>
                                      </p:cBhvr>
                                    </p:animEffect>
                                  </p:childTnLst>
                                </p:cTn>
                              </p:par>
                            </p:childTnLst>
                          </p:cTn>
                        </p:par>
                        <p:par>
                          <p:cTn id="36" fill="hold">
                            <p:stCondLst>
                              <p:cond delay="6000"/>
                            </p:stCondLst>
                            <p:childTnLst>
                              <p:par>
                                <p:cTn id="37" presetID="12" presetClass="entr" presetSubtype="4"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slide(fromBottom)">
                                      <p:cBhvr>
                                        <p:cTn id="39" dur="500"/>
                                        <p:tgtEl>
                                          <p:spTgt spid="63"/>
                                        </p:tgtEl>
                                      </p:cBhvr>
                                    </p:animEffect>
                                  </p:childTnLst>
                                </p:cTn>
                              </p:par>
                            </p:childTnLst>
                          </p:cTn>
                        </p:par>
                        <p:par>
                          <p:cTn id="40" fill="hold">
                            <p:stCondLst>
                              <p:cond delay="6500"/>
                            </p:stCondLst>
                            <p:childTnLst>
                              <p:par>
                                <p:cTn id="41" presetID="18" presetClass="entr" presetSubtype="3" fill="hold"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trips(upRight)">
                                      <p:cBhvr>
                                        <p:cTn id="43" dur="500"/>
                                        <p:tgtEl>
                                          <p:spTgt spid="78"/>
                                        </p:tgtEl>
                                      </p:cBhvr>
                                    </p:animEffect>
                                  </p:child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1"/>
          <p:cNvSpPr/>
          <p:nvPr/>
        </p:nvSpPr>
        <p:spPr bwMode="auto">
          <a:xfrm>
            <a:off x="1233326" y="2711292"/>
            <a:ext cx="2253957"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a:noFill/>
          </a:ln>
          <a:effectLst/>
        </p:spPr>
        <p:txBody>
          <a:bodyPr lIns="22854" tIns="22854" rIns="22854" bIns="22854" anchor="ctr"/>
          <a:lstStyle/>
          <a:p>
            <a:endParaRPr lang="zh-CN" altLang="en-US"/>
          </a:p>
        </p:txBody>
      </p:sp>
      <p:sp>
        <p:nvSpPr>
          <p:cNvPr id="30722" name="AutoShape 2"/>
          <p:cNvSpPr/>
          <p:nvPr/>
        </p:nvSpPr>
        <p:spPr bwMode="auto">
          <a:xfrm>
            <a:off x="1734119" y="3208972"/>
            <a:ext cx="1240469" cy="7556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4" tIns="22854" rIns="22854" bIns="22854"/>
          <a:lstStyle/>
          <a:p>
            <a:pPr defTabSz="456565"/>
            <a:r>
              <a:rPr lang="es-ES" altLang="zh-CN" sz="3100" dirty="0">
                <a:solidFill>
                  <a:schemeClr val="tx1">
                    <a:lumMod val="10000"/>
                    <a:lumOff val="90000"/>
                  </a:schemeClr>
                </a:solidFill>
                <a:latin typeface="Lato" panose="020F0502020204030203" charset="0"/>
                <a:sym typeface="Lato" panose="020F0502020204030203" charset="0"/>
              </a:rPr>
              <a:t>70%</a:t>
            </a:r>
            <a:endParaRPr lang="es-ES" altLang="zh-CN" dirty="0">
              <a:solidFill>
                <a:schemeClr val="tx1">
                  <a:lumMod val="10000"/>
                  <a:lumOff val="90000"/>
                </a:schemeClr>
              </a:solidFill>
            </a:endParaRPr>
          </a:p>
        </p:txBody>
      </p:sp>
      <p:sp>
        <p:nvSpPr>
          <p:cNvPr id="30723" name="AutoShape 3"/>
          <p:cNvSpPr/>
          <p:nvPr/>
        </p:nvSpPr>
        <p:spPr bwMode="auto">
          <a:xfrm>
            <a:off x="1726182" y="3825716"/>
            <a:ext cx="1239676" cy="561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dirty="0">
                <a:solidFill>
                  <a:schemeClr val="bg1"/>
                </a:solidFill>
              </a:rPr>
              <a:t>添加文字</a:t>
            </a:r>
            <a:endParaRPr lang="es-ES" altLang="zh-CN" dirty="0">
              <a:solidFill>
                <a:schemeClr val="bg1"/>
              </a:solidFill>
            </a:endParaRPr>
          </a:p>
        </p:txBody>
      </p:sp>
      <p:sp>
        <p:nvSpPr>
          <p:cNvPr id="30724" name="AutoShape 4"/>
          <p:cNvSpPr/>
          <p:nvPr/>
        </p:nvSpPr>
        <p:spPr bwMode="auto">
          <a:xfrm>
            <a:off x="3800775" y="2704148"/>
            <a:ext cx="2253957"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a:noFill/>
          </a:ln>
          <a:effectLst/>
        </p:spPr>
        <p:txBody>
          <a:bodyPr lIns="22854" tIns="22854" rIns="22854" bIns="22854" anchor="ctr"/>
          <a:lstStyle/>
          <a:p>
            <a:endParaRPr lang="zh-CN" altLang="en-US"/>
          </a:p>
        </p:txBody>
      </p:sp>
      <p:sp>
        <p:nvSpPr>
          <p:cNvPr id="30725" name="AutoShape 5"/>
          <p:cNvSpPr/>
          <p:nvPr/>
        </p:nvSpPr>
        <p:spPr bwMode="auto">
          <a:xfrm>
            <a:off x="4319819" y="3205004"/>
            <a:ext cx="1239676"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4" tIns="22854" rIns="22854" bIns="22854"/>
          <a:lstStyle/>
          <a:p>
            <a:pPr defTabSz="456565"/>
            <a:r>
              <a:rPr lang="es-ES" altLang="zh-CN" sz="3100" dirty="0">
                <a:solidFill>
                  <a:schemeClr val="tx1">
                    <a:lumMod val="10000"/>
                    <a:lumOff val="90000"/>
                  </a:schemeClr>
                </a:solidFill>
                <a:latin typeface="Lato" panose="020F0502020204030203" charset="0"/>
                <a:sym typeface="Lato" panose="020F0502020204030203" charset="0"/>
              </a:rPr>
              <a:t>80%</a:t>
            </a:r>
            <a:endParaRPr lang="es-ES" altLang="zh-CN" dirty="0">
              <a:solidFill>
                <a:schemeClr val="tx1">
                  <a:lumMod val="10000"/>
                  <a:lumOff val="90000"/>
                </a:schemeClr>
              </a:solidFill>
            </a:endParaRPr>
          </a:p>
        </p:txBody>
      </p:sp>
      <p:sp>
        <p:nvSpPr>
          <p:cNvPr id="30726" name="AutoShape 6"/>
          <p:cNvSpPr/>
          <p:nvPr/>
        </p:nvSpPr>
        <p:spPr bwMode="auto">
          <a:xfrm>
            <a:off x="4311089" y="3825716"/>
            <a:ext cx="1239676" cy="561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dirty="0">
                <a:solidFill>
                  <a:schemeClr val="bg1"/>
                </a:solidFill>
              </a:rPr>
              <a:t>添加文字</a:t>
            </a:r>
            <a:endParaRPr lang="es-ES" altLang="zh-CN" dirty="0">
              <a:solidFill>
                <a:schemeClr val="bg1"/>
              </a:solidFill>
            </a:endParaRPr>
          </a:p>
        </p:txBody>
      </p:sp>
      <p:sp>
        <p:nvSpPr>
          <p:cNvPr id="30727" name="AutoShape 7"/>
          <p:cNvSpPr/>
          <p:nvPr/>
        </p:nvSpPr>
        <p:spPr bwMode="auto">
          <a:xfrm>
            <a:off x="6347586" y="2697003"/>
            <a:ext cx="2253957" cy="2256631"/>
          </a:xfrm>
          <a:custGeom>
            <a:avLst/>
            <a:gdLst>
              <a:gd name="T0" fmla="*/ 2254135 w 19679"/>
              <a:gd name="T1" fmla="*/ 2476916 h 19679"/>
              <a:gd name="T2" fmla="*/ 2254135 w 19679"/>
              <a:gd name="T3" fmla="*/ 2476916 h 19679"/>
              <a:gd name="T4" fmla="*/ 2254135 w 19679"/>
              <a:gd name="T5" fmla="*/ 2476916 h 19679"/>
              <a:gd name="T6" fmla="*/ 2254135 w 19679"/>
              <a:gd name="T7" fmla="*/ 247691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3"/>
          </a:solidFill>
          <a:ln>
            <a:noFill/>
          </a:ln>
          <a:effectLst/>
        </p:spPr>
        <p:txBody>
          <a:bodyPr lIns="22854" tIns="22854" rIns="22854" bIns="22854" anchor="ctr"/>
          <a:lstStyle/>
          <a:p>
            <a:endParaRPr lang="zh-CN" altLang="en-US"/>
          </a:p>
        </p:txBody>
      </p:sp>
      <p:sp>
        <p:nvSpPr>
          <p:cNvPr id="30728" name="AutoShape 8"/>
          <p:cNvSpPr/>
          <p:nvPr/>
        </p:nvSpPr>
        <p:spPr bwMode="auto">
          <a:xfrm>
            <a:off x="6866631" y="3205004"/>
            <a:ext cx="1240471"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4" tIns="22854" rIns="22854" bIns="22854"/>
          <a:lstStyle/>
          <a:p>
            <a:pPr defTabSz="456565"/>
            <a:r>
              <a:rPr lang="es-ES" altLang="zh-CN" sz="3100" dirty="0">
                <a:solidFill>
                  <a:schemeClr val="tx1">
                    <a:lumMod val="10000"/>
                    <a:lumOff val="90000"/>
                  </a:schemeClr>
                </a:solidFill>
                <a:latin typeface="Lato" panose="020F0502020204030203" charset="0"/>
                <a:sym typeface="Lato" panose="020F0502020204030203" charset="0"/>
              </a:rPr>
              <a:t>90%</a:t>
            </a:r>
            <a:endParaRPr lang="es-ES" altLang="zh-CN" dirty="0">
              <a:solidFill>
                <a:schemeClr val="tx1">
                  <a:lumMod val="10000"/>
                  <a:lumOff val="90000"/>
                </a:schemeClr>
              </a:solidFill>
            </a:endParaRPr>
          </a:p>
        </p:txBody>
      </p:sp>
      <p:sp>
        <p:nvSpPr>
          <p:cNvPr id="30729" name="AutoShape 9"/>
          <p:cNvSpPr/>
          <p:nvPr/>
        </p:nvSpPr>
        <p:spPr bwMode="auto">
          <a:xfrm>
            <a:off x="6858695" y="3824923"/>
            <a:ext cx="1239676" cy="5619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dirty="0">
                <a:solidFill>
                  <a:schemeClr val="bg1"/>
                </a:solidFill>
              </a:rPr>
              <a:t>添加文字</a:t>
            </a:r>
            <a:endParaRPr lang="es-ES" altLang="zh-CN" dirty="0">
              <a:solidFill>
                <a:schemeClr val="bg1"/>
              </a:solidFill>
            </a:endParaRPr>
          </a:p>
        </p:txBody>
      </p:sp>
      <p:sp>
        <p:nvSpPr>
          <p:cNvPr id="30730" name="AutoShape 10"/>
          <p:cNvSpPr/>
          <p:nvPr/>
        </p:nvSpPr>
        <p:spPr bwMode="auto">
          <a:xfrm>
            <a:off x="8692018" y="2690655"/>
            <a:ext cx="2253957"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a:noFill/>
          </a:ln>
          <a:effectLst/>
        </p:spPr>
        <p:txBody>
          <a:bodyPr lIns="22854" tIns="22854" rIns="22854" bIns="22854" anchor="ctr"/>
          <a:lstStyle/>
          <a:p>
            <a:endParaRPr lang="zh-CN" altLang="en-US"/>
          </a:p>
        </p:txBody>
      </p:sp>
      <p:sp>
        <p:nvSpPr>
          <p:cNvPr id="30731" name="AutoShape 11"/>
          <p:cNvSpPr/>
          <p:nvPr/>
        </p:nvSpPr>
        <p:spPr bwMode="auto">
          <a:xfrm>
            <a:off x="9211063" y="3205004"/>
            <a:ext cx="1240471"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4" tIns="22854" rIns="22854" bIns="22854"/>
          <a:lstStyle/>
          <a:p>
            <a:pPr defTabSz="456565"/>
            <a:r>
              <a:rPr lang="es-ES" altLang="zh-CN" sz="3100" dirty="0">
                <a:solidFill>
                  <a:schemeClr val="tx1">
                    <a:lumMod val="10000"/>
                    <a:lumOff val="90000"/>
                  </a:schemeClr>
                </a:solidFill>
                <a:latin typeface="Lato" panose="020F0502020204030203" charset="0"/>
                <a:sym typeface="Lato" panose="020F0502020204030203" charset="0"/>
              </a:rPr>
              <a:t>99%</a:t>
            </a:r>
            <a:endParaRPr lang="es-ES" altLang="zh-CN" dirty="0">
              <a:solidFill>
                <a:schemeClr val="tx1">
                  <a:lumMod val="10000"/>
                  <a:lumOff val="90000"/>
                </a:schemeClr>
              </a:solidFill>
            </a:endParaRPr>
          </a:p>
        </p:txBody>
      </p:sp>
      <p:sp>
        <p:nvSpPr>
          <p:cNvPr id="30732" name="AutoShape 12"/>
          <p:cNvSpPr/>
          <p:nvPr/>
        </p:nvSpPr>
        <p:spPr bwMode="auto">
          <a:xfrm>
            <a:off x="9203127" y="3824923"/>
            <a:ext cx="1239676" cy="5619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dirty="0">
                <a:solidFill>
                  <a:schemeClr val="bg1"/>
                </a:solidFill>
              </a:rPr>
              <a:t>添加文字</a:t>
            </a:r>
            <a:endParaRPr lang="es-ES" altLang="zh-CN" dirty="0">
              <a:solidFill>
                <a:schemeClr val="bg1"/>
              </a:solidFill>
            </a:endParaRPr>
          </a:p>
        </p:txBody>
      </p:sp>
      <p:grpSp>
        <p:nvGrpSpPr>
          <p:cNvPr id="4" name="组合 3"/>
          <p:cNvGrpSpPr/>
          <p:nvPr/>
        </p:nvGrpSpPr>
        <p:grpSpPr>
          <a:xfrm>
            <a:off x="8163450" y="3344704"/>
            <a:ext cx="895234" cy="893763"/>
            <a:chOff x="6123384" y="2509302"/>
            <a:chExt cx="671513" cy="670529"/>
          </a:xfrm>
        </p:grpSpPr>
        <p:sp>
          <p:nvSpPr>
            <p:cNvPr id="30733" name="AutoShape 13"/>
            <p:cNvSpPr/>
            <p:nvPr/>
          </p:nvSpPr>
          <p:spPr bwMode="auto">
            <a:xfrm>
              <a:off x="6123384" y="2509302"/>
              <a:ext cx="671513" cy="670529"/>
            </a:xfrm>
            <a:custGeom>
              <a:avLst/>
              <a:gdLst>
                <a:gd name="T0" fmla="*/ 895305 w 19679"/>
                <a:gd name="T1" fmla="*/ 981009 h 19679"/>
                <a:gd name="T2" fmla="*/ 895305 w 19679"/>
                <a:gd name="T3" fmla="*/ 981009 h 19679"/>
                <a:gd name="T4" fmla="*/ 895305 w 19679"/>
                <a:gd name="T5" fmla="*/ 981009 h 19679"/>
                <a:gd name="T6" fmla="*/ 895305 w 19679"/>
                <a:gd name="T7" fmla="*/ 9810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a:noFill/>
            </a:ln>
            <a:effectLst/>
          </p:spPr>
          <p:txBody>
            <a:bodyPr lIns="17145" tIns="17145" rIns="17145" bIns="17145" anchor="ctr"/>
            <a:lstStyle/>
            <a:p>
              <a:endParaRPr lang="zh-CN" altLang="en-US">
                <a:solidFill>
                  <a:schemeClr val="tx1">
                    <a:lumMod val="10000"/>
                    <a:lumOff val="90000"/>
                  </a:schemeClr>
                </a:solidFill>
              </a:endParaRPr>
            </a:p>
          </p:txBody>
        </p:sp>
        <p:sp>
          <p:nvSpPr>
            <p:cNvPr id="30734" name="AutoShape 14"/>
            <p:cNvSpPr/>
            <p:nvPr/>
          </p:nvSpPr>
          <p:spPr bwMode="auto">
            <a:xfrm>
              <a:off x="6361509" y="2740950"/>
              <a:ext cx="206574" cy="172099"/>
            </a:xfrm>
            <a:custGeom>
              <a:avLst/>
              <a:gdLst>
                <a:gd name="T0" fmla="*/ 275432 w 21600"/>
                <a:gd name="T1" fmla="*/ 229394 h 21600"/>
                <a:gd name="T2" fmla="*/ 275432 w 21600"/>
                <a:gd name="T3" fmla="*/ 229394 h 21600"/>
                <a:gd name="T4" fmla="*/ 275432 w 21600"/>
                <a:gd name="T5" fmla="*/ 229394 h 21600"/>
                <a:gd name="T6" fmla="*/ 275432 w 21600"/>
                <a:gd name="T7" fmla="*/ 229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10000"/>
                    <a:lumOff val="90000"/>
                  </a:schemeClr>
                </a:solidFill>
              </a:endParaRPr>
            </a:p>
          </p:txBody>
        </p:sp>
      </p:grpSp>
      <p:grpSp>
        <p:nvGrpSpPr>
          <p:cNvPr id="3" name="组合 2"/>
          <p:cNvGrpSpPr/>
          <p:nvPr/>
        </p:nvGrpSpPr>
        <p:grpSpPr>
          <a:xfrm>
            <a:off x="5793621" y="3351846"/>
            <a:ext cx="895234" cy="892970"/>
            <a:chOff x="4345781" y="2514661"/>
            <a:chExt cx="671513" cy="669934"/>
          </a:xfrm>
        </p:grpSpPr>
        <p:sp>
          <p:nvSpPr>
            <p:cNvPr id="30735" name="AutoShape 15"/>
            <p:cNvSpPr/>
            <p:nvPr/>
          </p:nvSpPr>
          <p:spPr bwMode="auto">
            <a:xfrm>
              <a:off x="4345781" y="2514661"/>
              <a:ext cx="671513" cy="669934"/>
            </a:xfrm>
            <a:custGeom>
              <a:avLst/>
              <a:gdLst>
                <a:gd name="T0" fmla="*/ 895305 w 19679"/>
                <a:gd name="T1" fmla="*/ 980138 h 19679"/>
                <a:gd name="T2" fmla="*/ 895305 w 19679"/>
                <a:gd name="T3" fmla="*/ 980138 h 19679"/>
                <a:gd name="T4" fmla="*/ 895305 w 19679"/>
                <a:gd name="T5" fmla="*/ 980138 h 19679"/>
                <a:gd name="T6" fmla="*/ 895305 w 19679"/>
                <a:gd name="T7" fmla="*/ 9801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a:noFill/>
            </a:ln>
            <a:effectLst/>
          </p:spPr>
          <p:txBody>
            <a:bodyPr lIns="17145" tIns="17145" rIns="17145" bIns="17145" anchor="ctr"/>
            <a:lstStyle/>
            <a:p>
              <a:endParaRPr lang="zh-CN" altLang="en-US">
                <a:solidFill>
                  <a:schemeClr val="tx1">
                    <a:lumMod val="10000"/>
                    <a:lumOff val="90000"/>
                  </a:schemeClr>
                </a:solidFill>
              </a:endParaRPr>
            </a:p>
          </p:txBody>
        </p:sp>
        <p:sp>
          <p:nvSpPr>
            <p:cNvPr id="30736" name="AutoShape 16"/>
            <p:cNvSpPr/>
            <p:nvPr/>
          </p:nvSpPr>
          <p:spPr bwMode="auto">
            <a:xfrm>
              <a:off x="4579144" y="2745714"/>
              <a:ext cx="205383" cy="205446"/>
            </a:xfrm>
            <a:custGeom>
              <a:avLst/>
              <a:gdLst>
                <a:gd name="T0" fmla="*/ 273844 w 21600"/>
                <a:gd name="T1" fmla="*/ 273844 h 21600"/>
                <a:gd name="T2" fmla="*/ 273844 w 21600"/>
                <a:gd name="T3" fmla="*/ 273844 h 21600"/>
                <a:gd name="T4" fmla="*/ 273844 w 21600"/>
                <a:gd name="T5" fmla="*/ 273844 h 21600"/>
                <a:gd name="T6" fmla="*/ 273844 w 21600"/>
                <a:gd name="T7" fmla="*/ 2738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600"/>
                  </a:lnTo>
                  <a:lnTo>
                    <a:pt x="2684" y="21600"/>
                  </a:lnTo>
                  <a:cubicBezTo>
                    <a:pt x="2320" y="21600"/>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lnTo>
                    <a:pt x="18897"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10000"/>
                    <a:lumOff val="90000"/>
                  </a:schemeClr>
                </a:solidFill>
              </a:endParaRPr>
            </a:p>
          </p:txBody>
        </p:sp>
      </p:grpSp>
      <p:grpSp>
        <p:nvGrpSpPr>
          <p:cNvPr id="2" name="组合 1"/>
          <p:cNvGrpSpPr/>
          <p:nvPr/>
        </p:nvGrpSpPr>
        <p:grpSpPr>
          <a:xfrm>
            <a:off x="3189667" y="3358197"/>
            <a:ext cx="895234" cy="893763"/>
            <a:chOff x="2392561" y="2519425"/>
            <a:chExt cx="671513" cy="670529"/>
          </a:xfrm>
        </p:grpSpPr>
        <p:sp>
          <p:nvSpPr>
            <p:cNvPr id="30737" name="AutoShape 17"/>
            <p:cNvSpPr/>
            <p:nvPr/>
          </p:nvSpPr>
          <p:spPr bwMode="auto">
            <a:xfrm>
              <a:off x="2392561" y="2519425"/>
              <a:ext cx="671513" cy="670529"/>
            </a:xfrm>
            <a:custGeom>
              <a:avLst/>
              <a:gdLst>
                <a:gd name="T0" fmla="*/ 895305 w 19679"/>
                <a:gd name="T1" fmla="*/ 981009 h 19679"/>
                <a:gd name="T2" fmla="*/ 895305 w 19679"/>
                <a:gd name="T3" fmla="*/ 981009 h 19679"/>
                <a:gd name="T4" fmla="*/ 895305 w 19679"/>
                <a:gd name="T5" fmla="*/ 981009 h 19679"/>
                <a:gd name="T6" fmla="*/ 895305 w 19679"/>
                <a:gd name="T7" fmla="*/ 9810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a:noFill/>
            </a:ln>
            <a:effectLst/>
          </p:spPr>
          <p:txBody>
            <a:bodyPr lIns="17145" tIns="17145" rIns="17145" bIns="17145" anchor="ctr"/>
            <a:lstStyle/>
            <a:p>
              <a:endParaRPr lang="zh-CN" altLang="en-US">
                <a:solidFill>
                  <a:schemeClr val="tx1">
                    <a:lumMod val="10000"/>
                    <a:lumOff val="90000"/>
                  </a:schemeClr>
                </a:solidFill>
              </a:endParaRPr>
            </a:p>
          </p:txBody>
        </p:sp>
        <p:sp>
          <p:nvSpPr>
            <p:cNvPr id="30738" name="AutoShape 18"/>
            <p:cNvSpPr/>
            <p:nvPr/>
          </p:nvSpPr>
          <p:spPr bwMode="auto">
            <a:xfrm>
              <a:off x="2637234" y="2730827"/>
              <a:ext cx="206574" cy="206637"/>
            </a:xfrm>
            <a:custGeom>
              <a:avLst/>
              <a:gdLst>
                <a:gd name="T0" fmla="*/ 275432 w 21600"/>
                <a:gd name="T1" fmla="*/ 275431 h 21600"/>
                <a:gd name="T2" fmla="*/ 275432 w 21600"/>
                <a:gd name="T3" fmla="*/ 275431 h 21600"/>
                <a:gd name="T4" fmla="*/ 275432 w 21600"/>
                <a:gd name="T5" fmla="*/ 275431 h 21600"/>
                <a:gd name="T6" fmla="*/ 275432 w 21600"/>
                <a:gd name="T7" fmla="*/ 2754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1"/>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3"/>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7"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1"/>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10000"/>
                    <a:lumOff val="90000"/>
                  </a:schemeClr>
                </a:solidFill>
              </a:endParaRPr>
            </a:p>
          </p:txBody>
        </p:sp>
      </p:grpSp>
      <p:sp>
        <p:nvSpPr>
          <p:cNvPr id="30739" name="AutoShape 19"/>
          <p:cNvSpPr/>
          <p:nvPr/>
        </p:nvSpPr>
        <p:spPr bwMode="auto">
          <a:xfrm>
            <a:off x="1361104" y="1877854"/>
            <a:ext cx="9406301" cy="474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a:t>
            </a:r>
            <a:endParaRPr lang="zh-CN" altLang="en-US" sz="1200" dirty="0">
              <a:solidFill>
                <a:schemeClr val="tx1">
                  <a:lumMod val="50000"/>
                  <a:lumOff val="50000"/>
                </a:schemeClr>
              </a:solidFill>
              <a:latin typeface="+mn-ea"/>
            </a:endParaRPr>
          </a:p>
        </p:txBody>
      </p:sp>
      <p:sp>
        <p:nvSpPr>
          <p:cNvPr id="30744" name="AutoShape 24"/>
          <p:cNvSpPr/>
          <p:nvPr/>
        </p:nvSpPr>
        <p:spPr bwMode="auto">
          <a:xfrm>
            <a:off x="1361104" y="5797391"/>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a:t>
            </a:r>
            <a:endParaRPr lang="zh-CN" altLang="en-US" sz="900" dirty="0">
              <a:solidFill>
                <a:schemeClr val="tx1">
                  <a:lumMod val="50000"/>
                  <a:lumOff val="50000"/>
                </a:schemeClr>
              </a:solidFill>
              <a:ea typeface="微软雅黑" panose="020B0503020204020204" pitchFamily="34" charset="-122"/>
            </a:endParaRPr>
          </a:p>
          <a:p>
            <a:pPr>
              <a:lnSpc>
                <a:spcPct val="130000"/>
              </a:lnSpc>
              <a:spcAft>
                <a:spcPts val="800"/>
              </a:spcAft>
            </a:pPr>
            <a:endParaRPr lang="zh-CN" altLang="en-US" sz="900" dirty="0">
              <a:solidFill>
                <a:schemeClr val="tx1">
                  <a:lumMod val="50000"/>
                  <a:lumOff val="50000"/>
                </a:schemeClr>
              </a:solidFill>
              <a:ea typeface="微软雅黑" panose="020B0503020204020204" pitchFamily="34" charset="-122"/>
            </a:endParaRPr>
          </a:p>
          <a:p>
            <a:pPr>
              <a:lnSpc>
                <a:spcPct val="130000"/>
              </a:lnSpc>
              <a:spcAft>
                <a:spcPts val="800"/>
              </a:spcAft>
            </a:pPr>
            <a:endParaRPr lang="zh-CN" altLang="en-US" sz="900" dirty="0">
              <a:solidFill>
                <a:schemeClr val="tx1">
                  <a:lumMod val="50000"/>
                  <a:lumOff val="50000"/>
                </a:schemeClr>
              </a:solidFill>
              <a:ea typeface="微软雅黑" panose="020B0503020204020204" pitchFamily="34" charset="-122"/>
            </a:endParaRPr>
          </a:p>
        </p:txBody>
      </p:sp>
      <p:sp>
        <p:nvSpPr>
          <p:cNvPr id="30745" name="AutoShape 25"/>
          <p:cNvSpPr/>
          <p:nvPr/>
        </p:nvSpPr>
        <p:spPr bwMode="auto">
          <a:xfrm>
            <a:off x="1364278" y="5488622"/>
            <a:ext cx="62364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zh-CN" altLang="en-US" sz="1600" dirty="0">
                <a:solidFill>
                  <a:schemeClr val="tx1">
                    <a:lumMod val="50000"/>
                    <a:lumOff val="50000"/>
                  </a:schemeClr>
                </a:solidFill>
                <a:ea typeface="微软雅黑" panose="020B0503020204020204" pitchFamily="34" charset="-122"/>
              </a:rPr>
              <a:t>在这里输入标题</a:t>
            </a:r>
            <a:endParaRPr lang="es-ES" altLang="zh-CN" sz="1600" dirty="0">
              <a:solidFill>
                <a:schemeClr val="tx1">
                  <a:lumMod val="50000"/>
                  <a:lumOff val="50000"/>
                </a:schemeClr>
              </a:solidFill>
              <a:ea typeface="微软雅黑" panose="020B0503020204020204" pitchFamily="34" charset="-122"/>
            </a:endParaRPr>
          </a:p>
        </p:txBody>
      </p:sp>
      <p:sp>
        <p:nvSpPr>
          <p:cNvPr id="5" name="标题 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39"/>
                                        </p:tgtEl>
                                        <p:attrNameLst>
                                          <p:attrName>style.visibility</p:attrName>
                                        </p:attrNameLst>
                                      </p:cBhvr>
                                      <p:to>
                                        <p:strVal val="visible"/>
                                      </p:to>
                                    </p:set>
                                    <p:animEffect transition="in" filter="wipe(left)">
                                      <p:cBhvr>
                                        <p:cTn id="7" dur="500"/>
                                        <p:tgtEl>
                                          <p:spTgt spid="30739"/>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30722"/>
                                        </p:tgtEl>
                                        <p:attrNameLst>
                                          <p:attrName>style.visibility</p:attrName>
                                        </p:attrNameLst>
                                      </p:cBhvr>
                                      <p:to>
                                        <p:strVal val="visible"/>
                                      </p:to>
                                    </p:set>
                                    <p:animEffect transition="in" filter="fade">
                                      <p:cBhvr>
                                        <p:cTn id="11" dur="800" decel="100000"/>
                                        <p:tgtEl>
                                          <p:spTgt spid="30722"/>
                                        </p:tgtEl>
                                      </p:cBhvr>
                                    </p:animEffect>
                                    <p:anim calcmode="lin" valueType="num">
                                      <p:cBhvr>
                                        <p:cTn id="12" dur="800" decel="100000" fill="hold"/>
                                        <p:tgtEl>
                                          <p:spTgt spid="30722"/>
                                        </p:tgtEl>
                                        <p:attrNameLst>
                                          <p:attrName>style.rotation</p:attrName>
                                        </p:attrNameLst>
                                      </p:cBhvr>
                                      <p:tavLst>
                                        <p:tav tm="0">
                                          <p:val>
                                            <p:fltVal val="-90"/>
                                          </p:val>
                                        </p:tav>
                                        <p:tav tm="100000">
                                          <p:val>
                                            <p:fltVal val="0"/>
                                          </p:val>
                                        </p:tav>
                                      </p:tavLst>
                                    </p:anim>
                                    <p:anim calcmode="lin" valueType="num">
                                      <p:cBhvr>
                                        <p:cTn id="13" dur="800" decel="100000" fill="hold"/>
                                        <p:tgtEl>
                                          <p:spTgt spid="30722"/>
                                        </p:tgtEl>
                                        <p:attrNameLst>
                                          <p:attrName>ppt_x</p:attrName>
                                        </p:attrNameLst>
                                      </p:cBhvr>
                                      <p:tavLst>
                                        <p:tav tm="0">
                                          <p:val>
                                            <p:strVal val="#ppt_x+0.4"/>
                                          </p:val>
                                        </p:tav>
                                        <p:tav tm="100000">
                                          <p:val>
                                            <p:strVal val="#ppt_x-0.05"/>
                                          </p:val>
                                        </p:tav>
                                      </p:tavLst>
                                    </p:anim>
                                    <p:anim calcmode="lin" valueType="num">
                                      <p:cBhvr>
                                        <p:cTn id="14" dur="800" decel="100000" fill="hold"/>
                                        <p:tgtEl>
                                          <p:spTgt spid="3072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072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0722"/>
                                        </p:tgtEl>
                                        <p:attrNameLst>
                                          <p:attrName>ppt_y</p:attrName>
                                        </p:attrNameLst>
                                      </p:cBhvr>
                                      <p:tavLst>
                                        <p:tav tm="0">
                                          <p:val>
                                            <p:strVal val="#ppt_y+0.1"/>
                                          </p:val>
                                        </p:tav>
                                        <p:tav tm="100000">
                                          <p:val>
                                            <p:strVal val="#ppt_y"/>
                                          </p:val>
                                        </p:tav>
                                      </p:tavLst>
                                    </p:anim>
                                  </p:childTnLst>
                                </p:cTn>
                              </p:par>
                              <p:par>
                                <p:cTn id="17" presetID="30" presetClass="entr" presetSubtype="0" fill="hold" grpId="0" nodeType="withEffect">
                                  <p:stCondLst>
                                    <p:cond delay="0"/>
                                  </p:stCondLst>
                                  <p:childTnLst>
                                    <p:set>
                                      <p:cBhvr>
                                        <p:cTn id="18" dur="1" fill="hold">
                                          <p:stCondLst>
                                            <p:cond delay="0"/>
                                          </p:stCondLst>
                                        </p:cTn>
                                        <p:tgtEl>
                                          <p:spTgt spid="30723"/>
                                        </p:tgtEl>
                                        <p:attrNameLst>
                                          <p:attrName>style.visibility</p:attrName>
                                        </p:attrNameLst>
                                      </p:cBhvr>
                                      <p:to>
                                        <p:strVal val="visible"/>
                                      </p:to>
                                    </p:set>
                                    <p:animEffect transition="in" filter="fade">
                                      <p:cBhvr>
                                        <p:cTn id="19" dur="800" decel="100000"/>
                                        <p:tgtEl>
                                          <p:spTgt spid="30723"/>
                                        </p:tgtEl>
                                      </p:cBhvr>
                                    </p:animEffect>
                                    <p:anim calcmode="lin" valueType="num">
                                      <p:cBhvr>
                                        <p:cTn id="20" dur="800" decel="100000" fill="hold"/>
                                        <p:tgtEl>
                                          <p:spTgt spid="30723"/>
                                        </p:tgtEl>
                                        <p:attrNameLst>
                                          <p:attrName>style.rotation</p:attrName>
                                        </p:attrNameLst>
                                      </p:cBhvr>
                                      <p:tavLst>
                                        <p:tav tm="0">
                                          <p:val>
                                            <p:fltVal val="-90"/>
                                          </p:val>
                                        </p:tav>
                                        <p:tav tm="100000">
                                          <p:val>
                                            <p:fltVal val="0"/>
                                          </p:val>
                                        </p:tav>
                                      </p:tavLst>
                                    </p:anim>
                                    <p:anim calcmode="lin" valueType="num">
                                      <p:cBhvr>
                                        <p:cTn id="21" dur="800" decel="100000" fill="hold"/>
                                        <p:tgtEl>
                                          <p:spTgt spid="30723"/>
                                        </p:tgtEl>
                                        <p:attrNameLst>
                                          <p:attrName>ppt_x</p:attrName>
                                        </p:attrNameLst>
                                      </p:cBhvr>
                                      <p:tavLst>
                                        <p:tav tm="0">
                                          <p:val>
                                            <p:strVal val="#ppt_x+0.4"/>
                                          </p:val>
                                        </p:tav>
                                        <p:tav tm="100000">
                                          <p:val>
                                            <p:strVal val="#ppt_x-0.05"/>
                                          </p:val>
                                        </p:tav>
                                      </p:tavLst>
                                    </p:anim>
                                    <p:anim calcmode="lin" valueType="num">
                                      <p:cBhvr>
                                        <p:cTn id="22" dur="800" decel="100000" fill="hold"/>
                                        <p:tgtEl>
                                          <p:spTgt spid="30723"/>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0723"/>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0723"/>
                                        </p:tgtEl>
                                        <p:attrNameLst>
                                          <p:attrName>ppt_y</p:attrName>
                                        </p:attrNameLst>
                                      </p:cBhvr>
                                      <p:tavLst>
                                        <p:tav tm="0">
                                          <p:val>
                                            <p:strVal val="#ppt_y+0.1"/>
                                          </p:val>
                                        </p:tav>
                                        <p:tav tm="100000">
                                          <p:val>
                                            <p:strVal val="#ppt_y"/>
                                          </p:val>
                                        </p:tav>
                                      </p:tavLst>
                                    </p:anim>
                                  </p:childTnLst>
                                </p:cTn>
                              </p:par>
                              <p:par>
                                <p:cTn id="25" presetID="30" presetClass="entr" presetSubtype="0" fill="hold" grpId="0" nodeType="withEffect">
                                  <p:stCondLst>
                                    <p:cond delay="0"/>
                                  </p:stCondLst>
                                  <p:childTnLst>
                                    <p:set>
                                      <p:cBhvr>
                                        <p:cTn id="26" dur="1" fill="hold">
                                          <p:stCondLst>
                                            <p:cond delay="0"/>
                                          </p:stCondLst>
                                        </p:cTn>
                                        <p:tgtEl>
                                          <p:spTgt spid="30721"/>
                                        </p:tgtEl>
                                        <p:attrNameLst>
                                          <p:attrName>style.visibility</p:attrName>
                                        </p:attrNameLst>
                                      </p:cBhvr>
                                      <p:to>
                                        <p:strVal val="visible"/>
                                      </p:to>
                                    </p:set>
                                    <p:animEffect transition="in" filter="fade">
                                      <p:cBhvr>
                                        <p:cTn id="27" dur="800" decel="100000"/>
                                        <p:tgtEl>
                                          <p:spTgt spid="30721"/>
                                        </p:tgtEl>
                                      </p:cBhvr>
                                    </p:animEffect>
                                    <p:anim calcmode="lin" valueType="num">
                                      <p:cBhvr>
                                        <p:cTn id="28" dur="800" decel="100000" fill="hold"/>
                                        <p:tgtEl>
                                          <p:spTgt spid="30721"/>
                                        </p:tgtEl>
                                        <p:attrNameLst>
                                          <p:attrName>style.rotation</p:attrName>
                                        </p:attrNameLst>
                                      </p:cBhvr>
                                      <p:tavLst>
                                        <p:tav tm="0">
                                          <p:val>
                                            <p:fltVal val="-90"/>
                                          </p:val>
                                        </p:tav>
                                        <p:tav tm="100000">
                                          <p:val>
                                            <p:fltVal val="0"/>
                                          </p:val>
                                        </p:tav>
                                      </p:tavLst>
                                    </p:anim>
                                    <p:anim calcmode="lin" valueType="num">
                                      <p:cBhvr>
                                        <p:cTn id="29" dur="800" decel="100000" fill="hold"/>
                                        <p:tgtEl>
                                          <p:spTgt spid="30721"/>
                                        </p:tgtEl>
                                        <p:attrNameLst>
                                          <p:attrName>ppt_x</p:attrName>
                                        </p:attrNameLst>
                                      </p:cBhvr>
                                      <p:tavLst>
                                        <p:tav tm="0">
                                          <p:val>
                                            <p:strVal val="#ppt_x+0.4"/>
                                          </p:val>
                                        </p:tav>
                                        <p:tav tm="100000">
                                          <p:val>
                                            <p:strVal val="#ppt_x-0.05"/>
                                          </p:val>
                                        </p:tav>
                                      </p:tavLst>
                                    </p:anim>
                                    <p:anim calcmode="lin" valueType="num">
                                      <p:cBhvr>
                                        <p:cTn id="30" dur="800" decel="100000" fill="hold"/>
                                        <p:tgtEl>
                                          <p:spTgt spid="3072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072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0721"/>
                                        </p:tgtEl>
                                        <p:attrNameLst>
                                          <p:attrName>ppt_y</p:attrName>
                                        </p:attrNameLst>
                                      </p:cBhvr>
                                      <p:tavLst>
                                        <p:tav tm="0">
                                          <p:val>
                                            <p:strVal val="#ppt_y+0.1"/>
                                          </p:val>
                                        </p:tav>
                                        <p:tav tm="100000">
                                          <p:val>
                                            <p:strVal val="#ppt_y"/>
                                          </p:val>
                                        </p:tav>
                                      </p:tavLst>
                                    </p:anim>
                                  </p:childTnLst>
                                </p:cTn>
                              </p:par>
                            </p:childTnLst>
                          </p:cTn>
                        </p:par>
                        <p:par>
                          <p:cTn id="33" fill="hold">
                            <p:stCondLst>
                              <p:cond delay="1500"/>
                            </p:stCondLst>
                            <p:childTnLst>
                              <p:par>
                                <p:cTn id="34" presetID="12" presetClass="entr" presetSubtype="8"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p:tgtEl>
                                          <p:spTgt spid="2"/>
                                        </p:tgtEl>
                                        <p:attrNameLst>
                                          <p:attrName>ppt_x</p:attrName>
                                        </p:attrNameLst>
                                      </p:cBhvr>
                                      <p:tavLst>
                                        <p:tav tm="0">
                                          <p:val>
                                            <p:strVal val="#ppt_x-#ppt_w*1.125000"/>
                                          </p:val>
                                        </p:tav>
                                        <p:tav tm="100000">
                                          <p:val>
                                            <p:strVal val="#ppt_x"/>
                                          </p:val>
                                        </p:tav>
                                      </p:tavLst>
                                    </p:anim>
                                    <p:animEffect transition="in" filter="wipe(right)">
                                      <p:cBhvr>
                                        <p:cTn id="37" dur="500"/>
                                        <p:tgtEl>
                                          <p:spTgt spid="2"/>
                                        </p:tgtEl>
                                      </p:cBhvr>
                                    </p:animEffect>
                                  </p:childTnLst>
                                </p:cTn>
                              </p:par>
                            </p:childTnLst>
                          </p:cTn>
                        </p:par>
                        <p:par>
                          <p:cTn id="38" fill="hold">
                            <p:stCondLst>
                              <p:cond delay="2000"/>
                            </p:stCondLst>
                            <p:childTnLst>
                              <p:par>
                                <p:cTn id="39" presetID="30" presetClass="entr" presetSubtype="0" fill="hold" grpId="0" nodeType="afterEffect">
                                  <p:stCondLst>
                                    <p:cond delay="0"/>
                                  </p:stCondLst>
                                  <p:childTnLst>
                                    <p:set>
                                      <p:cBhvr>
                                        <p:cTn id="40" dur="1" fill="hold">
                                          <p:stCondLst>
                                            <p:cond delay="0"/>
                                          </p:stCondLst>
                                        </p:cTn>
                                        <p:tgtEl>
                                          <p:spTgt spid="30725"/>
                                        </p:tgtEl>
                                        <p:attrNameLst>
                                          <p:attrName>style.visibility</p:attrName>
                                        </p:attrNameLst>
                                      </p:cBhvr>
                                      <p:to>
                                        <p:strVal val="visible"/>
                                      </p:to>
                                    </p:set>
                                    <p:animEffect transition="in" filter="fade">
                                      <p:cBhvr>
                                        <p:cTn id="41" dur="800" decel="100000"/>
                                        <p:tgtEl>
                                          <p:spTgt spid="30725"/>
                                        </p:tgtEl>
                                      </p:cBhvr>
                                    </p:animEffect>
                                    <p:anim calcmode="lin" valueType="num">
                                      <p:cBhvr>
                                        <p:cTn id="42" dur="800" decel="100000" fill="hold"/>
                                        <p:tgtEl>
                                          <p:spTgt spid="30725"/>
                                        </p:tgtEl>
                                        <p:attrNameLst>
                                          <p:attrName>style.rotation</p:attrName>
                                        </p:attrNameLst>
                                      </p:cBhvr>
                                      <p:tavLst>
                                        <p:tav tm="0">
                                          <p:val>
                                            <p:fltVal val="-90"/>
                                          </p:val>
                                        </p:tav>
                                        <p:tav tm="100000">
                                          <p:val>
                                            <p:fltVal val="0"/>
                                          </p:val>
                                        </p:tav>
                                      </p:tavLst>
                                    </p:anim>
                                    <p:anim calcmode="lin" valueType="num">
                                      <p:cBhvr>
                                        <p:cTn id="43" dur="800" decel="100000" fill="hold"/>
                                        <p:tgtEl>
                                          <p:spTgt spid="30725"/>
                                        </p:tgtEl>
                                        <p:attrNameLst>
                                          <p:attrName>ppt_x</p:attrName>
                                        </p:attrNameLst>
                                      </p:cBhvr>
                                      <p:tavLst>
                                        <p:tav tm="0">
                                          <p:val>
                                            <p:strVal val="#ppt_x+0.4"/>
                                          </p:val>
                                        </p:tav>
                                        <p:tav tm="100000">
                                          <p:val>
                                            <p:strVal val="#ppt_x-0.05"/>
                                          </p:val>
                                        </p:tav>
                                      </p:tavLst>
                                    </p:anim>
                                    <p:anim calcmode="lin" valueType="num">
                                      <p:cBhvr>
                                        <p:cTn id="44" dur="800" decel="100000" fill="hold"/>
                                        <p:tgtEl>
                                          <p:spTgt spid="30725"/>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25"/>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25"/>
                                        </p:tgtEl>
                                        <p:attrNameLst>
                                          <p:attrName>ppt_y</p:attrName>
                                        </p:attrNameLst>
                                      </p:cBhvr>
                                      <p:tavLst>
                                        <p:tav tm="0">
                                          <p:val>
                                            <p:strVal val="#ppt_y+0.1"/>
                                          </p:val>
                                        </p:tav>
                                        <p:tav tm="100000">
                                          <p:val>
                                            <p:strVal val="#ppt_y"/>
                                          </p:val>
                                        </p:tav>
                                      </p:tavLst>
                                    </p:anim>
                                  </p:childTnLst>
                                </p:cTn>
                              </p:par>
                              <p:par>
                                <p:cTn id="47" presetID="30" presetClass="entr" presetSubtype="0" fill="hold" grpId="0" nodeType="withEffect">
                                  <p:stCondLst>
                                    <p:cond delay="0"/>
                                  </p:stCondLst>
                                  <p:childTnLst>
                                    <p:set>
                                      <p:cBhvr>
                                        <p:cTn id="48" dur="1" fill="hold">
                                          <p:stCondLst>
                                            <p:cond delay="0"/>
                                          </p:stCondLst>
                                        </p:cTn>
                                        <p:tgtEl>
                                          <p:spTgt spid="30726"/>
                                        </p:tgtEl>
                                        <p:attrNameLst>
                                          <p:attrName>style.visibility</p:attrName>
                                        </p:attrNameLst>
                                      </p:cBhvr>
                                      <p:to>
                                        <p:strVal val="visible"/>
                                      </p:to>
                                    </p:set>
                                    <p:animEffect transition="in" filter="fade">
                                      <p:cBhvr>
                                        <p:cTn id="49" dur="800" decel="100000"/>
                                        <p:tgtEl>
                                          <p:spTgt spid="30726"/>
                                        </p:tgtEl>
                                      </p:cBhvr>
                                    </p:animEffect>
                                    <p:anim calcmode="lin" valueType="num">
                                      <p:cBhvr>
                                        <p:cTn id="50" dur="800" decel="100000" fill="hold"/>
                                        <p:tgtEl>
                                          <p:spTgt spid="30726"/>
                                        </p:tgtEl>
                                        <p:attrNameLst>
                                          <p:attrName>style.rotation</p:attrName>
                                        </p:attrNameLst>
                                      </p:cBhvr>
                                      <p:tavLst>
                                        <p:tav tm="0">
                                          <p:val>
                                            <p:fltVal val="-90"/>
                                          </p:val>
                                        </p:tav>
                                        <p:tav tm="100000">
                                          <p:val>
                                            <p:fltVal val="0"/>
                                          </p:val>
                                        </p:tav>
                                      </p:tavLst>
                                    </p:anim>
                                    <p:anim calcmode="lin" valueType="num">
                                      <p:cBhvr>
                                        <p:cTn id="51" dur="800" decel="100000" fill="hold"/>
                                        <p:tgtEl>
                                          <p:spTgt spid="30726"/>
                                        </p:tgtEl>
                                        <p:attrNameLst>
                                          <p:attrName>ppt_x</p:attrName>
                                        </p:attrNameLst>
                                      </p:cBhvr>
                                      <p:tavLst>
                                        <p:tav tm="0">
                                          <p:val>
                                            <p:strVal val="#ppt_x+0.4"/>
                                          </p:val>
                                        </p:tav>
                                        <p:tav tm="100000">
                                          <p:val>
                                            <p:strVal val="#ppt_x-0.05"/>
                                          </p:val>
                                        </p:tav>
                                      </p:tavLst>
                                    </p:anim>
                                    <p:anim calcmode="lin" valueType="num">
                                      <p:cBhvr>
                                        <p:cTn id="52" dur="800" decel="100000" fill="hold"/>
                                        <p:tgtEl>
                                          <p:spTgt spid="30726"/>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30726"/>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30726"/>
                                        </p:tgtEl>
                                        <p:attrNameLst>
                                          <p:attrName>ppt_y</p:attrName>
                                        </p:attrNameLst>
                                      </p:cBhvr>
                                      <p:tavLst>
                                        <p:tav tm="0">
                                          <p:val>
                                            <p:strVal val="#ppt_y+0.1"/>
                                          </p:val>
                                        </p:tav>
                                        <p:tav tm="100000">
                                          <p:val>
                                            <p:strVal val="#ppt_y"/>
                                          </p:val>
                                        </p:tav>
                                      </p:tavLst>
                                    </p:anim>
                                  </p:childTnLst>
                                </p:cTn>
                              </p:par>
                              <p:par>
                                <p:cTn id="55" presetID="30" presetClass="entr" presetSubtype="0" fill="hold" grpId="0" nodeType="withEffect">
                                  <p:stCondLst>
                                    <p:cond delay="0"/>
                                  </p:stCondLst>
                                  <p:childTnLst>
                                    <p:set>
                                      <p:cBhvr>
                                        <p:cTn id="56" dur="1" fill="hold">
                                          <p:stCondLst>
                                            <p:cond delay="0"/>
                                          </p:stCondLst>
                                        </p:cTn>
                                        <p:tgtEl>
                                          <p:spTgt spid="30724"/>
                                        </p:tgtEl>
                                        <p:attrNameLst>
                                          <p:attrName>style.visibility</p:attrName>
                                        </p:attrNameLst>
                                      </p:cBhvr>
                                      <p:to>
                                        <p:strVal val="visible"/>
                                      </p:to>
                                    </p:set>
                                    <p:animEffect transition="in" filter="fade">
                                      <p:cBhvr>
                                        <p:cTn id="57" dur="800" decel="100000"/>
                                        <p:tgtEl>
                                          <p:spTgt spid="30724"/>
                                        </p:tgtEl>
                                      </p:cBhvr>
                                    </p:animEffect>
                                    <p:anim calcmode="lin" valueType="num">
                                      <p:cBhvr>
                                        <p:cTn id="58" dur="800" decel="100000" fill="hold"/>
                                        <p:tgtEl>
                                          <p:spTgt spid="30724"/>
                                        </p:tgtEl>
                                        <p:attrNameLst>
                                          <p:attrName>style.rotation</p:attrName>
                                        </p:attrNameLst>
                                      </p:cBhvr>
                                      <p:tavLst>
                                        <p:tav tm="0">
                                          <p:val>
                                            <p:fltVal val="-90"/>
                                          </p:val>
                                        </p:tav>
                                        <p:tav tm="100000">
                                          <p:val>
                                            <p:fltVal val="0"/>
                                          </p:val>
                                        </p:tav>
                                      </p:tavLst>
                                    </p:anim>
                                    <p:anim calcmode="lin" valueType="num">
                                      <p:cBhvr>
                                        <p:cTn id="59" dur="800" decel="100000" fill="hold"/>
                                        <p:tgtEl>
                                          <p:spTgt spid="30724"/>
                                        </p:tgtEl>
                                        <p:attrNameLst>
                                          <p:attrName>ppt_x</p:attrName>
                                        </p:attrNameLst>
                                      </p:cBhvr>
                                      <p:tavLst>
                                        <p:tav tm="0">
                                          <p:val>
                                            <p:strVal val="#ppt_x+0.4"/>
                                          </p:val>
                                        </p:tav>
                                        <p:tav tm="100000">
                                          <p:val>
                                            <p:strVal val="#ppt_x-0.05"/>
                                          </p:val>
                                        </p:tav>
                                      </p:tavLst>
                                    </p:anim>
                                    <p:anim calcmode="lin" valueType="num">
                                      <p:cBhvr>
                                        <p:cTn id="60" dur="800" decel="100000" fill="hold"/>
                                        <p:tgtEl>
                                          <p:spTgt spid="30724"/>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0724"/>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0724"/>
                                        </p:tgtEl>
                                        <p:attrNameLst>
                                          <p:attrName>ppt_y</p:attrName>
                                        </p:attrNameLst>
                                      </p:cBhvr>
                                      <p:tavLst>
                                        <p:tav tm="0">
                                          <p:val>
                                            <p:strVal val="#ppt_y+0.1"/>
                                          </p:val>
                                        </p:tav>
                                        <p:tav tm="100000">
                                          <p:val>
                                            <p:strVal val="#ppt_y"/>
                                          </p:val>
                                        </p:tav>
                                      </p:tavLst>
                                    </p:anim>
                                  </p:childTnLst>
                                </p:cTn>
                              </p:par>
                            </p:childTnLst>
                          </p:cTn>
                        </p:par>
                        <p:par>
                          <p:cTn id="63" fill="hold">
                            <p:stCondLst>
                              <p:cond delay="3000"/>
                            </p:stCondLst>
                            <p:childTnLst>
                              <p:par>
                                <p:cTn id="64" presetID="12" presetClass="entr" presetSubtype="8"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p:tgtEl>
                                          <p:spTgt spid="3"/>
                                        </p:tgtEl>
                                        <p:attrNameLst>
                                          <p:attrName>ppt_x</p:attrName>
                                        </p:attrNameLst>
                                      </p:cBhvr>
                                      <p:tavLst>
                                        <p:tav tm="0">
                                          <p:val>
                                            <p:strVal val="#ppt_x-#ppt_w*1.125000"/>
                                          </p:val>
                                        </p:tav>
                                        <p:tav tm="100000">
                                          <p:val>
                                            <p:strVal val="#ppt_x"/>
                                          </p:val>
                                        </p:tav>
                                      </p:tavLst>
                                    </p:anim>
                                    <p:animEffect transition="in" filter="wipe(right)">
                                      <p:cBhvr>
                                        <p:cTn id="67" dur="500"/>
                                        <p:tgtEl>
                                          <p:spTgt spid="3"/>
                                        </p:tgtEl>
                                      </p:cBhvr>
                                    </p:animEffect>
                                  </p:childTnLst>
                                </p:cTn>
                              </p:par>
                            </p:childTnLst>
                          </p:cTn>
                        </p:par>
                        <p:par>
                          <p:cTn id="68" fill="hold">
                            <p:stCondLst>
                              <p:cond delay="3500"/>
                            </p:stCondLst>
                            <p:childTnLst>
                              <p:par>
                                <p:cTn id="69" presetID="30" presetClass="entr" presetSubtype="0" fill="hold" grpId="0" nodeType="afterEffect">
                                  <p:stCondLst>
                                    <p:cond delay="0"/>
                                  </p:stCondLst>
                                  <p:childTnLst>
                                    <p:set>
                                      <p:cBhvr>
                                        <p:cTn id="70" dur="1" fill="hold">
                                          <p:stCondLst>
                                            <p:cond delay="0"/>
                                          </p:stCondLst>
                                        </p:cTn>
                                        <p:tgtEl>
                                          <p:spTgt spid="30729"/>
                                        </p:tgtEl>
                                        <p:attrNameLst>
                                          <p:attrName>style.visibility</p:attrName>
                                        </p:attrNameLst>
                                      </p:cBhvr>
                                      <p:to>
                                        <p:strVal val="visible"/>
                                      </p:to>
                                    </p:set>
                                    <p:animEffect transition="in" filter="fade">
                                      <p:cBhvr>
                                        <p:cTn id="71" dur="800" decel="100000"/>
                                        <p:tgtEl>
                                          <p:spTgt spid="30729"/>
                                        </p:tgtEl>
                                      </p:cBhvr>
                                    </p:animEffect>
                                    <p:anim calcmode="lin" valueType="num">
                                      <p:cBhvr>
                                        <p:cTn id="72" dur="800" decel="100000" fill="hold"/>
                                        <p:tgtEl>
                                          <p:spTgt spid="30729"/>
                                        </p:tgtEl>
                                        <p:attrNameLst>
                                          <p:attrName>style.rotation</p:attrName>
                                        </p:attrNameLst>
                                      </p:cBhvr>
                                      <p:tavLst>
                                        <p:tav tm="0">
                                          <p:val>
                                            <p:fltVal val="-90"/>
                                          </p:val>
                                        </p:tav>
                                        <p:tav tm="100000">
                                          <p:val>
                                            <p:fltVal val="0"/>
                                          </p:val>
                                        </p:tav>
                                      </p:tavLst>
                                    </p:anim>
                                    <p:anim calcmode="lin" valueType="num">
                                      <p:cBhvr>
                                        <p:cTn id="73" dur="800" decel="100000" fill="hold"/>
                                        <p:tgtEl>
                                          <p:spTgt spid="30729"/>
                                        </p:tgtEl>
                                        <p:attrNameLst>
                                          <p:attrName>ppt_x</p:attrName>
                                        </p:attrNameLst>
                                      </p:cBhvr>
                                      <p:tavLst>
                                        <p:tav tm="0">
                                          <p:val>
                                            <p:strVal val="#ppt_x+0.4"/>
                                          </p:val>
                                        </p:tav>
                                        <p:tav tm="100000">
                                          <p:val>
                                            <p:strVal val="#ppt_x-0.05"/>
                                          </p:val>
                                        </p:tav>
                                      </p:tavLst>
                                    </p:anim>
                                    <p:anim calcmode="lin" valueType="num">
                                      <p:cBhvr>
                                        <p:cTn id="74" dur="800" decel="100000" fill="hold"/>
                                        <p:tgtEl>
                                          <p:spTgt spid="30729"/>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30729"/>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30729"/>
                                        </p:tgtEl>
                                        <p:attrNameLst>
                                          <p:attrName>ppt_y</p:attrName>
                                        </p:attrNameLst>
                                      </p:cBhvr>
                                      <p:tavLst>
                                        <p:tav tm="0">
                                          <p:val>
                                            <p:strVal val="#ppt_y+0.1"/>
                                          </p:val>
                                        </p:tav>
                                        <p:tav tm="100000">
                                          <p:val>
                                            <p:strVal val="#ppt_y"/>
                                          </p:val>
                                        </p:tav>
                                      </p:tavLst>
                                    </p:anim>
                                  </p:childTnLst>
                                </p:cTn>
                              </p:par>
                              <p:par>
                                <p:cTn id="77" presetID="30" presetClass="entr" presetSubtype="0" fill="hold" grpId="0" nodeType="withEffect">
                                  <p:stCondLst>
                                    <p:cond delay="0"/>
                                  </p:stCondLst>
                                  <p:childTnLst>
                                    <p:set>
                                      <p:cBhvr>
                                        <p:cTn id="78" dur="1" fill="hold">
                                          <p:stCondLst>
                                            <p:cond delay="0"/>
                                          </p:stCondLst>
                                        </p:cTn>
                                        <p:tgtEl>
                                          <p:spTgt spid="30728"/>
                                        </p:tgtEl>
                                        <p:attrNameLst>
                                          <p:attrName>style.visibility</p:attrName>
                                        </p:attrNameLst>
                                      </p:cBhvr>
                                      <p:to>
                                        <p:strVal val="visible"/>
                                      </p:to>
                                    </p:set>
                                    <p:animEffect transition="in" filter="fade">
                                      <p:cBhvr>
                                        <p:cTn id="79" dur="800" decel="100000"/>
                                        <p:tgtEl>
                                          <p:spTgt spid="30728"/>
                                        </p:tgtEl>
                                      </p:cBhvr>
                                    </p:animEffect>
                                    <p:anim calcmode="lin" valueType="num">
                                      <p:cBhvr>
                                        <p:cTn id="80" dur="800" decel="100000" fill="hold"/>
                                        <p:tgtEl>
                                          <p:spTgt spid="30728"/>
                                        </p:tgtEl>
                                        <p:attrNameLst>
                                          <p:attrName>style.rotation</p:attrName>
                                        </p:attrNameLst>
                                      </p:cBhvr>
                                      <p:tavLst>
                                        <p:tav tm="0">
                                          <p:val>
                                            <p:fltVal val="-90"/>
                                          </p:val>
                                        </p:tav>
                                        <p:tav tm="100000">
                                          <p:val>
                                            <p:fltVal val="0"/>
                                          </p:val>
                                        </p:tav>
                                      </p:tavLst>
                                    </p:anim>
                                    <p:anim calcmode="lin" valueType="num">
                                      <p:cBhvr>
                                        <p:cTn id="81" dur="800" decel="100000" fill="hold"/>
                                        <p:tgtEl>
                                          <p:spTgt spid="30728"/>
                                        </p:tgtEl>
                                        <p:attrNameLst>
                                          <p:attrName>ppt_x</p:attrName>
                                        </p:attrNameLst>
                                      </p:cBhvr>
                                      <p:tavLst>
                                        <p:tav tm="0">
                                          <p:val>
                                            <p:strVal val="#ppt_x+0.4"/>
                                          </p:val>
                                        </p:tav>
                                        <p:tav tm="100000">
                                          <p:val>
                                            <p:strVal val="#ppt_x-0.05"/>
                                          </p:val>
                                        </p:tav>
                                      </p:tavLst>
                                    </p:anim>
                                    <p:anim calcmode="lin" valueType="num">
                                      <p:cBhvr>
                                        <p:cTn id="82" dur="800" decel="100000" fill="hold"/>
                                        <p:tgtEl>
                                          <p:spTgt spid="30728"/>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30728"/>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30728"/>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30727"/>
                                        </p:tgtEl>
                                        <p:attrNameLst>
                                          <p:attrName>style.visibility</p:attrName>
                                        </p:attrNameLst>
                                      </p:cBhvr>
                                      <p:to>
                                        <p:strVal val="visible"/>
                                      </p:to>
                                    </p:set>
                                    <p:animEffect transition="in" filter="fade">
                                      <p:cBhvr>
                                        <p:cTn id="87" dur="800" decel="100000"/>
                                        <p:tgtEl>
                                          <p:spTgt spid="30727"/>
                                        </p:tgtEl>
                                      </p:cBhvr>
                                    </p:animEffect>
                                    <p:anim calcmode="lin" valueType="num">
                                      <p:cBhvr>
                                        <p:cTn id="88" dur="800" decel="100000" fill="hold"/>
                                        <p:tgtEl>
                                          <p:spTgt spid="30727"/>
                                        </p:tgtEl>
                                        <p:attrNameLst>
                                          <p:attrName>style.rotation</p:attrName>
                                        </p:attrNameLst>
                                      </p:cBhvr>
                                      <p:tavLst>
                                        <p:tav tm="0">
                                          <p:val>
                                            <p:fltVal val="-90"/>
                                          </p:val>
                                        </p:tav>
                                        <p:tav tm="100000">
                                          <p:val>
                                            <p:fltVal val="0"/>
                                          </p:val>
                                        </p:tav>
                                      </p:tavLst>
                                    </p:anim>
                                    <p:anim calcmode="lin" valueType="num">
                                      <p:cBhvr>
                                        <p:cTn id="89" dur="800" decel="100000" fill="hold"/>
                                        <p:tgtEl>
                                          <p:spTgt spid="30727"/>
                                        </p:tgtEl>
                                        <p:attrNameLst>
                                          <p:attrName>ppt_x</p:attrName>
                                        </p:attrNameLst>
                                      </p:cBhvr>
                                      <p:tavLst>
                                        <p:tav tm="0">
                                          <p:val>
                                            <p:strVal val="#ppt_x+0.4"/>
                                          </p:val>
                                        </p:tav>
                                        <p:tav tm="100000">
                                          <p:val>
                                            <p:strVal val="#ppt_x-0.05"/>
                                          </p:val>
                                        </p:tav>
                                      </p:tavLst>
                                    </p:anim>
                                    <p:anim calcmode="lin" valueType="num">
                                      <p:cBhvr>
                                        <p:cTn id="90" dur="800" decel="100000" fill="hold"/>
                                        <p:tgtEl>
                                          <p:spTgt spid="30727"/>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30727"/>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30727"/>
                                        </p:tgtEl>
                                        <p:attrNameLst>
                                          <p:attrName>ppt_y</p:attrName>
                                        </p:attrNameLst>
                                      </p:cBhvr>
                                      <p:tavLst>
                                        <p:tav tm="0">
                                          <p:val>
                                            <p:strVal val="#ppt_y+0.1"/>
                                          </p:val>
                                        </p:tav>
                                        <p:tav tm="100000">
                                          <p:val>
                                            <p:strVal val="#ppt_y"/>
                                          </p:val>
                                        </p:tav>
                                      </p:tavLst>
                                    </p:anim>
                                  </p:childTnLst>
                                </p:cTn>
                              </p:par>
                            </p:childTnLst>
                          </p:cTn>
                        </p:par>
                        <p:par>
                          <p:cTn id="93" fill="hold">
                            <p:stCondLst>
                              <p:cond delay="4500"/>
                            </p:stCondLst>
                            <p:childTnLst>
                              <p:par>
                                <p:cTn id="94" presetID="12" presetClass="entr" presetSubtype="8"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additive="base">
                                        <p:cTn id="96" dur="500"/>
                                        <p:tgtEl>
                                          <p:spTgt spid="4"/>
                                        </p:tgtEl>
                                        <p:attrNameLst>
                                          <p:attrName>ppt_x</p:attrName>
                                        </p:attrNameLst>
                                      </p:cBhvr>
                                      <p:tavLst>
                                        <p:tav tm="0">
                                          <p:val>
                                            <p:strVal val="#ppt_x-#ppt_w*1.125000"/>
                                          </p:val>
                                        </p:tav>
                                        <p:tav tm="100000">
                                          <p:val>
                                            <p:strVal val="#ppt_x"/>
                                          </p:val>
                                        </p:tav>
                                      </p:tavLst>
                                    </p:anim>
                                    <p:animEffect transition="in" filter="wipe(right)">
                                      <p:cBhvr>
                                        <p:cTn id="97" dur="500"/>
                                        <p:tgtEl>
                                          <p:spTgt spid="4"/>
                                        </p:tgtEl>
                                      </p:cBhvr>
                                    </p:animEffect>
                                  </p:childTnLst>
                                </p:cTn>
                              </p:par>
                            </p:childTnLst>
                          </p:cTn>
                        </p:par>
                        <p:par>
                          <p:cTn id="98" fill="hold">
                            <p:stCondLst>
                              <p:cond delay="5000"/>
                            </p:stCondLst>
                            <p:childTnLst>
                              <p:par>
                                <p:cTn id="99" presetID="30" presetClass="entr" presetSubtype="0" fill="hold" grpId="0" nodeType="afterEffect">
                                  <p:stCondLst>
                                    <p:cond delay="0"/>
                                  </p:stCondLst>
                                  <p:childTnLst>
                                    <p:set>
                                      <p:cBhvr>
                                        <p:cTn id="100" dur="1" fill="hold">
                                          <p:stCondLst>
                                            <p:cond delay="0"/>
                                          </p:stCondLst>
                                        </p:cTn>
                                        <p:tgtEl>
                                          <p:spTgt spid="30731"/>
                                        </p:tgtEl>
                                        <p:attrNameLst>
                                          <p:attrName>style.visibility</p:attrName>
                                        </p:attrNameLst>
                                      </p:cBhvr>
                                      <p:to>
                                        <p:strVal val="visible"/>
                                      </p:to>
                                    </p:set>
                                    <p:animEffect transition="in" filter="fade">
                                      <p:cBhvr>
                                        <p:cTn id="101" dur="800" decel="100000"/>
                                        <p:tgtEl>
                                          <p:spTgt spid="30731"/>
                                        </p:tgtEl>
                                      </p:cBhvr>
                                    </p:animEffect>
                                    <p:anim calcmode="lin" valueType="num">
                                      <p:cBhvr>
                                        <p:cTn id="102" dur="800" decel="100000" fill="hold"/>
                                        <p:tgtEl>
                                          <p:spTgt spid="30731"/>
                                        </p:tgtEl>
                                        <p:attrNameLst>
                                          <p:attrName>style.rotation</p:attrName>
                                        </p:attrNameLst>
                                      </p:cBhvr>
                                      <p:tavLst>
                                        <p:tav tm="0">
                                          <p:val>
                                            <p:fltVal val="-90"/>
                                          </p:val>
                                        </p:tav>
                                        <p:tav tm="100000">
                                          <p:val>
                                            <p:fltVal val="0"/>
                                          </p:val>
                                        </p:tav>
                                      </p:tavLst>
                                    </p:anim>
                                    <p:anim calcmode="lin" valueType="num">
                                      <p:cBhvr>
                                        <p:cTn id="103" dur="800" decel="100000" fill="hold"/>
                                        <p:tgtEl>
                                          <p:spTgt spid="30731"/>
                                        </p:tgtEl>
                                        <p:attrNameLst>
                                          <p:attrName>ppt_x</p:attrName>
                                        </p:attrNameLst>
                                      </p:cBhvr>
                                      <p:tavLst>
                                        <p:tav tm="0">
                                          <p:val>
                                            <p:strVal val="#ppt_x+0.4"/>
                                          </p:val>
                                        </p:tav>
                                        <p:tav tm="100000">
                                          <p:val>
                                            <p:strVal val="#ppt_x-0.05"/>
                                          </p:val>
                                        </p:tav>
                                      </p:tavLst>
                                    </p:anim>
                                    <p:anim calcmode="lin" valueType="num">
                                      <p:cBhvr>
                                        <p:cTn id="104" dur="800" decel="100000" fill="hold"/>
                                        <p:tgtEl>
                                          <p:spTgt spid="30731"/>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30731"/>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30731"/>
                                        </p:tgtEl>
                                        <p:attrNameLst>
                                          <p:attrName>ppt_y</p:attrName>
                                        </p:attrNameLst>
                                      </p:cBhvr>
                                      <p:tavLst>
                                        <p:tav tm="0">
                                          <p:val>
                                            <p:strVal val="#ppt_y+0.1"/>
                                          </p:val>
                                        </p:tav>
                                        <p:tav tm="100000">
                                          <p:val>
                                            <p:strVal val="#ppt_y"/>
                                          </p:val>
                                        </p:tav>
                                      </p:tavLst>
                                    </p:anim>
                                  </p:childTnLst>
                                </p:cTn>
                              </p:par>
                              <p:par>
                                <p:cTn id="107" presetID="30" presetClass="entr" presetSubtype="0" fill="hold" grpId="0" nodeType="withEffect">
                                  <p:stCondLst>
                                    <p:cond delay="0"/>
                                  </p:stCondLst>
                                  <p:childTnLst>
                                    <p:set>
                                      <p:cBhvr>
                                        <p:cTn id="108" dur="1" fill="hold">
                                          <p:stCondLst>
                                            <p:cond delay="0"/>
                                          </p:stCondLst>
                                        </p:cTn>
                                        <p:tgtEl>
                                          <p:spTgt spid="30732"/>
                                        </p:tgtEl>
                                        <p:attrNameLst>
                                          <p:attrName>style.visibility</p:attrName>
                                        </p:attrNameLst>
                                      </p:cBhvr>
                                      <p:to>
                                        <p:strVal val="visible"/>
                                      </p:to>
                                    </p:set>
                                    <p:animEffect transition="in" filter="fade">
                                      <p:cBhvr>
                                        <p:cTn id="109" dur="800" decel="100000"/>
                                        <p:tgtEl>
                                          <p:spTgt spid="30732"/>
                                        </p:tgtEl>
                                      </p:cBhvr>
                                    </p:animEffect>
                                    <p:anim calcmode="lin" valueType="num">
                                      <p:cBhvr>
                                        <p:cTn id="110" dur="800" decel="100000" fill="hold"/>
                                        <p:tgtEl>
                                          <p:spTgt spid="30732"/>
                                        </p:tgtEl>
                                        <p:attrNameLst>
                                          <p:attrName>style.rotation</p:attrName>
                                        </p:attrNameLst>
                                      </p:cBhvr>
                                      <p:tavLst>
                                        <p:tav tm="0">
                                          <p:val>
                                            <p:fltVal val="-90"/>
                                          </p:val>
                                        </p:tav>
                                        <p:tav tm="100000">
                                          <p:val>
                                            <p:fltVal val="0"/>
                                          </p:val>
                                        </p:tav>
                                      </p:tavLst>
                                    </p:anim>
                                    <p:anim calcmode="lin" valueType="num">
                                      <p:cBhvr>
                                        <p:cTn id="111" dur="800" decel="100000" fill="hold"/>
                                        <p:tgtEl>
                                          <p:spTgt spid="30732"/>
                                        </p:tgtEl>
                                        <p:attrNameLst>
                                          <p:attrName>ppt_x</p:attrName>
                                        </p:attrNameLst>
                                      </p:cBhvr>
                                      <p:tavLst>
                                        <p:tav tm="0">
                                          <p:val>
                                            <p:strVal val="#ppt_x+0.4"/>
                                          </p:val>
                                        </p:tav>
                                        <p:tav tm="100000">
                                          <p:val>
                                            <p:strVal val="#ppt_x-0.05"/>
                                          </p:val>
                                        </p:tav>
                                      </p:tavLst>
                                    </p:anim>
                                    <p:anim calcmode="lin" valueType="num">
                                      <p:cBhvr>
                                        <p:cTn id="112" dur="800" decel="100000" fill="hold"/>
                                        <p:tgtEl>
                                          <p:spTgt spid="30732"/>
                                        </p:tgtEl>
                                        <p:attrNameLst>
                                          <p:attrName>ppt_y</p:attrName>
                                        </p:attrNameLst>
                                      </p:cBhvr>
                                      <p:tavLst>
                                        <p:tav tm="0">
                                          <p:val>
                                            <p:strVal val="#ppt_y-0.4"/>
                                          </p:val>
                                        </p:tav>
                                        <p:tav tm="100000">
                                          <p:val>
                                            <p:strVal val="#ppt_y+0.1"/>
                                          </p:val>
                                        </p:tav>
                                      </p:tavLst>
                                    </p:anim>
                                    <p:anim calcmode="lin" valueType="num">
                                      <p:cBhvr>
                                        <p:cTn id="113" dur="200" accel="100000" fill="hold">
                                          <p:stCondLst>
                                            <p:cond delay="800"/>
                                          </p:stCondLst>
                                        </p:cTn>
                                        <p:tgtEl>
                                          <p:spTgt spid="30732"/>
                                        </p:tgtEl>
                                        <p:attrNameLst>
                                          <p:attrName>ppt_x</p:attrName>
                                        </p:attrNameLst>
                                      </p:cBhvr>
                                      <p:tavLst>
                                        <p:tav tm="0">
                                          <p:val>
                                            <p:strVal val="#ppt_x-0.05"/>
                                          </p:val>
                                        </p:tav>
                                        <p:tav tm="100000">
                                          <p:val>
                                            <p:strVal val="#ppt_x"/>
                                          </p:val>
                                        </p:tav>
                                      </p:tavLst>
                                    </p:anim>
                                    <p:anim calcmode="lin" valueType="num">
                                      <p:cBhvr>
                                        <p:cTn id="114" dur="200" accel="100000" fill="hold">
                                          <p:stCondLst>
                                            <p:cond delay="800"/>
                                          </p:stCondLst>
                                        </p:cTn>
                                        <p:tgtEl>
                                          <p:spTgt spid="30732"/>
                                        </p:tgtEl>
                                        <p:attrNameLst>
                                          <p:attrName>ppt_y</p:attrName>
                                        </p:attrNameLst>
                                      </p:cBhvr>
                                      <p:tavLst>
                                        <p:tav tm="0">
                                          <p:val>
                                            <p:strVal val="#ppt_y+0.1"/>
                                          </p:val>
                                        </p:tav>
                                        <p:tav tm="100000">
                                          <p:val>
                                            <p:strVal val="#ppt_y"/>
                                          </p:val>
                                        </p:tav>
                                      </p:tavLst>
                                    </p:anim>
                                  </p:childTnLst>
                                </p:cTn>
                              </p:par>
                              <p:par>
                                <p:cTn id="115" presetID="30" presetClass="entr" presetSubtype="0" fill="hold" grpId="0" nodeType="withEffect">
                                  <p:stCondLst>
                                    <p:cond delay="0"/>
                                  </p:stCondLst>
                                  <p:childTnLst>
                                    <p:set>
                                      <p:cBhvr>
                                        <p:cTn id="116" dur="1" fill="hold">
                                          <p:stCondLst>
                                            <p:cond delay="0"/>
                                          </p:stCondLst>
                                        </p:cTn>
                                        <p:tgtEl>
                                          <p:spTgt spid="30730"/>
                                        </p:tgtEl>
                                        <p:attrNameLst>
                                          <p:attrName>style.visibility</p:attrName>
                                        </p:attrNameLst>
                                      </p:cBhvr>
                                      <p:to>
                                        <p:strVal val="visible"/>
                                      </p:to>
                                    </p:set>
                                    <p:animEffect transition="in" filter="fade">
                                      <p:cBhvr>
                                        <p:cTn id="117" dur="800" decel="100000"/>
                                        <p:tgtEl>
                                          <p:spTgt spid="30730"/>
                                        </p:tgtEl>
                                      </p:cBhvr>
                                    </p:animEffect>
                                    <p:anim calcmode="lin" valueType="num">
                                      <p:cBhvr>
                                        <p:cTn id="118" dur="800" decel="100000" fill="hold"/>
                                        <p:tgtEl>
                                          <p:spTgt spid="30730"/>
                                        </p:tgtEl>
                                        <p:attrNameLst>
                                          <p:attrName>style.rotation</p:attrName>
                                        </p:attrNameLst>
                                      </p:cBhvr>
                                      <p:tavLst>
                                        <p:tav tm="0">
                                          <p:val>
                                            <p:fltVal val="-90"/>
                                          </p:val>
                                        </p:tav>
                                        <p:tav tm="100000">
                                          <p:val>
                                            <p:fltVal val="0"/>
                                          </p:val>
                                        </p:tav>
                                      </p:tavLst>
                                    </p:anim>
                                    <p:anim calcmode="lin" valueType="num">
                                      <p:cBhvr>
                                        <p:cTn id="119" dur="800" decel="100000" fill="hold"/>
                                        <p:tgtEl>
                                          <p:spTgt spid="30730"/>
                                        </p:tgtEl>
                                        <p:attrNameLst>
                                          <p:attrName>ppt_x</p:attrName>
                                        </p:attrNameLst>
                                      </p:cBhvr>
                                      <p:tavLst>
                                        <p:tav tm="0">
                                          <p:val>
                                            <p:strVal val="#ppt_x+0.4"/>
                                          </p:val>
                                        </p:tav>
                                        <p:tav tm="100000">
                                          <p:val>
                                            <p:strVal val="#ppt_x-0.05"/>
                                          </p:val>
                                        </p:tav>
                                      </p:tavLst>
                                    </p:anim>
                                    <p:anim calcmode="lin" valueType="num">
                                      <p:cBhvr>
                                        <p:cTn id="120" dur="800" decel="100000" fill="hold"/>
                                        <p:tgtEl>
                                          <p:spTgt spid="30730"/>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30730"/>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30730"/>
                                        </p:tgtEl>
                                        <p:attrNameLst>
                                          <p:attrName>ppt_y</p:attrName>
                                        </p:attrNameLst>
                                      </p:cBhvr>
                                      <p:tavLst>
                                        <p:tav tm="0">
                                          <p:val>
                                            <p:strVal val="#ppt_y+0.1"/>
                                          </p:val>
                                        </p:tav>
                                        <p:tav tm="100000">
                                          <p:val>
                                            <p:strVal val="#ppt_y"/>
                                          </p:val>
                                        </p:tav>
                                      </p:tavLst>
                                    </p:anim>
                                  </p:childTnLst>
                                </p:cTn>
                              </p:par>
                            </p:childTnLst>
                          </p:cTn>
                        </p:par>
                        <p:par>
                          <p:cTn id="123" fill="hold">
                            <p:stCondLst>
                              <p:cond delay="6000"/>
                            </p:stCondLst>
                            <p:childTnLst>
                              <p:par>
                                <p:cTn id="124" presetID="2" presetClass="entr" presetSubtype="2" fill="hold" grpId="0" nodeType="afterEffect">
                                  <p:stCondLst>
                                    <p:cond delay="0"/>
                                  </p:stCondLst>
                                  <p:childTnLst>
                                    <p:set>
                                      <p:cBhvr>
                                        <p:cTn id="125" dur="1" fill="hold">
                                          <p:stCondLst>
                                            <p:cond delay="0"/>
                                          </p:stCondLst>
                                        </p:cTn>
                                        <p:tgtEl>
                                          <p:spTgt spid="30745"/>
                                        </p:tgtEl>
                                        <p:attrNameLst>
                                          <p:attrName>style.visibility</p:attrName>
                                        </p:attrNameLst>
                                      </p:cBhvr>
                                      <p:to>
                                        <p:strVal val="visible"/>
                                      </p:to>
                                    </p:set>
                                    <p:anim calcmode="lin" valueType="num">
                                      <p:cBhvr additive="base">
                                        <p:cTn id="126" dur="500" fill="hold"/>
                                        <p:tgtEl>
                                          <p:spTgt spid="30745"/>
                                        </p:tgtEl>
                                        <p:attrNameLst>
                                          <p:attrName>ppt_x</p:attrName>
                                        </p:attrNameLst>
                                      </p:cBhvr>
                                      <p:tavLst>
                                        <p:tav tm="0">
                                          <p:val>
                                            <p:strVal val="1+#ppt_w/2"/>
                                          </p:val>
                                        </p:tav>
                                        <p:tav tm="100000">
                                          <p:val>
                                            <p:strVal val="#ppt_x"/>
                                          </p:val>
                                        </p:tav>
                                      </p:tavLst>
                                    </p:anim>
                                    <p:anim calcmode="lin" valueType="num">
                                      <p:cBhvr additive="base">
                                        <p:cTn id="127" dur="500" fill="hold"/>
                                        <p:tgtEl>
                                          <p:spTgt spid="30745"/>
                                        </p:tgtEl>
                                        <p:attrNameLst>
                                          <p:attrName>ppt_y</p:attrName>
                                        </p:attrNameLst>
                                      </p:cBhvr>
                                      <p:tavLst>
                                        <p:tav tm="0">
                                          <p:val>
                                            <p:strVal val="#ppt_y"/>
                                          </p:val>
                                        </p:tav>
                                        <p:tav tm="100000">
                                          <p:val>
                                            <p:strVal val="#ppt_y"/>
                                          </p:val>
                                        </p:tav>
                                      </p:tavLst>
                                    </p:anim>
                                  </p:childTnLst>
                                </p:cTn>
                              </p:par>
                            </p:childTnLst>
                          </p:cTn>
                        </p:par>
                        <p:par>
                          <p:cTn id="128" fill="hold">
                            <p:stCondLst>
                              <p:cond delay="6500"/>
                            </p:stCondLst>
                            <p:childTnLst>
                              <p:par>
                                <p:cTn id="129" presetID="22" presetClass="entr" presetSubtype="8" fill="hold" grpId="0" nodeType="afterEffect">
                                  <p:stCondLst>
                                    <p:cond delay="0"/>
                                  </p:stCondLst>
                                  <p:childTnLst>
                                    <p:set>
                                      <p:cBhvr>
                                        <p:cTn id="130" dur="1" fill="hold">
                                          <p:stCondLst>
                                            <p:cond delay="0"/>
                                          </p:stCondLst>
                                        </p:cTn>
                                        <p:tgtEl>
                                          <p:spTgt spid="30744"/>
                                        </p:tgtEl>
                                        <p:attrNameLst>
                                          <p:attrName>style.visibility</p:attrName>
                                        </p:attrNameLst>
                                      </p:cBhvr>
                                      <p:to>
                                        <p:strVal val="visible"/>
                                      </p:to>
                                    </p:set>
                                    <p:animEffect transition="in" filter="wipe(left)">
                                      <p:cBhvr>
                                        <p:cTn id="131" dur="500"/>
                                        <p:tgtEl>
                                          <p:spTgt spid="30744"/>
                                        </p:tgtEl>
                                      </p:cBhvr>
                                    </p:animEffect>
                                  </p:childTnLst>
                                </p:cTn>
                              </p:par>
                            </p:childTnLst>
                          </p:cTn>
                        </p:par>
                        <p:par>
                          <p:cTn id="132" fill="hold">
                            <p:stCondLst>
                              <p:cond delay="7000"/>
                            </p:stCondLst>
                            <p:childTnLst>
                              <p:par>
                                <p:cTn id="133" presetID="26" presetClass="emph" presetSubtype="0" fill="hold" nodeType="afterEffect">
                                  <p:stCondLst>
                                    <p:cond delay="0"/>
                                  </p:stCondLst>
                                  <p:childTnLst>
                                    <p:animEffect transition="out" filter="fade">
                                      <p:cBhvr>
                                        <p:cTn id="134" dur="500" tmFilter="0, 0; .2, .5; .8, .5; 1, 0"/>
                                        <p:tgtEl>
                                          <p:spTgt spid="2"/>
                                        </p:tgtEl>
                                      </p:cBhvr>
                                    </p:animEffect>
                                    <p:animScale>
                                      <p:cBhvr>
                                        <p:cTn id="135" dur="250" autoRev="1" fill="hold"/>
                                        <p:tgtEl>
                                          <p:spTgt spid="2"/>
                                        </p:tgtEl>
                                      </p:cBhvr>
                                      <p:by x="105000" y="105000"/>
                                    </p:animScale>
                                  </p:childTnLst>
                                </p:cTn>
                              </p:par>
                            </p:childTnLst>
                          </p:cTn>
                        </p:par>
                        <p:par>
                          <p:cTn id="136" fill="hold">
                            <p:stCondLst>
                              <p:cond delay="7500"/>
                            </p:stCondLst>
                            <p:childTnLst>
                              <p:par>
                                <p:cTn id="137" presetID="26" presetClass="emph" presetSubtype="0" fill="hold" nodeType="afterEffect">
                                  <p:stCondLst>
                                    <p:cond delay="0"/>
                                  </p:stCondLst>
                                  <p:childTnLst>
                                    <p:animEffect transition="out" filter="fade">
                                      <p:cBhvr>
                                        <p:cTn id="138" dur="500" tmFilter="0, 0; .2, .5; .8, .5; 1, 0"/>
                                        <p:tgtEl>
                                          <p:spTgt spid="3"/>
                                        </p:tgtEl>
                                      </p:cBhvr>
                                    </p:animEffect>
                                    <p:animScale>
                                      <p:cBhvr>
                                        <p:cTn id="139" dur="250" autoRev="1" fill="hold"/>
                                        <p:tgtEl>
                                          <p:spTgt spid="3"/>
                                        </p:tgtEl>
                                      </p:cBhvr>
                                      <p:by x="105000" y="105000"/>
                                    </p:animScale>
                                  </p:childTnLst>
                                </p:cTn>
                              </p:par>
                            </p:childTnLst>
                          </p:cTn>
                        </p:par>
                        <p:par>
                          <p:cTn id="140" fill="hold">
                            <p:stCondLst>
                              <p:cond delay="8000"/>
                            </p:stCondLst>
                            <p:childTnLst>
                              <p:par>
                                <p:cTn id="141" presetID="26" presetClass="emph" presetSubtype="0" fill="hold" nodeType="afterEffect">
                                  <p:stCondLst>
                                    <p:cond delay="0"/>
                                  </p:stCondLst>
                                  <p:childTnLst>
                                    <p:animEffect transition="out" filter="fade">
                                      <p:cBhvr>
                                        <p:cTn id="142" dur="500" tmFilter="0, 0; .2, .5; .8, .5; 1, 0"/>
                                        <p:tgtEl>
                                          <p:spTgt spid="4"/>
                                        </p:tgtEl>
                                      </p:cBhvr>
                                    </p:animEffect>
                                    <p:animScale>
                                      <p:cBhvr>
                                        <p:cTn id="14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animBg="1"/>
      <p:bldP spid="30722" grpId="0"/>
      <p:bldP spid="30723" grpId="0"/>
      <p:bldP spid="30724" grpId="0" animBg="1"/>
      <p:bldP spid="30725" grpId="0"/>
      <p:bldP spid="30726" grpId="0"/>
      <p:bldP spid="30727" grpId="0" animBg="1"/>
      <p:bldP spid="30728" grpId="0"/>
      <p:bldP spid="30729" grpId="0"/>
      <p:bldP spid="30730" grpId="0" animBg="1"/>
      <p:bldP spid="30731" grpId="0"/>
      <p:bldP spid="30732" grpId="0"/>
      <p:bldP spid="30739" grpId="0"/>
      <p:bldP spid="30744" grpId="0"/>
      <p:bldP spid="3074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4705723" y="2758945"/>
            <a:ext cx="2592404"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705723" y="4832799"/>
            <a:ext cx="2592404"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936122" y="3795872"/>
            <a:ext cx="2362005"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5" name="Group 87"/>
          <p:cNvGrpSpPr/>
          <p:nvPr/>
        </p:nvGrpSpPr>
        <p:grpSpPr>
          <a:xfrm rot="5400000">
            <a:off x="642173" y="1652586"/>
            <a:ext cx="4284539" cy="4283978"/>
            <a:chOff x="2965298" y="2181091"/>
            <a:chExt cx="3213404" cy="3213402"/>
          </a:xfrm>
          <a:solidFill>
            <a:schemeClr val="tx1">
              <a:lumMod val="50000"/>
              <a:lumOff val="50000"/>
            </a:schemeClr>
          </a:solidFill>
        </p:grpSpPr>
        <p:sp>
          <p:nvSpPr>
            <p:cNvPr id="62" name="Block Arc 61"/>
            <p:cNvSpPr/>
            <p:nvPr/>
          </p:nvSpPr>
          <p:spPr>
            <a:xfrm>
              <a:off x="2965298" y="2181091"/>
              <a:ext cx="3213404" cy="3213402"/>
            </a:xfrm>
            <a:prstGeom prst="blockArc">
              <a:avLst>
                <a:gd name="adj1" fmla="val 10800000"/>
                <a:gd name="adj2" fmla="val 16200004"/>
                <a:gd name="adj3" fmla="val 2113"/>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Block Arc 65"/>
            <p:cNvSpPr/>
            <p:nvPr/>
          </p:nvSpPr>
          <p:spPr>
            <a:xfrm>
              <a:off x="2965298" y="2181091"/>
              <a:ext cx="3213404" cy="3213402"/>
            </a:xfrm>
            <a:prstGeom prst="blockArc">
              <a:avLst>
                <a:gd name="adj1" fmla="val 16200000"/>
                <a:gd name="adj2" fmla="val 21589317"/>
                <a:gd name="adj3" fmla="val 2281"/>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grpSp>
        <p:nvGrpSpPr>
          <p:cNvPr id="141" name="Group 140"/>
          <p:cNvGrpSpPr/>
          <p:nvPr/>
        </p:nvGrpSpPr>
        <p:grpSpPr>
          <a:xfrm>
            <a:off x="1644471" y="2506297"/>
            <a:ext cx="2576211" cy="2576552"/>
            <a:chOff x="964883" y="1937330"/>
            <a:chExt cx="1932410" cy="1932414"/>
          </a:xfrm>
        </p:grpSpPr>
        <p:sp>
          <p:nvSpPr>
            <p:cNvPr id="89" name="Chord 88"/>
            <p:cNvSpPr/>
            <p:nvPr/>
          </p:nvSpPr>
          <p:spPr>
            <a:xfrm rot="5400000">
              <a:off x="964881" y="1937332"/>
              <a:ext cx="1932414" cy="1932410"/>
            </a:xfrm>
            <a:prstGeom prst="chord">
              <a:avLst>
                <a:gd name="adj1" fmla="val 507123"/>
                <a:gd name="adj2" fmla="val 21551980"/>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dirty="0">
                <a:latin typeface="+mn-ea"/>
              </a:endParaRPr>
            </a:p>
          </p:txBody>
        </p:sp>
        <p:sp>
          <p:nvSpPr>
            <p:cNvPr id="33" name="Rectangle 32"/>
            <p:cNvSpPr/>
            <p:nvPr/>
          </p:nvSpPr>
          <p:spPr>
            <a:xfrm>
              <a:off x="1556627" y="2198272"/>
              <a:ext cx="138566" cy="750206"/>
            </a:xfrm>
            <a:prstGeom prst="rect">
              <a:avLst/>
            </a:prstGeom>
          </p:spPr>
          <p:txBody>
            <a:bodyPr wrap="none">
              <a:spAutoFit/>
            </a:bodyPr>
            <a:lstStyle/>
            <a:p>
              <a:endParaRPr lang="en-US" sz="5900" dirty="0">
                <a:solidFill>
                  <a:schemeClr val="bg1"/>
                </a:solidFill>
                <a:latin typeface="+mn-ea"/>
              </a:endParaRPr>
            </a:p>
          </p:txBody>
        </p:sp>
        <p:sp>
          <p:nvSpPr>
            <p:cNvPr id="36" name="Text Placeholder 3"/>
            <p:cNvSpPr txBox="1"/>
            <p:nvPr/>
          </p:nvSpPr>
          <p:spPr>
            <a:xfrm>
              <a:off x="1319687" y="2997394"/>
              <a:ext cx="1222802" cy="41549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ts val="265"/>
                </a:spcBef>
                <a:defRPr/>
              </a:pPr>
              <a:r>
                <a:rPr lang="zh-CN" altLang="en-US" sz="1200" dirty="0">
                  <a:solidFill>
                    <a:schemeClr val="bg1"/>
                  </a:solidFill>
                  <a:latin typeface="+mn-ea"/>
                </a:rPr>
                <a:t>此处添加详细文本描述，建议与标题相关并符合整体语言风格</a:t>
              </a:r>
              <a:endParaRPr lang="zh-CN" altLang="en-US" sz="1200" dirty="0">
                <a:solidFill>
                  <a:schemeClr val="bg1"/>
                </a:solidFill>
                <a:latin typeface="+mn-ea"/>
              </a:endParaRPr>
            </a:p>
          </p:txBody>
        </p:sp>
      </p:grpSp>
      <p:grpSp>
        <p:nvGrpSpPr>
          <p:cNvPr id="59" name="Group 58"/>
          <p:cNvGrpSpPr/>
          <p:nvPr/>
        </p:nvGrpSpPr>
        <p:grpSpPr>
          <a:xfrm>
            <a:off x="7634729" y="1278339"/>
            <a:ext cx="2786303" cy="709882"/>
            <a:chOff x="424603" y="672020"/>
            <a:chExt cx="2089999" cy="532411"/>
          </a:xfrm>
        </p:grpSpPr>
        <p:sp>
          <p:nvSpPr>
            <p:cNvPr id="60" name="TextBox 59"/>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61" name="TextBox 60"/>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63" name="Oval 62"/>
            <p:cNvSpPr>
              <a:spLocks noChangeAspect="1"/>
            </p:cNvSpPr>
            <p:nvPr/>
          </p:nvSpPr>
          <p:spPr>
            <a:xfrm>
              <a:off x="424603" y="729170"/>
              <a:ext cx="469021" cy="45559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64" name="Group 63"/>
          <p:cNvGrpSpPr/>
          <p:nvPr/>
        </p:nvGrpSpPr>
        <p:grpSpPr>
          <a:xfrm>
            <a:off x="7634729" y="2310971"/>
            <a:ext cx="2786303" cy="709882"/>
            <a:chOff x="424603" y="672020"/>
            <a:chExt cx="2089999" cy="532411"/>
          </a:xfrm>
        </p:grpSpPr>
        <p:sp>
          <p:nvSpPr>
            <p:cNvPr id="65" name="TextBox 64"/>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67" name="TextBox 66"/>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68" name="Oval 67"/>
            <p:cNvSpPr>
              <a:spLocks noChangeAspect="1"/>
            </p:cNvSpPr>
            <p:nvPr/>
          </p:nvSpPr>
          <p:spPr>
            <a:xfrm>
              <a:off x="424603" y="729170"/>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69" name="Group 68"/>
          <p:cNvGrpSpPr/>
          <p:nvPr/>
        </p:nvGrpSpPr>
        <p:grpSpPr>
          <a:xfrm>
            <a:off x="7634729" y="3343603"/>
            <a:ext cx="2786303" cy="709882"/>
            <a:chOff x="424603" y="672020"/>
            <a:chExt cx="2089999" cy="532411"/>
          </a:xfrm>
        </p:grpSpPr>
        <p:sp>
          <p:nvSpPr>
            <p:cNvPr id="70" name="TextBox 69"/>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71" name="TextBox 70"/>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73" name="Oval 72"/>
            <p:cNvSpPr>
              <a:spLocks noChangeAspect="1"/>
            </p:cNvSpPr>
            <p:nvPr/>
          </p:nvSpPr>
          <p:spPr>
            <a:xfrm>
              <a:off x="424603" y="72917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75" name="Group 74"/>
          <p:cNvGrpSpPr/>
          <p:nvPr/>
        </p:nvGrpSpPr>
        <p:grpSpPr>
          <a:xfrm>
            <a:off x="7634729" y="4376235"/>
            <a:ext cx="2786303" cy="709882"/>
            <a:chOff x="424603" y="672020"/>
            <a:chExt cx="2089999" cy="532411"/>
          </a:xfrm>
        </p:grpSpPr>
        <p:sp>
          <p:nvSpPr>
            <p:cNvPr id="76" name="TextBox 75"/>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77" name="TextBox 76"/>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78" name="Oval 77"/>
            <p:cNvSpPr>
              <a:spLocks noChangeAspect="1"/>
            </p:cNvSpPr>
            <p:nvPr/>
          </p:nvSpPr>
          <p:spPr>
            <a:xfrm>
              <a:off x="424603" y="729170"/>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92" name="Group 91"/>
          <p:cNvGrpSpPr/>
          <p:nvPr/>
        </p:nvGrpSpPr>
        <p:grpSpPr>
          <a:xfrm>
            <a:off x="7634729" y="5408869"/>
            <a:ext cx="2786303" cy="709882"/>
            <a:chOff x="424603" y="672020"/>
            <a:chExt cx="2089999" cy="532411"/>
          </a:xfrm>
        </p:grpSpPr>
        <p:sp>
          <p:nvSpPr>
            <p:cNvPr id="95" name="TextBox 94"/>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96" name="TextBox 95"/>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97" name="Oval 96"/>
            <p:cNvSpPr>
              <a:spLocks noChangeAspect="1"/>
            </p:cNvSpPr>
            <p:nvPr/>
          </p:nvSpPr>
          <p:spPr>
            <a:xfrm>
              <a:off x="424603" y="72917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cxnSp>
        <p:nvCxnSpPr>
          <p:cNvPr id="138" name="Straight Connector 137"/>
          <p:cNvCxnSpPr/>
          <p:nvPr/>
        </p:nvCxnSpPr>
        <p:spPr>
          <a:xfrm flipH="1">
            <a:off x="3698049" y="1652304"/>
            <a:ext cx="3600078"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3698049" y="5835244"/>
            <a:ext cx="3600078"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83" name="Oval 82"/>
          <p:cNvSpPr>
            <a:spLocks noChangeAspect="1"/>
          </p:cNvSpPr>
          <p:nvPr/>
        </p:nvSpPr>
        <p:spPr>
          <a:xfrm>
            <a:off x="4559220" y="3477647"/>
            <a:ext cx="633771" cy="633853"/>
          </a:xfrm>
          <a:prstGeom prst="ellipse">
            <a:avLst/>
          </a:prstGeom>
          <a:solidFill>
            <a:schemeClr val="accent1"/>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03</a:t>
            </a:r>
            <a:endParaRPr lang="en-US" sz="1900" dirty="0">
              <a:latin typeface="+mn-ea"/>
            </a:endParaRPr>
          </a:p>
        </p:txBody>
      </p:sp>
      <p:sp>
        <p:nvSpPr>
          <p:cNvPr id="84" name="Oval 83"/>
          <p:cNvSpPr>
            <a:spLocks noChangeAspect="1"/>
          </p:cNvSpPr>
          <p:nvPr/>
        </p:nvSpPr>
        <p:spPr>
          <a:xfrm>
            <a:off x="4178541" y="4530099"/>
            <a:ext cx="633771" cy="633853"/>
          </a:xfrm>
          <a:prstGeom prst="ellipse">
            <a:avLst/>
          </a:prstGeom>
          <a:solidFill>
            <a:schemeClr val="accent3"/>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04</a:t>
            </a:r>
            <a:endParaRPr lang="en-US" sz="1900" dirty="0">
              <a:latin typeface="+mn-ea"/>
            </a:endParaRPr>
          </a:p>
        </p:txBody>
      </p:sp>
      <p:sp>
        <p:nvSpPr>
          <p:cNvPr id="85" name="Oval 84"/>
          <p:cNvSpPr>
            <a:spLocks noChangeAspect="1"/>
          </p:cNvSpPr>
          <p:nvPr/>
        </p:nvSpPr>
        <p:spPr>
          <a:xfrm>
            <a:off x="2998875" y="5501384"/>
            <a:ext cx="633771" cy="633853"/>
          </a:xfrm>
          <a:prstGeom prst="ellipse">
            <a:avLst/>
          </a:prstGeom>
          <a:solidFill>
            <a:schemeClr val="accent2"/>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05</a:t>
            </a:r>
            <a:endParaRPr lang="en-US" sz="1900" dirty="0">
              <a:latin typeface="+mn-ea"/>
            </a:endParaRPr>
          </a:p>
        </p:txBody>
      </p:sp>
      <p:sp>
        <p:nvSpPr>
          <p:cNvPr id="86" name="Oval 85"/>
          <p:cNvSpPr>
            <a:spLocks noChangeAspect="1"/>
          </p:cNvSpPr>
          <p:nvPr/>
        </p:nvSpPr>
        <p:spPr>
          <a:xfrm>
            <a:off x="2998875" y="1395366"/>
            <a:ext cx="633771" cy="633853"/>
          </a:xfrm>
          <a:prstGeom prst="ellipse">
            <a:avLst/>
          </a:prstGeom>
          <a:solidFill>
            <a:schemeClr val="tx2">
              <a:lumMod val="75000"/>
            </a:schemeClr>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dirty="0">
                <a:latin typeface="+mn-ea"/>
              </a:rPr>
              <a:t>01</a:t>
            </a:r>
            <a:endParaRPr lang="en-US" sz="1600" dirty="0">
              <a:latin typeface="+mn-ea"/>
            </a:endParaRPr>
          </a:p>
        </p:txBody>
      </p:sp>
      <p:sp>
        <p:nvSpPr>
          <p:cNvPr id="87" name="Oval 86"/>
          <p:cNvSpPr>
            <a:spLocks noChangeAspect="1"/>
          </p:cNvSpPr>
          <p:nvPr/>
        </p:nvSpPr>
        <p:spPr>
          <a:xfrm>
            <a:off x="4175223" y="2413304"/>
            <a:ext cx="633771" cy="633853"/>
          </a:xfrm>
          <a:prstGeom prst="ellipse">
            <a:avLst/>
          </a:prstGeom>
          <a:solidFill>
            <a:schemeClr val="accent4"/>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02</a:t>
            </a:r>
            <a:endParaRPr lang="en-US" sz="1900" dirty="0">
              <a:latin typeface="+mn-ea"/>
            </a:endParaRPr>
          </a:p>
        </p:txBody>
      </p:sp>
      <p:sp>
        <p:nvSpPr>
          <p:cNvPr id="44" name="Freeform 47"/>
          <p:cNvSpPr>
            <a:spLocks noEditPoints="1"/>
          </p:cNvSpPr>
          <p:nvPr/>
        </p:nvSpPr>
        <p:spPr bwMode="auto">
          <a:xfrm>
            <a:off x="2356177" y="2845631"/>
            <a:ext cx="1196354" cy="1072344"/>
          </a:xfrm>
          <a:custGeom>
            <a:avLst/>
            <a:gdLst>
              <a:gd name="T0" fmla="*/ 63 w 940"/>
              <a:gd name="T1" fmla="*/ 612 h 841"/>
              <a:gd name="T2" fmla="*/ 398 w 940"/>
              <a:gd name="T3" fmla="*/ 281 h 841"/>
              <a:gd name="T4" fmla="*/ 60 w 940"/>
              <a:gd name="T5" fmla="*/ 796 h 841"/>
              <a:gd name="T6" fmla="*/ 60 w 940"/>
              <a:gd name="T7" fmla="*/ 742 h 841"/>
              <a:gd name="T8" fmla="*/ 61 w 940"/>
              <a:gd name="T9" fmla="*/ 712 h 841"/>
              <a:gd name="T10" fmla="*/ 180 w 940"/>
              <a:gd name="T11" fmla="*/ 685 h 841"/>
              <a:gd name="T12" fmla="*/ 61 w 940"/>
              <a:gd name="T13" fmla="*/ 712 h 841"/>
              <a:gd name="T14" fmla="*/ 424 w 940"/>
              <a:gd name="T15" fmla="*/ 154 h 841"/>
              <a:gd name="T16" fmla="*/ 313 w 940"/>
              <a:gd name="T17" fmla="*/ 128 h 841"/>
              <a:gd name="T18" fmla="*/ 407 w 940"/>
              <a:gd name="T19" fmla="*/ 253 h 841"/>
              <a:gd name="T20" fmla="*/ 88 w 940"/>
              <a:gd name="T21" fmla="*/ 447 h 841"/>
              <a:gd name="T22" fmla="*/ 59 w 940"/>
              <a:gd name="T23" fmla="*/ 418 h 841"/>
              <a:gd name="T24" fmla="*/ 29 w 940"/>
              <a:gd name="T25" fmla="*/ 447 h 841"/>
              <a:gd name="T26" fmla="*/ 0 w 940"/>
              <a:gd name="T27" fmla="*/ 418 h 841"/>
              <a:gd name="T28" fmla="*/ 1 w 940"/>
              <a:gd name="T29" fmla="*/ 566 h 841"/>
              <a:gd name="T30" fmla="*/ 118 w 940"/>
              <a:gd name="T31" fmla="*/ 447 h 841"/>
              <a:gd name="T32" fmla="*/ 911 w 940"/>
              <a:gd name="T33" fmla="*/ 417 h 841"/>
              <a:gd name="T34" fmla="*/ 885 w 940"/>
              <a:gd name="T35" fmla="*/ 447 h 841"/>
              <a:gd name="T36" fmla="*/ 853 w 940"/>
              <a:gd name="T37" fmla="*/ 417 h 841"/>
              <a:gd name="T38" fmla="*/ 825 w 940"/>
              <a:gd name="T39" fmla="*/ 446 h 841"/>
              <a:gd name="T40" fmla="*/ 839 w 940"/>
              <a:gd name="T41" fmla="*/ 565 h 841"/>
              <a:gd name="T42" fmla="*/ 940 w 940"/>
              <a:gd name="T43" fmla="*/ 594 h 841"/>
              <a:gd name="T44" fmla="*/ 911 w 940"/>
              <a:gd name="T45" fmla="*/ 417 h 841"/>
              <a:gd name="T46" fmla="*/ 444 w 940"/>
              <a:gd name="T47" fmla="*/ 7 h 841"/>
              <a:gd name="T48" fmla="*/ 647 w 940"/>
              <a:gd name="T49" fmla="*/ 529 h 841"/>
              <a:gd name="T50" fmla="*/ 798 w 940"/>
              <a:gd name="T51" fmla="*/ 564 h 841"/>
              <a:gd name="T52" fmla="*/ 558 w 940"/>
              <a:gd name="T53" fmla="*/ 477 h 841"/>
              <a:gd name="T54" fmla="*/ 529 w 940"/>
              <a:gd name="T55" fmla="*/ 417 h 841"/>
              <a:gd name="T56" fmla="*/ 498 w 940"/>
              <a:gd name="T57" fmla="*/ 446 h 841"/>
              <a:gd name="T58" fmla="*/ 470 w 940"/>
              <a:gd name="T59" fmla="*/ 417 h 841"/>
              <a:gd name="T60" fmla="*/ 440 w 940"/>
              <a:gd name="T61" fmla="*/ 476 h 841"/>
              <a:gd name="T62" fmla="*/ 411 w 940"/>
              <a:gd name="T63" fmla="*/ 417 h 841"/>
              <a:gd name="T64" fmla="*/ 381 w 940"/>
              <a:gd name="T65" fmla="*/ 447 h 841"/>
              <a:gd name="T66" fmla="*/ 357 w 940"/>
              <a:gd name="T67" fmla="*/ 417 h 841"/>
              <a:gd name="T68" fmla="*/ 646 w 940"/>
              <a:gd name="T69" fmla="*/ 622 h 841"/>
              <a:gd name="T70" fmla="*/ 558 w 940"/>
              <a:gd name="T71" fmla="*/ 477 h 841"/>
              <a:gd name="T72" fmla="*/ 808 w 940"/>
              <a:gd name="T73" fmla="*/ 593 h 841"/>
              <a:gd name="T74" fmla="*/ 928 w 940"/>
              <a:gd name="T75" fmla="*/ 792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0" h="841">
                <a:moveTo>
                  <a:pt x="267" y="222"/>
                </a:moveTo>
                <a:cubicBezTo>
                  <a:pt x="63" y="612"/>
                  <a:pt x="63" y="612"/>
                  <a:pt x="63" y="612"/>
                </a:cubicBezTo>
                <a:cubicBezTo>
                  <a:pt x="195" y="662"/>
                  <a:pt x="195" y="662"/>
                  <a:pt x="195" y="662"/>
                </a:cubicBezTo>
                <a:cubicBezTo>
                  <a:pt x="398" y="281"/>
                  <a:pt x="398" y="281"/>
                  <a:pt x="398" y="281"/>
                </a:cubicBezTo>
                <a:lnTo>
                  <a:pt x="267" y="222"/>
                </a:lnTo>
                <a:close/>
                <a:moveTo>
                  <a:pt x="60" y="796"/>
                </a:moveTo>
                <a:cubicBezTo>
                  <a:pt x="104" y="763"/>
                  <a:pt x="104" y="763"/>
                  <a:pt x="104" y="763"/>
                </a:cubicBezTo>
                <a:cubicBezTo>
                  <a:pt x="60" y="742"/>
                  <a:pt x="60" y="742"/>
                  <a:pt x="60" y="742"/>
                </a:cubicBezTo>
                <a:lnTo>
                  <a:pt x="60" y="796"/>
                </a:lnTo>
                <a:close/>
                <a:moveTo>
                  <a:pt x="61" y="712"/>
                </a:moveTo>
                <a:cubicBezTo>
                  <a:pt x="127" y="741"/>
                  <a:pt x="127" y="741"/>
                  <a:pt x="127" y="741"/>
                </a:cubicBezTo>
                <a:cubicBezTo>
                  <a:pt x="180" y="685"/>
                  <a:pt x="180" y="685"/>
                  <a:pt x="180" y="685"/>
                </a:cubicBezTo>
                <a:cubicBezTo>
                  <a:pt x="59" y="639"/>
                  <a:pt x="59" y="639"/>
                  <a:pt x="59" y="639"/>
                </a:cubicBezTo>
                <a:lnTo>
                  <a:pt x="61" y="712"/>
                </a:lnTo>
                <a:close/>
                <a:moveTo>
                  <a:pt x="438" y="190"/>
                </a:moveTo>
                <a:cubicBezTo>
                  <a:pt x="438" y="190"/>
                  <a:pt x="452" y="168"/>
                  <a:pt x="424" y="154"/>
                </a:cubicBezTo>
                <a:cubicBezTo>
                  <a:pt x="355" y="118"/>
                  <a:pt x="355" y="118"/>
                  <a:pt x="355" y="118"/>
                </a:cubicBezTo>
                <a:cubicBezTo>
                  <a:pt x="355" y="118"/>
                  <a:pt x="327" y="99"/>
                  <a:pt x="313" y="128"/>
                </a:cubicBezTo>
                <a:cubicBezTo>
                  <a:pt x="285" y="188"/>
                  <a:pt x="285" y="188"/>
                  <a:pt x="285" y="188"/>
                </a:cubicBezTo>
                <a:cubicBezTo>
                  <a:pt x="407" y="253"/>
                  <a:pt x="407" y="253"/>
                  <a:pt x="407" y="253"/>
                </a:cubicBezTo>
                <a:lnTo>
                  <a:pt x="438" y="190"/>
                </a:lnTo>
                <a:close/>
                <a:moveTo>
                  <a:pt x="88" y="447"/>
                </a:moveTo>
                <a:cubicBezTo>
                  <a:pt x="88" y="418"/>
                  <a:pt x="88" y="418"/>
                  <a:pt x="88" y="418"/>
                </a:cubicBezTo>
                <a:cubicBezTo>
                  <a:pt x="59" y="418"/>
                  <a:pt x="59" y="418"/>
                  <a:pt x="59" y="418"/>
                </a:cubicBezTo>
                <a:cubicBezTo>
                  <a:pt x="59" y="447"/>
                  <a:pt x="59" y="447"/>
                  <a:pt x="59" y="447"/>
                </a:cubicBezTo>
                <a:cubicBezTo>
                  <a:pt x="29" y="447"/>
                  <a:pt x="29" y="447"/>
                  <a:pt x="29" y="447"/>
                </a:cubicBezTo>
                <a:cubicBezTo>
                  <a:pt x="31" y="418"/>
                  <a:pt x="31" y="418"/>
                  <a:pt x="31" y="418"/>
                </a:cubicBezTo>
                <a:cubicBezTo>
                  <a:pt x="0" y="418"/>
                  <a:pt x="0" y="418"/>
                  <a:pt x="0" y="418"/>
                </a:cubicBezTo>
                <a:cubicBezTo>
                  <a:pt x="0" y="446"/>
                  <a:pt x="0" y="446"/>
                  <a:pt x="0" y="446"/>
                </a:cubicBezTo>
                <a:cubicBezTo>
                  <a:pt x="1" y="566"/>
                  <a:pt x="1" y="566"/>
                  <a:pt x="1" y="566"/>
                </a:cubicBezTo>
                <a:cubicBezTo>
                  <a:pt x="1" y="593"/>
                  <a:pt x="14" y="607"/>
                  <a:pt x="28" y="615"/>
                </a:cubicBezTo>
                <a:cubicBezTo>
                  <a:pt x="118" y="447"/>
                  <a:pt x="118" y="447"/>
                  <a:pt x="118" y="447"/>
                </a:cubicBezTo>
                <a:lnTo>
                  <a:pt x="88" y="447"/>
                </a:lnTo>
                <a:close/>
                <a:moveTo>
                  <a:pt x="911" y="417"/>
                </a:moveTo>
                <a:cubicBezTo>
                  <a:pt x="883" y="417"/>
                  <a:pt x="883" y="417"/>
                  <a:pt x="883" y="417"/>
                </a:cubicBezTo>
                <a:cubicBezTo>
                  <a:pt x="885" y="447"/>
                  <a:pt x="885" y="447"/>
                  <a:pt x="885" y="447"/>
                </a:cubicBezTo>
                <a:cubicBezTo>
                  <a:pt x="853" y="446"/>
                  <a:pt x="853" y="446"/>
                  <a:pt x="853" y="446"/>
                </a:cubicBezTo>
                <a:cubicBezTo>
                  <a:pt x="853" y="417"/>
                  <a:pt x="853" y="417"/>
                  <a:pt x="853" y="417"/>
                </a:cubicBezTo>
                <a:cubicBezTo>
                  <a:pt x="824" y="418"/>
                  <a:pt x="824" y="418"/>
                  <a:pt x="824" y="418"/>
                </a:cubicBezTo>
                <a:cubicBezTo>
                  <a:pt x="825" y="446"/>
                  <a:pt x="825" y="446"/>
                  <a:pt x="825" y="446"/>
                </a:cubicBezTo>
                <a:cubicBezTo>
                  <a:pt x="775" y="447"/>
                  <a:pt x="775" y="447"/>
                  <a:pt x="775" y="447"/>
                </a:cubicBezTo>
                <a:cubicBezTo>
                  <a:pt x="839" y="565"/>
                  <a:pt x="839" y="565"/>
                  <a:pt x="839" y="565"/>
                </a:cubicBezTo>
                <a:cubicBezTo>
                  <a:pt x="839" y="565"/>
                  <a:pt x="902" y="589"/>
                  <a:pt x="901" y="621"/>
                </a:cubicBezTo>
                <a:cubicBezTo>
                  <a:pt x="901" y="621"/>
                  <a:pt x="940" y="625"/>
                  <a:pt x="940" y="594"/>
                </a:cubicBezTo>
                <a:cubicBezTo>
                  <a:pt x="940" y="444"/>
                  <a:pt x="940" y="444"/>
                  <a:pt x="940" y="444"/>
                </a:cubicBezTo>
                <a:cubicBezTo>
                  <a:pt x="940" y="428"/>
                  <a:pt x="927" y="417"/>
                  <a:pt x="911" y="417"/>
                </a:cubicBezTo>
                <a:close/>
                <a:moveTo>
                  <a:pt x="535" y="114"/>
                </a:moveTo>
                <a:cubicBezTo>
                  <a:pt x="459" y="0"/>
                  <a:pt x="444" y="7"/>
                  <a:pt x="444" y="7"/>
                </a:cubicBezTo>
                <a:cubicBezTo>
                  <a:pt x="435" y="6"/>
                  <a:pt x="450" y="96"/>
                  <a:pt x="472" y="147"/>
                </a:cubicBezTo>
                <a:cubicBezTo>
                  <a:pt x="472" y="147"/>
                  <a:pt x="603" y="437"/>
                  <a:pt x="647" y="529"/>
                </a:cubicBezTo>
                <a:cubicBezTo>
                  <a:pt x="691" y="628"/>
                  <a:pt x="691" y="628"/>
                  <a:pt x="691" y="628"/>
                </a:cubicBezTo>
                <a:cubicBezTo>
                  <a:pt x="798" y="564"/>
                  <a:pt x="798" y="564"/>
                  <a:pt x="798" y="564"/>
                </a:cubicBezTo>
                <a:lnTo>
                  <a:pt x="535" y="114"/>
                </a:lnTo>
                <a:close/>
                <a:moveTo>
                  <a:pt x="558" y="477"/>
                </a:moveTo>
                <a:cubicBezTo>
                  <a:pt x="558" y="417"/>
                  <a:pt x="558" y="417"/>
                  <a:pt x="558" y="417"/>
                </a:cubicBezTo>
                <a:cubicBezTo>
                  <a:pt x="529" y="417"/>
                  <a:pt x="529" y="417"/>
                  <a:pt x="529" y="417"/>
                </a:cubicBezTo>
                <a:cubicBezTo>
                  <a:pt x="529" y="446"/>
                  <a:pt x="529" y="446"/>
                  <a:pt x="529" y="446"/>
                </a:cubicBezTo>
                <a:cubicBezTo>
                  <a:pt x="498" y="446"/>
                  <a:pt x="498" y="446"/>
                  <a:pt x="498" y="446"/>
                </a:cubicBezTo>
                <a:cubicBezTo>
                  <a:pt x="498" y="417"/>
                  <a:pt x="498" y="417"/>
                  <a:pt x="498" y="417"/>
                </a:cubicBezTo>
                <a:cubicBezTo>
                  <a:pt x="470" y="417"/>
                  <a:pt x="470" y="417"/>
                  <a:pt x="470" y="417"/>
                </a:cubicBezTo>
                <a:cubicBezTo>
                  <a:pt x="470" y="476"/>
                  <a:pt x="470" y="476"/>
                  <a:pt x="470" y="476"/>
                </a:cubicBezTo>
                <a:cubicBezTo>
                  <a:pt x="440" y="476"/>
                  <a:pt x="440" y="476"/>
                  <a:pt x="440" y="476"/>
                </a:cubicBezTo>
                <a:cubicBezTo>
                  <a:pt x="440" y="417"/>
                  <a:pt x="440" y="417"/>
                  <a:pt x="440" y="417"/>
                </a:cubicBezTo>
                <a:cubicBezTo>
                  <a:pt x="411" y="417"/>
                  <a:pt x="411" y="417"/>
                  <a:pt x="411" y="417"/>
                </a:cubicBezTo>
                <a:cubicBezTo>
                  <a:pt x="411" y="447"/>
                  <a:pt x="411" y="447"/>
                  <a:pt x="411" y="447"/>
                </a:cubicBezTo>
                <a:cubicBezTo>
                  <a:pt x="381" y="447"/>
                  <a:pt x="381" y="447"/>
                  <a:pt x="381" y="447"/>
                </a:cubicBezTo>
                <a:cubicBezTo>
                  <a:pt x="381" y="417"/>
                  <a:pt x="381" y="417"/>
                  <a:pt x="381" y="417"/>
                </a:cubicBezTo>
                <a:cubicBezTo>
                  <a:pt x="357" y="417"/>
                  <a:pt x="357" y="417"/>
                  <a:pt x="357" y="417"/>
                </a:cubicBezTo>
                <a:cubicBezTo>
                  <a:pt x="263" y="622"/>
                  <a:pt x="263" y="622"/>
                  <a:pt x="263" y="622"/>
                </a:cubicBezTo>
                <a:cubicBezTo>
                  <a:pt x="646" y="622"/>
                  <a:pt x="646" y="622"/>
                  <a:pt x="646" y="622"/>
                </a:cubicBezTo>
                <a:cubicBezTo>
                  <a:pt x="586" y="477"/>
                  <a:pt x="586" y="477"/>
                  <a:pt x="586" y="477"/>
                </a:cubicBezTo>
                <a:lnTo>
                  <a:pt x="558" y="477"/>
                </a:lnTo>
                <a:close/>
                <a:moveTo>
                  <a:pt x="878" y="698"/>
                </a:moveTo>
                <a:cubicBezTo>
                  <a:pt x="898" y="619"/>
                  <a:pt x="808" y="593"/>
                  <a:pt x="808" y="593"/>
                </a:cubicBezTo>
                <a:cubicBezTo>
                  <a:pt x="711" y="651"/>
                  <a:pt x="711" y="651"/>
                  <a:pt x="711" y="651"/>
                </a:cubicBezTo>
                <a:cubicBezTo>
                  <a:pt x="743" y="841"/>
                  <a:pt x="928" y="792"/>
                  <a:pt x="928" y="792"/>
                </a:cubicBezTo>
                <a:cubicBezTo>
                  <a:pt x="928" y="792"/>
                  <a:pt x="858" y="778"/>
                  <a:pt x="878" y="698"/>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5" name="Freeform 143"/>
          <p:cNvSpPr>
            <a:spLocks noEditPoints="1"/>
          </p:cNvSpPr>
          <p:nvPr/>
        </p:nvSpPr>
        <p:spPr bwMode="auto">
          <a:xfrm>
            <a:off x="7784792" y="1487606"/>
            <a:ext cx="357583" cy="329396"/>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sp>
        <p:nvSpPr>
          <p:cNvPr id="46" name="Freeform 92"/>
          <p:cNvSpPr>
            <a:spLocks noEditPoints="1"/>
          </p:cNvSpPr>
          <p:nvPr/>
        </p:nvSpPr>
        <p:spPr bwMode="auto">
          <a:xfrm>
            <a:off x="7794986" y="2510708"/>
            <a:ext cx="337195" cy="343513"/>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grpSp>
        <p:nvGrpSpPr>
          <p:cNvPr id="47" name="组合 46"/>
          <p:cNvGrpSpPr/>
          <p:nvPr/>
        </p:nvGrpSpPr>
        <p:grpSpPr>
          <a:xfrm>
            <a:off x="7805054" y="3535924"/>
            <a:ext cx="316807" cy="296457"/>
            <a:chOff x="6661150" y="233363"/>
            <a:chExt cx="320675" cy="300038"/>
          </a:xfrm>
          <a:solidFill>
            <a:schemeClr val="bg1"/>
          </a:solidFill>
        </p:grpSpPr>
        <p:sp>
          <p:nvSpPr>
            <p:cNvPr id="48"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49"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0"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1"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600">
                <a:latin typeface="+mn-ea"/>
              </a:endParaRPr>
            </a:p>
          </p:txBody>
        </p:sp>
      </p:grpSp>
      <p:sp>
        <p:nvSpPr>
          <p:cNvPr id="52" name="Freeform 140"/>
          <p:cNvSpPr>
            <a:spLocks noEditPoints="1"/>
          </p:cNvSpPr>
          <p:nvPr/>
        </p:nvSpPr>
        <p:spPr bwMode="auto">
          <a:xfrm>
            <a:off x="7780583" y="4580341"/>
            <a:ext cx="351597" cy="351643"/>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grpSp>
        <p:nvGrpSpPr>
          <p:cNvPr id="53" name="组合 52"/>
          <p:cNvGrpSpPr/>
          <p:nvPr/>
        </p:nvGrpSpPr>
        <p:grpSpPr>
          <a:xfrm>
            <a:off x="7805055" y="5645159"/>
            <a:ext cx="310533" cy="302731"/>
            <a:chOff x="8175625" y="987426"/>
            <a:chExt cx="314325" cy="306388"/>
          </a:xfrm>
          <a:solidFill>
            <a:schemeClr val="bg1"/>
          </a:solidFill>
        </p:grpSpPr>
        <p:sp>
          <p:nvSpPr>
            <p:cNvPr id="54"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5"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8"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79"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80"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p:cTn id="7" dur="500" fill="hold"/>
                                        <p:tgtEl>
                                          <p:spTgt spid="141"/>
                                        </p:tgtEl>
                                        <p:attrNameLst>
                                          <p:attrName>ppt_w</p:attrName>
                                        </p:attrNameLst>
                                      </p:cBhvr>
                                      <p:tavLst>
                                        <p:tav tm="0">
                                          <p:val>
                                            <p:fltVal val="0"/>
                                          </p:val>
                                        </p:tav>
                                        <p:tav tm="100000">
                                          <p:val>
                                            <p:strVal val="#ppt_w"/>
                                          </p:val>
                                        </p:tav>
                                      </p:tavLst>
                                    </p:anim>
                                    <p:anim calcmode="lin" valueType="num">
                                      <p:cBhvr>
                                        <p:cTn id="8" dur="500" fill="hold"/>
                                        <p:tgtEl>
                                          <p:spTgt spid="1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accel="50000" decel="50000" fill="hold" grpId="0" nodeType="afterEffect">
                                  <p:stCondLst>
                                    <p:cond delay="0"/>
                                  </p:stCondLst>
                                  <p:childTnLst>
                                    <p:set>
                                      <p:cBhvr>
                                        <p:cTn id="20" dur="1" fill="hold">
                                          <p:stCondLst>
                                            <p:cond delay="0"/>
                                          </p:stCondLst>
                                        </p:cTn>
                                        <p:tgtEl>
                                          <p:spTgt spid="87"/>
                                        </p:tgtEl>
                                        <p:attrNameLst>
                                          <p:attrName>style.visibility</p:attrName>
                                        </p:attrNameLst>
                                      </p:cBhvr>
                                      <p:to>
                                        <p:strVal val="visible"/>
                                      </p:to>
                                    </p:set>
                                    <p:anim calcmode="lin" valueType="num">
                                      <p:cBhvr additive="base">
                                        <p:cTn id="21" dur="500" fill="hold"/>
                                        <p:tgtEl>
                                          <p:spTgt spid="87"/>
                                        </p:tgtEl>
                                        <p:attrNameLst>
                                          <p:attrName>ppt_x</p:attrName>
                                        </p:attrNameLst>
                                      </p:cBhvr>
                                      <p:tavLst>
                                        <p:tav tm="0">
                                          <p:val>
                                            <p:strVal val="0-#ppt_w/2"/>
                                          </p:val>
                                        </p:tav>
                                        <p:tav tm="100000">
                                          <p:val>
                                            <p:strVal val="#ppt_x"/>
                                          </p:val>
                                        </p:tav>
                                      </p:tavLst>
                                    </p:anim>
                                    <p:anim calcmode="lin" valueType="num">
                                      <p:cBhvr additive="base">
                                        <p:cTn id="22" dur="500" fill="hold"/>
                                        <p:tgtEl>
                                          <p:spTgt spid="8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83"/>
                                        </p:tgtEl>
                                        <p:attrNameLst>
                                          <p:attrName>style.visibility</p:attrName>
                                        </p:attrNameLst>
                                      </p:cBhvr>
                                      <p:to>
                                        <p:strVal val="visible"/>
                                      </p:to>
                                    </p:set>
                                    <p:anim calcmode="lin" valueType="num">
                                      <p:cBhvr>
                                        <p:cTn id="26" dur="500" fill="hold"/>
                                        <p:tgtEl>
                                          <p:spTgt spid="83"/>
                                        </p:tgtEl>
                                        <p:attrNameLst>
                                          <p:attrName>ppt_w</p:attrName>
                                        </p:attrNameLst>
                                      </p:cBhvr>
                                      <p:tavLst>
                                        <p:tav tm="0">
                                          <p:val>
                                            <p:fltVal val="0"/>
                                          </p:val>
                                        </p:tav>
                                        <p:tav tm="100000">
                                          <p:val>
                                            <p:strVal val="#ppt_w"/>
                                          </p:val>
                                        </p:tav>
                                      </p:tavLst>
                                    </p:anim>
                                    <p:anim calcmode="lin" valueType="num">
                                      <p:cBhvr>
                                        <p:cTn id="27" dur="500" fill="hold"/>
                                        <p:tgtEl>
                                          <p:spTgt spid="83"/>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accel="50000" decel="50000"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additive="base">
                                        <p:cTn id="31" dur="500" fill="hold"/>
                                        <p:tgtEl>
                                          <p:spTgt spid="84"/>
                                        </p:tgtEl>
                                        <p:attrNameLst>
                                          <p:attrName>ppt_x</p:attrName>
                                        </p:attrNameLst>
                                      </p:cBhvr>
                                      <p:tavLst>
                                        <p:tav tm="0">
                                          <p:val>
                                            <p:strVal val="0-#ppt_w/2"/>
                                          </p:val>
                                        </p:tav>
                                        <p:tav tm="100000">
                                          <p:val>
                                            <p:strVal val="#ppt_x"/>
                                          </p:val>
                                        </p:tav>
                                      </p:tavLst>
                                    </p:anim>
                                    <p:anim calcmode="lin" valueType="num">
                                      <p:cBhvr additive="base">
                                        <p:cTn id="32" dur="500" fill="hold"/>
                                        <p:tgtEl>
                                          <p:spTgt spid="8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accel="50000" decel="50000" fill="hold" grpId="0" nodeType="after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additive="base">
                                        <p:cTn id="36" dur="500" fill="hold"/>
                                        <p:tgtEl>
                                          <p:spTgt spid="85"/>
                                        </p:tgtEl>
                                        <p:attrNameLst>
                                          <p:attrName>ppt_x</p:attrName>
                                        </p:attrNameLst>
                                      </p:cBhvr>
                                      <p:tavLst>
                                        <p:tav tm="0">
                                          <p:val>
                                            <p:strVal val="0-#ppt_w/2"/>
                                          </p:val>
                                        </p:tav>
                                        <p:tav tm="100000">
                                          <p:val>
                                            <p:strVal val="#ppt_x"/>
                                          </p:val>
                                        </p:tav>
                                      </p:tavLst>
                                    </p:anim>
                                    <p:anim calcmode="lin" valueType="num">
                                      <p:cBhvr additive="base">
                                        <p:cTn id="37" dur="500" fill="hold"/>
                                        <p:tgtEl>
                                          <p:spTgt spid="85"/>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18" presetClass="entr" presetSubtype="12" fill="hold"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strips(downLeft)">
                                      <p:cBhvr>
                                        <p:cTn id="41" dur="500"/>
                                        <p:tgtEl>
                                          <p:spTgt spid="138"/>
                                        </p:tgtEl>
                                      </p:cBhvr>
                                    </p:animEffect>
                                  </p:childTnLst>
                                </p:cTn>
                              </p:par>
                            </p:childTnLst>
                          </p:cTn>
                        </p:par>
                        <p:par>
                          <p:cTn id="42" fill="hold">
                            <p:stCondLst>
                              <p:cond delay="4000"/>
                            </p:stCondLst>
                            <p:childTnLst>
                              <p:par>
                                <p:cTn id="43" presetID="18" presetClass="entr" presetSubtype="12"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strips(downLeft)">
                                      <p:cBhvr>
                                        <p:cTn id="45" dur="500"/>
                                        <p:tgtEl>
                                          <p:spTgt spid="38"/>
                                        </p:tgtEl>
                                      </p:cBhvr>
                                    </p:animEffect>
                                  </p:childTnLst>
                                </p:cTn>
                              </p:par>
                            </p:childTnLst>
                          </p:cTn>
                        </p:par>
                        <p:par>
                          <p:cTn id="46" fill="hold">
                            <p:stCondLst>
                              <p:cond delay="4500"/>
                            </p:stCondLst>
                            <p:childTnLst>
                              <p:par>
                                <p:cTn id="47" presetID="18" presetClass="entr" presetSubtype="12" fill="hold"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strips(downLeft)">
                                      <p:cBhvr>
                                        <p:cTn id="49" dur="500"/>
                                        <p:tgtEl>
                                          <p:spTgt spid="57"/>
                                        </p:tgtEl>
                                      </p:cBhvr>
                                    </p:animEffect>
                                  </p:childTnLst>
                                </p:cTn>
                              </p:par>
                            </p:childTnLst>
                          </p:cTn>
                        </p:par>
                        <p:par>
                          <p:cTn id="50" fill="hold">
                            <p:stCondLst>
                              <p:cond delay="5000"/>
                            </p:stCondLst>
                            <p:childTnLst>
                              <p:par>
                                <p:cTn id="51" presetID="18" presetClass="entr" presetSubtype="12"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strips(downLeft)">
                                      <p:cBhvr>
                                        <p:cTn id="53" dur="500"/>
                                        <p:tgtEl>
                                          <p:spTgt spid="56"/>
                                        </p:tgtEl>
                                      </p:cBhvr>
                                    </p:animEffect>
                                  </p:childTnLst>
                                </p:cTn>
                              </p:par>
                            </p:childTnLst>
                          </p:cTn>
                        </p:par>
                        <p:par>
                          <p:cTn id="54" fill="hold">
                            <p:stCondLst>
                              <p:cond delay="5500"/>
                            </p:stCondLst>
                            <p:childTnLst>
                              <p:par>
                                <p:cTn id="55" presetID="18" presetClass="entr" presetSubtype="12" fill="hold" nodeType="afterEffect">
                                  <p:stCondLst>
                                    <p:cond delay="0"/>
                                  </p:stCondLst>
                                  <p:childTnLst>
                                    <p:set>
                                      <p:cBhvr>
                                        <p:cTn id="56" dur="1" fill="hold">
                                          <p:stCondLst>
                                            <p:cond delay="0"/>
                                          </p:stCondLst>
                                        </p:cTn>
                                        <p:tgtEl>
                                          <p:spTgt spid="140"/>
                                        </p:tgtEl>
                                        <p:attrNameLst>
                                          <p:attrName>style.visibility</p:attrName>
                                        </p:attrNameLst>
                                      </p:cBhvr>
                                      <p:to>
                                        <p:strVal val="visible"/>
                                      </p:to>
                                    </p:set>
                                    <p:animEffect transition="in" filter="strips(downLeft)">
                                      <p:cBhvr>
                                        <p:cTn id="57" dur="500"/>
                                        <p:tgtEl>
                                          <p:spTgt spid="140"/>
                                        </p:tgtEl>
                                      </p:cBhvr>
                                    </p:animEffect>
                                  </p:childTnLst>
                                </p:cTn>
                              </p:par>
                            </p:childTnLst>
                          </p:cTn>
                        </p:par>
                        <p:par>
                          <p:cTn id="58" fill="hold">
                            <p:stCondLst>
                              <p:cond delay="6000"/>
                            </p:stCondLst>
                            <p:childTnLst>
                              <p:par>
                                <p:cTn id="59" presetID="12" presetClass="entr" presetSubtype="2"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slide(fromRight)">
                                      <p:cBhvr>
                                        <p:cTn id="61" dur="500"/>
                                        <p:tgtEl>
                                          <p:spTgt spid="59"/>
                                        </p:tgtEl>
                                      </p:cBhvr>
                                    </p:animEffect>
                                  </p:childTnLst>
                                </p:cTn>
                              </p:par>
                            </p:childTnLst>
                          </p:cTn>
                        </p:par>
                        <p:par>
                          <p:cTn id="62" fill="hold">
                            <p:stCondLst>
                              <p:cond delay="6500"/>
                            </p:stCondLst>
                            <p:childTnLst>
                              <p:par>
                                <p:cTn id="63" presetID="12" presetClass="entr" presetSubtype="2" fill="hold" nodeType="after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slide(fromRight)">
                                      <p:cBhvr>
                                        <p:cTn id="65" dur="500"/>
                                        <p:tgtEl>
                                          <p:spTgt spid="64"/>
                                        </p:tgtEl>
                                      </p:cBhvr>
                                    </p:animEffect>
                                  </p:childTnLst>
                                </p:cTn>
                              </p:par>
                            </p:childTnLst>
                          </p:cTn>
                        </p:par>
                        <p:par>
                          <p:cTn id="66" fill="hold">
                            <p:stCondLst>
                              <p:cond delay="7000"/>
                            </p:stCondLst>
                            <p:childTnLst>
                              <p:par>
                                <p:cTn id="67" presetID="12" presetClass="entr" presetSubtype="2" fill="hold" nodeType="after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slide(fromRight)">
                                      <p:cBhvr>
                                        <p:cTn id="69" dur="500"/>
                                        <p:tgtEl>
                                          <p:spTgt spid="69"/>
                                        </p:tgtEl>
                                      </p:cBhvr>
                                    </p:animEffect>
                                  </p:childTnLst>
                                </p:cTn>
                              </p:par>
                            </p:childTnLst>
                          </p:cTn>
                        </p:par>
                        <p:par>
                          <p:cTn id="70" fill="hold">
                            <p:stCondLst>
                              <p:cond delay="7500"/>
                            </p:stCondLst>
                            <p:childTnLst>
                              <p:par>
                                <p:cTn id="71" presetID="12" presetClass="entr" presetSubtype="2" fill="hold" nodeType="afterEffect">
                                  <p:stCondLst>
                                    <p:cond delay="0"/>
                                  </p:stCondLst>
                                  <p:childTnLst>
                                    <p:set>
                                      <p:cBhvr>
                                        <p:cTn id="72" dur="1" fill="hold">
                                          <p:stCondLst>
                                            <p:cond delay="0"/>
                                          </p:stCondLst>
                                        </p:cTn>
                                        <p:tgtEl>
                                          <p:spTgt spid="75"/>
                                        </p:tgtEl>
                                        <p:attrNameLst>
                                          <p:attrName>style.visibility</p:attrName>
                                        </p:attrNameLst>
                                      </p:cBhvr>
                                      <p:to>
                                        <p:strVal val="visible"/>
                                      </p:to>
                                    </p:set>
                                    <p:animEffect transition="in" filter="slide(fromRight)">
                                      <p:cBhvr>
                                        <p:cTn id="73" dur="500"/>
                                        <p:tgtEl>
                                          <p:spTgt spid="75"/>
                                        </p:tgtEl>
                                      </p:cBhvr>
                                    </p:animEffect>
                                  </p:childTnLst>
                                </p:cTn>
                              </p:par>
                            </p:childTnLst>
                          </p:cTn>
                        </p:par>
                        <p:par>
                          <p:cTn id="74" fill="hold">
                            <p:stCondLst>
                              <p:cond delay="8000"/>
                            </p:stCondLst>
                            <p:childTnLst>
                              <p:par>
                                <p:cTn id="75" presetID="12" presetClass="entr" presetSubtype="2" fill="hold" nodeType="after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slide(fromRight)">
                                      <p:cBhvr>
                                        <p:cTn id="7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75"/>
          <p:cNvGrpSpPr/>
          <p:nvPr/>
        </p:nvGrpSpPr>
        <p:grpSpPr>
          <a:xfrm>
            <a:off x="719253" y="4226871"/>
            <a:ext cx="2596630" cy="942961"/>
            <a:chOff x="5603652" y="1638228"/>
            <a:chExt cx="1947726" cy="707221"/>
          </a:xfrm>
        </p:grpSpPr>
        <p:sp>
          <p:nvSpPr>
            <p:cNvPr id="64" name="Text Placeholder 3"/>
            <p:cNvSpPr txBox="1"/>
            <p:nvPr/>
          </p:nvSpPr>
          <p:spPr>
            <a:xfrm>
              <a:off x="6878029" y="163822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1"/>
                  </a:solidFill>
                  <a:latin typeface="+mn-ea"/>
                </a:rPr>
                <a:t>添加副标题</a:t>
              </a:r>
              <a:endParaRPr lang="en-US" dirty="0">
                <a:solidFill>
                  <a:schemeClr val="accent1"/>
                </a:solidFill>
                <a:latin typeface="+mn-ea"/>
              </a:endParaRPr>
            </a:p>
          </p:txBody>
        </p:sp>
        <p:sp>
          <p:nvSpPr>
            <p:cNvPr id="65"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66" name="Group 72"/>
          <p:cNvGrpSpPr/>
          <p:nvPr/>
        </p:nvGrpSpPr>
        <p:grpSpPr>
          <a:xfrm>
            <a:off x="719253" y="2135227"/>
            <a:ext cx="2596630" cy="915868"/>
            <a:chOff x="5603652" y="1658548"/>
            <a:chExt cx="1947726" cy="686901"/>
          </a:xfrm>
        </p:grpSpPr>
        <p:sp>
          <p:nvSpPr>
            <p:cNvPr id="67" name="Text Placeholder 3"/>
            <p:cNvSpPr txBox="1"/>
            <p:nvPr/>
          </p:nvSpPr>
          <p:spPr>
            <a:xfrm>
              <a:off x="6878029" y="165854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5"/>
                  </a:solidFill>
                  <a:latin typeface="+mn-ea"/>
                </a:rPr>
                <a:t>添加副标题</a:t>
              </a:r>
              <a:endParaRPr lang="en-US" dirty="0">
                <a:solidFill>
                  <a:schemeClr val="accent5"/>
                </a:solidFill>
                <a:latin typeface="+mn-ea"/>
              </a:endParaRPr>
            </a:p>
          </p:txBody>
        </p:sp>
        <p:sp>
          <p:nvSpPr>
            <p:cNvPr id="68"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80" name="Group 66"/>
          <p:cNvGrpSpPr/>
          <p:nvPr/>
        </p:nvGrpSpPr>
        <p:grpSpPr>
          <a:xfrm>
            <a:off x="8874530" y="2192922"/>
            <a:ext cx="2596630" cy="911661"/>
            <a:chOff x="5603652" y="1661703"/>
            <a:chExt cx="1947726" cy="683746"/>
          </a:xfrm>
        </p:grpSpPr>
        <p:sp>
          <p:nvSpPr>
            <p:cNvPr id="81" name="Text Placeholder 3"/>
            <p:cNvSpPr txBox="1"/>
            <p:nvPr/>
          </p:nvSpPr>
          <p:spPr>
            <a:xfrm>
              <a:off x="5603652" y="1661703"/>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accent3"/>
                  </a:solidFill>
                  <a:latin typeface="+mn-ea"/>
                </a:rPr>
                <a:t>添加副标题</a:t>
              </a:r>
              <a:endParaRPr lang="en-US" dirty="0">
                <a:solidFill>
                  <a:schemeClr val="accent3"/>
                </a:solidFill>
                <a:latin typeface="+mn-ea"/>
              </a:endParaRPr>
            </a:p>
          </p:txBody>
        </p:sp>
        <p:sp>
          <p:nvSpPr>
            <p:cNvPr id="82"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87" name="Group 69"/>
          <p:cNvGrpSpPr/>
          <p:nvPr/>
        </p:nvGrpSpPr>
        <p:grpSpPr>
          <a:xfrm>
            <a:off x="8874530" y="4243031"/>
            <a:ext cx="2596630" cy="913253"/>
            <a:chOff x="5603652" y="1660509"/>
            <a:chExt cx="1947726" cy="684940"/>
          </a:xfrm>
        </p:grpSpPr>
        <p:sp>
          <p:nvSpPr>
            <p:cNvPr id="88" name="Text Placeholder 3"/>
            <p:cNvSpPr txBox="1"/>
            <p:nvPr/>
          </p:nvSpPr>
          <p:spPr>
            <a:xfrm>
              <a:off x="5603652" y="1660509"/>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accent3"/>
                  </a:solidFill>
                  <a:latin typeface="+mn-ea"/>
                </a:rPr>
                <a:t>添加副标题</a:t>
              </a:r>
              <a:endParaRPr lang="en-US" dirty="0">
                <a:solidFill>
                  <a:schemeClr val="accent3"/>
                </a:solidFill>
                <a:latin typeface="+mn-ea"/>
              </a:endParaRPr>
            </a:p>
          </p:txBody>
        </p:sp>
        <p:sp>
          <p:nvSpPr>
            <p:cNvPr id="89"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43" name="Hexagon 42"/>
          <p:cNvSpPr/>
          <p:nvPr/>
        </p:nvSpPr>
        <p:spPr>
          <a:xfrm>
            <a:off x="4900210" y="2682097"/>
            <a:ext cx="2380779" cy="2052663"/>
          </a:xfrm>
          <a:prstGeom prst="hexag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6400" dirty="0">
              <a:latin typeface="+mn-ea"/>
            </a:endParaRPr>
          </a:p>
        </p:txBody>
      </p:sp>
      <p:sp>
        <p:nvSpPr>
          <p:cNvPr id="44" name="Hexagon 43"/>
          <p:cNvSpPr/>
          <p:nvPr/>
        </p:nvSpPr>
        <p:spPr>
          <a:xfrm>
            <a:off x="5301101" y="1079610"/>
            <a:ext cx="1578994" cy="1361379"/>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52" name="Hexagon 51"/>
          <p:cNvSpPr/>
          <p:nvPr/>
        </p:nvSpPr>
        <p:spPr>
          <a:xfrm>
            <a:off x="3474813" y="2001407"/>
            <a:ext cx="1578994" cy="1361379"/>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8000" dirty="0">
              <a:latin typeface="+mn-ea"/>
            </a:endParaRPr>
          </a:p>
        </p:txBody>
      </p:sp>
      <p:sp>
        <p:nvSpPr>
          <p:cNvPr id="53" name="Hexagon 52"/>
          <p:cNvSpPr/>
          <p:nvPr/>
        </p:nvSpPr>
        <p:spPr>
          <a:xfrm>
            <a:off x="3474813" y="4054069"/>
            <a:ext cx="1578994" cy="136137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54" name="Hexagon 53"/>
          <p:cNvSpPr/>
          <p:nvPr/>
        </p:nvSpPr>
        <p:spPr>
          <a:xfrm>
            <a:off x="5301101" y="4986376"/>
            <a:ext cx="1578994" cy="136137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55" name="Hexagon 54"/>
          <p:cNvSpPr/>
          <p:nvPr/>
        </p:nvSpPr>
        <p:spPr>
          <a:xfrm>
            <a:off x="7127390" y="2001407"/>
            <a:ext cx="1578994" cy="136137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57" name="Hexagon 56"/>
          <p:cNvSpPr/>
          <p:nvPr/>
        </p:nvSpPr>
        <p:spPr>
          <a:xfrm>
            <a:off x="7127390" y="4054069"/>
            <a:ext cx="1578994" cy="1361379"/>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29" name="Freeform 143"/>
          <p:cNvSpPr>
            <a:spLocks noEditPoints="1"/>
          </p:cNvSpPr>
          <p:nvPr/>
        </p:nvSpPr>
        <p:spPr bwMode="auto">
          <a:xfrm>
            <a:off x="4025384" y="2420038"/>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0" name="Freeform 92"/>
          <p:cNvSpPr>
            <a:spLocks noEditPoints="1"/>
          </p:cNvSpPr>
          <p:nvPr/>
        </p:nvSpPr>
        <p:spPr bwMode="auto">
          <a:xfrm>
            <a:off x="4036798" y="4517991"/>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1" name="组合 30"/>
          <p:cNvGrpSpPr/>
          <p:nvPr/>
        </p:nvGrpSpPr>
        <p:grpSpPr>
          <a:xfrm>
            <a:off x="5881451" y="1515165"/>
            <a:ext cx="427511" cy="400051"/>
            <a:chOff x="6661150" y="233363"/>
            <a:chExt cx="320675" cy="300038"/>
          </a:xfrm>
          <a:solidFill>
            <a:schemeClr val="bg1"/>
          </a:solidFill>
        </p:grpSpPr>
        <p:sp>
          <p:nvSpPr>
            <p:cNvPr id="3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36" name="Freeform 140"/>
          <p:cNvSpPr>
            <a:spLocks noEditPoints="1"/>
          </p:cNvSpPr>
          <p:nvPr/>
        </p:nvSpPr>
        <p:spPr bwMode="auto">
          <a:xfrm>
            <a:off x="5806333" y="5389679"/>
            <a:ext cx="554700" cy="554772"/>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7" name="Freeform 190"/>
          <p:cNvSpPr>
            <a:spLocks noEditPoints="1"/>
          </p:cNvSpPr>
          <p:nvPr/>
        </p:nvSpPr>
        <p:spPr bwMode="auto">
          <a:xfrm>
            <a:off x="7756172" y="2473604"/>
            <a:ext cx="391533" cy="416984"/>
          </a:xfrm>
          <a:custGeom>
            <a:avLst/>
            <a:gdLst>
              <a:gd name="T0" fmla="*/ 124 w 128"/>
              <a:gd name="T1" fmla="*/ 126 h 136"/>
              <a:gd name="T2" fmla="*/ 120 w 128"/>
              <a:gd name="T3" fmla="*/ 0 h 136"/>
              <a:gd name="T4" fmla="*/ 97 w 128"/>
              <a:gd name="T5" fmla="*/ 0 h 136"/>
              <a:gd name="T6" fmla="*/ 95 w 128"/>
              <a:gd name="T7" fmla="*/ 62 h 136"/>
              <a:gd name="T8" fmla="*/ 86 w 128"/>
              <a:gd name="T9" fmla="*/ 51 h 136"/>
              <a:gd name="T10" fmla="*/ 68 w 128"/>
              <a:gd name="T11" fmla="*/ 61 h 136"/>
              <a:gd name="T12" fmla="*/ 59 w 128"/>
              <a:gd name="T13" fmla="*/ 51 h 136"/>
              <a:gd name="T14" fmla="*/ 41 w 128"/>
              <a:gd name="T15" fmla="*/ 61 h 136"/>
              <a:gd name="T16" fmla="*/ 32 w 128"/>
              <a:gd name="T17" fmla="*/ 51 h 136"/>
              <a:gd name="T18" fmla="*/ 7 w 128"/>
              <a:gd name="T19" fmla="*/ 65 h 136"/>
              <a:gd name="T20" fmla="*/ 7 w 128"/>
              <a:gd name="T21" fmla="*/ 65 h 136"/>
              <a:gd name="T22" fmla="*/ 7 w 128"/>
              <a:gd name="T23" fmla="*/ 126 h 136"/>
              <a:gd name="T24" fmla="*/ 0 w 128"/>
              <a:gd name="T25" fmla="*/ 126 h 136"/>
              <a:gd name="T26" fmla="*/ 0 w 128"/>
              <a:gd name="T27" fmla="*/ 136 h 136"/>
              <a:gd name="T28" fmla="*/ 128 w 128"/>
              <a:gd name="T29" fmla="*/ 136 h 136"/>
              <a:gd name="T30" fmla="*/ 128 w 128"/>
              <a:gd name="T31" fmla="*/ 126 h 136"/>
              <a:gd name="T32" fmla="*/ 124 w 128"/>
              <a:gd name="T33" fmla="*/ 126 h 136"/>
              <a:gd name="T34" fmla="*/ 43 w 128"/>
              <a:gd name="T35" fmla="*/ 89 h 136"/>
              <a:gd name="T36" fmla="*/ 16 w 128"/>
              <a:gd name="T37" fmla="*/ 89 h 136"/>
              <a:gd name="T38" fmla="*/ 16 w 128"/>
              <a:gd name="T39" fmla="*/ 78 h 136"/>
              <a:gd name="T40" fmla="*/ 43 w 128"/>
              <a:gd name="T41" fmla="*/ 78 h 136"/>
              <a:gd name="T42" fmla="*/ 43 w 128"/>
              <a:gd name="T43" fmla="*/ 89 h 136"/>
              <a:gd name="T44" fmla="*/ 78 w 128"/>
              <a:gd name="T45" fmla="*/ 89 h 136"/>
              <a:gd name="T46" fmla="*/ 51 w 128"/>
              <a:gd name="T47" fmla="*/ 89 h 136"/>
              <a:gd name="T48" fmla="*/ 51 w 128"/>
              <a:gd name="T49" fmla="*/ 78 h 136"/>
              <a:gd name="T50" fmla="*/ 78 w 128"/>
              <a:gd name="T51" fmla="*/ 78 h 136"/>
              <a:gd name="T52" fmla="*/ 78 w 128"/>
              <a:gd name="T53" fmla="*/ 89 h 136"/>
              <a:gd name="T54" fmla="*/ 112 w 128"/>
              <a:gd name="T55" fmla="*/ 89 h 136"/>
              <a:gd name="T56" fmla="*/ 85 w 128"/>
              <a:gd name="T57" fmla="*/ 89 h 136"/>
              <a:gd name="T58" fmla="*/ 85 w 128"/>
              <a:gd name="T59" fmla="*/ 78 h 136"/>
              <a:gd name="T60" fmla="*/ 112 w 128"/>
              <a:gd name="T61" fmla="*/ 78 h 136"/>
              <a:gd name="T62" fmla="*/ 112 w 128"/>
              <a:gd name="T63" fmla="*/ 8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36">
                <a:moveTo>
                  <a:pt x="124" y="126"/>
                </a:moveTo>
                <a:cubicBezTo>
                  <a:pt x="123" y="84"/>
                  <a:pt x="122" y="42"/>
                  <a:pt x="120" y="0"/>
                </a:cubicBezTo>
                <a:cubicBezTo>
                  <a:pt x="113" y="2"/>
                  <a:pt x="105" y="2"/>
                  <a:pt x="97" y="0"/>
                </a:cubicBezTo>
                <a:cubicBezTo>
                  <a:pt x="96" y="20"/>
                  <a:pt x="96" y="41"/>
                  <a:pt x="95" y="62"/>
                </a:cubicBezTo>
                <a:cubicBezTo>
                  <a:pt x="86" y="51"/>
                  <a:pt x="86" y="51"/>
                  <a:pt x="86" y="51"/>
                </a:cubicBezTo>
                <a:cubicBezTo>
                  <a:pt x="68" y="61"/>
                  <a:pt x="68" y="61"/>
                  <a:pt x="68" y="61"/>
                </a:cubicBezTo>
                <a:cubicBezTo>
                  <a:pt x="59" y="51"/>
                  <a:pt x="59" y="51"/>
                  <a:pt x="59" y="51"/>
                </a:cubicBezTo>
                <a:cubicBezTo>
                  <a:pt x="41" y="61"/>
                  <a:pt x="41" y="61"/>
                  <a:pt x="41" y="61"/>
                </a:cubicBezTo>
                <a:cubicBezTo>
                  <a:pt x="32" y="51"/>
                  <a:pt x="32" y="51"/>
                  <a:pt x="32" y="51"/>
                </a:cubicBezTo>
                <a:cubicBezTo>
                  <a:pt x="7" y="65"/>
                  <a:pt x="7" y="65"/>
                  <a:pt x="7" y="65"/>
                </a:cubicBezTo>
                <a:cubicBezTo>
                  <a:pt x="7" y="65"/>
                  <a:pt x="7" y="65"/>
                  <a:pt x="7" y="65"/>
                </a:cubicBezTo>
                <a:cubicBezTo>
                  <a:pt x="7" y="126"/>
                  <a:pt x="7" y="126"/>
                  <a:pt x="7" y="126"/>
                </a:cubicBezTo>
                <a:cubicBezTo>
                  <a:pt x="0" y="126"/>
                  <a:pt x="0" y="126"/>
                  <a:pt x="0" y="126"/>
                </a:cubicBezTo>
                <a:cubicBezTo>
                  <a:pt x="0" y="136"/>
                  <a:pt x="0" y="136"/>
                  <a:pt x="0" y="136"/>
                </a:cubicBezTo>
                <a:cubicBezTo>
                  <a:pt x="128" y="136"/>
                  <a:pt x="128" y="136"/>
                  <a:pt x="128" y="136"/>
                </a:cubicBezTo>
                <a:cubicBezTo>
                  <a:pt x="128" y="126"/>
                  <a:pt x="128" y="126"/>
                  <a:pt x="128" y="126"/>
                </a:cubicBezTo>
                <a:lnTo>
                  <a:pt x="124" y="126"/>
                </a:lnTo>
                <a:close/>
                <a:moveTo>
                  <a:pt x="43" y="89"/>
                </a:moveTo>
                <a:cubicBezTo>
                  <a:pt x="16" y="89"/>
                  <a:pt x="16" y="89"/>
                  <a:pt x="16" y="89"/>
                </a:cubicBezTo>
                <a:cubicBezTo>
                  <a:pt x="16" y="78"/>
                  <a:pt x="16" y="78"/>
                  <a:pt x="16" y="78"/>
                </a:cubicBezTo>
                <a:cubicBezTo>
                  <a:pt x="43" y="78"/>
                  <a:pt x="43" y="78"/>
                  <a:pt x="43" y="78"/>
                </a:cubicBezTo>
                <a:lnTo>
                  <a:pt x="43" y="89"/>
                </a:lnTo>
                <a:close/>
                <a:moveTo>
                  <a:pt x="78" y="89"/>
                </a:moveTo>
                <a:cubicBezTo>
                  <a:pt x="51" y="89"/>
                  <a:pt x="51" y="89"/>
                  <a:pt x="51" y="89"/>
                </a:cubicBezTo>
                <a:cubicBezTo>
                  <a:pt x="51" y="78"/>
                  <a:pt x="51" y="78"/>
                  <a:pt x="51" y="78"/>
                </a:cubicBezTo>
                <a:cubicBezTo>
                  <a:pt x="78" y="78"/>
                  <a:pt x="78" y="78"/>
                  <a:pt x="78" y="78"/>
                </a:cubicBezTo>
                <a:lnTo>
                  <a:pt x="78" y="89"/>
                </a:lnTo>
                <a:close/>
                <a:moveTo>
                  <a:pt x="112" y="89"/>
                </a:moveTo>
                <a:cubicBezTo>
                  <a:pt x="85" y="89"/>
                  <a:pt x="85" y="89"/>
                  <a:pt x="85" y="89"/>
                </a:cubicBezTo>
                <a:cubicBezTo>
                  <a:pt x="85" y="78"/>
                  <a:pt x="85" y="78"/>
                  <a:pt x="85" y="78"/>
                </a:cubicBezTo>
                <a:cubicBezTo>
                  <a:pt x="112" y="78"/>
                  <a:pt x="112" y="78"/>
                  <a:pt x="112" y="78"/>
                </a:cubicBezTo>
                <a:lnTo>
                  <a:pt x="112" y="89"/>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8" name="组合 37"/>
          <p:cNvGrpSpPr/>
          <p:nvPr/>
        </p:nvGrpSpPr>
        <p:grpSpPr>
          <a:xfrm>
            <a:off x="7707364" y="4528575"/>
            <a:ext cx="419045" cy="408517"/>
            <a:chOff x="8175625" y="987426"/>
            <a:chExt cx="314325" cy="306388"/>
          </a:xfrm>
          <a:solidFill>
            <a:schemeClr val="bg1"/>
          </a:solidFill>
        </p:grpSpPr>
        <p:sp>
          <p:nvSpPr>
            <p:cNvPr id="39"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0"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1"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2"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5"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46" name="Freeform 47"/>
          <p:cNvSpPr>
            <a:spLocks noEditPoints="1"/>
          </p:cNvSpPr>
          <p:nvPr/>
        </p:nvSpPr>
        <p:spPr bwMode="auto">
          <a:xfrm>
            <a:off x="5504661" y="3097797"/>
            <a:ext cx="1196354" cy="1072344"/>
          </a:xfrm>
          <a:custGeom>
            <a:avLst/>
            <a:gdLst>
              <a:gd name="T0" fmla="*/ 63 w 940"/>
              <a:gd name="T1" fmla="*/ 612 h 841"/>
              <a:gd name="T2" fmla="*/ 398 w 940"/>
              <a:gd name="T3" fmla="*/ 281 h 841"/>
              <a:gd name="T4" fmla="*/ 60 w 940"/>
              <a:gd name="T5" fmla="*/ 796 h 841"/>
              <a:gd name="T6" fmla="*/ 60 w 940"/>
              <a:gd name="T7" fmla="*/ 742 h 841"/>
              <a:gd name="T8" fmla="*/ 61 w 940"/>
              <a:gd name="T9" fmla="*/ 712 h 841"/>
              <a:gd name="T10" fmla="*/ 180 w 940"/>
              <a:gd name="T11" fmla="*/ 685 h 841"/>
              <a:gd name="T12" fmla="*/ 61 w 940"/>
              <a:gd name="T13" fmla="*/ 712 h 841"/>
              <a:gd name="T14" fmla="*/ 424 w 940"/>
              <a:gd name="T15" fmla="*/ 154 h 841"/>
              <a:gd name="T16" fmla="*/ 313 w 940"/>
              <a:gd name="T17" fmla="*/ 128 h 841"/>
              <a:gd name="T18" fmla="*/ 407 w 940"/>
              <a:gd name="T19" fmla="*/ 253 h 841"/>
              <a:gd name="T20" fmla="*/ 88 w 940"/>
              <a:gd name="T21" fmla="*/ 447 h 841"/>
              <a:gd name="T22" fmla="*/ 59 w 940"/>
              <a:gd name="T23" fmla="*/ 418 h 841"/>
              <a:gd name="T24" fmla="*/ 29 w 940"/>
              <a:gd name="T25" fmla="*/ 447 h 841"/>
              <a:gd name="T26" fmla="*/ 0 w 940"/>
              <a:gd name="T27" fmla="*/ 418 h 841"/>
              <a:gd name="T28" fmla="*/ 1 w 940"/>
              <a:gd name="T29" fmla="*/ 566 h 841"/>
              <a:gd name="T30" fmla="*/ 118 w 940"/>
              <a:gd name="T31" fmla="*/ 447 h 841"/>
              <a:gd name="T32" fmla="*/ 911 w 940"/>
              <a:gd name="T33" fmla="*/ 417 h 841"/>
              <a:gd name="T34" fmla="*/ 885 w 940"/>
              <a:gd name="T35" fmla="*/ 447 h 841"/>
              <a:gd name="T36" fmla="*/ 853 w 940"/>
              <a:gd name="T37" fmla="*/ 417 h 841"/>
              <a:gd name="T38" fmla="*/ 825 w 940"/>
              <a:gd name="T39" fmla="*/ 446 h 841"/>
              <a:gd name="T40" fmla="*/ 839 w 940"/>
              <a:gd name="T41" fmla="*/ 565 h 841"/>
              <a:gd name="T42" fmla="*/ 940 w 940"/>
              <a:gd name="T43" fmla="*/ 594 h 841"/>
              <a:gd name="T44" fmla="*/ 911 w 940"/>
              <a:gd name="T45" fmla="*/ 417 h 841"/>
              <a:gd name="T46" fmla="*/ 444 w 940"/>
              <a:gd name="T47" fmla="*/ 7 h 841"/>
              <a:gd name="T48" fmla="*/ 647 w 940"/>
              <a:gd name="T49" fmla="*/ 529 h 841"/>
              <a:gd name="T50" fmla="*/ 798 w 940"/>
              <a:gd name="T51" fmla="*/ 564 h 841"/>
              <a:gd name="T52" fmla="*/ 558 w 940"/>
              <a:gd name="T53" fmla="*/ 477 h 841"/>
              <a:gd name="T54" fmla="*/ 529 w 940"/>
              <a:gd name="T55" fmla="*/ 417 h 841"/>
              <a:gd name="T56" fmla="*/ 498 w 940"/>
              <a:gd name="T57" fmla="*/ 446 h 841"/>
              <a:gd name="T58" fmla="*/ 470 w 940"/>
              <a:gd name="T59" fmla="*/ 417 h 841"/>
              <a:gd name="T60" fmla="*/ 440 w 940"/>
              <a:gd name="T61" fmla="*/ 476 h 841"/>
              <a:gd name="T62" fmla="*/ 411 w 940"/>
              <a:gd name="T63" fmla="*/ 417 h 841"/>
              <a:gd name="T64" fmla="*/ 381 w 940"/>
              <a:gd name="T65" fmla="*/ 447 h 841"/>
              <a:gd name="T66" fmla="*/ 357 w 940"/>
              <a:gd name="T67" fmla="*/ 417 h 841"/>
              <a:gd name="T68" fmla="*/ 646 w 940"/>
              <a:gd name="T69" fmla="*/ 622 h 841"/>
              <a:gd name="T70" fmla="*/ 558 w 940"/>
              <a:gd name="T71" fmla="*/ 477 h 841"/>
              <a:gd name="T72" fmla="*/ 808 w 940"/>
              <a:gd name="T73" fmla="*/ 593 h 841"/>
              <a:gd name="T74" fmla="*/ 928 w 940"/>
              <a:gd name="T75" fmla="*/ 792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0" h="841">
                <a:moveTo>
                  <a:pt x="267" y="222"/>
                </a:moveTo>
                <a:cubicBezTo>
                  <a:pt x="63" y="612"/>
                  <a:pt x="63" y="612"/>
                  <a:pt x="63" y="612"/>
                </a:cubicBezTo>
                <a:cubicBezTo>
                  <a:pt x="195" y="662"/>
                  <a:pt x="195" y="662"/>
                  <a:pt x="195" y="662"/>
                </a:cubicBezTo>
                <a:cubicBezTo>
                  <a:pt x="398" y="281"/>
                  <a:pt x="398" y="281"/>
                  <a:pt x="398" y="281"/>
                </a:cubicBezTo>
                <a:lnTo>
                  <a:pt x="267" y="222"/>
                </a:lnTo>
                <a:close/>
                <a:moveTo>
                  <a:pt x="60" y="796"/>
                </a:moveTo>
                <a:cubicBezTo>
                  <a:pt x="104" y="763"/>
                  <a:pt x="104" y="763"/>
                  <a:pt x="104" y="763"/>
                </a:cubicBezTo>
                <a:cubicBezTo>
                  <a:pt x="60" y="742"/>
                  <a:pt x="60" y="742"/>
                  <a:pt x="60" y="742"/>
                </a:cubicBezTo>
                <a:lnTo>
                  <a:pt x="60" y="796"/>
                </a:lnTo>
                <a:close/>
                <a:moveTo>
                  <a:pt x="61" y="712"/>
                </a:moveTo>
                <a:cubicBezTo>
                  <a:pt x="127" y="741"/>
                  <a:pt x="127" y="741"/>
                  <a:pt x="127" y="741"/>
                </a:cubicBezTo>
                <a:cubicBezTo>
                  <a:pt x="180" y="685"/>
                  <a:pt x="180" y="685"/>
                  <a:pt x="180" y="685"/>
                </a:cubicBezTo>
                <a:cubicBezTo>
                  <a:pt x="59" y="639"/>
                  <a:pt x="59" y="639"/>
                  <a:pt x="59" y="639"/>
                </a:cubicBezTo>
                <a:lnTo>
                  <a:pt x="61" y="712"/>
                </a:lnTo>
                <a:close/>
                <a:moveTo>
                  <a:pt x="438" y="190"/>
                </a:moveTo>
                <a:cubicBezTo>
                  <a:pt x="438" y="190"/>
                  <a:pt x="452" y="168"/>
                  <a:pt x="424" y="154"/>
                </a:cubicBezTo>
                <a:cubicBezTo>
                  <a:pt x="355" y="118"/>
                  <a:pt x="355" y="118"/>
                  <a:pt x="355" y="118"/>
                </a:cubicBezTo>
                <a:cubicBezTo>
                  <a:pt x="355" y="118"/>
                  <a:pt x="327" y="99"/>
                  <a:pt x="313" y="128"/>
                </a:cubicBezTo>
                <a:cubicBezTo>
                  <a:pt x="285" y="188"/>
                  <a:pt x="285" y="188"/>
                  <a:pt x="285" y="188"/>
                </a:cubicBezTo>
                <a:cubicBezTo>
                  <a:pt x="407" y="253"/>
                  <a:pt x="407" y="253"/>
                  <a:pt x="407" y="253"/>
                </a:cubicBezTo>
                <a:lnTo>
                  <a:pt x="438" y="190"/>
                </a:lnTo>
                <a:close/>
                <a:moveTo>
                  <a:pt x="88" y="447"/>
                </a:moveTo>
                <a:cubicBezTo>
                  <a:pt x="88" y="418"/>
                  <a:pt x="88" y="418"/>
                  <a:pt x="88" y="418"/>
                </a:cubicBezTo>
                <a:cubicBezTo>
                  <a:pt x="59" y="418"/>
                  <a:pt x="59" y="418"/>
                  <a:pt x="59" y="418"/>
                </a:cubicBezTo>
                <a:cubicBezTo>
                  <a:pt x="59" y="447"/>
                  <a:pt x="59" y="447"/>
                  <a:pt x="59" y="447"/>
                </a:cubicBezTo>
                <a:cubicBezTo>
                  <a:pt x="29" y="447"/>
                  <a:pt x="29" y="447"/>
                  <a:pt x="29" y="447"/>
                </a:cubicBezTo>
                <a:cubicBezTo>
                  <a:pt x="31" y="418"/>
                  <a:pt x="31" y="418"/>
                  <a:pt x="31" y="418"/>
                </a:cubicBezTo>
                <a:cubicBezTo>
                  <a:pt x="0" y="418"/>
                  <a:pt x="0" y="418"/>
                  <a:pt x="0" y="418"/>
                </a:cubicBezTo>
                <a:cubicBezTo>
                  <a:pt x="0" y="446"/>
                  <a:pt x="0" y="446"/>
                  <a:pt x="0" y="446"/>
                </a:cubicBezTo>
                <a:cubicBezTo>
                  <a:pt x="1" y="566"/>
                  <a:pt x="1" y="566"/>
                  <a:pt x="1" y="566"/>
                </a:cubicBezTo>
                <a:cubicBezTo>
                  <a:pt x="1" y="593"/>
                  <a:pt x="14" y="607"/>
                  <a:pt x="28" y="615"/>
                </a:cubicBezTo>
                <a:cubicBezTo>
                  <a:pt x="118" y="447"/>
                  <a:pt x="118" y="447"/>
                  <a:pt x="118" y="447"/>
                </a:cubicBezTo>
                <a:lnTo>
                  <a:pt x="88" y="447"/>
                </a:lnTo>
                <a:close/>
                <a:moveTo>
                  <a:pt x="911" y="417"/>
                </a:moveTo>
                <a:cubicBezTo>
                  <a:pt x="883" y="417"/>
                  <a:pt x="883" y="417"/>
                  <a:pt x="883" y="417"/>
                </a:cubicBezTo>
                <a:cubicBezTo>
                  <a:pt x="885" y="447"/>
                  <a:pt x="885" y="447"/>
                  <a:pt x="885" y="447"/>
                </a:cubicBezTo>
                <a:cubicBezTo>
                  <a:pt x="853" y="446"/>
                  <a:pt x="853" y="446"/>
                  <a:pt x="853" y="446"/>
                </a:cubicBezTo>
                <a:cubicBezTo>
                  <a:pt x="853" y="417"/>
                  <a:pt x="853" y="417"/>
                  <a:pt x="853" y="417"/>
                </a:cubicBezTo>
                <a:cubicBezTo>
                  <a:pt x="824" y="418"/>
                  <a:pt x="824" y="418"/>
                  <a:pt x="824" y="418"/>
                </a:cubicBezTo>
                <a:cubicBezTo>
                  <a:pt x="825" y="446"/>
                  <a:pt x="825" y="446"/>
                  <a:pt x="825" y="446"/>
                </a:cubicBezTo>
                <a:cubicBezTo>
                  <a:pt x="775" y="447"/>
                  <a:pt x="775" y="447"/>
                  <a:pt x="775" y="447"/>
                </a:cubicBezTo>
                <a:cubicBezTo>
                  <a:pt x="839" y="565"/>
                  <a:pt x="839" y="565"/>
                  <a:pt x="839" y="565"/>
                </a:cubicBezTo>
                <a:cubicBezTo>
                  <a:pt x="839" y="565"/>
                  <a:pt x="902" y="589"/>
                  <a:pt x="901" y="621"/>
                </a:cubicBezTo>
                <a:cubicBezTo>
                  <a:pt x="901" y="621"/>
                  <a:pt x="940" y="625"/>
                  <a:pt x="940" y="594"/>
                </a:cubicBezTo>
                <a:cubicBezTo>
                  <a:pt x="940" y="444"/>
                  <a:pt x="940" y="444"/>
                  <a:pt x="940" y="444"/>
                </a:cubicBezTo>
                <a:cubicBezTo>
                  <a:pt x="940" y="428"/>
                  <a:pt x="927" y="417"/>
                  <a:pt x="911" y="417"/>
                </a:cubicBezTo>
                <a:close/>
                <a:moveTo>
                  <a:pt x="535" y="114"/>
                </a:moveTo>
                <a:cubicBezTo>
                  <a:pt x="459" y="0"/>
                  <a:pt x="444" y="7"/>
                  <a:pt x="444" y="7"/>
                </a:cubicBezTo>
                <a:cubicBezTo>
                  <a:pt x="435" y="6"/>
                  <a:pt x="450" y="96"/>
                  <a:pt x="472" y="147"/>
                </a:cubicBezTo>
                <a:cubicBezTo>
                  <a:pt x="472" y="147"/>
                  <a:pt x="603" y="437"/>
                  <a:pt x="647" y="529"/>
                </a:cubicBezTo>
                <a:cubicBezTo>
                  <a:pt x="691" y="628"/>
                  <a:pt x="691" y="628"/>
                  <a:pt x="691" y="628"/>
                </a:cubicBezTo>
                <a:cubicBezTo>
                  <a:pt x="798" y="564"/>
                  <a:pt x="798" y="564"/>
                  <a:pt x="798" y="564"/>
                </a:cubicBezTo>
                <a:lnTo>
                  <a:pt x="535" y="114"/>
                </a:lnTo>
                <a:close/>
                <a:moveTo>
                  <a:pt x="558" y="477"/>
                </a:moveTo>
                <a:cubicBezTo>
                  <a:pt x="558" y="417"/>
                  <a:pt x="558" y="417"/>
                  <a:pt x="558" y="417"/>
                </a:cubicBezTo>
                <a:cubicBezTo>
                  <a:pt x="529" y="417"/>
                  <a:pt x="529" y="417"/>
                  <a:pt x="529" y="417"/>
                </a:cubicBezTo>
                <a:cubicBezTo>
                  <a:pt x="529" y="446"/>
                  <a:pt x="529" y="446"/>
                  <a:pt x="529" y="446"/>
                </a:cubicBezTo>
                <a:cubicBezTo>
                  <a:pt x="498" y="446"/>
                  <a:pt x="498" y="446"/>
                  <a:pt x="498" y="446"/>
                </a:cubicBezTo>
                <a:cubicBezTo>
                  <a:pt x="498" y="417"/>
                  <a:pt x="498" y="417"/>
                  <a:pt x="498" y="417"/>
                </a:cubicBezTo>
                <a:cubicBezTo>
                  <a:pt x="470" y="417"/>
                  <a:pt x="470" y="417"/>
                  <a:pt x="470" y="417"/>
                </a:cubicBezTo>
                <a:cubicBezTo>
                  <a:pt x="470" y="476"/>
                  <a:pt x="470" y="476"/>
                  <a:pt x="470" y="476"/>
                </a:cubicBezTo>
                <a:cubicBezTo>
                  <a:pt x="440" y="476"/>
                  <a:pt x="440" y="476"/>
                  <a:pt x="440" y="476"/>
                </a:cubicBezTo>
                <a:cubicBezTo>
                  <a:pt x="440" y="417"/>
                  <a:pt x="440" y="417"/>
                  <a:pt x="440" y="417"/>
                </a:cubicBezTo>
                <a:cubicBezTo>
                  <a:pt x="411" y="417"/>
                  <a:pt x="411" y="417"/>
                  <a:pt x="411" y="417"/>
                </a:cubicBezTo>
                <a:cubicBezTo>
                  <a:pt x="411" y="447"/>
                  <a:pt x="411" y="447"/>
                  <a:pt x="411" y="447"/>
                </a:cubicBezTo>
                <a:cubicBezTo>
                  <a:pt x="381" y="447"/>
                  <a:pt x="381" y="447"/>
                  <a:pt x="381" y="447"/>
                </a:cubicBezTo>
                <a:cubicBezTo>
                  <a:pt x="381" y="417"/>
                  <a:pt x="381" y="417"/>
                  <a:pt x="381" y="417"/>
                </a:cubicBezTo>
                <a:cubicBezTo>
                  <a:pt x="357" y="417"/>
                  <a:pt x="357" y="417"/>
                  <a:pt x="357" y="417"/>
                </a:cubicBezTo>
                <a:cubicBezTo>
                  <a:pt x="263" y="622"/>
                  <a:pt x="263" y="622"/>
                  <a:pt x="263" y="622"/>
                </a:cubicBezTo>
                <a:cubicBezTo>
                  <a:pt x="646" y="622"/>
                  <a:pt x="646" y="622"/>
                  <a:pt x="646" y="622"/>
                </a:cubicBezTo>
                <a:cubicBezTo>
                  <a:pt x="586" y="477"/>
                  <a:pt x="586" y="477"/>
                  <a:pt x="586" y="477"/>
                </a:cubicBezTo>
                <a:lnTo>
                  <a:pt x="558" y="477"/>
                </a:lnTo>
                <a:close/>
                <a:moveTo>
                  <a:pt x="878" y="698"/>
                </a:moveTo>
                <a:cubicBezTo>
                  <a:pt x="898" y="619"/>
                  <a:pt x="808" y="593"/>
                  <a:pt x="808" y="593"/>
                </a:cubicBezTo>
                <a:cubicBezTo>
                  <a:pt x="711" y="651"/>
                  <a:pt x="711" y="651"/>
                  <a:pt x="711" y="651"/>
                </a:cubicBezTo>
                <a:cubicBezTo>
                  <a:pt x="743" y="841"/>
                  <a:pt x="928" y="792"/>
                  <a:pt x="928" y="792"/>
                </a:cubicBezTo>
                <a:cubicBezTo>
                  <a:pt x="928" y="792"/>
                  <a:pt x="858" y="778"/>
                  <a:pt x="878" y="698"/>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 calcmode="lin" valueType="num">
                                      <p:cBhvr>
                                        <p:cTn id="9" dur="500" fill="hold"/>
                                        <p:tgtEl>
                                          <p:spTgt spid="43"/>
                                        </p:tgtEl>
                                        <p:attrNameLst>
                                          <p:attrName>style.rotation</p:attrName>
                                        </p:attrNameLst>
                                      </p:cBhvr>
                                      <p:tavLst>
                                        <p:tav tm="0">
                                          <p:val>
                                            <p:fltVal val="360"/>
                                          </p:val>
                                        </p:tav>
                                        <p:tav tm="100000">
                                          <p:val>
                                            <p:fltVal val="0"/>
                                          </p:val>
                                        </p:tav>
                                      </p:tavLst>
                                    </p:anim>
                                    <p:animEffect transition="in" filter="fade">
                                      <p:cBhvr>
                                        <p:cTn id="10" dur="500"/>
                                        <p:tgtEl>
                                          <p:spTgt spid="4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slide(fromBottom)">
                                      <p:cBhvr>
                                        <p:cTn id="14" dur="500"/>
                                        <p:tgtEl>
                                          <p:spTgt spid="44"/>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slide(fromBottom)">
                                      <p:cBhvr>
                                        <p:cTn id="18" dur="500"/>
                                        <p:tgtEl>
                                          <p:spTgt spid="52"/>
                                        </p:tgtEl>
                                      </p:cBhvr>
                                    </p:animEffect>
                                  </p:childTnLst>
                                </p:cTn>
                              </p:par>
                            </p:childTnLst>
                          </p:cTn>
                        </p:par>
                        <p:par>
                          <p:cTn id="19" fill="hold">
                            <p:stCondLst>
                              <p:cond delay="1500"/>
                            </p:stCondLst>
                            <p:childTnLst>
                              <p:par>
                                <p:cTn id="20" presetID="12" presetClass="entr" presetSubtype="2"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slide(fromRight)">
                                      <p:cBhvr>
                                        <p:cTn id="22" dur="500"/>
                                        <p:tgtEl>
                                          <p:spTgt spid="66"/>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slide(fromBottom)">
                                      <p:cBhvr>
                                        <p:cTn id="26" dur="500"/>
                                        <p:tgtEl>
                                          <p:spTgt spid="53"/>
                                        </p:tgtEl>
                                      </p:cBhvr>
                                    </p:animEffect>
                                  </p:childTnLst>
                                </p:cTn>
                              </p:par>
                            </p:childTnLst>
                          </p:cTn>
                        </p:par>
                        <p:par>
                          <p:cTn id="27" fill="hold">
                            <p:stCondLst>
                              <p:cond delay="2500"/>
                            </p:stCondLst>
                            <p:childTnLst>
                              <p:par>
                                <p:cTn id="28" presetID="12" presetClass="entr" presetSubtype="2"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slide(fromRight)">
                                      <p:cBhvr>
                                        <p:cTn id="30" dur="500"/>
                                        <p:tgtEl>
                                          <p:spTgt spid="62"/>
                                        </p:tgtEl>
                                      </p:cBhvr>
                                    </p:animEffect>
                                  </p:childTnLst>
                                </p:cTn>
                              </p:par>
                            </p:childTnLst>
                          </p:cTn>
                        </p:par>
                        <p:par>
                          <p:cTn id="31" fill="hold">
                            <p:stCondLst>
                              <p:cond delay="3000"/>
                            </p:stCondLst>
                            <p:childTnLst>
                              <p:par>
                                <p:cTn id="32" presetID="12" presetClass="entr" presetSubtype="1"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slide(fromTop)">
                                      <p:cBhvr>
                                        <p:cTn id="34" dur="500"/>
                                        <p:tgtEl>
                                          <p:spTgt spid="54"/>
                                        </p:tgtEl>
                                      </p:cBhvr>
                                    </p:animEffect>
                                  </p:childTnLst>
                                </p:cTn>
                              </p:par>
                            </p:childTnLst>
                          </p:cTn>
                        </p:par>
                        <p:par>
                          <p:cTn id="35" fill="hold">
                            <p:stCondLst>
                              <p:cond delay="3500"/>
                            </p:stCondLst>
                            <p:childTnLst>
                              <p:par>
                                <p:cTn id="36" presetID="12" presetClass="entr" presetSubtype="4"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slide(fromBottom)">
                                      <p:cBhvr>
                                        <p:cTn id="38" dur="500"/>
                                        <p:tgtEl>
                                          <p:spTgt spid="55"/>
                                        </p:tgtEl>
                                      </p:cBhvr>
                                    </p:animEffect>
                                  </p:childTnLst>
                                </p:cTn>
                              </p:par>
                            </p:childTnLst>
                          </p:cTn>
                        </p:par>
                        <p:par>
                          <p:cTn id="39" fill="hold">
                            <p:stCondLst>
                              <p:cond delay="4000"/>
                            </p:stCondLst>
                            <p:childTnLst>
                              <p:par>
                                <p:cTn id="40" presetID="12" presetClass="entr" presetSubtype="8" fill="hold" nodeType="after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slide(fromLeft)">
                                      <p:cBhvr>
                                        <p:cTn id="42" dur="500"/>
                                        <p:tgtEl>
                                          <p:spTgt spid="80"/>
                                        </p:tgtEl>
                                      </p:cBhvr>
                                    </p:animEffect>
                                  </p:childTnLst>
                                </p:cTn>
                              </p:par>
                            </p:childTnLst>
                          </p:cTn>
                        </p:par>
                        <p:par>
                          <p:cTn id="43" fill="hold">
                            <p:stCondLst>
                              <p:cond delay="4500"/>
                            </p:stCondLst>
                            <p:childTnLst>
                              <p:par>
                                <p:cTn id="44" presetID="12" presetClass="entr" presetSubtype="4" fill="hold" grpId="0" nodeType="after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slide(fromBottom)">
                                      <p:cBhvr>
                                        <p:cTn id="46" dur="500"/>
                                        <p:tgtEl>
                                          <p:spTgt spid="57"/>
                                        </p:tgtEl>
                                      </p:cBhvr>
                                    </p:animEffect>
                                  </p:childTnLst>
                                </p:cTn>
                              </p:par>
                            </p:childTnLst>
                          </p:cTn>
                        </p:par>
                        <p:par>
                          <p:cTn id="47" fill="hold">
                            <p:stCondLst>
                              <p:cond delay="5000"/>
                            </p:stCondLst>
                            <p:childTnLst>
                              <p:par>
                                <p:cTn id="48" presetID="12" presetClass="entr" presetSubtype="8" fill="hold"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slide(fromLeft)">
                                      <p:cBhvr>
                                        <p:cTn id="5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2" grpId="0" animBg="1"/>
      <p:bldP spid="53" grpId="0" animBg="1"/>
      <p:bldP spid="54" grpId="0" animBg="1"/>
      <p:bldP spid="55" grpId="0" animBg="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5"/>
          <p:cNvSpPr/>
          <p:nvPr/>
        </p:nvSpPr>
        <p:spPr>
          <a:xfrm>
            <a:off x="-97482" y="3789040"/>
            <a:ext cx="8280920"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矩形 6"/>
          <p:cNvSpPr/>
          <p:nvPr/>
        </p:nvSpPr>
        <p:spPr>
          <a:xfrm>
            <a:off x="622598" y="3950309"/>
            <a:ext cx="2917514" cy="615696"/>
          </a:xfrm>
          <a:prstGeom prst="rect">
            <a:avLst/>
          </a:prstGeom>
        </p:spPr>
        <p:txBody>
          <a:bodyPr wrap="none" lIns="121917" tIns="60958" rIns="121917" bIns="60958">
            <a:spAutoFit/>
          </a:bodyPr>
          <a:lstStyle/>
          <a:p>
            <a:r>
              <a:rPr lang="en-US" altLang="zh-CN" sz="3200" dirty="0">
                <a:solidFill>
                  <a:schemeClr val="bg1"/>
                </a:solidFill>
                <a:latin typeface="Impact" panose="020B0806030902050204" pitchFamily="34" charset="0"/>
              </a:rPr>
              <a:t>Company  Name</a:t>
            </a:r>
            <a:endParaRPr lang="en-US" altLang="zh-CN" sz="3200" dirty="0">
              <a:solidFill>
                <a:schemeClr val="bg1"/>
              </a:solidFill>
              <a:latin typeface="Impact" panose="020B0806030902050204" pitchFamily="34" charset="0"/>
            </a:endParaRPr>
          </a:p>
        </p:txBody>
      </p:sp>
      <p:sp>
        <p:nvSpPr>
          <p:cNvPr id="8" name="TextBox 7"/>
          <p:cNvSpPr txBox="1"/>
          <p:nvPr/>
        </p:nvSpPr>
        <p:spPr>
          <a:xfrm>
            <a:off x="622598" y="4382357"/>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感谢您的观看</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622598" y="5135444"/>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fltVal val="0.5"/>
                                          </p:val>
                                        </p:tav>
                                        <p:tav tm="100000">
                                          <p:val>
                                            <p:strVal val="#ppt_x"/>
                                          </p:val>
                                        </p:tav>
                                      </p:tavLst>
                                    </p:anim>
                                    <p:anim calcmode="lin" valueType="num">
                                      <p:cBhvr>
                                        <p:cTn id="20" dur="1000" fill="hold"/>
                                        <p:tgtEl>
                                          <p:spTgt spid="8"/>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6"/>
          <p:cNvGrpSpPr/>
          <p:nvPr/>
        </p:nvGrpSpPr>
        <p:grpSpPr>
          <a:xfrm>
            <a:off x="6719556" y="1915555"/>
            <a:ext cx="4532583" cy="939997"/>
            <a:chOff x="466617" y="210075"/>
            <a:chExt cx="3399880" cy="725775"/>
          </a:xfrm>
        </p:grpSpPr>
        <p:sp>
          <p:nvSpPr>
            <p:cNvPr id="7" name="TextBox 6"/>
            <p:cNvSpPr txBox="1"/>
            <p:nvPr/>
          </p:nvSpPr>
          <p:spPr>
            <a:xfrm>
              <a:off x="1244845" y="210075"/>
              <a:ext cx="913831" cy="225754"/>
            </a:xfrm>
            <a:prstGeom prst="rect">
              <a:avLst/>
            </a:prstGeom>
            <a:noFill/>
          </p:spPr>
          <p:txBody>
            <a:bodyPr wrap="none" lIns="0" tIns="0" rIns="0" bIns="0" rtlCol="0" anchor="ctr">
              <a:spAutoFit/>
            </a:bodyPr>
            <a:lstStyle/>
            <a:p>
              <a:r>
                <a:rPr lang="zh-CN" altLang="en-US" sz="1900" b="1" dirty="0">
                  <a:solidFill>
                    <a:schemeClr val="tx2"/>
                  </a:solidFill>
                  <a:latin typeface="+mn-ea"/>
                </a:rPr>
                <a:t>全球化业务</a:t>
              </a:r>
              <a:endParaRPr lang="en-US" sz="1900" b="1" dirty="0">
                <a:solidFill>
                  <a:schemeClr val="tx2"/>
                </a:solidFill>
                <a:latin typeface="+mn-ea"/>
              </a:endParaRPr>
            </a:p>
          </p:txBody>
        </p:sp>
        <p:sp>
          <p:nvSpPr>
            <p:cNvPr id="8" name="TextBox 7"/>
            <p:cNvSpPr txBox="1"/>
            <p:nvPr/>
          </p:nvSpPr>
          <p:spPr>
            <a:xfrm>
              <a:off x="1244845" y="429400"/>
              <a:ext cx="2621652" cy="344571"/>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sp>
          <p:nvSpPr>
            <p:cNvPr id="25" name="Oval 24"/>
            <p:cNvSpPr/>
            <p:nvPr/>
          </p:nvSpPr>
          <p:spPr>
            <a:xfrm>
              <a:off x="466617" y="212055"/>
              <a:ext cx="723797" cy="7237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700" b="1" dirty="0">
                <a:solidFill>
                  <a:schemeClr val="bg1"/>
                </a:solidFill>
                <a:latin typeface="+mn-ea"/>
              </a:endParaRPr>
            </a:p>
          </p:txBody>
        </p:sp>
      </p:grpSp>
      <p:grpSp>
        <p:nvGrpSpPr>
          <p:cNvPr id="5" name="Group 27"/>
          <p:cNvGrpSpPr/>
          <p:nvPr/>
        </p:nvGrpSpPr>
        <p:grpSpPr>
          <a:xfrm>
            <a:off x="6719556" y="3260371"/>
            <a:ext cx="4532583" cy="937436"/>
            <a:chOff x="466617" y="212055"/>
            <a:chExt cx="3399880" cy="723795"/>
          </a:xfrm>
        </p:grpSpPr>
        <p:sp>
          <p:nvSpPr>
            <p:cNvPr id="29" name="TextBox 28"/>
            <p:cNvSpPr txBox="1"/>
            <p:nvPr/>
          </p:nvSpPr>
          <p:spPr>
            <a:xfrm>
              <a:off x="1244845" y="220615"/>
              <a:ext cx="2448830" cy="225753"/>
            </a:xfrm>
            <a:prstGeom prst="rect">
              <a:avLst/>
            </a:prstGeom>
            <a:noFill/>
          </p:spPr>
          <p:txBody>
            <a:bodyPr wrap="square" lIns="0" tIns="0" rIns="0" bIns="0" rtlCol="0" anchor="ctr">
              <a:spAutoFit/>
            </a:bodyPr>
            <a:lstStyle/>
            <a:p>
              <a:r>
                <a:rPr lang="zh-CN" altLang="en-US" sz="1900" b="1" dirty="0">
                  <a:solidFill>
                    <a:schemeClr val="accent3"/>
                  </a:solidFill>
                  <a:latin typeface="+mn-ea"/>
                </a:rPr>
                <a:t>市场规划</a:t>
              </a:r>
              <a:endParaRPr lang="en-US" sz="1900" b="1" dirty="0">
                <a:solidFill>
                  <a:schemeClr val="accent3"/>
                </a:solidFill>
                <a:latin typeface="+mn-ea"/>
              </a:endParaRPr>
            </a:p>
          </p:txBody>
        </p:sp>
        <p:sp>
          <p:nvSpPr>
            <p:cNvPr id="30" name="TextBox 29"/>
            <p:cNvSpPr txBox="1"/>
            <p:nvPr/>
          </p:nvSpPr>
          <p:spPr>
            <a:xfrm>
              <a:off x="1244844" y="432352"/>
              <a:ext cx="2621653" cy="344570"/>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sp>
          <p:nvSpPr>
            <p:cNvPr id="31" name="Oval 30"/>
            <p:cNvSpPr/>
            <p:nvPr/>
          </p:nvSpPr>
          <p:spPr>
            <a:xfrm>
              <a:off x="466617" y="212055"/>
              <a:ext cx="723797" cy="7237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mn-ea"/>
              </a:endParaRPr>
            </a:p>
          </p:txBody>
        </p:sp>
      </p:grpSp>
      <p:grpSp>
        <p:nvGrpSpPr>
          <p:cNvPr id="9" name="Group 32"/>
          <p:cNvGrpSpPr/>
          <p:nvPr/>
        </p:nvGrpSpPr>
        <p:grpSpPr>
          <a:xfrm>
            <a:off x="6719556" y="4604534"/>
            <a:ext cx="4532583" cy="937436"/>
            <a:chOff x="466617" y="212055"/>
            <a:chExt cx="3399880" cy="723795"/>
          </a:xfrm>
        </p:grpSpPr>
        <p:sp>
          <p:nvSpPr>
            <p:cNvPr id="34" name="TextBox 33"/>
            <p:cNvSpPr txBox="1"/>
            <p:nvPr/>
          </p:nvSpPr>
          <p:spPr>
            <a:xfrm>
              <a:off x="1244845" y="220615"/>
              <a:ext cx="1096597" cy="225753"/>
            </a:xfrm>
            <a:prstGeom prst="rect">
              <a:avLst/>
            </a:prstGeom>
            <a:noFill/>
          </p:spPr>
          <p:txBody>
            <a:bodyPr wrap="none" lIns="0" tIns="0" rIns="0" bIns="0" rtlCol="0" anchor="ctr">
              <a:spAutoFit/>
            </a:bodyPr>
            <a:lstStyle/>
            <a:p>
              <a:r>
                <a:rPr lang="zh-CN" altLang="en-US" sz="1900" b="1" dirty="0">
                  <a:solidFill>
                    <a:schemeClr val="tx1">
                      <a:lumMod val="75000"/>
                      <a:lumOff val="25000"/>
                    </a:schemeClr>
                  </a:solidFill>
                  <a:latin typeface="+mn-ea"/>
                </a:rPr>
                <a:t>创意解决方案</a:t>
              </a:r>
              <a:endParaRPr lang="en-US" sz="1900" b="1" dirty="0">
                <a:solidFill>
                  <a:schemeClr val="tx1">
                    <a:lumMod val="75000"/>
                    <a:lumOff val="25000"/>
                  </a:schemeClr>
                </a:solidFill>
                <a:latin typeface="+mn-ea"/>
              </a:endParaRPr>
            </a:p>
          </p:txBody>
        </p:sp>
        <p:sp>
          <p:nvSpPr>
            <p:cNvPr id="35" name="TextBox 34"/>
            <p:cNvSpPr txBox="1"/>
            <p:nvPr/>
          </p:nvSpPr>
          <p:spPr>
            <a:xfrm>
              <a:off x="1244844" y="442157"/>
              <a:ext cx="2621653" cy="344570"/>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sp>
          <p:nvSpPr>
            <p:cNvPr id="36" name="Oval 35"/>
            <p:cNvSpPr/>
            <p:nvPr/>
          </p:nvSpPr>
          <p:spPr>
            <a:xfrm>
              <a:off x="466617" y="212055"/>
              <a:ext cx="723797" cy="7237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latin typeface="+mn-ea"/>
              </a:endParaRPr>
            </a:p>
          </p:txBody>
        </p:sp>
      </p:grpSp>
      <p:cxnSp>
        <p:nvCxnSpPr>
          <p:cNvPr id="33" name="Straight Connector 32"/>
          <p:cNvCxnSpPr/>
          <p:nvPr/>
        </p:nvCxnSpPr>
        <p:spPr>
          <a:xfrm flipV="1">
            <a:off x="6587697" y="1918119"/>
            <a:ext cx="0" cy="3661543"/>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1026451" y="1905065"/>
            <a:ext cx="5401322" cy="3676907"/>
            <a:chOff x="4322543" y="1428799"/>
            <a:chExt cx="4051519" cy="2757680"/>
          </a:xfrm>
        </p:grpSpPr>
        <p:sp>
          <p:nvSpPr>
            <p:cNvPr id="43" name="Snip Single Corner Rectangle 42"/>
            <p:cNvSpPr/>
            <p:nvPr/>
          </p:nvSpPr>
          <p:spPr>
            <a:xfrm>
              <a:off x="4322543" y="1438589"/>
              <a:ext cx="4051519" cy="2746157"/>
            </a:xfrm>
            <a:prstGeom prst="snip1Rect">
              <a:avLst/>
            </a:prstGeom>
            <a:blipFill>
              <a:blip r:embed="rId1"/>
              <a:srcRect/>
              <a:stretch>
                <a:fillRect l="-836" r="-836"/>
              </a:stretch>
            </a:bli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4" name="Right Triangle 43"/>
            <p:cNvSpPr/>
            <p:nvPr/>
          </p:nvSpPr>
          <p:spPr>
            <a:xfrm rot="10800000">
              <a:off x="8086026" y="1428799"/>
              <a:ext cx="288035" cy="28803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45" name="Group 36"/>
            <p:cNvGrpSpPr/>
            <p:nvPr/>
          </p:nvGrpSpPr>
          <p:grpSpPr>
            <a:xfrm>
              <a:off x="4322543" y="4138220"/>
              <a:ext cx="4051518" cy="48259"/>
              <a:chOff x="4322543" y="4131077"/>
              <a:chExt cx="4051518" cy="48259"/>
            </a:xfrm>
          </p:grpSpPr>
          <p:sp>
            <p:nvSpPr>
              <p:cNvPr id="46" name="Rectangle 45"/>
              <p:cNvSpPr/>
              <p:nvPr/>
            </p:nvSpPr>
            <p:spPr>
              <a:xfrm>
                <a:off x="4322543" y="4131077"/>
                <a:ext cx="1363279" cy="4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7" name="Rectangle 46"/>
              <p:cNvSpPr/>
              <p:nvPr/>
            </p:nvSpPr>
            <p:spPr>
              <a:xfrm>
                <a:off x="5685822" y="4131077"/>
                <a:ext cx="1363279" cy="4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8" name="Rectangle 47"/>
              <p:cNvSpPr/>
              <p:nvPr/>
            </p:nvSpPr>
            <p:spPr>
              <a:xfrm>
                <a:off x="7010782" y="4131077"/>
                <a:ext cx="1363279" cy="4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49" name="Snip Single Corner Rectangle 48"/>
          <p:cNvSpPr/>
          <p:nvPr/>
        </p:nvSpPr>
        <p:spPr>
          <a:xfrm flipH="1">
            <a:off x="2741404" y="4734759"/>
            <a:ext cx="3686368" cy="384047"/>
          </a:xfrm>
          <a:prstGeom prst="snip1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85335" rtlCol="0" anchor="ctr"/>
          <a:lstStyle/>
          <a:p>
            <a:pPr algn="ctr"/>
            <a:r>
              <a:rPr lang="zh-CN" altLang="en-US" sz="1900" b="1" dirty="0">
                <a:solidFill>
                  <a:schemeClr val="tx1">
                    <a:lumMod val="75000"/>
                    <a:lumOff val="25000"/>
                  </a:schemeClr>
                </a:solidFill>
                <a:latin typeface="+mn-ea"/>
              </a:rPr>
              <a:t>全球化业务</a:t>
            </a:r>
            <a:endParaRPr lang="en-US" sz="1900" b="1" dirty="0">
              <a:solidFill>
                <a:schemeClr val="tx1">
                  <a:lumMod val="75000"/>
                  <a:lumOff val="25000"/>
                </a:schemeClr>
              </a:solidFill>
              <a:latin typeface="+mn-ea"/>
            </a:endParaRPr>
          </a:p>
        </p:txBody>
      </p:sp>
      <p:sp>
        <p:nvSpPr>
          <p:cNvPr id="27" name="Freeform 139"/>
          <p:cNvSpPr/>
          <p:nvPr/>
        </p:nvSpPr>
        <p:spPr bwMode="auto">
          <a:xfrm>
            <a:off x="6947208" y="2225006"/>
            <a:ext cx="505818" cy="383117"/>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8" name="Freeform 144"/>
          <p:cNvSpPr/>
          <p:nvPr/>
        </p:nvSpPr>
        <p:spPr bwMode="auto">
          <a:xfrm>
            <a:off x="6998002" y="3499061"/>
            <a:ext cx="412697" cy="446617"/>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2" name="Freeform 149"/>
          <p:cNvSpPr/>
          <p:nvPr/>
        </p:nvSpPr>
        <p:spPr bwMode="auto">
          <a:xfrm>
            <a:off x="6998001" y="4877310"/>
            <a:ext cx="435977" cy="42756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slide(fromBottom)">
                                      <p:cBhvr>
                                        <p:cTn id="12" dur="500"/>
                                        <p:tgtEl>
                                          <p:spTgt spid="49"/>
                                        </p:tgtEl>
                                      </p:cBhvr>
                                    </p:animEffect>
                                  </p:childTnLst>
                                </p:cTn>
                              </p:par>
                            </p:childTnLst>
                          </p:cTn>
                        </p:par>
                        <p:par>
                          <p:cTn id="13" fill="hold">
                            <p:stCondLst>
                              <p:cond delay="1000"/>
                            </p:stCondLst>
                            <p:childTnLst>
                              <p:par>
                                <p:cTn id="14" presetID="18" presetClass="entr" presetSubtype="3"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strips(upRight)">
                                      <p:cBhvr>
                                        <p:cTn id="16" dur="500"/>
                                        <p:tgtEl>
                                          <p:spTgt spid="33"/>
                                        </p:tgtEl>
                                      </p:cBhvr>
                                    </p:animEffect>
                                  </p:childTnLst>
                                </p:cTn>
                              </p:par>
                            </p:childTnLst>
                          </p:cTn>
                        </p:par>
                        <p:par>
                          <p:cTn id="17" fill="hold">
                            <p:stCondLst>
                              <p:cond delay="1500"/>
                            </p:stCondLst>
                            <p:childTnLst>
                              <p:par>
                                <p:cTn id="18" presetID="2" presetClass="entr" presetSubtype="4" accel="50000" decel="5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accel="50000" decel="5000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accel="50000" decel="5000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74"/>
          <p:cNvGrpSpPr/>
          <p:nvPr/>
        </p:nvGrpSpPr>
        <p:grpSpPr>
          <a:xfrm>
            <a:off x="7138497" y="2289573"/>
            <a:ext cx="398296" cy="1144343"/>
            <a:chOff x="7148948" y="2531570"/>
            <a:chExt cx="398347" cy="1144342"/>
          </a:xfrm>
        </p:grpSpPr>
        <p:cxnSp>
          <p:nvCxnSpPr>
            <p:cNvPr id="76" name="直接连接符 75"/>
            <p:cNvCxnSpPr/>
            <p:nvPr/>
          </p:nvCxnSpPr>
          <p:spPr>
            <a:xfrm flipH="1">
              <a:off x="7354129" y="2913430"/>
              <a:ext cx="1" cy="762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7148948" y="2531570"/>
              <a:ext cx="398347" cy="432731"/>
              <a:chOff x="7148948" y="2531570"/>
              <a:chExt cx="398347" cy="432731"/>
            </a:xfrm>
          </p:grpSpPr>
          <p:sp>
            <p:nvSpPr>
              <p:cNvPr id="78" name="椭圆 77"/>
              <p:cNvSpPr/>
              <p:nvPr/>
            </p:nvSpPr>
            <p:spPr>
              <a:xfrm>
                <a:off x="7159500" y="2576506"/>
                <a:ext cx="387795" cy="3877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9" name="文本框 44"/>
              <p:cNvSpPr txBox="1"/>
              <p:nvPr/>
            </p:nvSpPr>
            <p:spPr>
              <a:xfrm>
                <a:off x="7148948" y="2531570"/>
                <a:ext cx="319359"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3</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grpSp>
        <p:nvGrpSpPr>
          <p:cNvPr id="80" name="组合 79"/>
          <p:cNvGrpSpPr/>
          <p:nvPr/>
        </p:nvGrpSpPr>
        <p:grpSpPr>
          <a:xfrm>
            <a:off x="4629849" y="4134120"/>
            <a:ext cx="395514" cy="1099653"/>
            <a:chOff x="4630439" y="3891279"/>
            <a:chExt cx="395564" cy="1099653"/>
          </a:xfrm>
        </p:grpSpPr>
        <p:cxnSp>
          <p:nvCxnSpPr>
            <p:cNvPr id="81" name="直接连接符 80"/>
            <p:cNvCxnSpPr/>
            <p:nvPr/>
          </p:nvCxnSpPr>
          <p:spPr>
            <a:xfrm flipV="1">
              <a:off x="4832837" y="3891279"/>
              <a:ext cx="0" cy="762730"/>
            </a:xfrm>
            <a:prstGeom prst="line">
              <a:avLst/>
            </a:prstGeom>
            <a:solidFill>
              <a:srgbClr val="375BA5"/>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4630439" y="4554429"/>
              <a:ext cx="395564" cy="436503"/>
              <a:chOff x="4630439" y="4554429"/>
              <a:chExt cx="395564" cy="436503"/>
            </a:xfrm>
          </p:grpSpPr>
          <p:sp>
            <p:nvSpPr>
              <p:cNvPr id="83" name="椭圆 82"/>
              <p:cNvSpPr/>
              <p:nvPr/>
            </p:nvSpPr>
            <p:spPr>
              <a:xfrm flipV="1">
                <a:off x="4638208" y="4603137"/>
                <a:ext cx="387795" cy="3877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4" name="文本框 43"/>
              <p:cNvSpPr txBox="1"/>
              <p:nvPr/>
            </p:nvSpPr>
            <p:spPr>
              <a:xfrm>
                <a:off x="4630439" y="4554429"/>
                <a:ext cx="319359"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2</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grpSp>
        <p:nvGrpSpPr>
          <p:cNvPr id="85" name="组合 84"/>
          <p:cNvGrpSpPr/>
          <p:nvPr/>
        </p:nvGrpSpPr>
        <p:grpSpPr>
          <a:xfrm>
            <a:off x="2097963" y="2264590"/>
            <a:ext cx="415293" cy="1169321"/>
            <a:chOff x="2098242" y="2506590"/>
            <a:chExt cx="415348" cy="1169322"/>
          </a:xfrm>
        </p:grpSpPr>
        <p:cxnSp>
          <p:nvCxnSpPr>
            <p:cNvPr id="86" name="直接连接符 85"/>
            <p:cNvCxnSpPr/>
            <p:nvPr/>
          </p:nvCxnSpPr>
          <p:spPr>
            <a:xfrm flipH="1">
              <a:off x="2320424" y="2913430"/>
              <a:ext cx="1" cy="7624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2098242" y="2506590"/>
              <a:ext cx="415348" cy="457711"/>
              <a:chOff x="2098242" y="2506590"/>
              <a:chExt cx="415348" cy="457711"/>
            </a:xfrm>
          </p:grpSpPr>
          <p:sp>
            <p:nvSpPr>
              <p:cNvPr id="88" name="椭圆 87"/>
              <p:cNvSpPr/>
              <p:nvPr/>
            </p:nvSpPr>
            <p:spPr>
              <a:xfrm>
                <a:off x="2125795" y="2576506"/>
                <a:ext cx="387795" cy="3877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9" name="文本框 42"/>
              <p:cNvSpPr txBox="1"/>
              <p:nvPr/>
            </p:nvSpPr>
            <p:spPr>
              <a:xfrm>
                <a:off x="2098242" y="2506590"/>
                <a:ext cx="319360"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1</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sp>
        <p:nvSpPr>
          <p:cNvPr id="90" name="矩形 89"/>
          <p:cNvSpPr/>
          <p:nvPr/>
        </p:nvSpPr>
        <p:spPr>
          <a:xfrm>
            <a:off x="1059555" y="5820883"/>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1" name="矩形 90"/>
          <p:cNvSpPr/>
          <p:nvPr/>
        </p:nvSpPr>
        <p:spPr>
          <a:xfrm flipV="1">
            <a:off x="3571641" y="1692555"/>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2" name="矩形 91"/>
          <p:cNvSpPr/>
          <p:nvPr/>
        </p:nvSpPr>
        <p:spPr>
          <a:xfrm>
            <a:off x="6083081" y="5820883"/>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3" name="矩形 92"/>
          <p:cNvSpPr/>
          <p:nvPr/>
        </p:nvSpPr>
        <p:spPr>
          <a:xfrm flipV="1">
            <a:off x="8601665" y="1692555"/>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1059555" y="3272992"/>
            <a:ext cx="2519672" cy="687635"/>
            <a:chOff x="1059693" y="3272991"/>
            <a:chExt cx="2520000" cy="687635"/>
          </a:xfrm>
          <a:solidFill>
            <a:schemeClr val="bg1"/>
          </a:solidFill>
        </p:grpSpPr>
        <p:sp>
          <p:nvSpPr>
            <p:cNvPr id="95" name="五边形 94"/>
            <p:cNvSpPr/>
            <p:nvPr/>
          </p:nvSpPr>
          <p:spPr>
            <a:xfrm rot="16200000">
              <a:off x="1975875" y="2356809"/>
              <a:ext cx="687635" cy="2520000"/>
            </a:xfrm>
            <a:prstGeom prst="homePlate">
              <a:avLst>
                <a:gd name="adj" fmla="val 4870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6" name="文本框 34"/>
            <p:cNvSpPr txBox="1"/>
            <p:nvPr/>
          </p:nvSpPr>
          <p:spPr>
            <a:xfrm>
              <a:off x="1259246" y="3502010"/>
              <a:ext cx="2120892" cy="383182"/>
            </a:xfrm>
            <a:prstGeom prst="rect">
              <a:avLst/>
            </a:prstGeom>
            <a:noFill/>
          </p:spPr>
          <p:txBody>
            <a:bodyPr wrap="square" rtlCol="0">
              <a:spAutoFit/>
            </a:bodyPr>
            <a:lstStyle/>
            <a:p>
              <a:pPr algn="ctr">
                <a:lnSpc>
                  <a:spcPct val="90000"/>
                </a:lnSpc>
                <a:spcBef>
                  <a:spcPts val="1000"/>
                </a:spcBef>
              </a:pPr>
              <a:r>
                <a:rPr lang="zh-CN" altLang="en-US" sz="2100" dirty="0">
                  <a:solidFill>
                    <a:schemeClr val="bg1"/>
                  </a:solidFill>
                  <a:latin typeface="微软雅黑" panose="020B0503020204020204" pitchFamily="34" charset="-122"/>
                  <a:ea typeface="微软雅黑" panose="020B0503020204020204" pitchFamily="34" charset="-122"/>
                </a:rPr>
                <a:t>添加标题</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sp>
        <p:nvSpPr>
          <p:cNvPr id="97" name="文本框 35"/>
          <p:cNvSpPr txBox="1"/>
          <p:nvPr/>
        </p:nvSpPr>
        <p:spPr>
          <a:xfrm>
            <a:off x="1103302" y="4027848"/>
            <a:ext cx="2507800" cy="1627358"/>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6083081" y="3272992"/>
            <a:ext cx="2519672" cy="687635"/>
            <a:chOff x="6093398" y="3272991"/>
            <a:chExt cx="2520000" cy="687635"/>
          </a:xfrm>
        </p:grpSpPr>
        <p:sp>
          <p:nvSpPr>
            <p:cNvPr id="99" name="五边形 98"/>
            <p:cNvSpPr/>
            <p:nvPr/>
          </p:nvSpPr>
          <p:spPr>
            <a:xfrm rot="16200000">
              <a:off x="7009580" y="2356809"/>
              <a:ext cx="687635" cy="2520000"/>
            </a:xfrm>
            <a:prstGeom prst="homePlate">
              <a:avLst>
                <a:gd name="adj" fmla="val 487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0" name="文本框 36"/>
            <p:cNvSpPr txBox="1"/>
            <p:nvPr/>
          </p:nvSpPr>
          <p:spPr>
            <a:xfrm>
              <a:off x="6292951" y="3552796"/>
              <a:ext cx="2120892" cy="341632"/>
            </a:xfrm>
            <a:prstGeom prst="rect">
              <a:avLst/>
            </a:prstGeom>
            <a:noFill/>
          </p:spPr>
          <p:txBody>
            <a:bodyPr wrap="square" rtlCol="0">
              <a:spAutoFit/>
            </a:bodyPr>
            <a:lstStyle/>
            <a:p>
              <a:pPr algn="ctr">
                <a:lnSpc>
                  <a:spcPct val="90000"/>
                </a:lnSpc>
                <a:spcBef>
                  <a:spcPts val="1000"/>
                </a:spcBef>
              </a:pP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3571642" y="3606812"/>
            <a:ext cx="2519672" cy="687635"/>
            <a:chOff x="3572106" y="3606811"/>
            <a:chExt cx="2520000" cy="687635"/>
          </a:xfrm>
        </p:grpSpPr>
        <p:sp>
          <p:nvSpPr>
            <p:cNvPr id="102" name="五边形 101"/>
            <p:cNvSpPr/>
            <p:nvPr/>
          </p:nvSpPr>
          <p:spPr>
            <a:xfrm rot="5400000" flipV="1">
              <a:off x="4488288" y="2690629"/>
              <a:ext cx="687635" cy="2520000"/>
            </a:xfrm>
            <a:prstGeom prst="homePlate">
              <a:avLst>
                <a:gd name="adj" fmla="val 487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3" name="文本框 37"/>
            <p:cNvSpPr txBox="1"/>
            <p:nvPr/>
          </p:nvSpPr>
          <p:spPr>
            <a:xfrm>
              <a:off x="3778158" y="3671070"/>
              <a:ext cx="2120892" cy="383182"/>
            </a:xfrm>
            <a:prstGeom prst="rect">
              <a:avLst/>
            </a:prstGeom>
            <a:noFill/>
          </p:spPr>
          <p:txBody>
            <a:bodyPr wrap="square" rtlCol="0">
              <a:spAutoFit/>
            </a:bodyPr>
            <a:lstStyle/>
            <a:p>
              <a:pPr algn="ctr">
                <a:lnSpc>
                  <a:spcPct val="90000"/>
                </a:lnSpc>
                <a:spcBef>
                  <a:spcPts val="1000"/>
                </a:spcBef>
              </a:pPr>
              <a:r>
                <a:rPr lang="zh-CN" altLang="en-US" sz="2100" dirty="0">
                  <a:solidFill>
                    <a:schemeClr val="bg1"/>
                  </a:solidFill>
                  <a:latin typeface="微软雅黑" panose="020B0503020204020204" pitchFamily="34" charset="-122"/>
                  <a:ea typeface="微软雅黑" panose="020B0503020204020204" pitchFamily="34" charset="-122"/>
                </a:rPr>
                <a:t>添加标题</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8601664" y="3606812"/>
            <a:ext cx="2519672" cy="687635"/>
            <a:chOff x="8612309" y="3606811"/>
            <a:chExt cx="2520000" cy="687635"/>
          </a:xfrm>
        </p:grpSpPr>
        <p:sp>
          <p:nvSpPr>
            <p:cNvPr id="105" name="五边形 104"/>
            <p:cNvSpPr/>
            <p:nvPr/>
          </p:nvSpPr>
          <p:spPr>
            <a:xfrm rot="5400000" flipV="1">
              <a:off x="9528491" y="2690629"/>
              <a:ext cx="687635" cy="2520000"/>
            </a:xfrm>
            <a:prstGeom prst="homePlate">
              <a:avLst>
                <a:gd name="adj" fmla="val 4870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6" name="文本框 38"/>
            <p:cNvSpPr txBox="1"/>
            <p:nvPr/>
          </p:nvSpPr>
          <p:spPr>
            <a:xfrm>
              <a:off x="8811864" y="3671070"/>
              <a:ext cx="2120892" cy="341632"/>
            </a:xfrm>
            <a:prstGeom prst="rect">
              <a:avLst/>
            </a:prstGeom>
            <a:noFill/>
          </p:spPr>
          <p:txBody>
            <a:bodyPr wrap="square" rtlCol="0">
              <a:spAutoFit/>
            </a:bodyPr>
            <a:lstStyle/>
            <a:p>
              <a:pPr algn="ctr">
                <a:lnSpc>
                  <a:spcPct val="90000"/>
                </a:lnSpc>
                <a:spcBef>
                  <a:spcPts val="1000"/>
                </a:spcBef>
              </a:pP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07" name="文本框 39"/>
          <p:cNvSpPr txBox="1"/>
          <p:nvPr/>
        </p:nvSpPr>
        <p:spPr>
          <a:xfrm>
            <a:off x="6179358" y="4027848"/>
            <a:ext cx="2507800" cy="1627358"/>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8" name="文本框 40"/>
          <p:cNvSpPr txBox="1"/>
          <p:nvPr/>
        </p:nvSpPr>
        <p:spPr>
          <a:xfrm>
            <a:off x="3588026" y="1809888"/>
            <a:ext cx="2507800" cy="1627358"/>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9" name="文本框 41"/>
          <p:cNvSpPr txBox="1"/>
          <p:nvPr/>
        </p:nvSpPr>
        <p:spPr>
          <a:xfrm>
            <a:off x="8675310" y="1809888"/>
            <a:ext cx="2507800" cy="1627358"/>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9647127" y="4134122"/>
            <a:ext cx="408233" cy="1099654"/>
            <a:chOff x="9657920" y="3891279"/>
            <a:chExt cx="408286" cy="1099653"/>
          </a:xfrm>
        </p:grpSpPr>
        <p:cxnSp>
          <p:nvCxnSpPr>
            <p:cNvPr id="111" name="直接连接符 110"/>
            <p:cNvCxnSpPr/>
            <p:nvPr/>
          </p:nvCxnSpPr>
          <p:spPr>
            <a:xfrm flipH="1" flipV="1">
              <a:off x="9873040" y="3891279"/>
              <a:ext cx="1" cy="762730"/>
            </a:xfrm>
            <a:prstGeom prst="line">
              <a:avLst/>
            </a:prstGeom>
            <a:solidFill>
              <a:srgbClr val="375BA5"/>
            </a:solidFill>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2" name="组合 111"/>
            <p:cNvGrpSpPr/>
            <p:nvPr/>
          </p:nvGrpSpPr>
          <p:grpSpPr>
            <a:xfrm>
              <a:off x="9657920" y="4531120"/>
              <a:ext cx="408286" cy="459812"/>
              <a:chOff x="9657920" y="4531120"/>
              <a:chExt cx="408286" cy="459812"/>
            </a:xfrm>
          </p:grpSpPr>
          <p:sp>
            <p:nvSpPr>
              <p:cNvPr id="113" name="椭圆 112"/>
              <p:cNvSpPr/>
              <p:nvPr/>
            </p:nvSpPr>
            <p:spPr>
              <a:xfrm flipV="1">
                <a:off x="9678411" y="4603137"/>
                <a:ext cx="387795" cy="3877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4" name="文本框 45"/>
              <p:cNvSpPr txBox="1"/>
              <p:nvPr/>
            </p:nvSpPr>
            <p:spPr>
              <a:xfrm>
                <a:off x="9657920" y="4531120"/>
                <a:ext cx="319359"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4</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250"/>
                                  </p:stCondLst>
                                  <p:childTnLst>
                                    <p:set>
                                      <p:cBhvr>
                                        <p:cTn id="11" dur="1" fill="hold">
                                          <p:stCondLst>
                                            <p:cond delay="0"/>
                                          </p:stCondLst>
                                        </p:cTn>
                                        <p:tgtEl>
                                          <p:spTgt spid="97"/>
                                        </p:tgtEl>
                                        <p:attrNameLst>
                                          <p:attrName>style.visibility</p:attrName>
                                        </p:attrNameLst>
                                      </p:cBhvr>
                                      <p:to>
                                        <p:strVal val="visible"/>
                                      </p:to>
                                    </p:set>
                                    <p:animEffect transition="in" filter="wipe(up)">
                                      <p:cBhvr>
                                        <p:cTn id="12" dur="500"/>
                                        <p:tgtEl>
                                          <p:spTgt spid="97"/>
                                        </p:tgtEl>
                                      </p:cBhvr>
                                    </p:animEffect>
                                  </p:childTnLst>
                                </p:cTn>
                              </p:par>
                              <p:par>
                                <p:cTn id="13" presetID="1" presetClass="entr" presetSubtype="0" fill="hold" grpId="1" nodeType="withEffect">
                                  <p:stCondLst>
                                    <p:cond delay="0"/>
                                  </p:stCondLst>
                                  <p:childTnLst>
                                    <p:set>
                                      <p:cBhvr>
                                        <p:cTn id="14" dur="1" fill="hold">
                                          <p:stCondLst>
                                            <p:cond delay="499"/>
                                          </p:stCondLst>
                                        </p:cTn>
                                        <p:tgtEl>
                                          <p:spTgt spid="90"/>
                                        </p:tgtEl>
                                        <p:attrNameLst>
                                          <p:attrName>style.visibility</p:attrName>
                                        </p:attrNameLst>
                                      </p:cBhvr>
                                      <p:to>
                                        <p:strVal val="visible"/>
                                      </p:to>
                                    </p:set>
                                  </p:childTnLst>
                                </p:cTn>
                              </p:par>
                              <p:par>
                                <p:cTn id="15" presetID="42" presetClass="path" presetSubtype="0" accel="50000" decel="50000" fill="hold" grpId="0" nodeType="withEffect">
                                  <p:stCondLst>
                                    <p:cond delay="0"/>
                                  </p:stCondLst>
                                  <p:childTnLst>
                                    <p:animMotion origin="layout" path="M -4.375E-6 -0.27917 L -4.375E-6 2.22222E-6 " pathEditMode="relative" rAng="0" ptsTypes="AA">
                                      <p:cBhvr>
                                        <p:cTn id="16" dur="500" fill="hold"/>
                                        <p:tgtEl>
                                          <p:spTgt spid="90"/>
                                        </p:tgtEl>
                                        <p:attrNameLst>
                                          <p:attrName>ppt_x</p:attrName>
                                          <p:attrName>ppt_y</p:attrName>
                                        </p:attrNameLst>
                                      </p:cBhvr>
                                      <p:rCtr x="0" y="13958"/>
                                    </p:animMotion>
                                  </p:childTnLst>
                                </p:cTn>
                              </p:par>
                              <p:par>
                                <p:cTn id="17" presetID="12" presetClass="entr" presetSubtype="4" fill="hold" nodeType="withEffect">
                                  <p:stCondLst>
                                    <p:cond delay="25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500"/>
                                        <p:tgtEl>
                                          <p:spTgt spid="85"/>
                                        </p:tgtEl>
                                        <p:attrNameLst>
                                          <p:attrName>ppt_y</p:attrName>
                                        </p:attrNameLst>
                                      </p:cBhvr>
                                      <p:tavLst>
                                        <p:tav tm="0">
                                          <p:val>
                                            <p:strVal val="#ppt_y+#ppt_h*1.125000"/>
                                          </p:val>
                                        </p:tav>
                                        <p:tav tm="100000">
                                          <p:val>
                                            <p:strVal val="#ppt_y"/>
                                          </p:val>
                                        </p:tav>
                                      </p:tavLst>
                                    </p:anim>
                                    <p:animEffect transition="in" filter="wipe(up)">
                                      <p:cBhvr>
                                        <p:cTn id="20" dur="500"/>
                                        <p:tgtEl>
                                          <p:spTgt spid="85"/>
                                        </p:tgtEl>
                                      </p:cBhvr>
                                    </p:animEffect>
                                  </p:childTnLst>
                                </p:cTn>
                              </p:par>
                            </p:childTnLst>
                          </p:cTn>
                        </p:par>
                        <p:par>
                          <p:cTn id="21" fill="hold">
                            <p:stCondLst>
                              <p:cond delay="1250"/>
                            </p:stCondLst>
                            <p:childTnLst>
                              <p:par>
                                <p:cTn id="22" presetID="2" presetClass="entr" presetSubtype="1" fill="hold" nodeType="after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additive="base">
                                        <p:cTn id="24" dur="500" fill="hold"/>
                                        <p:tgtEl>
                                          <p:spTgt spid="101"/>
                                        </p:tgtEl>
                                        <p:attrNameLst>
                                          <p:attrName>ppt_x</p:attrName>
                                        </p:attrNameLst>
                                      </p:cBhvr>
                                      <p:tavLst>
                                        <p:tav tm="0">
                                          <p:val>
                                            <p:strVal val="#ppt_x"/>
                                          </p:val>
                                        </p:tav>
                                        <p:tav tm="100000">
                                          <p:val>
                                            <p:strVal val="#ppt_x"/>
                                          </p:val>
                                        </p:tav>
                                      </p:tavLst>
                                    </p:anim>
                                    <p:anim calcmode="lin" valueType="num">
                                      <p:cBhvr additive="base">
                                        <p:cTn id="25" dur="500" fill="hold"/>
                                        <p:tgtEl>
                                          <p:spTgt spid="101"/>
                                        </p:tgtEl>
                                        <p:attrNameLst>
                                          <p:attrName>ppt_y</p:attrName>
                                        </p:attrNameLst>
                                      </p:cBhvr>
                                      <p:tavLst>
                                        <p:tav tm="0">
                                          <p:val>
                                            <p:strVal val="0-#ppt_h/2"/>
                                          </p:val>
                                        </p:tav>
                                        <p:tav tm="100000">
                                          <p:val>
                                            <p:strVal val="#ppt_y"/>
                                          </p:val>
                                        </p:tav>
                                      </p:tavLst>
                                    </p:anim>
                                  </p:childTnLst>
                                </p:cTn>
                              </p:par>
                            </p:childTnLst>
                          </p:cTn>
                        </p:par>
                        <p:par>
                          <p:cTn id="26" fill="hold">
                            <p:stCondLst>
                              <p:cond delay="1750"/>
                            </p:stCondLst>
                            <p:childTnLst>
                              <p:par>
                                <p:cTn id="27" presetID="22" presetClass="entr" presetSubtype="4" fill="hold" grpId="0" nodeType="afterEffect">
                                  <p:stCondLst>
                                    <p:cond delay="250"/>
                                  </p:stCondLst>
                                  <p:childTnLst>
                                    <p:set>
                                      <p:cBhvr>
                                        <p:cTn id="28" dur="1" fill="hold">
                                          <p:stCondLst>
                                            <p:cond delay="0"/>
                                          </p:stCondLst>
                                        </p:cTn>
                                        <p:tgtEl>
                                          <p:spTgt spid="108"/>
                                        </p:tgtEl>
                                        <p:attrNameLst>
                                          <p:attrName>style.visibility</p:attrName>
                                        </p:attrNameLst>
                                      </p:cBhvr>
                                      <p:to>
                                        <p:strVal val="visible"/>
                                      </p:to>
                                    </p:set>
                                    <p:animEffect transition="in" filter="wipe(down)">
                                      <p:cBhvr>
                                        <p:cTn id="29" dur="500"/>
                                        <p:tgtEl>
                                          <p:spTgt spid="108"/>
                                        </p:tgtEl>
                                      </p:cBhvr>
                                    </p:animEffect>
                                  </p:childTnLst>
                                </p:cTn>
                              </p:par>
                              <p:par>
                                <p:cTn id="30" presetID="1" presetClass="entr" presetSubtype="0" fill="hold" grpId="1" nodeType="withEffect">
                                  <p:stCondLst>
                                    <p:cond delay="0"/>
                                  </p:stCondLst>
                                  <p:childTnLst>
                                    <p:set>
                                      <p:cBhvr>
                                        <p:cTn id="31" dur="1" fill="hold">
                                          <p:stCondLst>
                                            <p:cond delay="499"/>
                                          </p:stCondLst>
                                        </p:cTn>
                                        <p:tgtEl>
                                          <p:spTgt spid="91"/>
                                        </p:tgtEl>
                                        <p:attrNameLst>
                                          <p:attrName>style.visibility</p:attrName>
                                        </p:attrNameLst>
                                      </p:cBhvr>
                                      <p:to>
                                        <p:strVal val="visible"/>
                                      </p:to>
                                    </p:set>
                                  </p:childTnLst>
                                </p:cTn>
                              </p:par>
                              <p:par>
                                <p:cTn id="32" presetID="64" presetClass="path" presetSubtype="0" accel="50000" decel="50000" fill="hold" grpId="0" nodeType="withEffect">
                                  <p:stCondLst>
                                    <p:cond delay="0"/>
                                  </p:stCondLst>
                                  <p:childTnLst>
                                    <p:animMotion origin="layout" path="M -4.16667E-6 0.2801 L -4.16667E-6 -2.96296E-6 " pathEditMode="relative" rAng="0" ptsTypes="AA">
                                      <p:cBhvr>
                                        <p:cTn id="33" dur="500" fill="hold"/>
                                        <p:tgtEl>
                                          <p:spTgt spid="91"/>
                                        </p:tgtEl>
                                        <p:attrNameLst>
                                          <p:attrName>ppt_x</p:attrName>
                                          <p:attrName>ppt_y</p:attrName>
                                        </p:attrNameLst>
                                      </p:cBhvr>
                                      <p:rCtr x="0" y="-14028"/>
                                    </p:animMotion>
                                  </p:childTnLst>
                                </p:cTn>
                              </p:par>
                              <p:par>
                                <p:cTn id="34" presetID="12" presetClass="entr" presetSubtype="1" fill="hold" nodeType="withEffect">
                                  <p:stCondLst>
                                    <p:cond delay="25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p:tgtEl>
                                          <p:spTgt spid="80"/>
                                        </p:tgtEl>
                                        <p:attrNameLst>
                                          <p:attrName>ppt_y</p:attrName>
                                        </p:attrNameLst>
                                      </p:cBhvr>
                                      <p:tavLst>
                                        <p:tav tm="0">
                                          <p:val>
                                            <p:strVal val="#ppt_y-#ppt_h*1.125000"/>
                                          </p:val>
                                        </p:tav>
                                        <p:tav tm="100000">
                                          <p:val>
                                            <p:strVal val="#ppt_y"/>
                                          </p:val>
                                        </p:tav>
                                      </p:tavLst>
                                    </p:anim>
                                    <p:animEffect transition="in" filter="wipe(down)">
                                      <p:cBhvr>
                                        <p:cTn id="37" dur="500"/>
                                        <p:tgtEl>
                                          <p:spTgt spid="80"/>
                                        </p:tgtEl>
                                      </p:cBhvr>
                                    </p:animEffect>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additive="base">
                                        <p:cTn id="41" dur="500" fill="hold"/>
                                        <p:tgtEl>
                                          <p:spTgt spid="98"/>
                                        </p:tgtEl>
                                        <p:attrNameLst>
                                          <p:attrName>ppt_x</p:attrName>
                                        </p:attrNameLst>
                                      </p:cBhvr>
                                      <p:tavLst>
                                        <p:tav tm="0">
                                          <p:val>
                                            <p:strVal val="#ppt_x"/>
                                          </p:val>
                                        </p:tav>
                                        <p:tav tm="100000">
                                          <p:val>
                                            <p:strVal val="#ppt_x"/>
                                          </p:val>
                                        </p:tav>
                                      </p:tavLst>
                                    </p:anim>
                                    <p:anim calcmode="lin" valueType="num">
                                      <p:cBhvr additive="base">
                                        <p:cTn id="42" dur="500" fill="hold"/>
                                        <p:tgtEl>
                                          <p:spTgt spid="98"/>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2" presetClass="entr" presetSubtype="1" fill="hold" grpId="0" nodeType="afterEffect">
                                  <p:stCondLst>
                                    <p:cond delay="250"/>
                                  </p:stCondLst>
                                  <p:childTnLst>
                                    <p:set>
                                      <p:cBhvr>
                                        <p:cTn id="45" dur="1" fill="hold">
                                          <p:stCondLst>
                                            <p:cond delay="0"/>
                                          </p:stCondLst>
                                        </p:cTn>
                                        <p:tgtEl>
                                          <p:spTgt spid="107"/>
                                        </p:tgtEl>
                                        <p:attrNameLst>
                                          <p:attrName>style.visibility</p:attrName>
                                        </p:attrNameLst>
                                      </p:cBhvr>
                                      <p:to>
                                        <p:strVal val="visible"/>
                                      </p:to>
                                    </p:set>
                                    <p:animEffect transition="in" filter="wipe(up)">
                                      <p:cBhvr>
                                        <p:cTn id="46" dur="500"/>
                                        <p:tgtEl>
                                          <p:spTgt spid="107"/>
                                        </p:tgtEl>
                                      </p:cBhvr>
                                    </p:animEffect>
                                  </p:childTnLst>
                                </p:cTn>
                              </p:par>
                              <p:par>
                                <p:cTn id="47" presetID="1" presetClass="entr" presetSubtype="0" fill="hold" grpId="0" nodeType="withEffect">
                                  <p:stCondLst>
                                    <p:cond delay="0"/>
                                  </p:stCondLst>
                                  <p:childTnLst>
                                    <p:set>
                                      <p:cBhvr>
                                        <p:cTn id="48" dur="1" fill="hold">
                                          <p:stCondLst>
                                            <p:cond delay="499"/>
                                          </p:stCondLst>
                                        </p:cTn>
                                        <p:tgtEl>
                                          <p:spTgt spid="92"/>
                                        </p:tgtEl>
                                        <p:attrNameLst>
                                          <p:attrName>style.visibility</p:attrName>
                                        </p:attrNameLst>
                                      </p:cBhvr>
                                      <p:to>
                                        <p:strVal val="visible"/>
                                      </p:to>
                                    </p:set>
                                  </p:childTnLst>
                                </p:cTn>
                              </p:par>
                              <p:par>
                                <p:cTn id="49" presetID="42" presetClass="path" presetSubtype="0" accel="50000" decel="50000" fill="hold" grpId="1" nodeType="withEffect">
                                  <p:stCondLst>
                                    <p:cond delay="0"/>
                                  </p:stCondLst>
                                  <p:childTnLst>
                                    <p:animMotion origin="layout" path="M -3.75E-6 -0.27917 L -3.75E-6 2.22222E-6 " pathEditMode="relative" rAng="0" ptsTypes="AA">
                                      <p:cBhvr>
                                        <p:cTn id="50" dur="500" fill="hold"/>
                                        <p:tgtEl>
                                          <p:spTgt spid="92"/>
                                        </p:tgtEl>
                                        <p:attrNameLst>
                                          <p:attrName>ppt_x</p:attrName>
                                          <p:attrName>ppt_y</p:attrName>
                                        </p:attrNameLst>
                                      </p:cBhvr>
                                      <p:rCtr x="0" y="13958"/>
                                    </p:animMotion>
                                  </p:childTnLst>
                                </p:cTn>
                              </p:par>
                              <p:par>
                                <p:cTn id="51" presetID="12" presetClass="entr" presetSubtype="4" fill="hold" nodeType="withEffect">
                                  <p:stCondLst>
                                    <p:cond delay="25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p:tgtEl>
                                          <p:spTgt spid="75"/>
                                        </p:tgtEl>
                                        <p:attrNameLst>
                                          <p:attrName>ppt_y</p:attrName>
                                        </p:attrNameLst>
                                      </p:cBhvr>
                                      <p:tavLst>
                                        <p:tav tm="0">
                                          <p:val>
                                            <p:strVal val="#ppt_y+#ppt_h*1.125000"/>
                                          </p:val>
                                        </p:tav>
                                        <p:tav tm="100000">
                                          <p:val>
                                            <p:strVal val="#ppt_y"/>
                                          </p:val>
                                        </p:tav>
                                      </p:tavLst>
                                    </p:anim>
                                    <p:animEffect transition="in" filter="wipe(up)">
                                      <p:cBhvr>
                                        <p:cTn id="54" dur="500"/>
                                        <p:tgtEl>
                                          <p:spTgt spid="75"/>
                                        </p:tgtEl>
                                      </p:cBhvr>
                                    </p:animEffect>
                                  </p:childTnLst>
                                </p:cTn>
                              </p:par>
                            </p:childTnLst>
                          </p:cTn>
                        </p:par>
                        <p:par>
                          <p:cTn id="55" fill="hold">
                            <p:stCondLst>
                              <p:cond delay="3750"/>
                            </p:stCondLst>
                            <p:childTnLst>
                              <p:par>
                                <p:cTn id="56" presetID="2" presetClass="entr" presetSubtype="1" fill="hold" nodeType="afterEffect">
                                  <p:stCondLst>
                                    <p:cond delay="0"/>
                                  </p:stCondLst>
                                  <p:childTnLst>
                                    <p:set>
                                      <p:cBhvr>
                                        <p:cTn id="57" dur="1" fill="hold">
                                          <p:stCondLst>
                                            <p:cond delay="0"/>
                                          </p:stCondLst>
                                        </p:cTn>
                                        <p:tgtEl>
                                          <p:spTgt spid="104"/>
                                        </p:tgtEl>
                                        <p:attrNameLst>
                                          <p:attrName>style.visibility</p:attrName>
                                        </p:attrNameLst>
                                      </p:cBhvr>
                                      <p:to>
                                        <p:strVal val="visible"/>
                                      </p:to>
                                    </p:set>
                                    <p:anim calcmode="lin" valueType="num">
                                      <p:cBhvr additive="base">
                                        <p:cTn id="58" dur="500" fill="hold"/>
                                        <p:tgtEl>
                                          <p:spTgt spid="104"/>
                                        </p:tgtEl>
                                        <p:attrNameLst>
                                          <p:attrName>ppt_x</p:attrName>
                                        </p:attrNameLst>
                                      </p:cBhvr>
                                      <p:tavLst>
                                        <p:tav tm="0">
                                          <p:val>
                                            <p:strVal val="#ppt_x"/>
                                          </p:val>
                                        </p:tav>
                                        <p:tav tm="100000">
                                          <p:val>
                                            <p:strVal val="#ppt_x"/>
                                          </p:val>
                                        </p:tav>
                                      </p:tavLst>
                                    </p:anim>
                                    <p:anim calcmode="lin" valueType="num">
                                      <p:cBhvr additive="base">
                                        <p:cTn id="59" dur="500" fill="hold"/>
                                        <p:tgtEl>
                                          <p:spTgt spid="104"/>
                                        </p:tgtEl>
                                        <p:attrNameLst>
                                          <p:attrName>ppt_y</p:attrName>
                                        </p:attrNameLst>
                                      </p:cBhvr>
                                      <p:tavLst>
                                        <p:tav tm="0">
                                          <p:val>
                                            <p:strVal val="0-#ppt_h/2"/>
                                          </p:val>
                                        </p:tav>
                                        <p:tav tm="100000">
                                          <p:val>
                                            <p:strVal val="#ppt_y"/>
                                          </p:val>
                                        </p:tav>
                                      </p:tavLst>
                                    </p:anim>
                                  </p:childTnLst>
                                </p:cTn>
                              </p:par>
                            </p:childTnLst>
                          </p:cTn>
                        </p:par>
                        <p:par>
                          <p:cTn id="60" fill="hold">
                            <p:stCondLst>
                              <p:cond delay="4250"/>
                            </p:stCondLst>
                            <p:childTnLst>
                              <p:par>
                                <p:cTn id="61" presetID="22" presetClass="entr" presetSubtype="4" fill="hold" grpId="0" nodeType="afterEffect">
                                  <p:stCondLst>
                                    <p:cond delay="250"/>
                                  </p:stCondLst>
                                  <p:childTnLst>
                                    <p:set>
                                      <p:cBhvr>
                                        <p:cTn id="62" dur="1" fill="hold">
                                          <p:stCondLst>
                                            <p:cond delay="0"/>
                                          </p:stCondLst>
                                        </p:cTn>
                                        <p:tgtEl>
                                          <p:spTgt spid="109"/>
                                        </p:tgtEl>
                                        <p:attrNameLst>
                                          <p:attrName>style.visibility</p:attrName>
                                        </p:attrNameLst>
                                      </p:cBhvr>
                                      <p:to>
                                        <p:strVal val="visible"/>
                                      </p:to>
                                    </p:set>
                                    <p:animEffect transition="in" filter="wipe(down)">
                                      <p:cBhvr>
                                        <p:cTn id="63" dur="500"/>
                                        <p:tgtEl>
                                          <p:spTgt spid="109"/>
                                        </p:tgtEl>
                                      </p:cBhvr>
                                    </p:animEffect>
                                  </p:childTnLst>
                                </p:cTn>
                              </p:par>
                              <p:par>
                                <p:cTn id="64" presetID="1" presetClass="entr" presetSubtype="0" fill="hold" grpId="0" nodeType="withEffect">
                                  <p:stCondLst>
                                    <p:cond delay="0"/>
                                  </p:stCondLst>
                                  <p:childTnLst>
                                    <p:set>
                                      <p:cBhvr>
                                        <p:cTn id="65" dur="1" fill="hold">
                                          <p:stCondLst>
                                            <p:cond delay="499"/>
                                          </p:stCondLst>
                                        </p:cTn>
                                        <p:tgtEl>
                                          <p:spTgt spid="93"/>
                                        </p:tgtEl>
                                        <p:attrNameLst>
                                          <p:attrName>style.visibility</p:attrName>
                                        </p:attrNameLst>
                                      </p:cBhvr>
                                      <p:to>
                                        <p:strVal val="visible"/>
                                      </p:to>
                                    </p:set>
                                  </p:childTnLst>
                                </p:cTn>
                              </p:par>
                              <p:par>
                                <p:cTn id="66" presetID="64" presetClass="path" presetSubtype="0" accel="50000" decel="50000" fill="hold" grpId="1" nodeType="withEffect">
                                  <p:stCondLst>
                                    <p:cond delay="0"/>
                                  </p:stCondLst>
                                  <p:childTnLst>
                                    <p:animMotion origin="layout" path="M -4.16667E-6 0.2801 L -4.16667E-6 -4.44444E-6 " pathEditMode="relative" rAng="0" ptsTypes="AA">
                                      <p:cBhvr>
                                        <p:cTn id="67" dur="500" fill="hold"/>
                                        <p:tgtEl>
                                          <p:spTgt spid="93"/>
                                        </p:tgtEl>
                                        <p:attrNameLst>
                                          <p:attrName>ppt_x</p:attrName>
                                          <p:attrName>ppt_y</p:attrName>
                                        </p:attrNameLst>
                                      </p:cBhvr>
                                      <p:rCtr x="0" y="-14005"/>
                                    </p:animMotion>
                                  </p:childTnLst>
                                </p:cTn>
                              </p:par>
                              <p:par>
                                <p:cTn id="68" presetID="12" presetClass="entr" presetSubtype="1" fill="hold" nodeType="withEffect">
                                  <p:stCondLst>
                                    <p:cond delay="250"/>
                                  </p:stCondLst>
                                  <p:childTnLst>
                                    <p:set>
                                      <p:cBhvr>
                                        <p:cTn id="69" dur="1" fill="hold">
                                          <p:stCondLst>
                                            <p:cond delay="0"/>
                                          </p:stCondLst>
                                        </p:cTn>
                                        <p:tgtEl>
                                          <p:spTgt spid="110"/>
                                        </p:tgtEl>
                                        <p:attrNameLst>
                                          <p:attrName>style.visibility</p:attrName>
                                        </p:attrNameLst>
                                      </p:cBhvr>
                                      <p:to>
                                        <p:strVal val="visible"/>
                                      </p:to>
                                    </p:set>
                                    <p:anim calcmode="lin" valueType="num">
                                      <p:cBhvr additive="base">
                                        <p:cTn id="70" dur="500"/>
                                        <p:tgtEl>
                                          <p:spTgt spid="110"/>
                                        </p:tgtEl>
                                        <p:attrNameLst>
                                          <p:attrName>ppt_y</p:attrName>
                                        </p:attrNameLst>
                                      </p:cBhvr>
                                      <p:tavLst>
                                        <p:tav tm="0">
                                          <p:val>
                                            <p:strVal val="#ppt_y-#ppt_h*1.125000"/>
                                          </p:val>
                                        </p:tav>
                                        <p:tav tm="100000">
                                          <p:val>
                                            <p:strVal val="#ppt_y"/>
                                          </p:val>
                                        </p:tav>
                                      </p:tavLst>
                                    </p:anim>
                                    <p:animEffect transition="in" filter="wipe(down)">
                                      <p:cBhvr>
                                        <p:cTn id="7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1" grpId="0" animBg="1"/>
      <p:bldP spid="91" grpId="1" animBg="1"/>
      <p:bldP spid="92" grpId="0" animBg="1"/>
      <p:bldP spid="92" grpId="1" animBg="1"/>
      <p:bldP spid="93" grpId="0" animBg="1"/>
      <p:bldP spid="93" grpId="1" animBg="1"/>
      <p:bldP spid="97" grpId="0"/>
      <p:bldP spid="107" grpId="0"/>
      <p:bldP spid="108" grpId="0"/>
      <p:bldP spid="10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AutoShape 5"/>
          <p:cNvSpPr/>
          <p:nvPr/>
        </p:nvSpPr>
        <p:spPr bwMode="auto">
          <a:xfrm>
            <a:off x="1354756" y="1836318"/>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1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rPr>
              <a:t>200</a:t>
            </a:r>
            <a:r>
              <a:rPr lang="zh-CN" altLang="en-US" sz="1100" dirty="0">
                <a:solidFill>
                  <a:schemeClr val="tx1">
                    <a:lumMod val="50000"/>
                    <a:lumOff val="50000"/>
                  </a:schemeClr>
                </a:solidFill>
                <a:latin typeface="+mn-ea"/>
              </a:rPr>
              <a:t>字以内，据统计每页幻灯片的最好控制在</a:t>
            </a:r>
            <a:r>
              <a:rPr lang="en-US" altLang="zh-CN" sz="1100" dirty="0">
                <a:solidFill>
                  <a:schemeClr val="tx1">
                    <a:lumMod val="50000"/>
                    <a:lumOff val="50000"/>
                  </a:schemeClr>
                </a:solidFill>
                <a:latin typeface="+mn-ea"/>
              </a:rPr>
              <a:t>5</a:t>
            </a:r>
            <a:r>
              <a:rPr lang="zh-CN" altLang="en-US" sz="11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rPr>
              <a:t>200</a:t>
            </a:r>
            <a:r>
              <a:rPr lang="zh-CN" altLang="en-US" sz="1100" dirty="0">
                <a:solidFill>
                  <a:schemeClr val="tx1">
                    <a:lumMod val="50000"/>
                    <a:lumOff val="50000"/>
                  </a:schemeClr>
                </a:solidFill>
                <a:latin typeface="+mn-ea"/>
              </a:rPr>
              <a:t>字以内，据统计每页幻灯片的最好控制在</a:t>
            </a:r>
            <a:r>
              <a:rPr lang="en-US" altLang="zh-CN" sz="1100" dirty="0">
                <a:solidFill>
                  <a:schemeClr val="tx1">
                    <a:lumMod val="50000"/>
                    <a:lumOff val="50000"/>
                  </a:schemeClr>
                </a:solidFill>
                <a:latin typeface="+mn-ea"/>
              </a:rPr>
              <a:t>5</a:t>
            </a:r>
            <a:r>
              <a:rPr lang="zh-CN" altLang="en-US" sz="1100" dirty="0">
                <a:solidFill>
                  <a:schemeClr val="tx1">
                    <a:lumMod val="50000"/>
                    <a:lumOff val="50000"/>
                  </a:schemeClr>
                </a:solidFill>
                <a:latin typeface="+mn-ea"/>
              </a:rPr>
              <a:t>分钟之内。</a:t>
            </a:r>
            <a:endParaRPr lang="zh-CN" altLang="en-US" sz="1100" dirty="0">
              <a:solidFill>
                <a:schemeClr val="tx1">
                  <a:lumMod val="50000"/>
                  <a:lumOff val="50000"/>
                </a:schemeClr>
              </a:solidFill>
              <a:latin typeface="+mn-ea"/>
            </a:endParaRPr>
          </a:p>
        </p:txBody>
      </p:sp>
      <p:grpSp>
        <p:nvGrpSpPr>
          <p:cNvPr id="2" name="组合 1"/>
          <p:cNvGrpSpPr/>
          <p:nvPr/>
        </p:nvGrpSpPr>
        <p:grpSpPr>
          <a:xfrm>
            <a:off x="4106329" y="2558029"/>
            <a:ext cx="3923789" cy="3917950"/>
            <a:chOff x="3080147" y="1728130"/>
            <a:chExt cx="2943225" cy="2939370"/>
          </a:xfrm>
        </p:grpSpPr>
        <p:sp>
          <p:nvSpPr>
            <p:cNvPr id="25606" name="AutoShape 6"/>
            <p:cNvSpPr/>
            <p:nvPr/>
          </p:nvSpPr>
          <p:spPr bwMode="auto">
            <a:xfrm>
              <a:off x="3297436" y="1728130"/>
              <a:ext cx="1201341" cy="1026636"/>
            </a:xfrm>
            <a:custGeom>
              <a:avLst/>
              <a:gdLst>
                <a:gd name="T0" fmla="*/ 1601788 w 21600"/>
                <a:gd name="T1" fmla="*/ 1368425 h 21600"/>
                <a:gd name="T2" fmla="*/ 1601788 w 21600"/>
                <a:gd name="T3" fmla="*/ 1368425 h 21600"/>
                <a:gd name="T4" fmla="*/ 1601788 w 21600"/>
                <a:gd name="T5" fmla="*/ 1368425 h 21600"/>
                <a:gd name="T6" fmla="*/ 1601788 w 21600"/>
                <a:gd name="T7" fmla="*/ 13684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600" y="21599"/>
                  </a:moveTo>
                  <a:cubicBezTo>
                    <a:pt x="0" y="14674"/>
                    <a:pt x="0" y="14674"/>
                    <a:pt x="0" y="14674"/>
                  </a:cubicBezTo>
                  <a:cubicBezTo>
                    <a:pt x="4517" y="6100"/>
                    <a:pt x="12282" y="577"/>
                    <a:pt x="20894" y="0"/>
                  </a:cubicBezTo>
                  <a:cubicBezTo>
                    <a:pt x="21599" y="13190"/>
                    <a:pt x="21599" y="13190"/>
                    <a:pt x="21599" y="13190"/>
                  </a:cubicBezTo>
                  <a:cubicBezTo>
                    <a:pt x="16517" y="13520"/>
                    <a:pt x="12141" y="16818"/>
                    <a:pt x="9600" y="21599"/>
                  </a:cubicBez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07" name="AutoShape 7"/>
            <p:cNvSpPr/>
            <p:nvPr/>
          </p:nvSpPr>
          <p:spPr bwMode="auto">
            <a:xfrm>
              <a:off x="5298877" y="2517163"/>
              <a:ext cx="724495" cy="1356541"/>
            </a:xfrm>
            <a:custGeom>
              <a:avLst/>
              <a:gdLst>
                <a:gd name="T0" fmla="*/ 965945 w 20053"/>
                <a:gd name="T1" fmla="*/ 1808163 h 21600"/>
                <a:gd name="T2" fmla="*/ 965945 w 20053"/>
                <a:gd name="T3" fmla="*/ 1808163 h 21600"/>
                <a:gd name="T4" fmla="*/ 965945 w 20053"/>
                <a:gd name="T5" fmla="*/ 1808163 h 21600"/>
                <a:gd name="T6" fmla="*/ 965945 w 20053"/>
                <a:gd name="T7" fmla="*/ 1808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53" h="21600">
                  <a:moveTo>
                    <a:pt x="0" y="4619"/>
                  </a:moveTo>
                  <a:cubicBezTo>
                    <a:pt x="15413" y="0"/>
                    <a:pt x="15413" y="0"/>
                    <a:pt x="15413" y="0"/>
                  </a:cubicBezTo>
                  <a:cubicBezTo>
                    <a:pt x="21599" y="6742"/>
                    <a:pt x="21599" y="14857"/>
                    <a:pt x="15413" y="21600"/>
                  </a:cubicBezTo>
                  <a:cubicBezTo>
                    <a:pt x="0" y="16980"/>
                    <a:pt x="0" y="16980"/>
                    <a:pt x="0" y="16980"/>
                  </a:cubicBezTo>
                  <a:cubicBezTo>
                    <a:pt x="1736" y="15169"/>
                    <a:pt x="2605" y="13047"/>
                    <a:pt x="2605" y="10800"/>
                  </a:cubicBezTo>
                  <a:cubicBezTo>
                    <a:pt x="2605" y="8552"/>
                    <a:pt x="1736" y="6492"/>
                    <a:pt x="0" y="4619"/>
                  </a:cubicBezTo>
                  <a:close/>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08" name="AutoShape 8"/>
            <p:cNvSpPr/>
            <p:nvPr/>
          </p:nvSpPr>
          <p:spPr bwMode="auto">
            <a:xfrm>
              <a:off x="4604742" y="3634314"/>
              <a:ext cx="1204317" cy="1028422"/>
            </a:xfrm>
            <a:custGeom>
              <a:avLst/>
              <a:gdLst>
                <a:gd name="T0" fmla="*/ 1605756 w 21600"/>
                <a:gd name="T1" fmla="*/ 1370806 h 21600"/>
                <a:gd name="T2" fmla="*/ 1605756 w 21600"/>
                <a:gd name="T3" fmla="*/ 1370806 h 21600"/>
                <a:gd name="T4" fmla="*/ 1605756 w 21600"/>
                <a:gd name="T5" fmla="*/ 1370806 h 21600"/>
                <a:gd name="T6" fmla="*/ 1605756 w 21600"/>
                <a:gd name="T7" fmla="*/ 13708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960" y="0"/>
                  </a:moveTo>
                  <a:cubicBezTo>
                    <a:pt x="21599" y="6925"/>
                    <a:pt x="21599" y="6925"/>
                    <a:pt x="21599" y="6925"/>
                  </a:cubicBezTo>
                  <a:cubicBezTo>
                    <a:pt x="17097" y="15499"/>
                    <a:pt x="9287" y="21022"/>
                    <a:pt x="703" y="21600"/>
                  </a:cubicBezTo>
                  <a:cubicBezTo>
                    <a:pt x="0" y="8491"/>
                    <a:pt x="0" y="8491"/>
                    <a:pt x="0" y="8491"/>
                  </a:cubicBezTo>
                  <a:cubicBezTo>
                    <a:pt x="5065" y="8079"/>
                    <a:pt x="9498" y="4781"/>
                    <a:pt x="11960" y="0"/>
                  </a:cubicBezTo>
                  <a:close/>
                </a:path>
              </a:pathLst>
            </a:custGeom>
            <a:solidFill>
              <a:schemeClr val="accent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09" name="AutoShape 9"/>
            <p:cNvSpPr/>
            <p:nvPr/>
          </p:nvSpPr>
          <p:spPr bwMode="auto">
            <a:xfrm>
              <a:off x="4975027" y="3980893"/>
              <a:ext cx="356592" cy="376949"/>
            </a:xfrm>
            <a:custGeom>
              <a:avLst/>
              <a:gdLst>
                <a:gd name="T0" fmla="*/ 475456 w 21104"/>
                <a:gd name="T1" fmla="*/ 502444 h 21600"/>
                <a:gd name="T2" fmla="*/ 475456 w 21104"/>
                <a:gd name="T3" fmla="*/ 502444 h 21600"/>
                <a:gd name="T4" fmla="*/ 475456 w 21104"/>
                <a:gd name="T5" fmla="*/ 502444 h 21600"/>
                <a:gd name="T6" fmla="*/ 475456 w 21104"/>
                <a:gd name="T7" fmla="*/ 5024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04" h="21600">
                  <a:moveTo>
                    <a:pt x="13624" y="14829"/>
                  </a:moveTo>
                  <a:cubicBezTo>
                    <a:pt x="21433" y="10155"/>
                    <a:pt x="21101" y="4191"/>
                    <a:pt x="21101" y="4191"/>
                  </a:cubicBezTo>
                  <a:cubicBezTo>
                    <a:pt x="21101" y="3385"/>
                    <a:pt x="21101" y="3385"/>
                    <a:pt x="21101" y="3385"/>
                  </a:cubicBezTo>
                  <a:cubicBezTo>
                    <a:pt x="21101" y="3385"/>
                    <a:pt x="21101" y="1611"/>
                    <a:pt x="19440" y="1611"/>
                  </a:cubicBezTo>
                  <a:cubicBezTo>
                    <a:pt x="18941" y="1611"/>
                    <a:pt x="18443" y="1611"/>
                    <a:pt x="18443" y="1611"/>
                  </a:cubicBezTo>
                  <a:cubicBezTo>
                    <a:pt x="17612" y="1611"/>
                    <a:pt x="17612" y="2417"/>
                    <a:pt x="17612" y="2417"/>
                  </a:cubicBezTo>
                  <a:cubicBezTo>
                    <a:pt x="17612" y="2417"/>
                    <a:pt x="17280" y="2579"/>
                    <a:pt x="16615" y="2579"/>
                  </a:cubicBezTo>
                  <a:cubicBezTo>
                    <a:pt x="16615" y="1934"/>
                    <a:pt x="16781" y="0"/>
                    <a:pt x="16781" y="0"/>
                  </a:cubicBezTo>
                  <a:cubicBezTo>
                    <a:pt x="9138" y="967"/>
                    <a:pt x="4486" y="0"/>
                    <a:pt x="4486" y="0"/>
                  </a:cubicBezTo>
                  <a:cubicBezTo>
                    <a:pt x="4486" y="2579"/>
                    <a:pt x="4486" y="2579"/>
                    <a:pt x="4486" y="2579"/>
                  </a:cubicBezTo>
                  <a:cubicBezTo>
                    <a:pt x="3821" y="2579"/>
                    <a:pt x="3655" y="2417"/>
                    <a:pt x="3655" y="2417"/>
                  </a:cubicBezTo>
                  <a:cubicBezTo>
                    <a:pt x="3655" y="2417"/>
                    <a:pt x="3489" y="1611"/>
                    <a:pt x="2824" y="1611"/>
                  </a:cubicBezTo>
                  <a:cubicBezTo>
                    <a:pt x="2824" y="1611"/>
                    <a:pt x="2326" y="1611"/>
                    <a:pt x="1827" y="1611"/>
                  </a:cubicBezTo>
                  <a:cubicBezTo>
                    <a:pt x="166" y="1611"/>
                    <a:pt x="0" y="3385"/>
                    <a:pt x="0" y="3385"/>
                  </a:cubicBezTo>
                  <a:cubicBezTo>
                    <a:pt x="0" y="4191"/>
                    <a:pt x="0" y="4191"/>
                    <a:pt x="0" y="4191"/>
                  </a:cubicBezTo>
                  <a:cubicBezTo>
                    <a:pt x="0" y="4191"/>
                    <a:pt x="-166" y="10155"/>
                    <a:pt x="7643" y="14829"/>
                  </a:cubicBezTo>
                  <a:cubicBezTo>
                    <a:pt x="7643" y="14829"/>
                    <a:pt x="8473" y="15635"/>
                    <a:pt x="9637" y="15635"/>
                  </a:cubicBezTo>
                  <a:cubicBezTo>
                    <a:pt x="9637" y="16602"/>
                    <a:pt x="9637" y="16602"/>
                    <a:pt x="9637" y="16602"/>
                  </a:cubicBezTo>
                  <a:cubicBezTo>
                    <a:pt x="9637" y="16602"/>
                    <a:pt x="8806" y="16441"/>
                    <a:pt x="8806" y="16925"/>
                  </a:cubicBezTo>
                  <a:cubicBezTo>
                    <a:pt x="8806" y="17570"/>
                    <a:pt x="9637" y="17408"/>
                    <a:pt x="9637" y="17408"/>
                  </a:cubicBezTo>
                  <a:cubicBezTo>
                    <a:pt x="9637" y="18376"/>
                    <a:pt x="9637" y="18376"/>
                    <a:pt x="9637" y="18376"/>
                  </a:cubicBezTo>
                  <a:cubicBezTo>
                    <a:pt x="9637" y="18376"/>
                    <a:pt x="9470" y="19182"/>
                    <a:pt x="8972" y="19182"/>
                  </a:cubicBezTo>
                  <a:cubicBezTo>
                    <a:pt x="8972" y="19988"/>
                    <a:pt x="7975" y="19988"/>
                    <a:pt x="7975" y="19988"/>
                  </a:cubicBezTo>
                  <a:cubicBezTo>
                    <a:pt x="7975" y="19988"/>
                    <a:pt x="7144" y="20149"/>
                    <a:pt x="7144" y="20794"/>
                  </a:cubicBezTo>
                  <a:cubicBezTo>
                    <a:pt x="7144" y="20794"/>
                    <a:pt x="6978" y="21599"/>
                    <a:pt x="7975" y="21599"/>
                  </a:cubicBezTo>
                  <a:cubicBezTo>
                    <a:pt x="9304" y="21599"/>
                    <a:pt x="13126" y="21599"/>
                    <a:pt x="13126" y="21599"/>
                  </a:cubicBezTo>
                  <a:cubicBezTo>
                    <a:pt x="13957" y="21599"/>
                    <a:pt x="14123" y="20794"/>
                    <a:pt x="14123" y="20794"/>
                  </a:cubicBezTo>
                  <a:cubicBezTo>
                    <a:pt x="14123" y="20794"/>
                    <a:pt x="14123" y="19988"/>
                    <a:pt x="13126" y="19988"/>
                  </a:cubicBezTo>
                  <a:cubicBezTo>
                    <a:pt x="12295" y="19988"/>
                    <a:pt x="12295" y="19020"/>
                    <a:pt x="12295" y="19020"/>
                  </a:cubicBezTo>
                  <a:cubicBezTo>
                    <a:pt x="12295" y="19020"/>
                    <a:pt x="11464" y="19182"/>
                    <a:pt x="11464" y="18376"/>
                  </a:cubicBezTo>
                  <a:cubicBezTo>
                    <a:pt x="11464" y="17408"/>
                    <a:pt x="11464" y="17408"/>
                    <a:pt x="11464" y="17408"/>
                  </a:cubicBezTo>
                  <a:cubicBezTo>
                    <a:pt x="11464" y="17408"/>
                    <a:pt x="12295" y="17570"/>
                    <a:pt x="12295" y="16925"/>
                  </a:cubicBezTo>
                  <a:cubicBezTo>
                    <a:pt x="12295" y="16441"/>
                    <a:pt x="11464" y="16602"/>
                    <a:pt x="11464" y="16602"/>
                  </a:cubicBezTo>
                  <a:cubicBezTo>
                    <a:pt x="11464" y="15635"/>
                    <a:pt x="11464" y="15635"/>
                    <a:pt x="11464" y="15635"/>
                  </a:cubicBezTo>
                  <a:cubicBezTo>
                    <a:pt x="12295" y="15635"/>
                    <a:pt x="12960" y="15313"/>
                    <a:pt x="13624" y="14829"/>
                  </a:cubicBezTo>
                  <a:close/>
                  <a:moveTo>
                    <a:pt x="16781" y="3385"/>
                  </a:moveTo>
                  <a:cubicBezTo>
                    <a:pt x="16947" y="3385"/>
                    <a:pt x="17612" y="3385"/>
                    <a:pt x="17612" y="3385"/>
                  </a:cubicBezTo>
                  <a:cubicBezTo>
                    <a:pt x="18443" y="3385"/>
                    <a:pt x="18609" y="2579"/>
                    <a:pt x="18609" y="2579"/>
                  </a:cubicBezTo>
                  <a:cubicBezTo>
                    <a:pt x="19440" y="2579"/>
                    <a:pt x="19440" y="3385"/>
                    <a:pt x="19440" y="3385"/>
                  </a:cubicBezTo>
                  <a:cubicBezTo>
                    <a:pt x="19440" y="4191"/>
                    <a:pt x="19440" y="4191"/>
                    <a:pt x="19440" y="4191"/>
                  </a:cubicBezTo>
                  <a:cubicBezTo>
                    <a:pt x="19440" y="4191"/>
                    <a:pt x="19107" y="7576"/>
                    <a:pt x="14953" y="11444"/>
                  </a:cubicBezTo>
                  <a:cubicBezTo>
                    <a:pt x="15950" y="9832"/>
                    <a:pt x="16781" y="6125"/>
                    <a:pt x="16781" y="3385"/>
                  </a:cubicBezTo>
                  <a:close/>
                  <a:moveTo>
                    <a:pt x="5981" y="11605"/>
                  </a:moveTo>
                  <a:cubicBezTo>
                    <a:pt x="1661" y="7737"/>
                    <a:pt x="1495" y="4352"/>
                    <a:pt x="1495" y="4352"/>
                  </a:cubicBezTo>
                  <a:cubicBezTo>
                    <a:pt x="1495" y="3546"/>
                    <a:pt x="1495" y="3546"/>
                    <a:pt x="1495" y="3546"/>
                  </a:cubicBezTo>
                  <a:cubicBezTo>
                    <a:pt x="1495" y="3546"/>
                    <a:pt x="1495" y="2579"/>
                    <a:pt x="2326" y="2579"/>
                  </a:cubicBezTo>
                  <a:cubicBezTo>
                    <a:pt x="2326" y="2579"/>
                    <a:pt x="2326" y="3546"/>
                    <a:pt x="3323" y="3546"/>
                  </a:cubicBezTo>
                  <a:cubicBezTo>
                    <a:pt x="3323" y="3546"/>
                    <a:pt x="3987" y="3546"/>
                    <a:pt x="4153" y="3546"/>
                  </a:cubicBezTo>
                  <a:cubicBezTo>
                    <a:pt x="4153" y="6286"/>
                    <a:pt x="4984" y="9994"/>
                    <a:pt x="5981" y="11605"/>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0" name="AutoShape 10"/>
            <p:cNvSpPr/>
            <p:nvPr/>
          </p:nvSpPr>
          <p:spPr bwMode="auto">
            <a:xfrm>
              <a:off x="4596408" y="1728130"/>
              <a:ext cx="1204317" cy="1020085"/>
            </a:xfrm>
            <a:custGeom>
              <a:avLst/>
              <a:gdLst>
                <a:gd name="T0" fmla="*/ 1605756 w 21600"/>
                <a:gd name="T1" fmla="*/ 1359694 h 21600"/>
                <a:gd name="T2" fmla="*/ 1605756 w 21600"/>
                <a:gd name="T3" fmla="*/ 1359694 h 21600"/>
                <a:gd name="T4" fmla="*/ 1605756 w 21600"/>
                <a:gd name="T5" fmla="*/ 1359694 h 21600"/>
                <a:gd name="T6" fmla="*/ 1605756 w 21600"/>
                <a:gd name="T7" fmla="*/ 13596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292"/>
                  </a:moveTo>
                  <a:cubicBezTo>
                    <a:pt x="562" y="0"/>
                    <a:pt x="562" y="0"/>
                    <a:pt x="562" y="0"/>
                  </a:cubicBezTo>
                  <a:cubicBezTo>
                    <a:pt x="9216" y="498"/>
                    <a:pt x="17026" y="5981"/>
                    <a:pt x="21599" y="14538"/>
                  </a:cubicBezTo>
                  <a:cubicBezTo>
                    <a:pt x="12031" y="21599"/>
                    <a:pt x="12031" y="21599"/>
                    <a:pt x="12031" y="21599"/>
                  </a:cubicBezTo>
                  <a:cubicBezTo>
                    <a:pt x="9498" y="16864"/>
                    <a:pt x="5065" y="13624"/>
                    <a:pt x="0" y="13292"/>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1" name="AutoShape 11"/>
            <p:cNvSpPr/>
            <p:nvPr/>
          </p:nvSpPr>
          <p:spPr bwMode="auto">
            <a:xfrm>
              <a:off x="3326011" y="3658134"/>
              <a:ext cx="1203722" cy="1009366"/>
            </a:xfrm>
            <a:custGeom>
              <a:avLst/>
              <a:gdLst>
                <a:gd name="T0" fmla="*/ 1604963 w 21600"/>
                <a:gd name="T1" fmla="*/ 1345406 h 21600"/>
                <a:gd name="T2" fmla="*/ 1604963 w 21600"/>
                <a:gd name="T3" fmla="*/ 1345406 h 21600"/>
                <a:gd name="T4" fmla="*/ 1604963 w 21600"/>
                <a:gd name="T5" fmla="*/ 1345406 h 21600"/>
                <a:gd name="T6" fmla="*/ 1604963 w 21600"/>
                <a:gd name="T7" fmla="*/ 13454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8152"/>
                  </a:moveTo>
                  <a:cubicBezTo>
                    <a:pt x="21248" y="21599"/>
                    <a:pt x="21248" y="21599"/>
                    <a:pt x="21248" y="21599"/>
                  </a:cubicBezTo>
                  <a:cubicBezTo>
                    <a:pt x="12664" y="21347"/>
                    <a:pt x="4714" y="16052"/>
                    <a:pt x="0" y="7480"/>
                  </a:cubicBezTo>
                  <a:cubicBezTo>
                    <a:pt x="9357" y="0"/>
                    <a:pt x="9357" y="0"/>
                    <a:pt x="9357" y="0"/>
                  </a:cubicBezTo>
                  <a:cubicBezTo>
                    <a:pt x="12031" y="4790"/>
                    <a:pt x="16463" y="7984"/>
                    <a:pt x="21599" y="8152"/>
                  </a:cubicBez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2" name="AutoShape 12"/>
            <p:cNvSpPr/>
            <p:nvPr/>
          </p:nvSpPr>
          <p:spPr bwMode="auto">
            <a:xfrm>
              <a:off x="3787378" y="2044934"/>
              <a:ext cx="326231" cy="323950"/>
            </a:xfrm>
            <a:custGeom>
              <a:avLst/>
              <a:gdLst>
                <a:gd name="T0" fmla="*/ 434975 w 21600"/>
                <a:gd name="T1" fmla="*/ 431800 h 21600"/>
                <a:gd name="T2" fmla="*/ 434975 w 21600"/>
                <a:gd name="T3" fmla="*/ 431800 h 21600"/>
                <a:gd name="T4" fmla="*/ 434975 w 21600"/>
                <a:gd name="T5" fmla="*/ 431800 h 21600"/>
                <a:gd name="T6" fmla="*/ 434975 w 21600"/>
                <a:gd name="T7" fmla="*/ 4318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59" y="0"/>
                    <a:pt x="0" y="4859"/>
                    <a:pt x="0" y="10800"/>
                  </a:cubicBezTo>
                  <a:cubicBezTo>
                    <a:pt x="0" y="16739"/>
                    <a:pt x="4859" y="21600"/>
                    <a:pt x="10800" y="21600"/>
                  </a:cubicBezTo>
                  <a:cubicBezTo>
                    <a:pt x="16740" y="21600"/>
                    <a:pt x="21599" y="16739"/>
                    <a:pt x="21599" y="10800"/>
                  </a:cubicBezTo>
                  <a:cubicBezTo>
                    <a:pt x="21599" y="4859"/>
                    <a:pt x="16740" y="0"/>
                    <a:pt x="10800" y="0"/>
                  </a:cubicBezTo>
                  <a:close/>
                  <a:moveTo>
                    <a:pt x="14939" y="4320"/>
                  </a:moveTo>
                  <a:cubicBezTo>
                    <a:pt x="15659" y="3779"/>
                    <a:pt x="15659" y="3779"/>
                    <a:pt x="15659" y="3779"/>
                  </a:cubicBezTo>
                  <a:cubicBezTo>
                    <a:pt x="15659" y="3779"/>
                    <a:pt x="15299" y="3059"/>
                    <a:pt x="15480" y="2519"/>
                  </a:cubicBezTo>
                  <a:cubicBezTo>
                    <a:pt x="15659" y="2519"/>
                    <a:pt x="16379" y="2879"/>
                    <a:pt x="16919" y="3599"/>
                  </a:cubicBezTo>
                  <a:cubicBezTo>
                    <a:pt x="16559" y="5219"/>
                    <a:pt x="15480" y="5039"/>
                    <a:pt x="15480" y="5039"/>
                  </a:cubicBezTo>
                  <a:cubicBezTo>
                    <a:pt x="15480" y="5039"/>
                    <a:pt x="14759" y="5039"/>
                    <a:pt x="14939" y="4320"/>
                  </a:cubicBezTo>
                  <a:close/>
                  <a:moveTo>
                    <a:pt x="8459" y="13859"/>
                  </a:moveTo>
                  <a:cubicBezTo>
                    <a:pt x="8280" y="14039"/>
                    <a:pt x="8100" y="14579"/>
                    <a:pt x="7919" y="15120"/>
                  </a:cubicBezTo>
                  <a:cubicBezTo>
                    <a:pt x="7740" y="15479"/>
                    <a:pt x="7560" y="15659"/>
                    <a:pt x="7379" y="15839"/>
                  </a:cubicBezTo>
                  <a:cubicBezTo>
                    <a:pt x="7020" y="16019"/>
                    <a:pt x="7020" y="16380"/>
                    <a:pt x="7020" y="16380"/>
                  </a:cubicBezTo>
                  <a:cubicBezTo>
                    <a:pt x="6840" y="17099"/>
                    <a:pt x="6840" y="17099"/>
                    <a:pt x="6840" y="17099"/>
                  </a:cubicBezTo>
                  <a:cubicBezTo>
                    <a:pt x="6840" y="17099"/>
                    <a:pt x="7020" y="17819"/>
                    <a:pt x="7199" y="17999"/>
                  </a:cubicBezTo>
                  <a:cubicBezTo>
                    <a:pt x="7199" y="18359"/>
                    <a:pt x="6660" y="19800"/>
                    <a:pt x="6660" y="19800"/>
                  </a:cubicBezTo>
                  <a:cubicBezTo>
                    <a:pt x="6119" y="19619"/>
                    <a:pt x="5939" y="19080"/>
                    <a:pt x="5760" y="18719"/>
                  </a:cubicBezTo>
                  <a:cubicBezTo>
                    <a:pt x="5760" y="18359"/>
                    <a:pt x="5400" y="18179"/>
                    <a:pt x="5579" y="17819"/>
                  </a:cubicBezTo>
                  <a:cubicBezTo>
                    <a:pt x="5579" y="17280"/>
                    <a:pt x="5219" y="17099"/>
                    <a:pt x="5040" y="16920"/>
                  </a:cubicBezTo>
                  <a:cubicBezTo>
                    <a:pt x="4859" y="16560"/>
                    <a:pt x="4679" y="16199"/>
                    <a:pt x="4679" y="16019"/>
                  </a:cubicBezTo>
                  <a:cubicBezTo>
                    <a:pt x="4679" y="15839"/>
                    <a:pt x="4140" y="15479"/>
                    <a:pt x="4140" y="15479"/>
                  </a:cubicBezTo>
                  <a:cubicBezTo>
                    <a:pt x="4140" y="15479"/>
                    <a:pt x="3240" y="14940"/>
                    <a:pt x="3059" y="14759"/>
                  </a:cubicBezTo>
                  <a:cubicBezTo>
                    <a:pt x="2880" y="14579"/>
                    <a:pt x="2700" y="13859"/>
                    <a:pt x="2700" y="13499"/>
                  </a:cubicBezTo>
                  <a:cubicBezTo>
                    <a:pt x="2700" y="13139"/>
                    <a:pt x="2880" y="12239"/>
                    <a:pt x="2880" y="12239"/>
                  </a:cubicBezTo>
                  <a:cubicBezTo>
                    <a:pt x="2880" y="12239"/>
                    <a:pt x="3240" y="11879"/>
                    <a:pt x="3059" y="11700"/>
                  </a:cubicBezTo>
                  <a:cubicBezTo>
                    <a:pt x="2700" y="11519"/>
                    <a:pt x="2700" y="10800"/>
                    <a:pt x="2700" y="10800"/>
                  </a:cubicBezTo>
                  <a:cubicBezTo>
                    <a:pt x="2339" y="10439"/>
                    <a:pt x="2339" y="10439"/>
                    <a:pt x="2339" y="10439"/>
                  </a:cubicBezTo>
                  <a:cubicBezTo>
                    <a:pt x="2339" y="10439"/>
                    <a:pt x="1980" y="9900"/>
                    <a:pt x="1800" y="9720"/>
                  </a:cubicBezTo>
                  <a:cubicBezTo>
                    <a:pt x="1800" y="9359"/>
                    <a:pt x="1800" y="9179"/>
                    <a:pt x="1980" y="8999"/>
                  </a:cubicBezTo>
                  <a:cubicBezTo>
                    <a:pt x="1980" y="8820"/>
                    <a:pt x="1800" y="8280"/>
                    <a:pt x="1800" y="8099"/>
                  </a:cubicBezTo>
                  <a:cubicBezTo>
                    <a:pt x="3599" y="3599"/>
                    <a:pt x="6660" y="2699"/>
                    <a:pt x="6660" y="2699"/>
                  </a:cubicBezTo>
                  <a:cubicBezTo>
                    <a:pt x="6840" y="3599"/>
                    <a:pt x="6840" y="3599"/>
                    <a:pt x="6840" y="3599"/>
                  </a:cubicBezTo>
                  <a:cubicBezTo>
                    <a:pt x="6840" y="3599"/>
                    <a:pt x="6300" y="3779"/>
                    <a:pt x="6119" y="3779"/>
                  </a:cubicBezTo>
                  <a:cubicBezTo>
                    <a:pt x="5760" y="3599"/>
                    <a:pt x="5579" y="3599"/>
                    <a:pt x="5579" y="3599"/>
                  </a:cubicBezTo>
                  <a:cubicBezTo>
                    <a:pt x="5219" y="4140"/>
                    <a:pt x="5219" y="4140"/>
                    <a:pt x="5219" y="4140"/>
                  </a:cubicBezTo>
                  <a:cubicBezTo>
                    <a:pt x="5219" y="4140"/>
                    <a:pt x="5040" y="4499"/>
                    <a:pt x="5040" y="4679"/>
                  </a:cubicBezTo>
                  <a:cubicBezTo>
                    <a:pt x="5040" y="4859"/>
                    <a:pt x="5219" y="5219"/>
                    <a:pt x="5219" y="5219"/>
                  </a:cubicBezTo>
                  <a:cubicBezTo>
                    <a:pt x="5219" y="5219"/>
                    <a:pt x="5760" y="5219"/>
                    <a:pt x="5760" y="5039"/>
                  </a:cubicBezTo>
                  <a:cubicBezTo>
                    <a:pt x="5760" y="4859"/>
                    <a:pt x="5760" y="4679"/>
                    <a:pt x="5760" y="4679"/>
                  </a:cubicBezTo>
                  <a:cubicBezTo>
                    <a:pt x="5579" y="4320"/>
                    <a:pt x="5579" y="4320"/>
                    <a:pt x="5579" y="4320"/>
                  </a:cubicBezTo>
                  <a:cubicBezTo>
                    <a:pt x="5579" y="4320"/>
                    <a:pt x="6119" y="4140"/>
                    <a:pt x="7199" y="4320"/>
                  </a:cubicBezTo>
                  <a:cubicBezTo>
                    <a:pt x="8459" y="4320"/>
                    <a:pt x="7919" y="5219"/>
                    <a:pt x="8459" y="5399"/>
                  </a:cubicBezTo>
                  <a:cubicBezTo>
                    <a:pt x="8999" y="5580"/>
                    <a:pt x="8100" y="6299"/>
                    <a:pt x="7919" y="6659"/>
                  </a:cubicBezTo>
                  <a:cubicBezTo>
                    <a:pt x="7740" y="7019"/>
                    <a:pt x="7379" y="6119"/>
                    <a:pt x="7379" y="6119"/>
                  </a:cubicBezTo>
                  <a:cubicBezTo>
                    <a:pt x="7379" y="6119"/>
                    <a:pt x="7740" y="5759"/>
                    <a:pt x="7199" y="5759"/>
                  </a:cubicBezTo>
                  <a:cubicBezTo>
                    <a:pt x="6660" y="5580"/>
                    <a:pt x="6300" y="6480"/>
                    <a:pt x="6660" y="6480"/>
                  </a:cubicBezTo>
                  <a:cubicBezTo>
                    <a:pt x="6840" y="6480"/>
                    <a:pt x="7199" y="6839"/>
                    <a:pt x="7020" y="7019"/>
                  </a:cubicBezTo>
                  <a:cubicBezTo>
                    <a:pt x="7020" y="7199"/>
                    <a:pt x="7020" y="7199"/>
                    <a:pt x="6840" y="7739"/>
                  </a:cubicBezTo>
                  <a:cubicBezTo>
                    <a:pt x="6479" y="8280"/>
                    <a:pt x="6119" y="8640"/>
                    <a:pt x="6119" y="8640"/>
                  </a:cubicBezTo>
                  <a:cubicBezTo>
                    <a:pt x="6119" y="8640"/>
                    <a:pt x="5760" y="8460"/>
                    <a:pt x="5939" y="8820"/>
                  </a:cubicBezTo>
                  <a:cubicBezTo>
                    <a:pt x="6119" y="9179"/>
                    <a:pt x="5939" y="9720"/>
                    <a:pt x="5939" y="9900"/>
                  </a:cubicBezTo>
                  <a:cubicBezTo>
                    <a:pt x="5939" y="10260"/>
                    <a:pt x="5219" y="9720"/>
                    <a:pt x="5219" y="9179"/>
                  </a:cubicBezTo>
                  <a:cubicBezTo>
                    <a:pt x="5040" y="8640"/>
                    <a:pt x="4499" y="9179"/>
                    <a:pt x="4319" y="9179"/>
                  </a:cubicBezTo>
                  <a:cubicBezTo>
                    <a:pt x="4140" y="9179"/>
                    <a:pt x="3780" y="8999"/>
                    <a:pt x="3780" y="8820"/>
                  </a:cubicBezTo>
                  <a:cubicBezTo>
                    <a:pt x="3599" y="8640"/>
                    <a:pt x="2700" y="9359"/>
                    <a:pt x="2520" y="9359"/>
                  </a:cubicBezTo>
                  <a:cubicBezTo>
                    <a:pt x="2339" y="9540"/>
                    <a:pt x="2339" y="9900"/>
                    <a:pt x="2700" y="9720"/>
                  </a:cubicBezTo>
                  <a:cubicBezTo>
                    <a:pt x="3059" y="9540"/>
                    <a:pt x="3420" y="9720"/>
                    <a:pt x="3420" y="10079"/>
                  </a:cubicBezTo>
                  <a:cubicBezTo>
                    <a:pt x="3240" y="10439"/>
                    <a:pt x="2880" y="10260"/>
                    <a:pt x="2880" y="10439"/>
                  </a:cubicBezTo>
                  <a:cubicBezTo>
                    <a:pt x="3059" y="10800"/>
                    <a:pt x="3420" y="10980"/>
                    <a:pt x="3420" y="11339"/>
                  </a:cubicBezTo>
                  <a:cubicBezTo>
                    <a:pt x="3599" y="11700"/>
                    <a:pt x="4499" y="11339"/>
                    <a:pt x="4859" y="11160"/>
                  </a:cubicBezTo>
                  <a:cubicBezTo>
                    <a:pt x="5040" y="11160"/>
                    <a:pt x="5939" y="10980"/>
                    <a:pt x="5939" y="11339"/>
                  </a:cubicBezTo>
                  <a:cubicBezTo>
                    <a:pt x="6119" y="11700"/>
                    <a:pt x="7020" y="11879"/>
                    <a:pt x="7379" y="11879"/>
                  </a:cubicBezTo>
                  <a:cubicBezTo>
                    <a:pt x="7740" y="12059"/>
                    <a:pt x="8280" y="12059"/>
                    <a:pt x="8819" y="12420"/>
                  </a:cubicBezTo>
                  <a:cubicBezTo>
                    <a:pt x="9179" y="12960"/>
                    <a:pt x="8459" y="13679"/>
                    <a:pt x="8459" y="13859"/>
                  </a:cubicBezTo>
                  <a:close/>
                  <a:moveTo>
                    <a:pt x="10619" y="2519"/>
                  </a:moveTo>
                  <a:cubicBezTo>
                    <a:pt x="10439" y="3059"/>
                    <a:pt x="9719" y="3599"/>
                    <a:pt x="9900" y="3779"/>
                  </a:cubicBezTo>
                  <a:cubicBezTo>
                    <a:pt x="9900" y="3959"/>
                    <a:pt x="9900" y="4859"/>
                    <a:pt x="9179" y="4140"/>
                  </a:cubicBezTo>
                  <a:cubicBezTo>
                    <a:pt x="8459" y="3419"/>
                    <a:pt x="7740" y="3239"/>
                    <a:pt x="7919" y="2699"/>
                  </a:cubicBezTo>
                  <a:cubicBezTo>
                    <a:pt x="7919" y="2519"/>
                    <a:pt x="8639" y="2519"/>
                    <a:pt x="8639" y="2339"/>
                  </a:cubicBezTo>
                  <a:cubicBezTo>
                    <a:pt x="9539" y="1259"/>
                    <a:pt x="11159" y="1439"/>
                    <a:pt x="11339" y="1799"/>
                  </a:cubicBezTo>
                  <a:cubicBezTo>
                    <a:pt x="10979" y="2159"/>
                    <a:pt x="10619" y="1979"/>
                    <a:pt x="10619" y="2519"/>
                  </a:cubicBezTo>
                  <a:close/>
                  <a:moveTo>
                    <a:pt x="19259" y="11160"/>
                  </a:moveTo>
                  <a:cubicBezTo>
                    <a:pt x="19259" y="11160"/>
                    <a:pt x="19619" y="11700"/>
                    <a:pt x="20160" y="11700"/>
                  </a:cubicBezTo>
                  <a:cubicBezTo>
                    <a:pt x="19800" y="15659"/>
                    <a:pt x="16559" y="18359"/>
                    <a:pt x="16559" y="18359"/>
                  </a:cubicBezTo>
                  <a:cubicBezTo>
                    <a:pt x="16019" y="17819"/>
                    <a:pt x="16199" y="17280"/>
                    <a:pt x="16199" y="17280"/>
                  </a:cubicBezTo>
                  <a:cubicBezTo>
                    <a:pt x="16379" y="16560"/>
                    <a:pt x="16379" y="16560"/>
                    <a:pt x="16379" y="16560"/>
                  </a:cubicBezTo>
                  <a:cubicBezTo>
                    <a:pt x="16379" y="15300"/>
                    <a:pt x="16379" y="15300"/>
                    <a:pt x="16379" y="15300"/>
                  </a:cubicBezTo>
                  <a:cubicBezTo>
                    <a:pt x="16379" y="15300"/>
                    <a:pt x="16379" y="13859"/>
                    <a:pt x="15120" y="14579"/>
                  </a:cubicBezTo>
                  <a:cubicBezTo>
                    <a:pt x="13859" y="14940"/>
                    <a:pt x="14399" y="14940"/>
                    <a:pt x="12959" y="14940"/>
                  </a:cubicBezTo>
                  <a:cubicBezTo>
                    <a:pt x="11519" y="15120"/>
                    <a:pt x="11879" y="12059"/>
                    <a:pt x="11879" y="12059"/>
                  </a:cubicBezTo>
                  <a:cubicBezTo>
                    <a:pt x="11879" y="7739"/>
                    <a:pt x="15120" y="10980"/>
                    <a:pt x="15120" y="10980"/>
                  </a:cubicBezTo>
                  <a:cubicBezTo>
                    <a:pt x="17099" y="12420"/>
                    <a:pt x="17459" y="10079"/>
                    <a:pt x="17459" y="10079"/>
                  </a:cubicBezTo>
                  <a:cubicBezTo>
                    <a:pt x="18719" y="9540"/>
                    <a:pt x="18719" y="9540"/>
                    <a:pt x="18719" y="9540"/>
                  </a:cubicBezTo>
                  <a:cubicBezTo>
                    <a:pt x="18899" y="8820"/>
                    <a:pt x="18899" y="8820"/>
                    <a:pt x="18899" y="8820"/>
                  </a:cubicBezTo>
                  <a:cubicBezTo>
                    <a:pt x="18719" y="7919"/>
                    <a:pt x="18719" y="7919"/>
                    <a:pt x="18719" y="7919"/>
                  </a:cubicBezTo>
                  <a:cubicBezTo>
                    <a:pt x="16740" y="7019"/>
                    <a:pt x="16740" y="7019"/>
                    <a:pt x="16740" y="7019"/>
                  </a:cubicBezTo>
                  <a:cubicBezTo>
                    <a:pt x="16740" y="7019"/>
                    <a:pt x="16379" y="7739"/>
                    <a:pt x="16919" y="8640"/>
                  </a:cubicBezTo>
                  <a:cubicBezTo>
                    <a:pt x="16919" y="8640"/>
                    <a:pt x="16740" y="9540"/>
                    <a:pt x="16379" y="9359"/>
                  </a:cubicBezTo>
                  <a:cubicBezTo>
                    <a:pt x="15120" y="8640"/>
                    <a:pt x="15120" y="8640"/>
                    <a:pt x="15120" y="8640"/>
                  </a:cubicBezTo>
                  <a:cubicBezTo>
                    <a:pt x="15120" y="8640"/>
                    <a:pt x="14759" y="8460"/>
                    <a:pt x="14219" y="8820"/>
                  </a:cubicBezTo>
                  <a:cubicBezTo>
                    <a:pt x="13499" y="9359"/>
                    <a:pt x="12419" y="8820"/>
                    <a:pt x="12419" y="8820"/>
                  </a:cubicBezTo>
                  <a:cubicBezTo>
                    <a:pt x="12419" y="8820"/>
                    <a:pt x="12419" y="8280"/>
                    <a:pt x="13139" y="7919"/>
                  </a:cubicBezTo>
                  <a:cubicBezTo>
                    <a:pt x="13679" y="7560"/>
                    <a:pt x="13679" y="7560"/>
                    <a:pt x="13679" y="7560"/>
                  </a:cubicBezTo>
                  <a:cubicBezTo>
                    <a:pt x="13679" y="7560"/>
                    <a:pt x="13499" y="6839"/>
                    <a:pt x="13679" y="6299"/>
                  </a:cubicBezTo>
                  <a:cubicBezTo>
                    <a:pt x="13859" y="5759"/>
                    <a:pt x="14039" y="6299"/>
                    <a:pt x="14579" y="5939"/>
                  </a:cubicBezTo>
                  <a:cubicBezTo>
                    <a:pt x="15120" y="5580"/>
                    <a:pt x="15480" y="6659"/>
                    <a:pt x="16199" y="6480"/>
                  </a:cubicBezTo>
                  <a:cubicBezTo>
                    <a:pt x="16919" y="6480"/>
                    <a:pt x="16559" y="6299"/>
                    <a:pt x="17099" y="5939"/>
                  </a:cubicBezTo>
                  <a:cubicBezTo>
                    <a:pt x="17639" y="5759"/>
                    <a:pt x="17999" y="6480"/>
                    <a:pt x="17999" y="6480"/>
                  </a:cubicBezTo>
                  <a:cubicBezTo>
                    <a:pt x="19079" y="6659"/>
                    <a:pt x="19079" y="6659"/>
                    <a:pt x="19079" y="6659"/>
                  </a:cubicBezTo>
                  <a:cubicBezTo>
                    <a:pt x="19079" y="6659"/>
                    <a:pt x="18899" y="5399"/>
                    <a:pt x="18899" y="5759"/>
                  </a:cubicBezTo>
                  <a:cubicBezTo>
                    <a:pt x="19619" y="6839"/>
                    <a:pt x="20519" y="9900"/>
                    <a:pt x="20160" y="10439"/>
                  </a:cubicBezTo>
                  <a:cubicBezTo>
                    <a:pt x="19980" y="10260"/>
                    <a:pt x="19800" y="10260"/>
                    <a:pt x="19800" y="10260"/>
                  </a:cubicBezTo>
                  <a:cubicBezTo>
                    <a:pt x="18539" y="10260"/>
                    <a:pt x="18539" y="10260"/>
                    <a:pt x="18539" y="10260"/>
                  </a:cubicBezTo>
                  <a:lnTo>
                    <a:pt x="19259" y="1116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3" name="AutoShape 13"/>
            <p:cNvSpPr/>
            <p:nvPr/>
          </p:nvSpPr>
          <p:spPr bwMode="auto">
            <a:xfrm>
              <a:off x="3080147" y="2532646"/>
              <a:ext cx="727472" cy="1356541"/>
            </a:xfrm>
            <a:custGeom>
              <a:avLst/>
              <a:gdLst>
                <a:gd name="T0" fmla="*/ 969914 w 20023"/>
                <a:gd name="T1" fmla="*/ 1808163 h 21600"/>
                <a:gd name="T2" fmla="*/ 969914 w 20023"/>
                <a:gd name="T3" fmla="*/ 1808163 h 21600"/>
                <a:gd name="T4" fmla="*/ 969914 w 20023"/>
                <a:gd name="T5" fmla="*/ 1808163 h 21600"/>
                <a:gd name="T6" fmla="*/ 969914 w 20023"/>
                <a:gd name="T7" fmla="*/ 1808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23" h="21600">
                  <a:moveTo>
                    <a:pt x="20022" y="16855"/>
                  </a:moveTo>
                  <a:cubicBezTo>
                    <a:pt x="4795" y="21600"/>
                    <a:pt x="4795" y="21600"/>
                    <a:pt x="4795" y="21600"/>
                  </a:cubicBezTo>
                  <a:cubicBezTo>
                    <a:pt x="-1469" y="14857"/>
                    <a:pt x="-1577" y="6804"/>
                    <a:pt x="4363" y="0"/>
                  </a:cubicBezTo>
                  <a:cubicBezTo>
                    <a:pt x="19807" y="4494"/>
                    <a:pt x="19807" y="4494"/>
                    <a:pt x="19807" y="4494"/>
                  </a:cubicBezTo>
                  <a:cubicBezTo>
                    <a:pt x="18187" y="6305"/>
                    <a:pt x="17323" y="8365"/>
                    <a:pt x="17323" y="10550"/>
                  </a:cubicBezTo>
                  <a:cubicBezTo>
                    <a:pt x="17323" y="12860"/>
                    <a:pt x="18295" y="14982"/>
                    <a:pt x="20022" y="16855"/>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4" name="AutoShape 14"/>
            <p:cNvSpPr/>
            <p:nvPr/>
          </p:nvSpPr>
          <p:spPr bwMode="auto">
            <a:xfrm>
              <a:off x="3789164" y="2433794"/>
              <a:ext cx="1525191" cy="1527448"/>
            </a:xfrm>
            <a:custGeom>
              <a:avLst/>
              <a:gdLst>
                <a:gd name="T0" fmla="*/ 2033484 w 19679"/>
                <a:gd name="T1" fmla="*/ 2234713 h 19679"/>
                <a:gd name="T2" fmla="*/ 2033484 w 19679"/>
                <a:gd name="T3" fmla="*/ 2234713 h 19679"/>
                <a:gd name="T4" fmla="*/ 2033484 w 19679"/>
                <a:gd name="T5" fmla="*/ 2234713 h 19679"/>
                <a:gd name="T6" fmla="*/ 2033484 w 19679"/>
                <a:gd name="T7" fmla="*/ 22347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5"/>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5" name="AutoShape 15"/>
            <p:cNvSpPr/>
            <p:nvPr/>
          </p:nvSpPr>
          <p:spPr bwMode="auto">
            <a:xfrm>
              <a:off x="3259931" y="3110873"/>
              <a:ext cx="267891" cy="223311"/>
            </a:xfrm>
            <a:custGeom>
              <a:avLst/>
              <a:gdLst>
                <a:gd name="T0" fmla="*/ 357188 w 21600"/>
                <a:gd name="T1" fmla="*/ 297657 h 21600"/>
                <a:gd name="T2" fmla="*/ 357188 w 21600"/>
                <a:gd name="T3" fmla="*/ 297657 h 21600"/>
                <a:gd name="T4" fmla="*/ 357188 w 21600"/>
                <a:gd name="T5" fmla="*/ 297657 h 21600"/>
                <a:gd name="T6" fmla="*/ 357188 w 21600"/>
                <a:gd name="T7" fmla="*/ 2976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25616" name="AutoShape 16"/>
            <p:cNvSpPr/>
            <p:nvPr/>
          </p:nvSpPr>
          <p:spPr bwMode="auto">
            <a:xfrm>
              <a:off x="5032177" y="2119371"/>
              <a:ext cx="267891" cy="223311"/>
            </a:xfrm>
            <a:custGeom>
              <a:avLst/>
              <a:gdLst>
                <a:gd name="T0" fmla="*/ 357188 w 21600"/>
                <a:gd name="T1" fmla="*/ 297642 h 21579"/>
                <a:gd name="T2" fmla="*/ 357188 w 21600"/>
                <a:gd name="T3" fmla="*/ 297642 h 21579"/>
                <a:gd name="T4" fmla="*/ 357188 w 21600"/>
                <a:gd name="T5" fmla="*/ 297642 h 21579"/>
                <a:gd name="T6" fmla="*/ 357188 w 21600"/>
                <a:gd name="T7" fmla="*/ 297642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25617" name="AutoShape 17"/>
            <p:cNvSpPr/>
            <p:nvPr/>
          </p:nvSpPr>
          <p:spPr bwMode="auto">
            <a:xfrm>
              <a:off x="5579864" y="3069188"/>
              <a:ext cx="267891" cy="268569"/>
            </a:xfrm>
            <a:custGeom>
              <a:avLst/>
              <a:gdLst>
                <a:gd name="T0" fmla="*/ 357188 w 21600"/>
                <a:gd name="T1" fmla="*/ 357982 h 21600"/>
                <a:gd name="T2" fmla="*/ 357188 w 21600"/>
                <a:gd name="T3" fmla="*/ 357982 h 21600"/>
                <a:gd name="T4" fmla="*/ 357188 w 21600"/>
                <a:gd name="T5" fmla="*/ 357982 h 21600"/>
                <a:gd name="T6" fmla="*/ 357188 w 21600"/>
                <a:gd name="T7" fmla="*/ 3579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25618" name="AutoShape 18"/>
            <p:cNvSpPr/>
            <p:nvPr/>
          </p:nvSpPr>
          <p:spPr bwMode="auto">
            <a:xfrm>
              <a:off x="3889772" y="4077959"/>
              <a:ext cx="266700" cy="266782"/>
            </a:xfrm>
            <a:custGeom>
              <a:avLst/>
              <a:gdLst>
                <a:gd name="T0" fmla="*/ 355600 w 21600"/>
                <a:gd name="T1" fmla="*/ 355600 h 21600"/>
                <a:gd name="T2" fmla="*/ 355600 w 21600"/>
                <a:gd name="T3" fmla="*/ 355600 h 21600"/>
                <a:gd name="T4" fmla="*/ 355600 w 21600"/>
                <a:gd name="T5" fmla="*/ 355600 h 21600"/>
                <a:gd name="T6" fmla="*/ 355600 w 21600"/>
                <a:gd name="T7" fmla="*/ 355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599"/>
                  </a:lnTo>
                  <a:lnTo>
                    <a:pt x="2684" y="21599"/>
                  </a:lnTo>
                  <a:cubicBezTo>
                    <a:pt x="2320" y="21599"/>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lnTo>
                    <a:pt x="18897"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25619" name="AutoShape 19"/>
            <p:cNvSpPr/>
            <p:nvPr/>
          </p:nvSpPr>
          <p:spPr bwMode="auto">
            <a:xfrm>
              <a:off x="4274344" y="2967954"/>
              <a:ext cx="571500" cy="476397"/>
            </a:xfrm>
            <a:custGeom>
              <a:avLst/>
              <a:gdLst>
                <a:gd name="T0" fmla="*/ 762000 w 21600"/>
                <a:gd name="T1" fmla="*/ 635000 h 21600"/>
                <a:gd name="T2" fmla="*/ 762000 w 21600"/>
                <a:gd name="T3" fmla="*/ 635000 h 21600"/>
                <a:gd name="T4" fmla="*/ 762000 w 21600"/>
                <a:gd name="T5" fmla="*/ 635000 h 21600"/>
                <a:gd name="T6" fmla="*/ 762000 w 21600"/>
                <a:gd name="T7" fmla="*/ 635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0"/>
                  </a:moveTo>
                  <a:cubicBezTo>
                    <a:pt x="20630" y="0"/>
                    <a:pt x="20943" y="161"/>
                    <a:pt x="21205" y="478"/>
                  </a:cubicBezTo>
                  <a:cubicBezTo>
                    <a:pt x="21467" y="798"/>
                    <a:pt x="21600" y="1177"/>
                    <a:pt x="21600" y="1618"/>
                  </a:cubicBezTo>
                  <a:lnTo>
                    <a:pt x="21600" y="19981"/>
                  </a:lnTo>
                  <a:cubicBezTo>
                    <a:pt x="21600"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3"/>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sp>
        <p:nvSpPr>
          <p:cNvPr id="25620" name="AutoShape 20"/>
          <p:cNvSpPr/>
          <p:nvPr/>
        </p:nvSpPr>
        <p:spPr bwMode="auto">
          <a:xfrm>
            <a:off x="8590432" y="3413693"/>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1" name="AutoShape 21"/>
          <p:cNvSpPr/>
          <p:nvPr/>
        </p:nvSpPr>
        <p:spPr bwMode="auto">
          <a:xfrm>
            <a:off x="8591226" y="3106511"/>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22" name="AutoShape 22"/>
          <p:cNvSpPr/>
          <p:nvPr/>
        </p:nvSpPr>
        <p:spPr bwMode="auto">
          <a:xfrm>
            <a:off x="8590432" y="4484462"/>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3" name="AutoShape 23"/>
          <p:cNvSpPr/>
          <p:nvPr/>
        </p:nvSpPr>
        <p:spPr bwMode="auto">
          <a:xfrm>
            <a:off x="8591226" y="4177279"/>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24" name="AutoShape 24"/>
          <p:cNvSpPr/>
          <p:nvPr/>
        </p:nvSpPr>
        <p:spPr bwMode="auto">
          <a:xfrm>
            <a:off x="8590432" y="5587774"/>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5" name="AutoShape 25"/>
          <p:cNvSpPr/>
          <p:nvPr/>
        </p:nvSpPr>
        <p:spPr bwMode="auto">
          <a:xfrm>
            <a:off x="8591226" y="5280591"/>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26" name="AutoShape 26"/>
          <p:cNvSpPr/>
          <p:nvPr/>
        </p:nvSpPr>
        <p:spPr bwMode="auto">
          <a:xfrm>
            <a:off x="1360311" y="3413693"/>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7" name="AutoShape 27"/>
          <p:cNvSpPr/>
          <p:nvPr/>
        </p:nvSpPr>
        <p:spPr bwMode="auto">
          <a:xfrm>
            <a:off x="2383322" y="3106511"/>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28" name="AutoShape 28"/>
          <p:cNvSpPr/>
          <p:nvPr/>
        </p:nvSpPr>
        <p:spPr bwMode="auto">
          <a:xfrm>
            <a:off x="1360311" y="4484462"/>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9" name="AutoShape 29"/>
          <p:cNvSpPr/>
          <p:nvPr/>
        </p:nvSpPr>
        <p:spPr bwMode="auto">
          <a:xfrm>
            <a:off x="2383322" y="4177279"/>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30" name="AutoShape 30"/>
          <p:cNvSpPr/>
          <p:nvPr/>
        </p:nvSpPr>
        <p:spPr bwMode="auto">
          <a:xfrm>
            <a:off x="1360311" y="5587774"/>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31" name="AutoShape 31"/>
          <p:cNvSpPr/>
          <p:nvPr/>
        </p:nvSpPr>
        <p:spPr bwMode="auto">
          <a:xfrm>
            <a:off x="2383322" y="5280591"/>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wipe(left)">
                                      <p:cBhvr>
                                        <p:cTn id="7" dur="500"/>
                                        <p:tgtEl>
                                          <p:spTgt spid="25605"/>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style.rotation</p:attrName>
                                        </p:attrNameLst>
                                      </p:cBhvr>
                                      <p:tavLst>
                                        <p:tav tm="0">
                                          <p:val>
                                            <p:fltVal val="720"/>
                                          </p:val>
                                        </p:tav>
                                        <p:tav tm="100000">
                                          <p:val>
                                            <p:fltVal val="0"/>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 calcmode="lin" valueType="num">
                                      <p:cBhvr>
                                        <p:cTn id="14" dur="2000" fill="hold"/>
                                        <p:tgtEl>
                                          <p:spTgt spid="2"/>
                                        </p:tgtEl>
                                        <p:attrNameLst>
                                          <p:attrName>ppt_w</p:attrName>
                                        </p:attrNameLst>
                                      </p:cBhvr>
                                      <p:tavLst>
                                        <p:tav tm="0">
                                          <p:val>
                                            <p:fltVal val="0"/>
                                          </p:val>
                                        </p:tav>
                                        <p:tav tm="100000">
                                          <p:val>
                                            <p:strVal val="#ppt_w"/>
                                          </p:val>
                                        </p:tav>
                                      </p:tavLst>
                                    </p:anim>
                                  </p:childTnLst>
                                </p:cTn>
                              </p:par>
                            </p:childTnLst>
                          </p:cTn>
                        </p:par>
                        <p:par>
                          <p:cTn id="15" fill="hold">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25620"/>
                                        </p:tgtEl>
                                        <p:attrNameLst>
                                          <p:attrName>style.visibility</p:attrName>
                                        </p:attrNameLst>
                                      </p:cBhvr>
                                      <p:to>
                                        <p:strVal val="visible"/>
                                      </p:to>
                                    </p:set>
                                    <p:animEffect transition="in" filter="dissolve">
                                      <p:cBhvr>
                                        <p:cTn id="18" dur="500"/>
                                        <p:tgtEl>
                                          <p:spTgt spid="25620"/>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25621"/>
                                        </p:tgtEl>
                                        <p:attrNameLst>
                                          <p:attrName>style.visibility</p:attrName>
                                        </p:attrNameLst>
                                      </p:cBhvr>
                                      <p:to>
                                        <p:strVal val="visible"/>
                                      </p:to>
                                    </p:set>
                                    <p:anim calcmode="lin" valueType="num">
                                      <p:cBhvr additive="base">
                                        <p:cTn id="21" dur="500" fill="hold"/>
                                        <p:tgtEl>
                                          <p:spTgt spid="25621"/>
                                        </p:tgtEl>
                                        <p:attrNameLst>
                                          <p:attrName>ppt_x</p:attrName>
                                        </p:attrNameLst>
                                      </p:cBhvr>
                                      <p:tavLst>
                                        <p:tav tm="0">
                                          <p:val>
                                            <p:strVal val="1+#ppt_w/2"/>
                                          </p:val>
                                        </p:tav>
                                        <p:tav tm="100000">
                                          <p:val>
                                            <p:strVal val="#ppt_x"/>
                                          </p:val>
                                        </p:tav>
                                      </p:tavLst>
                                    </p:anim>
                                    <p:anim calcmode="lin" valueType="num">
                                      <p:cBhvr additive="base">
                                        <p:cTn id="22" dur="500" fill="hold"/>
                                        <p:tgtEl>
                                          <p:spTgt spid="25621"/>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9" presetClass="entr" presetSubtype="0" fill="hold" grpId="0" nodeType="afterEffect">
                                  <p:stCondLst>
                                    <p:cond delay="0"/>
                                  </p:stCondLst>
                                  <p:childTnLst>
                                    <p:set>
                                      <p:cBhvr>
                                        <p:cTn id="25" dur="1" fill="hold">
                                          <p:stCondLst>
                                            <p:cond delay="0"/>
                                          </p:stCondLst>
                                        </p:cTn>
                                        <p:tgtEl>
                                          <p:spTgt spid="25622"/>
                                        </p:tgtEl>
                                        <p:attrNameLst>
                                          <p:attrName>style.visibility</p:attrName>
                                        </p:attrNameLst>
                                      </p:cBhvr>
                                      <p:to>
                                        <p:strVal val="visible"/>
                                      </p:to>
                                    </p:set>
                                    <p:animEffect transition="in" filter="dissolve">
                                      <p:cBhvr>
                                        <p:cTn id="26" dur="500"/>
                                        <p:tgtEl>
                                          <p:spTgt spid="25622"/>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25623"/>
                                        </p:tgtEl>
                                        <p:attrNameLst>
                                          <p:attrName>style.visibility</p:attrName>
                                        </p:attrNameLst>
                                      </p:cBhvr>
                                      <p:to>
                                        <p:strVal val="visible"/>
                                      </p:to>
                                    </p:set>
                                    <p:anim calcmode="lin" valueType="num">
                                      <p:cBhvr additive="base">
                                        <p:cTn id="29" dur="500" fill="hold"/>
                                        <p:tgtEl>
                                          <p:spTgt spid="25623"/>
                                        </p:tgtEl>
                                        <p:attrNameLst>
                                          <p:attrName>ppt_x</p:attrName>
                                        </p:attrNameLst>
                                      </p:cBhvr>
                                      <p:tavLst>
                                        <p:tav tm="0">
                                          <p:val>
                                            <p:strVal val="1+#ppt_w/2"/>
                                          </p:val>
                                        </p:tav>
                                        <p:tav tm="100000">
                                          <p:val>
                                            <p:strVal val="#ppt_x"/>
                                          </p:val>
                                        </p:tav>
                                      </p:tavLst>
                                    </p:anim>
                                    <p:anim calcmode="lin" valueType="num">
                                      <p:cBhvr additive="base">
                                        <p:cTn id="30" dur="500" fill="hold"/>
                                        <p:tgtEl>
                                          <p:spTgt spid="25623"/>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9" presetClass="entr" presetSubtype="0" fill="hold" grpId="0" nodeType="afterEffect">
                                  <p:stCondLst>
                                    <p:cond delay="0"/>
                                  </p:stCondLst>
                                  <p:childTnLst>
                                    <p:set>
                                      <p:cBhvr>
                                        <p:cTn id="33" dur="1" fill="hold">
                                          <p:stCondLst>
                                            <p:cond delay="0"/>
                                          </p:stCondLst>
                                        </p:cTn>
                                        <p:tgtEl>
                                          <p:spTgt spid="25624"/>
                                        </p:tgtEl>
                                        <p:attrNameLst>
                                          <p:attrName>style.visibility</p:attrName>
                                        </p:attrNameLst>
                                      </p:cBhvr>
                                      <p:to>
                                        <p:strVal val="visible"/>
                                      </p:to>
                                    </p:set>
                                    <p:animEffect transition="in" filter="dissolve">
                                      <p:cBhvr>
                                        <p:cTn id="34" dur="500"/>
                                        <p:tgtEl>
                                          <p:spTgt spid="25624"/>
                                        </p:tgtEl>
                                      </p:cBhvr>
                                    </p:animEffect>
                                  </p:childTnLst>
                                </p:cTn>
                              </p:par>
                              <p:par>
                                <p:cTn id="35" presetID="2" presetClass="entr" presetSubtype="2" fill="hold" grpId="0" nodeType="withEffect">
                                  <p:stCondLst>
                                    <p:cond delay="0"/>
                                  </p:stCondLst>
                                  <p:childTnLst>
                                    <p:set>
                                      <p:cBhvr>
                                        <p:cTn id="36" dur="1" fill="hold">
                                          <p:stCondLst>
                                            <p:cond delay="0"/>
                                          </p:stCondLst>
                                        </p:cTn>
                                        <p:tgtEl>
                                          <p:spTgt spid="25625"/>
                                        </p:tgtEl>
                                        <p:attrNameLst>
                                          <p:attrName>style.visibility</p:attrName>
                                        </p:attrNameLst>
                                      </p:cBhvr>
                                      <p:to>
                                        <p:strVal val="visible"/>
                                      </p:to>
                                    </p:set>
                                    <p:anim calcmode="lin" valueType="num">
                                      <p:cBhvr additive="base">
                                        <p:cTn id="37" dur="500" fill="hold"/>
                                        <p:tgtEl>
                                          <p:spTgt spid="25625"/>
                                        </p:tgtEl>
                                        <p:attrNameLst>
                                          <p:attrName>ppt_x</p:attrName>
                                        </p:attrNameLst>
                                      </p:cBhvr>
                                      <p:tavLst>
                                        <p:tav tm="0">
                                          <p:val>
                                            <p:strVal val="1+#ppt_w/2"/>
                                          </p:val>
                                        </p:tav>
                                        <p:tav tm="100000">
                                          <p:val>
                                            <p:strVal val="#ppt_x"/>
                                          </p:val>
                                        </p:tav>
                                      </p:tavLst>
                                    </p:anim>
                                    <p:anim calcmode="lin" valueType="num">
                                      <p:cBhvr additive="base">
                                        <p:cTn id="38" dur="500" fill="hold"/>
                                        <p:tgtEl>
                                          <p:spTgt spid="25625"/>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9" presetClass="entr" presetSubtype="0" fill="hold" grpId="0" nodeType="afterEffect">
                                  <p:stCondLst>
                                    <p:cond delay="0"/>
                                  </p:stCondLst>
                                  <p:childTnLst>
                                    <p:set>
                                      <p:cBhvr>
                                        <p:cTn id="41" dur="1" fill="hold">
                                          <p:stCondLst>
                                            <p:cond delay="0"/>
                                          </p:stCondLst>
                                        </p:cTn>
                                        <p:tgtEl>
                                          <p:spTgt spid="25626"/>
                                        </p:tgtEl>
                                        <p:attrNameLst>
                                          <p:attrName>style.visibility</p:attrName>
                                        </p:attrNameLst>
                                      </p:cBhvr>
                                      <p:to>
                                        <p:strVal val="visible"/>
                                      </p:to>
                                    </p:set>
                                    <p:animEffect transition="in" filter="dissolve">
                                      <p:cBhvr>
                                        <p:cTn id="42" dur="500"/>
                                        <p:tgtEl>
                                          <p:spTgt spid="25626"/>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25627"/>
                                        </p:tgtEl>
                                        <p:attrNameLst>
                                          <p:attrName>style.visibility</p:attrName>
                                        </p:attrNameLst>
                                      </p:cBhvr>
                                      <p:to>
                                        <p:strVal val="visible"/>
                                      </p:to>
                                    </p:set>
                                    <p:anim calcmode="lin" valueType="num">
                                      <p:cBhvr additive="base">
                                        <p:cTn id="45" dur="500" fill="hold"/>
                                        <p:tgtEl>
                                          <p:spTgt spid="25627"/>
                                        </p:tgtEl>
                                        <p:attrNameLst>
                                          <p:attrName>ppt_x</p:attrName>
                                        </p:attrNameLst>
                                      </p:cBhvr>
                                      <p:tavLst>
                                        <p:tav tm="0">
                                          <p:val>
                                            <p:strVal val="0-#ppt_w/2"/>
                                          </p:val>
                                        </p:tav>
                                        <p:tav tm="100000">
                                          <p:val>
                                            <p:strVal val="#ppt_x"/>
                                          </p:val>
                                        </p:tav>
                                      </p:tavLst>
                                    </p:anim>
                                    <p:anim calcmode="lin" valueType="num">
                                      <p:cBhvr additive="base">
                                        <p:cTn id="46" dur="500" fill="hold"/>
                                        <p:tgtEl>
                                          <p:spTgt spid="25627"/>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25628"/>
                                        </p:tgtEl>
                                        <p:attrNameLst>
                                          <p:attrName>style.visibility</p:attrName>
                                        </p:attrNameLst>
                                      </p:cBhvr>
                                      <p:to>
                                        <p:strVal val="visible"/>
                                      </p:to>
                                    </p:set>
                                    <p:animEffect transition="in" filter="dissolve">
                                      <p:cBhvr>
                                        <p:cTn id="50" dur="500"/>
                                        <p:tgtEl>
                                          <p:spTgt spid="25628"/>
                                        </p:tgtEl>
                                      </p:cBhvr>
                                    </p:animEffect>
                                  </p:childTnLst>
                                </p:cTn>
                              </p:par>
                              <p:par>
                                <p:cTn id="51" presetID="2" presetClass="entr" presetSubtype="8" fill="hold" grpId="0" nodeType="withEffect">
                                  <p:stCondLst>
                                    <p:cond delay="0"/>
                                  </p:stCondLst>
                                  <p:childTnLst>
                                    <p:set>
                                      <p:cBhvr>
                                        <p:cTn id="52" dur="1" fill="hold">
                                          <p:stCondLst>
                                            <p:cond delay="0"/>
                                          </p:stCondLst>
                                        </p:cTn>
                                        <p:tgtEl>
                                          <p:spTgt spid="25629"/>
                                        </p:tgtEl>
                                        <p:attrNameLst>
                                          <p:attrName>style.visibility</p:attrName>
                                        </p:attrNameLst>
                                      </p:cBhvr>
                                      <p:to>
                                        <p:strVal val="visible"/>
                                      </p:to>
                                    </p:set>
                                    <p:anim calcmode="lin" valueType="num">
                                      <p:cBhvr additive="base">
                                        <p:cTn id="53" dur="500" fill="hold"/>
                                        <p:tgtEl>
                                          <p:spTgt spid="25629"/>
                                        </p:tgtEl>
                                        <p:attrNameLst>
                                          <p:attrName>ppt_x</p:attrName>
                                        </p:attrNameLst>
                                      </p:cBhvr>
                                      <p:tavLst>
                                        <p:tav tm="0">
                                          <p:val>
                                            <p:strVal val="0-#ppt_w/2"/>
                                          </p:val>
                                        </p:tav>
                                        <p:tav tm="100000">
                                          <p:val>
                                            <p:strVal val="#ppt_x"/>
                                          </p:val>
                                        </p:tav>
                                      </p:tavLst>
                                    </p:anim>
                                    <p:anim calcmode="lin" valueType="num">
                                      <p:cBhvr additive="base">
                                        <p:cTn id="54" dur="500" fill="hold"/>
                                        <p:tgtEl>
                                          <p:spTgt spid="25629"/>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9" presetClass="entr" presetSubtype="0" fill="hold" grpId="0" nodeType="afterEffect">
                                  <p:stCondLst>
                                    <p:cond delay="0"/>
                                  </p:stCondLst>
                                  <p:childTnLst>
                                    <p:set>
                                      <p:cBhvr>
                                        <p:cTn id="57" dur="1" fill="hold">
                                          <p:stCondLst>
                                            <p:cond delay="0"/>
                                          </p:stCondLst>
                                        </p:cTn>
                                        <p:tgtEl>
                                          <p:spTgt spid="25630"/>
                                        </p:tgtEl>
                                        <p:attrNameLst>
                                          <p:attrName>style.visibility</p:attrName>
                                        </p:attrNameLst>
                                      </p:cBhvr>
                                      <p:to>
                                        <p:strVal val="visible"/>
                                      </p:to>
                                    </p:set>
                                    <p:animEffect transition="in" filter="dissolve">
                                      <p:cBhvr>
                                        <p:cTn id="58" dur="500"/>
                                        <p:tgtEl>
                                          <p:spTgt spid="25630"/>
                                        </p:tgtEl>
                                      </p:cBhvr>
                                    </p:animEffect>
                                  </p:childTnLst>
                                </p:cTn>
                              </p:par>
                              <p:par>
                                <p:cTn id="59" presetID="2" presetClass="entr" presetSubtype="8" fill="hold" grpId="0" nodeType="withEffect">
                                  <p:stCondLst>
                                    <p:cond delay="0"/>
                                  </p:stCondLst>
                                  <p:childTnLst>
                                    <p:set>
                                      <p:cBhvr>
                                        <p:cTn id="60" dur="1" fill="hold">
                                          <p:stCondLst>
                                            <p:cond delay="0"/>
                                          </p:stCondLst>
                                        </p:cTn>
                                        <p:tgtEl>
                                          <p:spTgt spid="25631"/>
                                        </p:tgtEl>
                                        <p:attrNameLst>
                                          <p:attrName>style.visibility</p:attrName>
                                        </p:attrNameLst>
                                      </p:cBhvr>
                                      <p:to>
                                        <p:strVal val="visible"/>
                                      </p:to>
                                    </p:set>
                                    <p:anim calcmode="lin" valueType="num">
                                      <p:cBhvr additive="base">
                                        <p:cTn id="61" dur="500" fill="hold"/>
                                        <p:tgtEl>
                                          <p:spTgt spid="25631"/>
                                        </p:tgtEl>
                                        <p:attrNameLst>
                                          <p:attrName>ppt_x</p:attrName>
                                        </p:attrNameLst>
                                      </p:cBhvr>
                                      <p:tavLst>
                                        <p:tav tm="0">
                                          <p:val>
                                            <p:strVal val="0-#ppt_w/2"/>
                                          </p:val>
                                        </p:tav>
                                        <p:tav tm="100000">
                                          <p:val>
                                            <p:strVal val="#ppt_x"/>
                                          </p:val>
                                        </p:tav>
                                      </p:tavLst>
                                    </p:anim>
                                    <p:anim calcmode="lin" valueType="num">
                                      <p:cBhvr additive="base">
                                        <p:cTn id="62" dur="500" fill="hold"/>
                                        <p:tgtEl>
                                          <p:spTgt spid="25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25620" grpId="0" autoUpdateAnimBg="0"/>
      <p:bldP spid="25621" grpId="0" autoUpdateAnimBg="0"/>
      <p:bldP spid="25622" grpId="0" autoUpdateAnimBg="0"/>
      <p:bldP spid="25623" grpId="0" autoUpdateAnimBg="0"/>
      <p:bldP spid="25624" grpId="0" autoUpdateAnimBg="0"/>
      <p:bldP spid="25625" grpId="0" autoUpdateAnimBg="0"/>
      <p:bldP spid="25626" grpId="0" autoUpdateAnimBg="0"/>
      <p:bldP spid="25627" grpId="0" autoUpdateAnimBg="0"/>
      <p:bldP spid="25628" grpId="0" autoUpdateAnimBg="0"/>
      <p:bldP spid="25629" grpId="0" autoUpdateAnimBg="0"/>
      <p:bldP spid="25630" grpId="0" autoUpdateAnimBg="0"/>
      <p:bldP spid="2563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entagon 76"/>
          <p:cNvSpPr/>
          <p:nvPr/>
        </p:nvSpPr>
        <p:spPr>
          <a:xfrm>
            <a:off x="5823073" y="1298659"/>
            <a:ext cx="1711726" cy="855975"/>
          </a:xfrm>
          <a:prstGeom prst="homePlat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endParaRPr lang="en-US" sz="1900" dirty="0">
              <a:solidFill>
                <a:schemeClr val="bg1"/>
              </a:solidFill>
              <a:latin typeface="+mn-ea"/>
            </a:endParaRPr>
          </a:p>
        </p:txBody>
      </p:sp>
      <p:grpSp>
        <p:nvGrpSpPr>
          <p:cNvPr id="2" name="Group 84"/>
          <p:cNvGrpSpPr/>
          <p:nvPr/>
        </p:nvGrpSpPr>
        <p:grpSpPr>
          <a:xfrm>
            <a:off x="5059128" y="1951264"/>
            <a:ext cx="843200" cy="535133"/>
            <a:chOff x="3794840" y="2240239"/>
            <a:chExt cx="632482" cy="401350"/>
          </a:xfrm>
        </p:grpSpPr>
        <p:sp>
          <p:nvSpPr>
            <p:cNvPr id="76" name="Freeform 75"/>
            <p:cNvSpPr/>
            <p:nvPr/>
          </p:nvSpPr>
          <p:spPr>
            <a:xfrm rot="19457599">
              <a:off x="3794840" y="2240239"/>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8" tIns="293" rIns="313129"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78" name="Freeform 77"/>
            <p:cNvSpPr/>
            <p:nvPr/>
          </p:nvSpPr>
          <p:spPr>
            <a:xfrm rot="2142401">
              <a:off x="3794840" y="2609378"/>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9" tIns="293" rIns="313128"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79" name="Pentagon 78"/>
          <p:cNvSpPr/>
          <p:nvPr/>
        </p:nvSpPr>
        <p:spPr>
          <a:xfrm>
            <a:off x="5823073" y="2283030"/>
            <a:ext cx="1711726" cy="855975"/>
          </a:xfrm>
          <a:prstGeom prst="homePlat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endParaRPr lang="en-US" sz="1900" dirty="0">
              <a:solidFill>
                <a:schemeClr val="bg1"/>
              </a:solidFill>
              <a:latin typeface="+mn-ea"/>
            </a:endParaRPr>
          </a:p>
        </p:txBody>
      </p:sp>
      <p:grpSp>
        <p:nvGrpSpPr>
          <p:cNvPr id="3" name="Group 135"/>
          <p:cNvGrpSpPr/>
          <p:nvPr/>
        </p:nvGrpSpPr>
        <p:grpSpPr>
          <a:xfrm>
            <a:off x="3053845" y="1952633"/>
            <a:ext cx="179355" cy="2449839"/>
            <a:chOff x="2290682" y="1464474"/>
            <a:chExt cx="134534" cy="1837379"/>
          </a:xfrm>
        </p:grpSpPr>
        <p:sp>
          <p:nvSpPr>
            <p:cNvPr id="74" name="Freeform 73"/>
            <p:cNvSpPr/>
            <p:nvPr/>
          </p:nvSpPr>
          <p:spPr>
            <a:xfrm rot="18770822" flipV="1">
              <a:off x="1825136" y="1930021"/>
              <a:ext cx="1065628" cy="134533"/>
            </a:xfrm>
            <a:custGeom>
              <a:avLst/>
              <a:gdLst>
                <a:gd name="connsiteX0" fmla="*/ 0 w 755224"/>
                <a:gd name="connsiteY0" fmla="*/ 16105 h 32211"/>
                <a:gd name="connsiteX1" fmla="*/ 755224 w 755224"/>
                <a:gd name="connsiteY1" fmla="*/ 16105 h 32211"/>
              </a:gdLst>
              <a:ahLst/>
              <a:cxnLst>
                <a:cxn ang="0">
                  <a:pos x="connsiteX0" y="connsiteY0"/>
                </a:cxn>
                <a:cxn ang="0">
                  <a:pos x="connsiteX1" y="connsiteY1"/>
                </a:cxn>
              </a:cxnLst>
              <a:rect l="l" t="t" r="r" b="b"/>
              <a:pathLst>
                <a:path w="755224" h="32211">
                  <a:moveTo>
                    <a:pt x="0" y="16105"/>
                  </a:moveTo>
                  <a:lnTo>
                    <a:pt x="755224" y="16105"/>
                  </a:lnTo>
                </a:path>
              </a:pathLst>
            </a:custGeom>
            <a:noFill/>
            <a:ln>
              <a:solidFill>
                <a:schemeClr val="tx2">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1430" tIns="-2775" rIns="371432" bIns="-2776"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111" name="Freeform 110"/>
            <p:cNvSpPr/>
            <p:nvPr/>
          </p:nvSpPr>
          <p:spPr>
            <a:xfrm rot="2829178">
              <a:off x="1825135" y="2701772"/>
              <a:ext cx="1065628" cy="134533"/>
            </a:xfrm>
            <a:custGeom>
              <a:avLst/>
              <a:gdLst>
                <a:gd name="connsiteX0" fmla="*/ 0 w 755224"/>
                <a:gd name="connsiteY0" fmla="*/ 16105 h 32211"/>
                <a:gd name="connsiteX1" fmla="*/ 755224 w 755224"/>
                <a:gd name="connsiteY1" fmla="*/ 16105 h 32211"/>
              </a:gdLst>
              <a:ahLst/>
              <a:cxnLst>
                <a:cxn ang="0">
                  <a:pos x="connsiteX0" y="connsiteY0"/>
                </a:cxn>
                <a:cxn ang="0">
                  <a:pos x="connsiteX1" y="connsiteY1"/>
                </a:cxn>
              </a:cxnLst>
              <a:rect l="l" t="t" r="r" b="b"/>
              <a:pathLst>
                <a:path w="755224" h="32211">
                  <a:moveTo>
                    <a:pt x="0" y="16105"/>
                  </a:moveTo>
                  <a:lnTo>
                    <a:pt x="755224" y="16105"/>
                  </a:lnTo>
                </a:path>
              </a:pathLst>
            </a:custGeom>
            <a:noFill/>
            <a:ln>
              <a:solidFill>
                <a:schemeClr val="tx2">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1430" tIns="-2775" rIns="371432" bIns="-2776"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95" name="Pentagon 94"/>
          <p:cNvSpPr/>
          <p:nvPr/>
        </p:nvSpPr>
        <p:spPr>
          <a:xfrm>
            <a:off x="5823073" y="3275382"/>
            <a:ext cx="1711726" cy="855975"/>
          </a:xfrm>
          <a:prstGeom prst="homePlat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endParaRPr lang="en-US" sz="1900" dirty="0">
              <a:solidFill>
                <a:schemeClr val="bg1"/>
              </a:solidFill>
              <a:latin typeface="+mn-ea"/>
            </a:endParaRPr>
          </a:p>
        </p:txBody>
      </p:sp>
      <p:grpSp>
        <p:nvGrpSpPr>
          <p:cNvPr id="4" name="Group 95"/>
          <p:cNvGrpSpPr/>
          <p:nvPr/>
        </p:nvGrpSpPr>
        <p:grpSpPr>
          <a:xfrm>
            <a:off x="5059128" y="3927987"/>
            <a:ext cx="843200" cy="535133"/>
            <a:chOff x="3794840" y="2240239"/>
            <a:chExt cx="632482" cy="401350"/>
          </a:xfrm>
        </p:grpSpPr>
        <p:sp>
          <p:nvSpPr>
            <p:cNvPr id="97" name="Freeform 96"/>
            <p:cNvSpPr/>
            <p:nvPr/>
          </p:nvSpPr>
          <p:spPr>
            <a:xfrm rot="19457599">
              <a:off x="3794840" y="2240239"/>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8" tIns="293" rIns="313129"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98" name="Freeform 97"/>
            <p:cNvSpPr/>
            <p:nvPr/>
          </p:nvSpPr>
          <p:spPr>
            <a:xfrm rot="2142401">
              <a:off x="3794840" y="2609378"/>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9" tIns="293" rIns="313128"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99" name="Pentagon 98"/>
          <p:cNvSpPr/>
          <p:nvPr/>
        </p:nvSpPr>
        <p:spPr>
          <a:xfrm>
            <a:off x="5823073" y="4259753"/>
            <a:ext cx="1711726" cy="855975"/>
          </a:xfrm>
          <a:prstGeom prst="homePlat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endParaRPr lang="en-US" sz="1900" dirty="0">
              <a:solidFill>
                <a:schemeClr val="bg1"/>
              </a:solidFill>
              <a:latin typeface="+mn-ea"/>
            </a:endParaRPr>
          </a:p>
        </p:txBody>
      </p:sp>
      <p:sp>
        <p:nvSpPr>
          <p:cNvPr id="70" name="Pentagon 69"/>
          <p:cNvSpPr/>
          <p:nvPr/>
        </p:nvSpPr>
        <p:spPr>
          <a:xfrm>
            <a:off x="969246" y="2737717"/>
            <a:ext cx="1711726" cy="855975"/>
          </a:xfrm>
          <a:prstGeom prst="homePlate">
            <a:avLst/>
          </a:pr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dirty="0">
                <a:latin typeface="+mn-ea"/>
              </a:rPr>
              <a:t>标题</a:t>
            </a:r>
            <a:endParaRPr lang="en-US" altLang="zh-CN" dirty="0">
              <a:latin typeface="+mn-ea"/>
            </a:endParaRPr>
          </a:p>
        </p:txBody>
      </p:sp>
      <p:sp>
        <p:nvSpPr>
          <p:cNvPr id="131" name="TextBox 130"/>
          <p:cNvSpPr txBox="1"/>
          <p:nvPr/>
        </p:nvSpPr>
        <p:spPr>
          <a:xfrm>
            <a:off x="1034646" y="5655393"/>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135" name="Straight Connector 134"/>
          <p:cNvCxnSpPr/>
          <p:nvPr/>
        </p:nvCxnSpPr>
        <p:spPr>
          <a:xfrm>
            <a:off x="1042839"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75" name="Pentagon 74"/>
          <p:cNvSpPr/>
          <p:nvPr/>
        </p:nvSpPr>
        <p:spPr>
          <a:xfrm>
            <a:off x="3426654" y="1790845"/>
            <a:ext cx="1711726" cy="855975"/>
          </a:xfrm>
          <a:prstGeom prst="homePlat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dirty="0">
                <a:latin typeface="+mn-ea"/>
              </a:rPr>
              <a:t>标题</a:t>
            </a:r>
            <a:endParaRPr lang="en-US" altLang="zh-CN" dirty="0">
              <a:latin typeface="+mn-ea"/>
            </a:endParaRPr>
          </a:p>
        </p:txBody>
      </p:sp>
      <p:sp>
        <p:nvSpPr>
          <p:cNvPr id="94" name="Pentagon 93"/>
          <p:cNvSpPr/>
          <p:nvPr/>
        </p:nvSpPr>
        <p:spPr>
          <a:xfrm>
            <a:off x="3426654" y="3767567"/>
            <a:ext cx="1711726" cy="855975"/>
          </a:xfrm>
          <a:prstGeom prst="homePlat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dirty="0">
                <a:latin typeface="+mn-ea"/>
              </a:rPr>
              <a:t>标题</a:t>
            </a:r>
            <a:endParaRPr lang="en-US" altLang="zh-CN" dirty="0">
              <a:latin typeface="+mn-ea"/>
            </a:endParaRPr>
          </a:p>
        </p:txBody>
      </p:sp>
      <p:grpSp>
        <p:nvGrpSpPr>
          <p:cNvPr id="24" name="Group 23"/>
          <p:cNvGrpSpPr/>
          <p:nvPr/>
        </p:nvGrpSpPr>
        <p:grpSpPr>
          <a:xfrm>
            <a:off x="7762372" y="4332215"/>
            <a:ext cx="3385202" cy="784022"/>
            <a:chOff x="4033795" y="1075055"/>
            <a:chExt cx="2539232" cy="588016"/>
          </a:xfrm>
        </p:grpSpPr>
        <p:grpSp>
          <p:nvGrpSpPr>
            <p:cNvPr id="25" name="Group 29"/>
            <p:cNvGrpSpPr/>
            <p:nvPr/>
          </p:nvGrpSpPr>
          <p:grpSpPr>
            <a:xfrm>
              <a:off x="4399178" y="1075055"/>
              <a:ext cx="2173849" cy="556456"/>
              <a:chOff x="798970" y="1763890"/>
              <a:chExt cx="1199046" cy="556456"/>
            </a:xfrm>
          </p:grpSpPr>
          <p:sp>
            <p:nvSpPr>
              <p:cNvPr id="27" name="Text Placeholder 3"/>
              <p:cNvSpPr txBox="1"/>
              <p:nvPr/>
            </p:nvSpPr>
            <p:spPr>
              <a:xfrm>
                <a:off x="798970" y="1763890"/>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添加副标题</a:t>
                </a:r>
                <a:r>
                  <a:rPr lang="en-US" sz="2100" dirty="0">
                    <a:solidFill>
                      <a:schemeClr val="accent3"/>
                    </a:solidFill>
                    <a:latin typeface="+mn-ea"/>
                  </a:rPr>
                  <a:t> 04</a:t>
                </a:r>
                <a:endParaRPr lang="en-US" sz="2100" dirty="0">
                  <a:solidFill>
                    <a:schemeClr val="accent3"/>
                  </a:solidFill>
                  <a:latin typeface="+mn-ea"/>
                </a:endParaRPr>
              </a:p>
            </p:txBody>
          </p:sp>
          <p:sp>
            <p:nvSpPr>
              <p:cNvPr id="28" name="Text Placeholder 3"/>
              <p:cNvSpPr txBox="1"/>
              <p:nvPr/>
            </p:nvSpPr>
            <p:spPr>
              <a:xfrm>
                <a:off x="798970" y="2012569"/>
                <a:ext cx="119904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altLang="zh-CN" sz="1300" dirty="0">
                  <a:solidFill>
                    <a:schemeClr val="tx1">
                      <a:lumMod val="50000"/>
                      <a:lumOff val="50000"/>
                    </a:schemeClr>
                  </a:solidFill>
                  <a:latin typeface="+mn-ea"/>
                </a:endParaRPr>
              </a:p>
            </p:txBody>
          </p:sp>
        </p:grpSp>
        <p:sp>
          <p:nvSpPr>
            <p:cNvPr id="26" name="Rectangle 25"/>
            <p:cNvSpPr/>
            <p:nvPr/>
          </p:nvSpPr>
          <p:spPr>
            <a:xfrm>
              <a:off x="4033795" y="1236031"/>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29" name="Group 28"/>
          <p:cNvGrpSpPr/>
          <p:nvPr/>
        </p:nvGrpSpPr>
        <p:grpSpPr>
          <a:xfrm>
            <a:off x="7762372" y="1298660"/>
            <a:ext cx="3385202" cy="753510"/>
            <a:chOff x="4033795" y="1097939"/>
            <a:chExt cx="2539232" cy="565132"/>
          </a:xfrm>
        </p:grpSpPr>
        <p:grpSp>
          <p:nvGrpSpPr>
            <p:cNvPr id="30" name="Group 29"/>
            <p:cNvGrpSpPr/>
            <p:nvPr/>
          </p:nvGrpSpPr>
          <p:grpSpPr>
            <a:xfrm>
              <a:off x="4399178" y="1097939"/>
              <a:ext cx="2173849" cy="533572"/>
              <a:chOff x="798970" y="1786774"/>
              <a:chExt cx="1199046" cy="533572"/>
            </a:xfrm>
          </p:grpSpPr>
          <p:sp>
            <p:nvSpPr>
              <p:cNvPr id="32" name="Text Placeholder 3"/>
              <p:cNvSpPr txBox="1"/>
              <p:nvPr/>
            </p:nvSpPr>
            <p:spPr>
              <a:xfrm>
                <a:off x="798970" y="1786774"/>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添加副标题</a:t>
                </a:r>
                <a:r>
                  <a:rPr lang="en-US" sz="2100" dirty="0">
                    <a:solidFill>
                      <a:schemeClr val="tx2">
                        <a:lumMod val="75000"/>
                      </a:schemeClr>
                    </a:solidFill>
                    <a:latin typeface="+mn-ea"/>
                  </a:rPr>
                  <a:t> 01</a:t>
                </a:r>
                <a:endParaRPr lang="en-US" sz="2100" dirty="0">
                  <a:solidFill>
                    <a:schemeClr val="tx2">
                      <a:lumMod val="75000"/>
                    </a:schemeClr>
                  </a:solidFill>
                  <a:latin typeface="+mn-ea"/>
                </a:endParaRPr>
              </a:p>
            </p:txBody>
          </p:sp>
          <p:sp>
            <p:nvSpPr>
              <p:cNvPr id="33" name="Text Placeholder 3"/>
              <p:cNvSpPr txBox="1"/>
              <p:nvPr/>
            </p:nvSpPr>
            <p:spPr>
              <a:xfrm>
                <a:off x="798970" y="2012569"/>
                <a:ext cx="119904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grpSp>
        <p:sp>
          <p:nvSpPr>
            <p:cNvPr id="31" name="Rectangle 30"/>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34" name="Group 33"/>
          <p:cNvGrpSpPr/>
          <p:nvPr/>
        </p:nvGrpSpPr>
        <p:grpSpPr>
          <a:xfrm>
            <a:off x="7762372" y="2335172"/>
            <a:ext cx="3385202" cy="782540"/>
            <a:chOff x="4033795" y="1898457"/>
            <a:chExt cx="2539232" cy="586905"/>
          </a:xfrm>
        </p:grpSpPr>
        <p:grpSp>
          <p:nvGrpSpPr>
            <p:cNvPr id="35" name="Group 29"/>
            <p:cNvGrpSpPr/>
            <p:nvPr/>
          </p:nvGrpSpPr>
          <p:grpSpPr>
            <a:xfrm>
              <a:off x="4399178" y="1898457"/>
              <a:ext cx="2173849" cy="555344"/>
              <a:chOff x="798970" y="1765001"/>
              <a:chExt cx="1199046" cy="555344"/>
            </a:xfrm>
          </p:grpSpPr>
          <p:sp>
            <p:nvSpPr>
              <p:cNvPr id="39" name="Text Placeholder 3"/>
              <p:cNvSpPr txBox="1"/>
              <p:nvPr/>
            </p:nvSpPr>
            <p:spPr>
              <a:xfrm>
                <a:off x="798970" y="1765001"/>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bg2"/>
                    </a:solidFill>
                    <a:latin typeface="+mn-ea"/>
                  </a:rPr>
                  <a:t>添加副标题</a:t>
                </a:r>
                <a:r>
                  <a:rPr lang="en-US" sz="2100" dirty="0">
                    <a:solidFill>
                      <a:schemeClr val="bg2"/>
                    </a:solidFill>
                    <a:latin typeface="+mn-ea"/>
                  </a:rPr>
                  <a:t> 02</a:t>
                </a:r>
                <a:endParaRPr lang="en-US" sz="2100" dirty="0">
                  <a:solidFill>
                    <a:schemeClr val="bg2"/>
                  </a:solidFill>
                  <a:latin typeface="+mn-ea"/>
                </a:endParaRPr>
              </a:p>
            </p:txBody>
          </p:sp>
          <p:sp>
            <p:nvSpPr>
              <p:cNvPr id="40" name="Text Placeholder 3"/>
              <p:cNvSpPr txBox="1"/>
              <p:nvPr/>
            </p:nvSpPr>
            <p:spPr>
              <a:xfrm>
                <a:off x="798970" y="2012568"/>
                <a:ext cx="119904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grpSp>
        <p:sp>
          <p:nvSpPr>
            <p:cNvPr id="38" name="Rectangle 37"/>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41" name="Group 40"/>
          <p:cNvGrpSpPr/>
          <p:nvPr/>
        </p:nvGrpSpPr>
        <p:grpSpPr>
          <a:xfrm>
            <a:off x="7762372" y="3410503"/>
            <a:ext cx="3385202" cy="772752"/>
            <a:chOff x="4033795" y="1905798"/>
            <a:chExt cx="2539232" cy="579564"/>
          </a:xfrm>
        </p:grpSpPr>
        <p:grpSp>
          <p:nvGrpSpPr>
            <p:cNvPr id="42" name="Group 29"/>
            <p:cNvGrpSpPr/>
            <p:nvPr/>
          </p:nvGrpSpPr>
          <p:grpSpPr>
            <a:xfrm>
              <a:off x="4399178" y="1905798"/>
              <a:ext cx="2173849" cy="548003"/>
              <a:chOff x="798970" y="1772342"/>
              <a:chExt cx="1199046" cy="548003"/>
            </a:xfrm>
          </p:grpSpPr>
          <p:sp>
            <p:nvSpPr>
              <p:cNvPr id="44" name="Text Placeholder 3"/>
              <p:cNvSpPr txBox="1"/>
              <p:nvPr/>
            </p:nvSpPr>
            <p:spPr>
              <a:xfrm>
                <a:off x="798970" y="1772342"/>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mn-ea"/>
                  </a:rPr>
                  <a:t>添加副标题</a:t>
                </a:r>
                <a:r>
                  <a:rPr lang="en-US" sz="2100" dirty="0">
                    <a:solidFill>
                      <a:schemeClr val="accent2"/>
                    </a:solidFill>
                    <a:latin typeface="+mn-ea"/>
                  </a:rPr>
                  <a:t> 03</a:t>
                </a:r>
                <a:endParaRPr lang="en-US" sz="2100" dirty="0">
                  <a:solidFill>
                    <a:schemeClr val="accent2"/>
                  </a:solidFill>
                  <a:latin typeface="+mn-ea"/>
                </a:endParaRPr>
              </a:p>
            </p:txBody>
          </p:sp>
          <p:sp>
            <p:nvSpPr>
              <p:cNvPr id="45" name="Text Placeholder 3"/>
              <p:cNvSpPr txBox="1"/>
              <p:nvPr/>
            </p:nvSpPr>
            <p:spPr>
              <a:xfrm>
                <a:off x="798970" y="2012568"/>
                <a:ext cx="119904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altLang="zh-CN" sz="1300" dirty="0">
                  <a:solidFill>
                    <a:schemeClr val="tx1">
                      <a:lumMod val="50000"/>
                      <a:lumOff val="50000"/>
                    </a:schemeClr>
                  </a:solidFill>
                  <a:latin typeface="+mn-ea"/>
                </a:endParaRPr>
              </a:p>
            </p:txBody>
          </p:sp>
        </p:grpSp>
        <p:sp>
          <p:nvSpPr>
            <p:cNvPr id="43" name="Rectangle 42"/>
            <p:cNvSpPr/>
            <p:nvPr/>
          </p:nvSpPr>
          <p:spPr>
            <a:xfrm>
              <a:off x="4033795" y="2058322"/>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47" name="组合 46"/>
          <p:cNvGrpSpPr/>
          <p:nvPr/>
        </p:nvGrpSpPr>
        <p:grpSpPr>
          <a:xfrm>
            <a:off x="7684938" y="1389740"/>
            <a:ext cx="402121" cy="401104"/>
            <a:chOff x="-959970" y="1422605"/>
            <a:chExt cx="596900" cy="595313"/>
          </a:xfrm>
        </p:grpSpPr>
        <p:sp>
          <p:nvSpPr>
            <p:cNvPr id="48"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4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0" name="组合 49"/>
          <p:cNvGrpSpPr/>
          <p:nvPr/>
        </p:nvGrpSpPr>
        <p:grpSpPr>
          <a:xfrm>
            <a:off x="7682265" y="2439861"/>
            <a:ext cx="402121" cy="401104"/>
            <a:chOff x="-959970" y="1422605"/>
            <a:chExt cx="596900" cy="595313"/>
          </a:xfrm>
        </p:grpSpPr>
        <p:sp>
          <p:nvSpPr>
            <p:cNvPr id="51" name="Oval 77"/>
            <p:cNvSpPr>
              <a:spLocks noChangeArrowheads="1"/>
            </p:cNvSpPr>
            <p:nvPr/>
          </p:nvSpPr>
          <p:spPr bwMode="auto">
            <a:xfrm>
              <a:off x="-959970" y="1422605"/>
              <a:ext cx="596900" cy="595313"/>
            </a:xfrm>
            <a:prstGeom prst="ellipse">
              <a:avLst/>
            </a:prstGeom>
            <a:solidFill>
              <a:schemeClr val="bg2"/>
            </a:solidFill>
            <a:ln>
              <a:noFill/>
            </a:ln>
          </p:spPr>
          <p:txBody>
            <a:bodyPr vert="horz" wrap="square" lIns="91440" tIns="45720" rIns="91440" bIns="45720" numCol="1" anchor="t" anchorCtr="0" compatLnSpc="1"/>
            <a:lstStyle/>
            <a:p>
              <a:endParaRPr lang="en-US">
                <a:latin typeface="+mn-ea"/>
              </a:endParaRPr>
            </a:p>
          </p:txBody>
        </p:sp>
        <p:sp>
          <p:nvSpPr>
            <p:cNvPr id="52"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3" name="组合 52"/>
          <p:cNvGrpSpPr/>
          <p:nvPr/>
        </p:nvGrpSpPr>
        <p:grpSpPr>
          <a:xfrm>
            <a:off x="7686579" y="3464636"/>
            <a:ext cx="402121" cy="401104"/>
            <a:chOff x="-959970" y="1422605"/>
            <a:chExt cx="596900" cy="595313"/>
          </a:xfrm>
        </p:grpSpPr>
        <p:sp>
          <p:nvSpPr>
            <p:cNvPr id="54"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5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6" name="组合 55"/>
          <p:cNvGrpSpPr/>
          <p:nvPr/>
        </p:nvGrpSpPr>
        <p:grpSpPr>
          <a:xfrm>
            <a:off x="7691081" y="4416396"/>
            <a:ext cx="402121" cy="401104"/>
            <a:chOff x="-959970" y="1422605"/>
            <a:chExt cx="596900" cy="595313"/>
          </a:xfrm>
        </p:grpSpPr>
        <p:sp>
          <p:nvSpPr>
            <p:cNvPr id="57"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58"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5" name="标题 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slide(fromLeft)">
                                      <p:cBhvr>
                                        <p:cTn id="16" dur="500"/>
                                        <p:tgtEl>
                                          <p:spTgt spid="75"/>
                                        </p:tgtEl>
                                      </p:cBhvr>
                                    </p:animEffect>
                                  </p:childTnLst>
                                </p:cTn>
                              </p:par>
                            </p:childTnLst>
                          </p:cTn>
                        </p:par>
                        <p:par>
                          <p:cTn id="17" fill="hold">
                            <p:stCondLst>
                              <p:cond delay="1500"/>
                            </p:stCondLst>
                            <p:childTnLst>
                              <p:par>
                                <p:cTn id="18" presetID="1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lide(fromLeft)">
                                      <p:cBhvr>
                                        <p:cTn id="20" dur="500"/>
                                        <p:tgtEl>
                                          <p:spTgt spid="9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2500"/>
                            </p:stCondLst>
                            <p:childTnLst>
                              <p:par>
                                <p:cTn id="26" presetID="12" presetClass="entr" presetSubtype="8"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slide(fromLeft)">
                                      <p:cBhvr>
                                        <p:cTn id="28" dur="500"/>
                                        <p:tgtEl>
                                          <p:spTgt spid="77"/>
                                        </p:tgtEl>
                                      </p:cBhvr>
                                    </p:animEffect>
                                  </p:childTnLst>
                                </p:cTn>
                              </p:par>
                            </p:childTnLst>
                          </p:cTn>
                        </p:par>
                        <p:par>
                          <p:cTn id="29" fill="hold">
                            <p:stCondLst>
                              <p:cond delay="3000"/>
                            </p:stCondLst>
                            <p:childTnLst>
                              <p:par>
                                <p:cTn id="30" presetID="12" presetClass="entr" presetSubtype="8"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slide(fromLeft)">
                                      <p:cBhvr>
                                        <p:cTn id="32" dur="500"/>
                                        <p:tgtEl>
                                          <p:spTgt spid="79"/>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4000"/>
                            </p:stCondLst>
                            <p:childTnLst>
                              <p:par>
                                <p:cTn id="38" presetID="1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slide(fromLeft)">
                                      <p:cBhvr>
                                        <p:cTn id="40" dur="500"/>
                                        <p:tgtEl>
                                          <p:spTgt spid="95"/>
                                        </p:tgtEl>
                                      </p:cBhvr>
                                    </p:animEffect>
                                  </p:childTnLst>
                                </p:cTn>
                              </p:par>
                            </p:childTnLst>
                          </p:cTn>
                        </p:par>
                        <p:par>
                          <p:cTn id="41" fill="hold">
                            <p:stCondLst>
                              <p:cond delay="4500"/>
                            </p:stCondLst>
                            <p:childTnLst>
                              <p:par>
                                <p:cTn id="42" presetID="12" presetClass="entr" presetSubtype="8" fill="hold" grpId="0" nodeType="after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slide(fromLeft)">
                                      <p:cBhvr>
                                        <p:cTn id="44" dur="500"/>
                                        <p:tgtEl>
                                          <p:spTgt spid="99"/>
                                        </p:tgtEl>
                                      </p:cBhvr>
                                    </p:animEffect>
                                  </p:childTnLst>
                                </p:cTn>
                              </p:par>
                            </p:childTnLst>
                          </p:cTn>
                        </p:par>
                        <p:par>
                          <p:cTn id="45" fill="hold">
                            <p:stCondLst>
                              <p:cond delay="5000"/>
                            </p:stCondLst>
                            <p:childTnLst>
                              <p:par>
                                <p:cTn id="46" presetID="2" presetClass="entr" presetSubtype="2" accel="50000" decel="5000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1+#ppt_w/2"/>
                                          </p:val>
                                        </p:tav>
                                        <p:tav tm="100000">
                                          <p:val>
                                            <p:strVal val="#ppt_x"/>
                                          </p:val>
                                        </p:tav>
                                      </p:tavLst>
                                    </p:anim>
                                    <p:anim calcmode="lin" valueType="num">
                                      <p:cBhvr additive="base">
                                        <p:cTn id="49" dur="500" fill="hold"/>
                                        <p:tgtEl>
                                          <p:spTgt spid="29"/>
                                        </p:tgtEl>
                                        <p:attrNameLst>
                                          <p:attrName>ppt_y</p:attrName>
                                        </p:attrNameLst>
                                      </p:cBhvr>
                                      <p:tavLst>
                                        <p:tav tm="0">
                                          <p:val>
                                            <p:strVal val="#ppt_y"/>
                                          </p:val>
                                        </p:tav>
                                        <p:tav tm="100000">
                                          <p:val>
                                            <p:strVal val="#ppt_y"/>
                                          </p:val>
                                        </p:tav>
                                      </p:tavLst>
                                    </p:anim>
                                  </p:childTnLst>
                                </p:cTn>
                              </p:par>
                              <p:par>
                                <p:cTn id="50" presetID="2" presetClass="entr" presetSubtype="8" accel="50000" decel="5000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0-#ppt_w/2"/>
                                          </p:val>
                                        </p:tav>
                                        <p:tav tm="100000">
                                          <p:val>
                                            <p:strVal val="#ppt_x"/>
                                          </p:val>
                                        </p:tav>
                                      </p:tavLst>
                                    </p:anim>
                                    <p:anim calcmode="lin" valueType="num">
                                      <p:cBhvr additive="base">
                                        <p:cTn id="53" dur="500" fill="hold"/>
                                        <p:tgtEl>
                                          <p:spTgt spid="47"/>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2" presetClass="entr" presetSubtype="2" accel="50000" decel="5000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1+#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par>
                                <p:cTn id="59" presetID="2" presetClass="entr" presetSubtype="8" accel="50000" decel="5000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0-#ppt_w/2"/>
                                          </p:val>
                                        </p:tav>
                                        <p:tav tm="100000">
                                          <p:val>
                                            <p:strVal val="#ppt_x"/>
                                          </p:val>
                                        </p:tav>
                                      </p:tavLst>
                                    </p:anim>
                                    <p:anim calcmode="lin" valueType="num">
                                      <p:cBhvr additive="base">
                                        <p:cTn id="62" dur="500" fill="hold"/>
                                        <p:tgtEl>
                                          <p:spTgt spid="50"/>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 presetClass="entr" presetSubtype="2" accel="50000" decel="50000" fill="hold" nodeType="after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additive="base">
                                        <p:cTn id="66" dur="500" fill="hold"/>
                                        <p:tgtEl>
                                          <p:spTgt spid="41"/>
                                        </p:tgtEl>
                                        <p:attrNameLst>
                                          <p:attrName>ppt_x</p:attrName>
                                        </p:attrNameLst>
                                      </p:cBhvr>
                                      <p:tavLst>
                                        <p:tav tm="0">
                                          <p:val>
                                            <p:strVal val="1+#ppt_w/2"/>
                                          </p:val>
                                        </p:tav>
                                        <p:tav tm="100000">
                                          <p:val>
                                            <p:strVal val="#ppt_x"/>
                                          </p:val>
                                        </p:tav>
                                      </p:tavLst>
                                    </p:anim>
                                    <p:anim calcmode="lin" valueType="num">
                                      <p:cBhvr additive="base">
                                        <p:cTn id="67" dur="500" fill="hold"/>
                                        <p:tgtEl>
                                          <p:spTgt spid="41"/>
                                        </p:tgtEl>
                                        <p:attrNameLst>
                                          <p:attrName>ppt_y</p:attrName>
                                        </p:attrNameLst>
                                      </p:cBhvr>
                                      <p:tavLst>
                                        <p:tav tm="0">
                                          <p:val>
                                            <p:strVal val="#ppt_y"/>
                                          </p:val>
                                        </p:tav>
                                        <p:tav tm="100000">
                                          <p:val>
                                            <p:strVal val="#ppt_y"/>
                                          </p:val>
                                        </p:tav>
                                      </p:tavLst>
                                    </p:anim>
                                  </p:childTnLst>
                                </p:cTn>
                              </p:par>
                              <p:par>
                                <p:cTn id="68" presetID="2" presetClass="entr" presetSubtype="8" accel="50000" decel="5000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0-#ppt_w/2"/>
                                          </p:val>
                                        </p:tav>
                                        <p:tav tm="100000">
                                          <p:val>
                                            <p:strVal val="#ppt_x"/>
                                          </p:val>
                                        </p:tav>
                                      </p:tavLst>
                                    </p:anim>
                                    <p:anim calcmode="lin" valueType="num">
                                      <p:cBhvr additive="base">
                                        <p:cTn id="71" dur="500" fill="hold"/>
                                        <p:tgtEl>
                                          <p:spTgt spid="53"/>
                                        </p:tgtEl>
                                        <p:attrNameLst>
                                          <p:attrName>ppt_y</p:attrName>
                                        </p:attrNameLst>
                                      </p:cBhvr>
                                      <p:tavLst>
                                        <p:tav tm="0">
                                          <p:val>
                                            <p:strVal val="#ppt_y"/>
                                          </p:val>
                                        </p:tav>
                                        <p:tav tm="100000">
                                          <p:val>
                                            <p:strVal val="#ppt_y"/>
                                          </p:val>
                                        </p:tav>
                                      </p:tavLst>
                                    </p:anim>
                                  </p:childTnLst>
                                </p:cTn>
                              </p:par>
                            </p:childTnLst>
                          </p:cTn>
                        </p:par>
                        <p:par>
                          <p:cTn id="72" fill="hold">
                            <p:stCondLst>
                              <p:cond delay="6500"/>
                            </p:stCondLst>
                            <p:childTnLst>
                              <p:par>
                                <p:cTn id="73" presetID="2" presetClass="entr" presetSubtype="2" accel="50000" decel="50000"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1+#ppt_w/2"/>
                                          </p:val>
                                        </p:tav>
                                        <p:tav tm="100000">
                                          <p:val>
                                            <p:strVal val="#ppt_x"/>
                                          </p:val>
                                        </p:tav>
                                      </p:tavLst>
                                    </p:anim>
                                    <p:anim calcmode="lin" valueType="num">
                                      <p:cBhvr additive="base">
                                        <p:cTn id="76" dur="500" fill="hold"/>
                                        <p:tgtEl>
                                          <p:spTgt spid="24"/>
                                        </p:tgtEl>
                                        <p:attrNameLst>
                                          <p:attrName>ppt_y</p:attrName>
                                        </p:attrNameLst>
                                      </p:cBhvr>
                                      <p:tavLst>
                                        <p:tav tm="0">
                                          <p:val>
                                            <p:strVal val="#ppt_y"/>
                                          </p:val>
                                        </p:tav>
                                        <p:tav tm="100000">
                                          <p:val>
                                            <p:strVal val="#ppt_y"/>
                                          </p:val>
                                        </p:tav>
                                      </p:tavLst>
                                    </p:anim>
                                  </p:childTnLst>
                                </p:cTn>
                              </p:par>
                              <p:par>
                                <p:cTn id="77" presetID="2" presetClass="entr" presetSubtype="8" accel="50000" decel="5000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 calcmode="lin" valueType="num">
                                      <p:cBhvr additive="base">
                                        <p:cTn id="79" dur="500" fill="hold"/>
                                        <p:tgtEl>
                                          <p:spTgt spid="56"/>
                                        </p:tgtEl>
                                        <p:attrNameLst>
                                          <p:attrName>ppt_x</p:attrName>
                                        </p:attrNameLst>
                                      </p:cBhvr>
                                      <p:tavLst>
                                        <p:tav tm="0">
                                          <p:val>
                                            <p:strVal val="0-#ppt_w/2"/>
                                          </p:val>
                                        </p:tav>
                                        <p:tav tm="100000">
                                          <p:val>
                                            <p:strVal val="#ppt_x"/>
                                          </p:val>
                                        </p:tav>
                                      </p:tavLst>
                                    </p:anim>
                                    <p:anim calcmode="lin" valueType="num">
                                      <p:cBhvr additive="base">
                                        <p:cTn id="80" dur="500" fill="hold"/>
                                        <p:tgtEl>
                                          <p:spTgt spid="56"/>
                                        </p:tgtEl>
                                        <p:attrNameLst>
                                          <p:attrName>ppt_y</p:attrName>
                                        </p:attrNameLst>
                                      </p:cBhvr>
                                      <p:tavLst>
                                        <p:tav tm="0">
                                          <p:val>
                                            <p:strVal val="#ppt_y"/>
                                          </p:val>
                                        </p:tav>
                                        <p:tav tm="100000">
                                          <p:val>
                                            <p:strVal val="#ppt_y"/>
                                          </p:val>
                                        </p:tav>
                                      </p:tavLst>
                                    </p:anim>
                                  </p:childTnLst>
                                </p:cTn>
                              </p:par>
                            </p:childTnLst>
                          </p:cTn>
                        </p:par>
                        <p:par>
                          <p:cTn id="81" fill="hold">
                            <p:stCondLst>
                              <p:cond delay="7000"/>
                            </p:stCondLst>
                            <p:childTnLst>
                              <p:par>
                                <p:cTn id="82" presetID="18" presetClass="entr" presetSubtype="3" fill="hold" nodeType="afterEffect">
                                  <p:stCondLst>
                                    <p:cond delay="0"/>
                                  </p:stCondLst>
                                  <p:childTnLst>
                                    <p:set>
                                      <p:cBhvr>
                                        <p:cTn id="83" dur="1" fill="hold">
                                          <p:stCondLst>
                                            <p:cond delay="0"/>
                                          </p:stCondLst>
                                        </p:cTn>
                                        <p:tgtEl>
                                          <p:spTgt spid="135"/>
                                        </p:tgtEl>
                                        <p:attrNameLst>
                                          <p:attrName>style.visibility</p:attrName>
                                        </p:attrNameLst>
                                      </p:cBhvr>
                                      <p:to>
                                        <p:strVal val="visible"/>
                                      </p:to>
                                    </p:set>
                                    <p:animEffect transition="in" filter="strips(upRight)">
                                      <p:cBhvr>
                                        <p:cTn id="84" dur="500"/>
                                        <p:tgtEl>
                                          <p:spTgt spid="135"/>
                                        </p:tgtEl>
                                      </p:cBhvr>
                                    </p:animEffect>
                                  </p:childTnLst>
                                </p:cTn>
                              </p:par>
                            </p:childTnLst>
                          </p:cTn>
                        </p:par>
                        <p:par>
                          <p:cTn id="85" fill="hold">
                            <p:stCondLst>
                              <p:cond delay="7500"/>
                            </p:stCondLst>
                            <p:childTnLst>
                              <p:par>
                                <p:cTn id="86" presetID="10" presetClass="entr" presetSubtype="0" fill="hold" grpId="0" nodeType="afterEffect">
                                  <p:stCondLst>
                                    <p:cond delay="0"/>
                                  </p:stCondLst>
                                  <p:childTnLst>
                                    <p:set>
                                      <p:cBhvr>
                                        <p:cTn id="87" dur="1" fill="hold">
                                          <p:stCondLst>
                                            <p:cond delay="0"/>
                                          </p:stCondLst>
                                        </p:cTn>
                                        <p:tgtEl>
                                          <p:spTgt spid="131"/>
                                        </p:tgtEl>
                                        <p:attrNameLst>
                                          <p:attrName>style.visibility</p:attrName>
                                        </p:attrNameLst>
                                      </p:cBhvr>
                                      <p:to>
                                        <p:strVal val="visible"/>
                                      </p:to>
                                    </p:set>
                                    <p:animEffect transition="in" filter="fade">
                                      <p:cBhvr>
                                        <p:cTn id="88"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9" grpId="0" animBg="1"/>
      <p:bldP spid="95" grpId="0" animBg="1"/>
      <p:bldP spid="99" grpId="0" animBg="1"/>
      <p:bldP spid="70" grpId="0" animBg="1"/>
      <p:bldP spid="131" grpId="0"/>
      <p:bldP spid="75" grpId="0" animBg="1"/>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p:cNvSpPr/>
          <p:nvPr/>
        </p:nvSpPr>
        <p:spPr bwMode="auto">
          <a:xfrm>
            <a:off x="3893631" y="1562101"/>
            <a:ext cx="2622209" cy="2212975"/>
          </a:xfrm>
          <a:custGeom>
            <a:avLst/>
            <a:gdLst/>
            <a:ahLst/>
            <a:cxnLst>
              <a:cxn ang="0">
                <a:pos x="372" y="215"/>
              </a:cxn>
              <a:cxn ang="0">
                <a:pos x="372" y="215"/>
              </a:cxn>
              <a:cxn ang="0">
                <a:pos x="260" y="262"/>
              </a:cxn>
              <a:cxn ang="0">
                <a:pos x="214" y="373"/>
              </a:cxn>
              <a:cxn ang="0">
                <a:pos x="214" y="375"/>
              </a:cxn>
              <a:cxn ang="0">
                <a:pos x="158" y="375"/>
              </a:cxn>
              <a:cxn ang="0">
                <a:pos x="167" y="368"/>
              </a:cxn>
              <a:cxn ang="0">
                <a:pos x="179" y="340"/>
              </a:cxn>
              <a:cxn ang="0">
                <a:pos x="167" y="311"/>
              </a:cxn>
              <a:cxn ang="0">
                <a:pos x="138" y="299"/>
              </a:cxn>
              <a:cxn ang="0">
                <a:pos x="109" y="311"/>
              </a:cxn>
              <a:cxn ang="0">
                <a:pos x="97" y="340"/>
              </a:cxn>
              <a:cxn ang="0">
                <a:pos x="109" y="368"/>
              </a:cxn>
              <a:cxn ang="0">
                <a:pos x="118" y="375"/>
              </a:cxn>
              <a:cxn ang="0">
                <a:pos x="61" y="375"/>
              </a:cxn>
              <a:cxn ang="0">
                <a:pos x="61" y="373"/>
              </a:cxn>
              <a:cxn ang="0">
                <a:pos x="61" y="367"/>
              </a:cxn>
              <a:cxn ang="0">
                <a:pos x="62" y="342"/>
              </a:cxn>
              <a:cxn ang="0">
                <a:pos x="0" y="307"/>
              </a:cxn>
              <a:cxn ang="0">
                <a:pos x="17" y="243"/>
              </a:cxn>
              <a:cxn ang="0">
                <a:pos x="86" y="247"/>
              </a:cxn>
              <a:cxn ang="0">
                <a:pos x="119" y="191"/>
              </a:cxn>
              <a:cxn ang="0">
                <a:pos x="85" y="127"/>
              </a:cxn>
              <a:cxn ang="0">
                <a:pos x="106" y="105"/>
              </a:cxn>
              <a:cxn ang="0">
                <a:pos x="128" y="84"/>
              </a:cxn>
              <a:cxn ang="0">
                <a:pos x="188" y="120"/>
              </a:cxn>
              <a:cxn ang="0">
                <a:pos x="243" y="88"/>
              </a:cxn>
              <a:cxn ang="0">
                <a:pos x="243" y="16"/>
              </a:cxn>
              <a:cxn ang="0">
                <a:pos x="303" y="0"/>
              </a:cxn>
              <a:cxn ang="0">
                <a:pos x="339" y="62"/>
              </a:cxn>
              <a:cxn ang="0">
                <a:pos x="372" y="60"/>
              </a:cxn>
              <a:cxn ang="0">
                <a:pos x="372" y="121"/>
              </a:cxn>
              <a:cxn ang="0">
                <a:pos x="375" y="117"/>
              </a:cxn>
              <a:cxn ang="0">
                <a:pos x="404" y="105"/>
              </a:cxn>
              <a:cxn ang="0">
                <a:pos x="433" y="117"/>
              </a:cxn>
              <a:cxn ang="0">
                <a:pos x="445" y="145"/>
              </a:cxn>
              <a:cxn ang="0">
                <a:pos x="433" y="174"/>
              </a:cxn>
              <a:cxn ang="0">
                <a:pos x="404" y="186"/>
              </a:cxn>
              <a:cxn ang="0">
                <a:pos x="375" y="174"/>
              </a:cxn>
              <a:cxn ang="0">
                <a:pos x="372" y="170"/>
              </a:cxn>
              <a:cxn ang="0">
                <a:pos x="372" y="215"/>
              </a:cxn>
            </a:cxnLst>
            <a:rect l="0" t="0" r="r" b="b"/>
            <a:pathLst>
              <a:path w="445" h="375">
                <a:moveTo>
                  <a:pt x="372" y="215"/>
                </a:moveTo>
                <a:cubicBezTo>
                  <a:pt x="372" y="215"/>
                  <a:pt x="372" y="215"/>
                  <a:pt x="372" y="215"/>
                </a:cubicBezTo>
                <a:cubicBezTo>
                  <a:pt x="328" y="215"/>
                  <a:pt x="291" y="231"/>
                  <a:pt x="260" y="262"/>
                </a:cubicBezTo>
                <a:cubicBezTo>
                  <a:pt x="229" y="292"/>
                  <a:pt x="214" y="330"/>
                  <a:pt x="214" y="373"/>
                </a:cubicBezTo>
                <a:cubicBezTo>
                  <a:pt x="214" y="374"/>
                  <a:pt x="214" y="375"/>
                  <a:pt x="214" y="375"/>
                </a:cubicBezTo>
                <a:cubicBezTo>
                  <a:pt x="158" y="375"/>
                  <a:pt x="158" y="375"/>
                  <a:pt x="158" y="375"/>
                </a:cubicBezTo>
                <a:cubicBezTo>
                  <a:pt x="161" y="373"/>
                  <a:pt x="164" y="371"/>
                  <a:pt x="167" y="368"/>
                </a:cubicBezTo>
                <a:cubicBezTo>
                  <a:pt x="175" y="360"/>
                  <a:pt x="179" y="351"/>
                  <a:pt x="179" y="340"/>
                </a:cubicBezTo>
                <a:cubicBezTo>
                  <a:pt x="179" y="328"/>
                  <a:pt x="175" y="319"/>
                  <a:pt x="167" y="311"/>
                </a:cubicBezTo>
                <a:cubicBezTo>
                  <a:pt x="159" y="303"/>
                  <a:pt x="149" y="299"/>
                  <a:pt x="138" y="299"/>
                </a:cubicBezTo>
                <a:cubicBezTo>
                  <a:pt x="127" y="299"/>
                  <a:pt x="117" y="303"/>
                  <a:pt x="109" y="311"/>
                </a:cubicBezTo>
                <a:cubicBezTo>
                  <a:pt x="101" y="319"/>
                  <a:pt x="97" y="328"/>
                  <a:pt x="97" y="340"/>
                </a:cubicBezTo>
                <a:cubicBezTo>
                  <a:pt x="97" y="351"/>
                  <a:pt x="101" y="360"/>
                  <a:pt x="109" y="368"/>
                </a:cubicBezTo>
                <a:cubicBezTo>
                  <a:pt x="112" y="371"/>
                  <a:pt x="115" y="373"/>
                  <a:pt x="118" y="375"/>
                </a:cubicBezTo>
                <a:cubicBezTo>
                  <a:pt x="61" y="375"/>
                  <a:pt x="61" y="375"/>
                  <a:pt x="61" y="375"/>
                </a:cubicBezTo>
                <a:cubicBezTo>
                  <a:pt x="61" y="374"/>
                  <a:pt x="61" y="374"/>
                  <a:pt x="61" y="373"/>
                </a:cubicBezTo>
                <a:cubicBezTo>
                  <a:pt x="61" y="371"/>
                  <a:pt x="61" y="369"/>
                  <a:pt x="61" y="367"/>
                </a:cubicBezTo>
                <a:cubicBezTo>
                  <a:pt x="61" y="359"/>
                  <a:pt x="62" y="350"/>
                  <a:pt x="62" y="342"/>
                </a:cubicBezTo>
                <a:cubicBezTo>
                  <a:pt x="0" y="307"/>
                  <a:pt x="0" y="307"/>
                  <a:pt x="0" y="307"/>
                </a:cubicBezTo>
                <a:cubicBezTo>
                  <a:pt x="4" y="285"/>
                  <a:pt x="9" y="263"/>
                  <a:pt x="17" y="243"/>
                </a:cubicBezTo>
                <a:cubicBezTo>
                  <a:pt x="86" y="247"/>
                  <a:pt x="86" y="247"/>
                  <a:pt x="86" y="247"/>
                </a:cubicBezTo>
                <a:cubicBezTo>
                  <a:pt x="95" y="227"/>
                  <a:pt x="106" y="209"/>
                  <a:pt x="119" y="191"/>
                </a:cubicBezTo>
                <a:cubicBezTo>
                  <a:pt x="85" y="127"/>
                  <a:pt x="85" y="127"/>
                  <a:pt x="85" y="127"/>
                </a:cubicBezTo>
                <a:cubicBezTo>
                  <a:pt x="92" y="120"/>
                  <a:pt x="99" y="112"/>
                  <a:pt x="106" y="105"/>
                </a:cubicBezTo>
                <a:cubicBezTo>
                  <a:pt x="113" y="98"/>
                  <a:pt x="120" y="91"/>
                  <a:pt x="128" y="84"/>
                </a:cubicBezTo>
                <a:cubicBezTo>
                  <a:pt x="188" y="120"/>
                  <a:pt x="188" y="120"/>
                  <a:pt x="188" y="120"/>
                </a:cubicBezTo>
                <a:cubicBezTo>
                  <a:pt x="206" y="107"/>
                  <a:pt x="224" y="96"/>
                  <a:pt x="243" y="88"/>
                </a:cubicBezTo>
                <a:cubicBezTo>
                  <a:pt x="243" y="16"/>
                  <a:pt x="243" y="16"/>
                  <a:pt x="243" y="16"/>
                </a:cubicBezTo>
                <a:cubicBezTo>
                  <a:pt x="262" y="9"/>
                  <a:pt x="283" y="4"/>
                  <a:pt x="303" y="0"/>
                </a:cubicBezTo>
                <a:cubicBezTo>
                  <a:pt x="339" y="62"/>
                  <a:pt x="339" y="62"/>
                  <a:pt x="339" y="62"/>
                </a:cubicBezTo>
                <a:cubicBezTo>
                  <a:pt x="350" y="61"/>
                  <a:pt x="361" y="60"/>
                  <a:pt x="372" y="60"/>
                </a:cubicBezTo>
                <a:cubicBezTo>
                  <a:pt x="372" y="121"/>
                  <a:pt x="372" y="121"/>
                  <a:pt x="372" y="121"/>
                </a:cubicBezTo>
                <a:cubicBezTo>
                  <a:pt x="373" y="119"/>
                  <a:pt x="374" y="118"/>
                  <a:pt x="375" y="117"/>
                </a:cubicBezTo>
                <a:cubicBezTo>
                  <a:pt x="383" y="109"/>
                  <a:pt x="393" y="105"/>
                  <a:pt x="404" y="105"/>
                </a:cubicBezTo>
                <a:cubicBezTo>
                  <a:pt x="415" y="105"/>
                  <a:pt x="425" y="109"/>
                  <a:pt x="433" y="117"/>
                </a:cubicBezTo>
                <a:cubicBezTo>
                  <a:pt x="441" y="125"/>
                  <a:pt x="445" y="134"/>
                  <a:pt x="445" y="145"/>
                </a:cubicBezTo>
                <a:cubicBezTo>
                  <a:pt x="445" y="157"/>
                  <a:pt x="441" y="166"/>
                  <a:pt x="433" y="174"/>
                </a:cubicBezTo>
                <a:cubicBezTo>
                  <a:pt x="425" y="182"/>
                  <a:pt x="415" y="186"/>
                  <a:pt x="404" y="186"/>
                </a:cubicBezTo>
                <a:cubicBezTo>
                  <a:pt x="393" y="186"/>
                  <a:pt x="383" y="182"/>
                  <a:pt x="375" y="174"/>
                </a:cubicBezTo>
                <a:cubicBezTo>
                  <a:pt x="374" y="173"/>
                  <a:pt x="373" y="172"/>
                  <a:pt x="372" y="170"/>
                </a:cubicBezTo>
                <a:lnTo>
                  <a:pt x="372" y="215"/>
                </a:lnTo>
                <a:close/>
              </a:path>
            </a:pathLst>
          </a:custGeom>
          <a:solidFill>
            <a:schemeClr val="accent1"/>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5" name="Freeform 10"/>
          <p:cNvSpPr/>
          <p:nvPr/>
        </p:nvSpPr>
        <p:spPr bwMode="auto">
          <a:xfrm>
            <a:off x="6085682" y="1555751"/>
            <a:ext cx="2203164" cy="2633663"/>
          </a:xfrm>
          <a:custGeom>
            <a:avLst/>
            <a:gdLst/>
            <a:ahLst/>
            <a:cxnLst>
              <a:cxn ang="0">
                <a:pos x="314" y="376"/>
              </a:cxn>
              <a:cxn ang="0">
                <a:pos x="256" y="376"/>
              </a:cxn>
              <a:cxn ang="0">
                <a:pos x="257" y="377"/>
              </a:cxn>
              <a:cxn ang="0">
                <a:pos x="269" y="406"/>
              </a:cxn>
              <a:cxn ang="0">
                <a:pos x="257" y="434"/>
              </a:cxn>
              <a:cxn ang="0">
                <a:pos x="228" y="446"/>
              </a:cxn>
              <a:cxn ang="0">
                <a:pos x="200" y="434"/>
              </a:cxn>
              <a:cxn ang="0">
                <a:pos x="188" y="406"/>
              </a:cxn>
              <a:cxn ang="0">
                <a:pos x="200" y="377"/>
              </a:cxn>
              <a:cxn ang="0">
                <a:pos x="200" y="376"/>
              </a:cxn>
              <a:cxn ang="0">
                <a:pos x="158" y="376"/>
              </a:cxn>
              <a:cxn ang="0">
                <a:pos x="158" y="374"/>
              </a:cxn>
              <a:cxn ang="0">
                <a:pos x="111" y="263"/>
              </a:cxn>
              <a:cxn ang="0">
                <a:pos x="0" y="216"/>
              </a:cxn>
              <a:cxn ang="0">
                <a:pos x="0" y="171"/>
              </a:cxn>
              <a:cxn ang="0">
                <a:pos x="3" y="175"/>
              </a:cxn>
              <a:cxn ang="0">
                <a:pos x="32" y="187"/>
              </a:cxn>
              <a:cxn ang="0">
                <a:pos x="61" y="175"/>
              </a:cxn>
              <a:cxn ang="0">
                <a:pos x="73" y="146"/>
              </a:cxn>
              <a:cxn ang="0">
                <a:pos x="61" y="118"/>
              </a:cxn>
              <a:cxn ang="0">
                <a:pos x="32" y="106"/>
              </a:cxn>
              <a:cxn ang="0">
                <a:pos x="3" y="118"/>
              </a:cxn>
              <a:cxn ang="0">
                <a:pos x="0" y="122"/>
              </a:cxn>
              <a:cxn ang="0">
                <a:pos x="0" y="61"/>
              </a:cxn>
              <a:cxn ang="0">
                <a:pos x="2" y="61"/>
              </a:cxn>
              <a:cxn ang="0">
                <a:pos x="32" y="62"/>
              </a:cxn>
              <a:cxn ang="0">
                <a:pos x="67" y="0"/>
              </a:cxn>
              <a:cxn ang="0">
                <a:pos x="126" y="15"/>
              </a:cxn>
              <a:cxn ang="0">
                <a:pos x="126" y="86"/>
              </a:cxn>
              <a:cxn ang="0">
                <a:pos x="186" y="120"/>
              </a:cxn>
              <a:cxn ang="0">
                <a:pos x="246" y="84"/>
              </a:cxn>
              <a:cxn ang="0">
                <a:pos x="270" y="106"/>
              </a:cxn>
              <a:cxn ang="0">
                <a:pos x="288" y="126"/>
              </a:cxn>
              <a:cxn ang="0">
                <a:pos x="252" y="186"/>
              </a:cxn>
              <a:cxn ang="0">
                <a:pos x="288" y="244"/>
              </a:cxn>
              <a:cxn ang="0">
                <a:pos x="359" y="244"/>
              </a:cxn>
              <a:cxn ang="0">
                <a:pos x="374" y="301"/>
              </a:cxn>
              <a:cxn ang="0">
                <a:pos x="313" y="341"/>
              </a:cxn>
              <a:cxn ang="0">
                <a:pos x="314" y="374"/>
              </a:cxn>
              <a:cxn ang="0">
                <a:pos x="314" y="376"/>
              </a:cxn>
            </a:cxnLst>
            <a:rect l="0" t="0" r="r" b="b"/>
            <a:pathLst>
              <a:path w="374" h="446">
                <a:moveTo>
                  <a:pt x="314" y="376"/>
                </a:moveTo>
                <a:cubicBezTo>
                  <a:pt x="256" y="376"/>
                  <a:pt x="256" y="376"/>
                  <a:pt x="256" y="376"/>
                </a:cubicBezTo>
                <a:cubicBezTo>
                  <a:pt x="256" y="376"/>
                  <a:pt x="257" y="377"/>
                  <a:pt x="257" y="377"/>
                </a:cubicBezTo>
                <a:cubicBezTo>
                  <a:pt x="265" y="385"/>
                  <a:pt x="269" y="395"/>
                  <a:pt x="269" y="406"/>
                </a:cubicBezTo>
                <a:cubicBezTo>
                  <a:pt x="269" y="417"/>
                  <a:pt x="265" y="427"/>
                  <a:pt x="257" y="434"/>
                </a:cubicBezTo>
                <a:cubicBezTo>
                  <a:pt x="249" y="442"/>
                  <a:pt x="240" y="446"/>
                  <a:pt x="228" y="446"/>
                </a:cubicBezTo>
                <a:cubicBezTo>
                  <a:pt x="217" y="446"/>
                  <a:pt x="208" y="442"/>
                  <a:pt x="200" y="434"/>
                </a:cubicBezTo>
                <a:cubicBezTo>
                  <a:pt x="192" y="427"/>
                  <a:pt x="188" y="417"/>
                  <a:pt x="188" y="406"/>
                </a:cubicBezTo>
                <a:cubicBezTo>
                  <a:pt x="188" y="395"/>
                  <a:pt x="192" y="385"/>
                  <a:pt x="200" y="377"/>
                </a:cubicBezTo>
                <a:cubicBezTo>
                  <a:pt x="200" y="377"/>
                  <a:pt x="200" y="376"/>
                  <a:pt x="200" y="376"/>
                </a:cubicBezTo>
                <a:cubicBezTo>
                  <a:pt x="158" y="376"/>
                  <a:pt x="158" y="376"/>
                  <a:pt x="158" y="376"/>
                </a:cubicBezTo>
                <a:cubicBezTo>
                  <a:pt x="158" y="376"/>
                  <a:pt x="158" y="375"/>
                  <a:pt x="158" y="374"/>
                </a:cubicBezTo>
                <a:cubicBezTo>
                  <a:pt x="158" y="331"/>
                  <a:pt x="142" y="293"/>
                  <a:pt x="111" y="263"/>
                </a:cubicBezTo>
                <a:cubicBezTo>
                  <a:pt x="81" y="232"/>
                  <a:pt x="43" y="216"/>
                  <a:pt x="0" y="216"/>
                </a:cubicBezTo>
                <a:cubicBezTo>
                  <a:pt x="0" y="171"/>
                  <a:pt x="0" y="171"/>
                  <a:pt x="0" y="171"/>
                </a:cubicBezTo>
                <a:cubicBezTo>
                  <a:pt x="1" y="173"/>
                  <a:pt x="2" y="174"/>
                  <a:pt x="3" y="175"/>
                </a:cubicBezTo>
                <a:cubicBezTo>
                  <a:pt x="11" y="183"/>
                  <a:pt x="21" y="187"/>
                  <a:pt x="32" y="187"/>
                </a:cubicBezTo>
                <a:cubicBezTo>
                  <a:pt x="43" y="187"/>
                  <a:pt x="53" y="183"/>
                  <a:pt x="61" y="175"/>
                </a:cubicBezTo>
                <a:cubicBezTo>
                  <a:pt x="69" y="167"/>
                  <a:pt x="73" y="158"/>
                  <a:pt x="73" y="146"/>
                </a:cubicBezTo>
                <a:cubicBezTo>
                  <a:pt x="73" y="135"/>
                  <a:pt x="69" y="126"/>
                  <a:pt x="61" y="118"/>
                </a:cubicBezTo>
                <a:cubicBezTo>
                  <a:pt x="53" y="110"/>
                  <a:pt x="43" y="106"/>
                  <a:pt x="32" y="106"/>
                </a:cubicBezTo>
                <a:cubicBezTo>
                  <a:pt x="21" y="106"/>
                  <a:pt x="11" y="110"/>
                  <a:pt x="3" y="118"/>
                </a:cubicBezTo>
                <a:cubicBezTo>
                  <a:pt x="2" y="119"/>
                  <a:pt x="1" y="120"/>
                  <a:pt x="0" y="122"/>
                </a:cubicBezTo>
                <a:cubicBezTo>
                  <a:pt x="0" y="61"/>
                  <a:pt x="0" y="61"/>
                  <a:pt x="0" y="61"/>
                </a:cubicBezTo>
                <a:cubicBezTo>
                  <a:pt x="1" y="61"/>
                  <a:pt x="1" y="61"/>
                  <a:pt x="2" y="61"/>
                </a:cubicBezTo>
                <a:cubicBezTo>
                  <a:pt x="12" y="61"/>
                  <a:pt x="22" y="61"/>
                  <a:pt x="32" y="62"/>
                </a:cubicBezTo>
                <a:cubicBezTo>
                  <a:pt x="67" y="0"/>
                  <a:pt x="67" y="0"/>
                  <a:pt x="67" y="0"/>
                </a:cubicBezTo>
                <a:cubicBezTo>
                  <a:pt x="87" y="4"/>
                  <a:pt x="107" y="8"/>
                  <a:pt x="126" y="15"/>
                </a:cubicBezTo>
                <a:cubicBezTo>
                  <a:pt x="126" y="86"/>
                  <a:pt x="126" y="86"/>
                  <a:pt x="126" y="86"/>
                </a:cubicBezTo>
                <a:cubicBezTo>
                  <a:pt x="147" y="95"/>
                  <a:pt x="167" y="106"/>
                  <a:pt x="186" y="120"/>
                </a:cubicBezTo>
                <a:cubicBezTo>
                  <a:pt x="246" y="84"/>
                  <a:pt x="246" y="84"/>
                  <a:pt x="246" y="84"/>
                </a:cubicBezTo>
                <a:cubicBezTo>
                  <a:pt x="254" y="91"/>
                  <a:pt x="262" y="98"/>
                  <a:pt x="270" y="106"/>
                </a:cubicBezTo>
                <a:cubicBezTo>
                  <a:pt x="276" y="113"/>
                  <a:pt x="282" y="119"/>
                  <a:pt x="288" y="126"/>
                </a:cubicBezTo>
                <a:cubicBezTo>
                  <a:pt x="252" y="186"/>
                  <a:pt x="252" y="186"/>
                  <a:pt x="252" y="186"/>
                </a:cubicBezTo>
                <a:cubicBezTo>
                  <a:pt x="266" y="204"/>
                  <a:pt x="278" y="224"/>
                  <a:pt x="288"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lose/>
              </a:path>
            </a:pathLst>
          </a:custGeom>
          <a:solidFill>
            <a:schemeClr val="accent2"/>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6" name="Freeform 11"/>
          <p:cNvSpPr/>
          <p:nvPr/>
        </p:nvSpPr>
        <p:spPr bwMode="auto">
          <a:xfrm>
            <a:off x="5649179" y="3775075"/>
            <a:ext cx="2647606" cy="2192338"/>
          </a:xfrm>
          <a:custGeom>
            <a:avLst/>
            <a:gdLst/>
            <a:ahLst/>
            <a:cxnLst>
              <a:cxn ang="0">
                <a:pos x="74" y="156"/>
              </a:cxn>
              <a:cxn ang="0">
                <a:pos x="185" y="110"/>
              </a:cxn>
              <a:cxn ang="0">
                <a:pos x="232" y="0"/>
              </a:cxn>
              <a:cxn ang="0">
                <a:pos x="274" y="0"/>
              </a:cxn>
              <a:cxn ang="0">
                <a:pos x="274" y="1"/>
              </a:cxn>
              <a:cxn ang="0">
                <a:pos x="262" y="30"/>
              </a:cxn>
              <a:cxn ang="0">
                <a:pos x="274" y="58"/>
              </a:cxn>
              <a:cxn ang="0">
                <a:pos x="302" y="70"/>
              </a:cxn>
              <a:cxn ang="0">
                <a:pos x="331" y="58"/>
              </a:cxn>
              <a:cxn ang="0">
                <a:pos x="343" y="30"/>
              </a:cxn>
              <a:cxn ang="0">
                <a:pos x="331" y="1"/>
              </a:cxn>
              <a:cxn ang="0">
                <a:pos x="330" y="0"/>
              </a:cxn>
              <a:cxn ang="0">
                <a:pos x="388" y="0"/>
              </a:cxn>
              <a:cxn ang="0">
                <a:pos x="387" y="32"/>
              </a:cxn>
              <a:cxn ang="0">
                <a:pos x="449" y="66"/>
              </a:cxn>
              <a:cxn ang="0">
                <a:pos x="435" y="121"/>
              </a:cxn>
              <a:cxn ang="0">
                <a:pos x="362" y="125"/>
              </a:cxn>
              <a:cxn ang="0">
                <a:pos x="328" y="183"/>
              </a:cxn>
              <a:cxn ang="0">
                <a:pos x="365" y="243"/>
              </a:cxn>
              <a:cxn ang="0">
                <a:pos x="344" y="266"/>
              </a:cxn>
              <a:cxn ang="0">
                <a:pos x="321" y="287"/>
              </a:cxn>
              <a:cxn ang="0">
                <a:pos x="260" y="251"/>
              </a:cxn>
              <a:cxn ang="0">
                <a:pos x="202" y="285"/>
              </a:cxn>
              <a:cxn ang="0">
                <a:pos x="202" y="356"/>
              </a:cxn>
              <a:cxn ang="0">
                <a:pos x="144" y="371"/>
              </a:cxn>
              <a:cxn ang="0">
                <a:pos x="108" y="309"/>
              </a:cxn>
              <a:cxn ang="0">
                <a:pos x="76" y="311"/>
              </a:cxn>
              <a:cxn ang="0">
                <a:pos x="74" y="311"/>
              </a:cxn>
              <a:cxn ang="0">
                <a:pos x="74" y="248"/>
              </a:cxn>
              <a:cxn ang="0">
                <a:pos x="69" y="254"/>
              </a:cxn>
              <a:cxn ang="0">
                <a:pos x="40" y="266"/>
              </a:cxn>
              <a:cxn ang="0">
                <a:pos x="11" y="254"/>
              </a:cxn>
              <a:cxn ang="0">
                <a:pos x="0" y="226"/>
              </a:cxn>
              <a:cxn ang="0">
                <a:pos x="11" y="197"/>
              </a:cxn>
              <a:cxn ang="0">
                <a:pos x="40" y="185"/>
              </a:cxn>
              <a:cxn ang="0">
                <a:pos x="69" y="197"/>
              </a:cxn>
              <a:cxn ang="0">
                <a:pos x="74" y="203"/>
              </a:cxn>
              <a:cxn ang="0">
                <a:pos x="74" y="156"/>
              </a:cxn>
            </a:cxnLst>
            <a:rect l="0" t="0" r="r" b="b"/>
            <a:pathLst>
              <a:path w="449" h="371">
                <a:moveTo>
                  <a:pt x="74" y="156"/>
                </a:moveTo>
                <a:cubicBezTo>
                  <a:pt x="117" y="156"/>
                  <a:pt x="155" y="141"/>
                  <a:pt x="185" y="110"/>
                </a:cubicBezTo>
                <a:cubicBezTo>
                  <a:pt x="216" y="80"/>
                  <a:pt x="231" y="43"/>
                  <a:pt x="232" y="0"/>
                </a:cubicBezTo>
                <a:cubicBezTo>
                  <a:pt x="274" y="0"/>
                  <a:pt x="274" y="0"/>
                  <a:pt x="274" y="0"/>
                </a:cubicBezTo>
                <a:cubicBezTo>
                  <a:pt x="274" y="0"/>
                  <a:pt x="274" y="1"/>
                  <a:pt x="274" y="1"/>
                </a:cubicBezTo>
                <a:cubicBezTo>
                  <a:pt x="266" y="9"/>
                  <a:pt x="262" y="19"/>
                  <a:pt x="262" y="30"/>
                </a:cubicBezTo>
                <a:cubicBezTo>
                  <a:pt x="262" y="41"/>
                  <a:pt x="266" y="51"/>
                  <a:pt x="274" y="58"/>
                </a:cubicBezTo>
                <a:cubicBezTo>
                  <a:pt x="282" y="66"/>
                  <a:pt x="291" y="70"/>
                  <a:pt x="302" y="70"/>
                </a:cubicBezTo>
                <a:cubicBezTo>
                  <a:pt x="314" y="70"/>
                  <a:pt x="323" y="66"/>
                  <a:pt x="331" y="58"/>
                </a:cubicBezTo>
                <a:cubicBezTo>
                  <a:pt x="339" y="51"/>
                  <a:pt x="343" y="41"/>
                  <a:pt x="343" y="30"/>
                </a:cubicBezTo>
                <a:cubicBezTo>
                  <a:pt x="343" y="19"/>
                  <a:pt x="339" y="9"/>
                  <a:pt x="331" y="1"/>
                </a:cubicBezTo>
                <a:cubicBezTo>
                  <a:pt x="331" y="1"/>
                  <a:pt x="330" y="0"/>
                  <a:pt x="330" y="0"/>
                </a:cubicBezTo>
                <a:cubicBezTo>
                  <a:pt x="388" y="0"/>
                  <a:pt x="388" y="0"/>
                  <a:pt x="388" y="0"/>
                </a:cubicBezTo>
                <a:cubicBezTo>
                  <a:pt x="388" y="11"/>
                  <a:pt x="388" y="22"/>
                  <a:pt x="387" y="32"/>
                </a:cubicBezTo>
                <a:cubicBezTo>
                  <a:pt x="449" y="66"/>
                  <a:pt x="449" y="66"/>
                  <a:pt x="449" y="66"/>
                </a:cubicBezTo>
                <a:cubicBezTo>
                  <a:pt x="446" y="85"/>
                  <a:pt x="441" y="103"/>
                  <a:pt x="435" y="121"/>
                </a:cubicBezTo>
                <a:cubicBezTo>
                  <a:pt x="362" y="125"/>
                  <a:pt x="362" y="125"/>
                  <a:pt x="362" y="125"/>
                </a:cubicBezTo>
                <a:cubicBezTo>
                  <a:pt x="353" y="145"/>
                  <a:pt x="342" y="164"/>
                  <a:pt x="328" y="183"/>
                </a:cubicBezTo>
                <a:cubicBezTo>
                  <a:pt x="365" y="243"/>
                  <a:pt x="365" y="243"/>
                  <a:pt x="365" y="243"/>
                </a:cubicBezTo>
                <a:cubicBezTo>
                  <a:pt x="358" y="251"/>
                  <a:pt x="351" y="258"/>
                  <a:pt x="344" y="266"/>
                </a:cubicBezTo>
                <a:cubicBezTo>
                  <a:pt x="336" y="273"/>
                  <a:pt x="329" y="280"/>
                  <a:pt x="321" y="287"/>
                </a:cubicBezTo>
                <a:cubicBezTo>
                  <a:pt x="260" y="251"/>
                  <a:pt x="260" y="251"/>
                  <a:pt x="260" y="251"/>
                </a:cubicBezTo>
                <a:cubicBezTo>
                  <a:pt x="241" y="265"/>
                  <a:pt x="222" y="276"/>
                  <a:pt x="202" y="285"/>
                </a:cubicBezTo>
                <a:cubicBezTo>
                  <a:pt x="202" y="356"/>
                  <a:pt x="202" y="356"/>
                  <a:pt x="202" y="356"/>
                </a:cubicBezTo>
                <a:cubicBezTo>
                  <a:pt x="183" y="363"/>
                  <a:pt x="164" y="368"/>
                  <a:pt x="144" y="371"/>
                </a:cubicBezTo>
                <a:cubicBezTo>
                  <a:pt x="108" y="309"/>
                  <a:pt x="108" y="309"/>
                  <a:pt x="108" y="309"/>
                </a:cubicBezTo>
                <a:cubicBezTo>
                  <a:pt x="97" y="310"/>
                  <a:pt x="86" y="311"/>
                  <a:pt x="76" y="311"/>
                </a:cubicBezTo>
                <a:cubicBezTo>
                  <a:pt x="75" y="311"/>
                  <a:pt x="75" y="311"/>
                  <a:pt x="74" y="311"/>
                </a:cubicBezTo>
                <a:cubicBezTo>
                  <a:pt x="74" y="248"/>
                  <a:pt x="74" y="248"/>
                  <a:pt x="74" y="248"/>
                </a:cubicBezTo>
                <a:cubicBezTo>
                  <a:pt x="73" y="250"/>
                  <a:pt x="71" y="252"/>
                  <a:pt x="69" y="254"/>
                </a:cubicBezTo>
                <a:cubicBezTo>
                  <a:pt x="61" y="262"/>
                  <a:pt x="51" y="266"/>
                  <a:pt x="40" y="266"/>
                </a:cubicBezTo>
                <a:cubicBezTo>
                  <a:pt x="29" y="266"/>
                  <a:pt x="19" y="262"/>
                  <a:pt x="11" y="254"/>
                </a:cubicBezTo>
                <a:cubicBezTo>
                  <a:pt x="4" y="247"/>
                  <a:pt x="0" y="237"/>
                  <a:pt x="0" y="226"/>
                </a:cubicBezTo>
                <a:cubicBezTo>
                  <a:pt x="0" y="215"/>
                  <a:pt x="4" y="205"/>
                  <a:pt x="11" y="197"/>
                </a:cubicBezTo>
                <a:cubicBezTo>
                  <a:pt x="19" y="189"/>
                  <a:pt x="29" y="185"/>
                  <a:pt x="40" y="185"/>
                </a:cubicBezTo>
                <a:cubicBezTo>
                  <a:pt x="51" y="185"/>
                  <a:pt x="61" y="189"/>
                  <a:pt x="69" y="197"/>
                </a:cubicBezTo>
                <a:cubicBezTo>
                  <a:pt x="71" y="199"/>
                  <a:pt x="73" y="201"/>
                  <a:pt x="74" y="203"/>
                </a:cubicBezTo>
                <a:lnTo>
                  <a:pt x="74" y="156"/>
                </a:lnTo>
                <a:close/>
              </a:path>
            </a:pathLst>
          </a:custGeom>
          <a:solidFill>
            <a:schemeClr val="accent3"/>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7" name="Freeform 12"/>
          <p:cNvSpPr/>
          <p:nvPr/>
        </p:nvSpPr>
        <p:spPr bwMode="auto">
          <a:xfrm>
            <a:off x="3893632" y="3327401"/>
            <a:ext cx="2192052" cy="2633663"/>
          </a:xfrm>
          <a:custGeom>
            <a:avLst/>
            <a:gdLst/>
            <a:ahLst/>
            <a:cxnLst>
              <a:cxn ang="0">
                <a:pos x="372" y="232"/>
              </a:cxn>
              <a:cxn ang="0">
                <a:pos x="372" y="279"/>
              </a:cxn>
              <a:cxn ang="0">
                <a:pos x="367" y="273"/>
              </a:cxn>
              <a:cxn ang="0">
                <a:pos x="338" y="261"/>
              </a:cxn>
              <a:cxn ang="0">
                <a:pos x="309" y="273"/>
              </a:cxn>
              <a:cxn ang="0">
                <a:pos x="298" y="302"/>
              </a:cxn>
              <a:cxn ang="0">
                <a:pos x="309" y="330"/>
              </a:cxn>
              <a:cxn ang="0">
                <a:pos x="338" y="342"/>
              </a:cxn>
              <a:cxn ang="0">
                <a:pos x="367" y="330"/>
              </a:cxn>
              <a:cxn ang="0">
                <a:pos x="372" y="324"/>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 ang="0">
                <a:pos x="118" y="76"/>
              </a:cxn>
              <a:cxn ang="0">
                <a:pos x="109" y="69"/>
              </a:cxn>
              <a:cxn ang="0">
                <a:pos x="97" y="41"/>
              </a:cxn>
              <a:cxn ang="0">
                <a:pos x="109" y="12"/>
              </a:cxn>
              <a:cxn ang="0">
                <a:pos x="138" y="0"/>
              </a:cxn>
              <a:cxn ang="0">
                <a:pos x="167" y="12"/>
              </a:cxn>
              <a:cxn ang="0">
                <a:pos x="179" y="41"/>
              </a:cxn>
              <a:cxn ang="0">
                <a:pos x="167" y="69"/>
              </a:cxn>
              <a:cxn ang="0">
                <a:pos x="158" y="76"/>
              </a:cxn>
              <a:cxn ang="0">
                <a:pos x="214" y="76"/>
              </a:cxn>
              <a:cxn ang="0">
                <a:pos x="260" y="186"/>
              </a:cxn>
              <a:cxn ang="0">
                <a:pos x="372" y="232"/>
              </a:cxn>
              <a:cxn ang="0">
                <a:pos x="372" y="232"/>
              </a:cxn>
            </a:cxnLst>
            <a:rect l="0" t="0" r="r" b="b"/>
            <a:pathLst>
              <a:path w="372" h="446">
                <a:moveTo>
                  <a:pt x="372" y="232"/>
                </a:moveTo>
                <a:cubicBezTo>
                  <a:pt x="372" y="279"/>
                  <a:pt x="372" y="279"/>
                  <a:pt x="372" y="279"/>
                </a:cubicBezTo>
                <a:cubicBezTo>
                  <a:pt x="371" y="277"/>
                  <a:pt x="369" y="275"/>
                  <a:pt x="367" y="273"/>
                </a:cubicBezTo>
                <a:cubicBezTo>
                  <a:pt x="359" y="265"/>
                  <a:pt x="349" y="261"/>
                  <a:pt x="338" y="261"/>
                </a:cubicBezTo>
                <a:cubicBezTo>
                  <a:pt x="327" y="261"/>
                  <a:pt x="317" y="265"/>
                  <a:pt x="309" y="273"/>
                </a:cubicBezTo>
                <a:cubicBezTo>
                  <a:pt x="302" y="281"/>
                  <a:pt x="298" y="291"/>
                  <a:pt x="298" y="302"/>
                </a:cubicBezTo>
                <a:cubicBezTo>
                  <a:pt x="298" y="313"/>
                  <a:pt x="302" y="323"/>
                  <a:pt x="309" y="330"/>
                </a:cubicBezTo>
                <a:cubicBezTo>
                  <a:pt x="317" y="338"/>
                  <a:pt x="327" y="342"/>
                  <a:pt x="338" y="342"/>
                </a:cubicBezTo>
                <a:cubicBezTo>
                  <a:pt x="349" y="342"/>
                  <a:pt x="359" y="338"/>
                  <a:pt x="367" y="330"/>
                </a:cubicBezTo>
                <a:cubicBezTo>
                  <a:pt x="369" y="328"/>
                  <a:pt x="371" y="326"/>
                  <a:pt x="372" y="324"/>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5" y="219"/>
                  <a:pt x="86" y="199"/>
                </a:cubicBezTo>
                <a:cubicBezTo>
                  <a:pt x="15" y="199"/>
                  <a:pt x="15" y="199"/>
                  <a:pt x="15" y="199"/>
                </a:cubicBezTo>
                <a:cubicBezTo>
                  <a:pt x="8" y="180"/>
                  <a:pt x="4" y="161"/>
                  <a:pt x="0" y="141"/>
                </a:cubicBezTo>
                <a:cubicBezTo>
                  <a:pt x="62" y="104"/>
                  <a:pt x="62" y="104"/>
                  <a:pt x="62" y="104"/>
                </a:cubicBezTo>
                <a:cubicBezTo>
                  <a:pt x="62" y="98"/>
                  <a:pt x="61" y="91"/>
                  <a:pt x="61" y="84"/>
                </a:cubicBezTo>
                <a:cubicBezTo>
                  <a:pt x="61" y="82"/>
                  <a:pt x="61" y="79"/>
                  <a:pt x="61" y="76"/>
                </a:cubicBezTo>
                <a:cubicBezTo>
                  <a:pt x="118" y="76"/>
                  <a:pt x="118" y="76"/>
                  <a:pt x="118" y="76"/>
                </a:cubicBezTo>
                <a:cubicBezTo>
                  <a:pt x="115" y="74"/>
                  <a:pt x="112" y="72"/>
                  <a:pt x="109" y="69"/>
                </a:cubicBezTo>
                <a:cubicBezTo>
                  <a:pt x="101" y="61"/>
                  <a:pt x="97" y="52"/>
                  <a:pt x="97" y="41"/>
                </a:cubicBezTo>
                <a:cubicBezTo>
                  <a:pt x="97" y="29"/>
                  <a:pt x="101" y="20"/>
                  <a:pt x="109" y="12"/>
                </a:cubicBezTo>
                <a:cubicBezTo>
                  <a:pt x="117" y="4"/>
                  <a:pt x="127" y="0"/>
                  <a:pt x="138" y="0"/>
                </a:cubicBezTo>
                <a:cubicBezTo>
                  <a:pt x="149" y="0"/>
                  <a:pt x="159" y="4"/>
                  <a:pt x="167" y="12"/>
                </a:cubicBezTo>
                <a:cubicBezTo>
                  <a:pt x="175" y="20"/>
                  <a:pt x="179" y="29"/>
                  <a:pt x="179" y="41"/>
                </a:cubicBezTo>
                <a:cubicBezTo>
                  <a:pt x="179" y="52"/>
                  <a:pt x="175" y="61"/>
                  <a:pt x="167" y="69"/>
                </a:cubicBezTo>
                <a:cubicBezTo>
                  <a:pt x="164" y="72"/>
                  <a:pt x="161" y="74"/>
                  <a:pt x="158" y="76"/>
                </a:cubicBezTo>
                <a:cubicBezTo>
                  <a:pt x="214" y="76"/>
                  <a:pt x="214" y="76"/>
                  <a:pt x="214" y="76"/>
                </a:cubicBezTo>
                <a:cubicBezTo>
                  <a:pt x="214" y="119"/>
                  <a:pt x="229" y="156"/>
                  <a:pt x="260" y="186"/>
                </a:cubicBezTo>
                <a:cubicBezTo>
                  <a:pt x="291" y="217"/>
                  <a:pt x="328" y="232"/>
                  <a:pt x="372" y="232"/>
                </a:cubicBezTo>
                <a:cubicBezTo>
                  <a:pt x="372" y="232"/>
                  <a:pt x="372" y="232"/>
                  <a:pt x="372" y="232"/>
                </a:cubicBezTo>
                <a:close/>
              </a:path>
            </a:pathLst>
          </a:custGeom>
          <a:solidFill>
            <a:schemeClr val="accent4"/>
          </a:solidFill>
          <a:ln w="19050">
            <a:noFill/>
            <a:round/>
          </a:ln>
        </p:spPr>
        <p:txBody>
          <a:bodyPr lIns="121890" tIns="60945" rIns="121890" bIns="60945"/>
          <a:lstStyle/>
          <a:p>
            <a:pPr>
              <a:defRPr/>
            </a:pPr>
            <a:endParaRPr lang="en-US" sz="2400">
              <a:solidFill>
                <a:schemeClr val="tx1">
                  <a:lumMod val="50000"/>
                  <a:lumOff val="50000"/>
                </a:schemeClr>
              </a:solidFill>
            </a:endParaRPr>
          </a:p>
        </p:txBody>
      </p:sp>
      <p:grpSp>
        <p:nvGrpSpPr>
          <p:cNvPr id="8" name="Group 59"/>
          <p:cNvGrpSpPr/>
          <p:nvPr/>
        </p:nvGrpSpPr>
        <p:grpSpPr bwMode="auto">
          <a:xfrm>
            <a:off x="8360476" y="4292831"/>
            <a:ext cx="3034700" cy="761702"/>
            <a:chOff x="7154105" y="3101526"/>
            <a:chExt cx="2276194" cy="571530"/>
          </a:xfrm>
        </p:grpSpPr>
        <p:sp>
          <p:nvSpPr>
            <p:cNvPr id="110615" name="TextBox 8"/>
            <p:cNvSpPr txBox="1">
              <a:spLocks noChangeArrowheads="1"/>
            </p:cNvSpPr>
            <p:nvPr/>
          </p:nvSpPr>
          <p:spPr bwMode="auto">
            <a:xfrm>
              <a:off x="7154105" y="3396020"/>
              <a:ext cx="2276194" cy="27703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Rectangle 9"/>
            <p:cNvSpPr/>
            <p:nvPr/>
          </p:nvSpPr>
          <p:spPr>
            <a:xfrm>
              <a:off x="7186992" y="3101526"/>
              <a:ext cx="1436212" cy="215473"/>
            </a:xfrm>
            <a:prstGeom prst="rect">
              <a:avLst/>
            </a:prstGeom>
            <a:ln>
              <a:noFill/>
            </a:ln>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请在这里输入标题</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1" name="Group 58"/>
          <p:cNvGrpSpPr/>
          <p:nvPr/>
        </p:nvGrpSpPr>
        <p:grpSpPr bwMode="auto">
          <a:xfrm>
            <a:off x="8360474" y="1702381"/>
            <a:ext cx="3034701" cy="767704"/>
            <a:chOff x="7174424" y="1243439"/>
            <a:chExt cx="2276195" cy="576033"/>
          </a:xfrm>
        </p:grpSpPr>
        <p:sp>
          <p:nvSpPr>
            <p:cNvPr id="110613" name="TextBox 11"/>
            <p:cNvSpPr txBox="1">
              <a:spLocks noChangeArrowheads="1"/>
            </p:cNvSpPr>
            <p:nvPr/>
          </p:nvSpPr>
          <p:spPr bwMode="auto">
            <a:xfrm>
              <a:off x="7174424" y="1542436"/>
              <a:ext cx="2276195" cy="27703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Rectangle 12"/>
            <p:cNvSpPr/>
            <p:nvPr/>
          </p:nvSpPr>
          <p:spPr>
            <a:xfrm>
              <a:off x="7203442" y="1243439"/>
              <a:ext cx="1436212" cy="215473"/>
            </a:xfrm>
            <a:prstGeom prst="rect">
              <a:avLst/>
            </a:prstGeom>
            <a:ln>
              <a:noFill/>
            </a:ln>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请在这里输入标题</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4" name="Group 56"/>
          <p:cNvGrpSpPr/>
          <p:nvPr/>
        </p:nvGrpSpPr>
        <p:grpSpPr bwMode="auto">
          <a:xfrm>
            <a:off x="755553" y="1797324"/>
            <a:ext cx="3034244" cy="809418"/>
            <a:chOff x="-296510" y="1232657"/>
            <a:chExt cx="2276196" cy="607418"/>
          </a:xfrm>
        </p:grpSpPr>
        <p:sp>
          <p:nvSpPr>
            <p:cNvPr id="110611" name="TextBox 14"/>
            <p:cNvSpPr txBox="1">
              <a:spLocks noChangeArrowheads="1"/>
            </p:cNvSpPr>
            <p:nvPr/>
          </p:nvSpPr>
          <p:spPr bwMode="auto">
            <a:xfrm>
              <a:off x="-296510" y="1563000"/>
              <a:ext cx="2276196" cy="27707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Rectangle 15"/>
            <p:cNvSpPr/>
            <p:nvPr/>
          </p:nvSpPr>
          <p:spPr>
            <a:xfrm>
              <a:off x="180405" y="1232657"/>
              <a:ext cx="1436429" cy="215503"/>
            </a:xfrm>
            <a:prstGeom prst="rect">
              <a:avLst/>
            </a:prstGeom>
            <a:ln>
              <a:noFill/>
            </a:ln>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请在这里输入标题</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7" name="Group 56"/>
          <p:cNvGrpSpPr/>
          <p:nvPr/>
        </p:nvGrpSpPr>
        <p:grpSpPr bwMode="auto">
          <a:xfrm>
            <a:off x="755553" y="4293602"/>
            <a:ext cx="3034244" cy="746780"/>
            <a:chOff x="-296510" y="1279668"/>
            <a:chExt cx="2276196" cy="560413"/>
          </a:xfrm>
        </p:grpSpPr>
        <p:sp>
          <p:nvSpPr>
            <p:cNvPr id="110609" name="TextBox 17"/>
            <p:cNvSpPr txBox="1">
              <a:spLocks noChangeArrowheads="1"/>
            </p:cNvSpPr>
            <p:nvPr/>
          </p:nvSpPr>
          <p:spPr bwMode="auto">
            <a:xfrm>
              <a:off x="-296510" y="1563005"/>
              <a:ext cx="2276196" cy="27707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Rectangle 18"/>
            <p:cNvSpPr/>
            <p:nvPr/>
          </p:nvSpPr>
          <p:spPr>
            <a:xfrm>
              <a:off x="180405" y="1279668"/>
              <a:ext cx="1436429" cy="215504"/>
            </a:xfrm>
            <a:prstGeom prst="rect">
              <a:avLst/>
            </a:prstGeom>
            <a:ln>
              <a:noFill/>
            </a:ln>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请在这里输入标题</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sp>
        <p:nvSpPr>
          <p:cNvPr id="20" name="Freeform 119"/>
          <p:cNvSpPr>
            <a:spLocks noChangeArrowheads="1"/>
          </p:cNvSpPr>
          <p:nvPr/>
        </p:nvSpPr>
        <p:spPr bwMode="auto">
          <a:xfrm>
            <a:off x="5822193" y="3478214"/>
            <a:ext cx="619045" cy="554037"/>
          </a:xfrm>
          <a:custGeom>
            <a:avLst/>
            <a:gdLst>
              <a:gd name="T0" fmla="*/ 551609 w 497"/>
              <a:gd name="T1" fmla="*/ 87205 h 444"/>
              <a:gd name="T2" fmla="*/ 551609 w 497"/>
              <a:gd name="T3" fmla="*/ 87205 h 444"/>
              <a:gd name="T4" fmla="*/ 530441 w 497"/>
              <a:gd name="T5" fmla="*/ 87205 h 444"/>
              <a:gd name="T6" fmla="*/ 530441 w 497"/>
              <a:gd name="T7" fmla="*/ 551883 h 444"/>
              <a:gd name="T8" fmla="*/ 551609 w 497"/>
              <a:gd name="T9" fmla="*/ 551883 h 444"/>
              <a:gd name="T10" fmla="*/ 617603 w 497"/>
              <a:gd name="T11" fmla="*/ 495823 h 444"/>
              <a:gd name="T12" fmla="*/ 617603 w 497"/>
              <a:gd name="T13" fmla="*/ 154477 h 444"/>
              <a:gd name="T14" fmla="*/ 551609 w 497"/>
              <a:gd name="T15" fmla="*/ 87205 h 444"/>
              <a:gd name="T16" fmla="*/ 0 w 497"/>
              <a:gd name="T17" fmla="*/ 154477 h 444"/>
              <a:gd name="T18" fmla="*/ 0 w 497"/>
              <a:gd name="T19" fmla="*/ 154477 h 444"/>
              <a:gd name="T20" fmla="*/ 0 w 497"/>
              <a:gd name="T21" fmla="*/ 495823 h 444"/>
              <a:gd name="T22" fmla="*/ 65994 w 497"/>
              <a:gd name="T23" fmla="*/ 551883 h 444"/>
              <a:gd name="T24" fmla="*/ 88407 w 497"/>
              <a:gd name="T25" fmla="*/ 551883 h 444"/>
              <a:gd name="T26" fmla="*/ 88407 w 497"/>
              <a:gd name="T27" fmla="*/ 87205 h 444"/>
              <a:gd name="T28" fmla="*/ 65994 w 497"/>
              <a:gd name="T29" fmla="*/ 87205 h 444"/>
              <a:gd name="T30" fmla="*/ 0 w 497"/>
              <a:gd name="T31" fmla="*/ 154477 h 444"/>
              <a:gd name="T32" fmla="*/ 419621 w 497"/>
              <a:gd name="T33" fmla="*/ 32390 h 444"/>
              <a:gd name="T34" fmla="*/ 419621 w 497"/>
              <a:gd name="T35" fmla="*/ 32390 h 444"/>
              <a:gd name="T36" fmla="*/ 308801 w 497"/>
              <a:gd name="T37" fmla="*/ 0 h 444"/>
              <a:gd name="T38" fmla="*/ 199227 w 497"/>
              <a:gd name="T39" fmla="*/ 32390 h 444"/>
              <a:gd name="T40" fmla="*/ 199227 w 497"/>
              <a:gd name="T41" fmla="*/ 87205 h 444"/>
              <a:gd name="T42" fmla="*/ 133233 w 497"/>
              <a:gd name="T43" fmla="*/ 87205 h 444"/>
              <a:gd name="T44" fmla="*/ 133233 w 497"/>
              <a:gd name="T45" fmla="*/ 551883 h 444"/>
              <a:gd name="T46" fmla="*/ 485615 w 497"/>
              <a:gd name="T47" fmla="*/ 551883 h 444"/>
              <a:gd name="T48" fmla="*/ 485615 w 497"/>
              <a:gd name="T49" fmla="*/ 87205 h 444"/>
              <a:gd name="T50" fmla="*/ 419621 w 497"/>
              <a:gd name="T51" fmla="*/ 87205 h 444"/>
              <a:gd name="T52" fmla="*/ 419621 w 497"/>
              <a:gd name="T53" fmla="*/ 32390 h 444"/>
              <a:gd name="T54" fmla="*/ 374795 w 497"/>
              <a:gd name="T55" fmla="*/ 87205 h 444"/>
              <a:gd name="T56" fmla="*/ 374795 w 497"/>
              <a:gd name="T57" fmla="*/ 87205 h 444"/>
              <a:gd name="T58" fmla="*/ 242808 w 497"/>
              <a:gd name="T59" fmla="*/ 87205 h 444"/>
              <a:gd name="T60" fmla="*/ 242808 w 497"/>
              <a:gd name="T61" fmla="*/ 54815 h 444"/>
              <a:gd name="T62" fmla="*/ 308801 w 497"/>
              <a:gd name="T63" fmla="*/ 32390 h 444"/>
              <a:gd name="T64" fmla="*/ 374795 w 497"/>
              <a:gd name="T65" fmla="*/ 54815 h 444"/>
              <a:gd name="T66" fmla="*/ 374795 w 497"/>
              <a:gd name="T67" fmla="*/ 87205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2"/>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1" name="Freeform 28"/>
          <p:cNvSpPr>
            <a:spLocks noChangeArrowheads="1"/>
          </p:cNvSpPr>
          <p:nvPr/>
        </p:nvSpPr>
        <p:spPr bwMode="auto">
          <a:xfrm>
            <a:off x="6952346" y="2636838"/>
            <a:ext cx="569839" cy="479425"/>
          </a:xfrm>
          <a:custGeom>
            <a:avLst/>
            <a:gdLst>
              <a:gd name="T0" fmla="*/ 141770 w 498"/>
              <a:gd name="T1" fmla="*/ 92757 h 418"/>
              <a:gd name="T2" fmla="*/ 141770 w 498"/>
              <a:gd name="T3" fmla="*/ 92757 h 418"/>
              <a:gd name="T4" fmla="*/ 41159 w 498"/>
              <a:gd name="T5" fmla="*/ 295448 h 418"/>
              <a:gd name="T6" fmla="*/ 395585 w 498"/>
              <a:gd name="T7" fmla="*/ 132837 h 418"/>
              <a:gd name="T8" fmla="*/ 10290 w 498"/>
              <a:gd name="T9" fmla="*/ 437446 h 418"/>
              <a:gd name="T10" fmla="*/ 50306 w 498"/>
              <a:gd name="T11" fmla="*/ 458058 h 418"/>
              <a:gd name="T12" fmla="*/ 110901 w 498"/>
              <a:gd name="T13" fmla="*/ 356140 h 418"/>
              <a:gd name="T14" fmla="*/ 334990 w 498"/>
              <a:gd name="T15" fmla="*/ 356140 h 418"/>
              <a:gd name="T16" fmla="*/ 536212 w 498"/>
              <a:gd name="T17" fmla="*/ 82451 h 418"/>
              <a:gd name="T18" fmla="*/ 141770 w 498"/>
              <a:gd name="T19" fmla="*/ 92757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rgbClr val="FFFFFF"/>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2" name="Freeform 100"/>
          <p:cNvSpPr>
            <a:spLocks noChangeArrowheads="1"/>
          </p:cNvSpPr>
          <p:nvPr/>
        </p:nvSpPr>
        <p:spPr bwMode="auto">
          <a:xfrm>
            <a:off x="4925372" y="2549525"/>
            <a:ext cx="560314" cy="361950"/>
          </a:xfrm>
          <a:custGeom>
            <a:avLst/>
            <a:gdLst>
              <a:gd name="T0" fmla="*/ 428574 w 498"/>
              <a:gd name="T1" fmla="*/ 100651 h 320"/>
              <a:gd name="T2" fmla="*/ 428574 w 498"/>
              <a:gd name="T3" fmla="*/ 100651 h 320"/>
              <a:gd name="T4" fmla="*/ 399327 w 498"/>
              <a:gd name="T5" fmla="*/ 100651 h 320"/>
              <a:gd name="T6" fmla="*/ 259844 w 498"/>
              <a:gd name="T7" fmla="*/ 0 h 320"/>
              <a:gd name="T8" fmla="*/ 110237 w 498"/>
              <a:gd name="T9" fmla="*/ 151541 h 320"/>
              <a:gd name="T10" fmla="*/ 110237 w 498"/>
              <a:gd name="T11" fmla="*/ 169636 h 320"/>
              <a:gd name="T12" fmla="*/ 100113 w 498"/>
              <a:gd name="T13" fmla="*/ 169636 h 320"/>
              <a:gd name="T14" fmla="*/ 0 w 498"/>
              <a:gd name="T15" fmla="*/ 271418 h 320"/>
              <a:gd name="T16" fmla="*/ 100113 w 498"/>
              <a:gd name="T17" fmla="*/ 360759 h 320"/>
              <a:gd name="T18" fmla="*/ 428574 w 498"/>
              <a:gd name="T19" fmla="*/ 360759 h 320"/>
              <a:gd name="T20" fmla="*/ 559058 w 498"/>
              <a:gd name="T21" fmla="*/ 230705 h 320"/>
              <a:gd name="T22" fmla="*/ 428574 w 498"/>
              <a:gd name="T23" fmla="*/ 100651 h 320"/>
              <a:gd name="T24" fmla="*/ 319462 w 498"/>
              <a:gd name="T25" fmla="*/ 220527 h 320"/>
              <a:gd name="T26" fmla="*/ 319462 w 498"/>
              <a:gd name="T27" fmla="*/ 220527 h 320"/>
              <a:gd name="T28" fmla="*/ 239596 w 498"/>
              <a:gd name="T29" fmla="*/ 310999 h 320"/>
              <a:gd name="T30" fmla="*/ 219349 w 498"/>
              <a:gd name="T31" fmla="*/ 310999 h 320"/>
              <a:gd name="T32" fmla="*/ 219349 w 498"/>
              <a:gd name="T33" fmla="*/ 300821 h 320"/>
              <a:gd name="T34" fmla="*/ 219349 w 498"/>
              <a:gd name="T35" fmla="*/ 290643 h 320"/>
              <a:gd name="T36" fmla="*/ 249720 w 498"/>
              <a:gd name="T37" fmla="*/ 230705 h 320"/>
              <a:gd name="T38" fmla="*/ 229473 w 498"/>
              <a:gd name="T39" fmla="*/ 220527 h 320"/>
              <a:gd name="T40" fmla="*/ 229473 w 498"/>
              <a:gd name="T41" fmla="*/ 220527 h 320"/>
              <a:gd name="T42" fmla="*/ 209225 w 498"/>
              <a:gd name="T43" fmla="*/ 201301 h 320"/>
              <a:gd name="T44" fmla="*/ 219349 w 498"/>
              <a:gd name="T45" fmla="*/ 180945 h 320"/>
              <a:gd name="T46" fmla="*/ 290215 w 498"/>
              <a:gd name="T47" fmla="*/ 100651 h 320"/>
              <a:gd name="T48" fmla="*/ 309338 w 498"/>
              <a:gd name="T49" fmla="*/ 90473 h 320"/>
              <a:gd name="T50" fmla="*/ 319462 w 498"/>
              <a:gd name="T51" fmla="*/ 100651 h 320"/>
              <a:gd name="T52" fmla="*/ 309338 w 498"/>
              <a:gd name="T53" fmla="*/ 119876 h 320"/>
              <a:gd name="T54" fmla="*/ 280092 w 498"/>
              <a:gd name="T55" fmla="*/ 180945 h 320"/>
              <a:gd name="T56" fmla="*/ 309338 w 498"/>
              <a:gd name="T57" fmla="*/ 191123 h 320"/>
              <a:gd name="T58" fmla="*/ 309338 w 498"/>
              <a:gd name="T59" fmla="*/ 191123 h 320"/>
              <a:gd name="T60" fmla="*/ 329586 w 498"/>
              <a:gd name="T61" fmla="*/ 211479 h 320"/>
              <a:gd name="T62" fmla="*/ 319462 w 498"/>
              <a:gd name="T63" fmla="*/ 220527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cubicBezTo>
                  <a:pt x="284" y="169"/>
                  <a:pt x="293" y="178"/>
                  <a:pt x="293" y="187"/>
                </a:cubicBezTo>
                <a:lnTo>
                  <a:pt x="284" y="195"/>
                </a:lnTo>
                <a:close/>
              </a:path>
            </a:pathLst>
          </a:custGeom>
          <a:solidFill>
            <a:srgbClr val="FFFFFF"/>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3" name="Freeform 116"/>
          <p:cNvSpPr>
            <a:spLocks noChangeArrowheads="1"/>
          </p:cNvSpPr>
          <p:nvPr/>
        </p:nvSpPr>
        <p:spPr bwMode="auto">
          <a:xfrm>
            <a:off x="6833298" y="4530726"/>
            <a:ext cx="436506" cy="452438"/>
          </a:xfrm>
          <a:custGeom>
            <a:avLst/>
            <a:gdLst>
              <a:gd name="T0" fmla="*/ 392134 w 445"/>
              <a:gd name="T1" fmla="*/ 156083 h 462"/>
              <a:gd name="T2" fmla="*/ 392134 w 445"/>
              <a:gd name="T3" fmla="*/ 156083 h 462"/>
              <a:gd name="T4" fmla="*/ 260769 w 445"/>
              <a:gd name="T5" fmla="*/ 7853 h 462"/>
              <a:gd name="T6" fmla="*/ 35292 w 445"/>
              <a:gd name="T7" fmla="*/ 243450 h 462"/>
              <a:gd name="T8" fmla="*/ 8823 w 445"/>
              <a:gd name="T9" fmla="*/ 313147 h 462"/>
              <a:gd name="T10" fmla="*/ 79407 w 445"/>
              <a:gd name="T11" fmla="*/ 348486 h 462"/>
              <a:gd name="T12" fmla="*/ 96073 w 445"/>
              <a:gd name="T13" fmla="*/ 339651 h 462"/>
              <a:gd name="T14" fmla="*/ 131365 w 445"/>
              <a:gd name="T15" fmla="*/ 365174 h 462"/>
              <a:gd name="T16" fmla="*/ 156854 w 445"/>
              <a:gd name="T17" fmla="*/ 426037 h 462"/>
              <a:gd name="T18" fmla="*/ 183323 w 445"/>
              <a:gd name="T19" fmla="*/ 443706 h 462"/>
              <a:gd name="T20" fmla="*/ 235280 w 445"/>
              <a:gd name="T21" fmla="*/ 426037 h 462"/>
              <a:gd name="T22" fmla="*/ 244103 w 445"/>
              <a:gd name="T23" fmla="*/ 408367 h 462"/>
              <a:gd name="T24" fmla="*/ 226457 w 445"/>
              <a:gd name="T25" fmla="*/ 382844 h 462"/>
              <a:gd name="T26" fmla="*/ 199988 w 445"/>
              <a:gd name="T27" fmla="*/ 330817 h 462"/>
              <a:gd name="T28" fmla="*/ 226457 w 445"/>
              <a:gd name="T29" fmla="*/ 304312 h 462"/>
              <a:gd name="T30" fmla="*/ 408800 w 445"/>
              <a:gd name="T31" fmla="*/ 348486 h 462"/>
              <a:gd name="T32" fmla="*/ 392134 w 445"/>
              <a:gd name="T33" fmla="*/ 156083 h 462"/>
              <a:gd name="T34" fmla="*/ 382331 w 445"/>
              <a:gd name="T35" fmla="*/ 304312 h 462"/>
              <a:gd name="T36" fmla="*/ 382331 w 445"/>
              <a:gd name="T37" fmla="*/ 304312 h 462"/>
              <a:gd name="T38" fmla="*/ 296061 w 445"/>
              <a:gd name="T39" fmla="*/ 200257 h 462"/>
              <a:gd name="T40" fmla="*/ 278415 w 445"/>
              <a:gd name="T41" fmla="*/ 60862 h 462"/>
              <a:gd name="T42" fmla="*/ 356842 w 445"/>
              <a:gd name="T43" fmla="*/ 173752 h 462"/>
              <a:gd name="T44" fmla="*/ 382331 w 445"/>
              <a:gd name="T45" fmla="*/ 304312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FFFFFF"/>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4" name="Freeform 154"/>
          <p:cNvSpPr>
            <a:spLocks noChangeArrowheads="1"/>
          </p:cNvSpPr>
          <p:nvPr/>
        </p:nvSpPr>
        <p:spPr bwMode="auto">
          <a:xfrm>
            <a:off x="4846008" y="4384676"/>
            <a:ext cx="358728" cy="487363"/>
          </a:xfrm>
          <a:custGeom>
            <a:avLst/>
            <a:gdLst>
              <a:gd name="T0" fmla="*/ 349692 w 355"/>
              <a:gd name="T1" fmla="*/ 132065 h 487"/>
              <a:gd name="T2" fmla="*/ 349692 w 355"/>
              <a:gd name="T3" fmla="*/ 132065 h 487"/>
              <a:gd name="T4" fmla="*/ 117238 w 355"/>
              <a:gd name="T5" fmla="*/ 17008 h 487"/>
              <a:gd name="T6" fmla="*/ 9096 w 355"/>
              <a:gd name="T7" fmla="*/ 53026 h 487"/>
              <a:gd name="T8" fmla="*/ 0 w 355"/>
              <a:gd name="T9" fmla="*/ 79039 h 487"/>
              <a:gd name="T10" fmla="*/ 9096 w 355"/>
              <a:gd name="T11" fmla="*/ 345169 h 487"/>
              <a:gd name="T12" fmla="*/ 18192 w 355"/>
              <a:gd name="T13" fmla="*/ 363178 h 487"/>
              <a:gd name="T14" fmla="*/ 224369 w 355"/>
              <a:gd name="T15" fmla="*/ 486239 h 487"/>
              <a:gd name="T16" fmla="*/ 233465 w 355"/>
              <a:gd name="T17" fmla="*/ 486239 h 487"/>
              <a:gd name="T18" fmla="*/ 242561 w 355"/>
              <a:gd name="T19" fmla="*/ 486239 h 487"/>
              <a:gd name="T20" fmla="*/ 250646 w 355"/>
              <a:gd name="T21" fmla="*/ 478235 h 487"/>
              <a:gd name="T22" fmla="*/ 250646 w 355"/>
              <a:gd name="T23" fmla="*/ 203100 h 487"/>
              <a:gd name="T24" fmla="*/ 242561 w 355"/>
              <a:gd name="T25" fmla="*/ 185091 h 487"/>
              <a:gd name="T26" fmla="*/ 44469 w 355"/>
              <a:gd name="T27" fmla="*/ 70034 h 487"/>
              <a:gd name="T28" fmla="*/ 71758 w 355"/>
              <a:gd name="T29" fmla="*/ 53026 h 487"/>
              <a:gd name="T30" fmla="*/ 108142 w 355"/>
              <a:gd name="T31" fmla="*/ 44022 h 487"/>
              <a:gd name="T32" fmla="*/ 304212 w 355"/>
              <a:gd name="T33" fmla="*/ 150074 h 487"/>
              <a:gd name="T34" fmla="*/ 313308 w 355"/>
              <a:gd name="T35" fmla="*/ 159078 h 487"/>
              <a:gd name="T36" fmla="*/ 313308 w 355"/>
              <a:gd name="T37" fmla="*/ 425209 h 487"/>
              <a:gd name="T38" fmla="*/ 331500 w 355"/>
              <a:gd name="T39" fmla="*/ 442217 h 487"/>
              <a:gd name="T40" fmla="*/ 357777 w 355"/>
              <a:gd name="T41" fmla="*/ 425209 h 487"/>
              <a:gd name="T42" fmla="*/ 357777 w 355"/>
              <a:gd name="T43" fmla="*/ 141069 h 487"/>
              <a:gd name="T44" fmla="*/ 349692 w 355"/>
              <a:gd name="T45" fmla="*/ 132065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rgbClr val="FFFFFF"/>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 presetClass="entr" presetSubtype="8" accel="50000" decel="5000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2000"/>
                            </p:stCondLst>
                            <p:childTnLst>
                              <p:par>
                                <p:cTn id="28" presetID="2" presetClass="entr" presetSubtype="8" accel="50000" decel="5000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par>
                          <p:cTn id="38" fill="hold">
                            <p:stCondLst>
                              <p:cond delay="3000"/>
                            </p:stCondLst>
                            <p:childTnLst>
                              <p:par>
                                <p:cTn id="39" presetID="2" presetClass="entr" presetSubtype="2" accel="50000" decel="5000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4000"/>
                            </p:stCondLst>
                            <p:childTnLst>
                              <p:par>
                                <p:cTn id="50" presetID="2" presetClass="entr" presetSubtype="2" accel="50000" decel="5000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6" presetClass="emph" presetSubtype="0" fill="hold" grpId="0" nodeType="withEffect">
                                  <p:stCondLst>
                                    <p:cond delay="2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par>
                                <p:cTn id="57" presetID="26" presetClass="emph" presetSubtype="0" fill="hold" grpId="0" nodeType="withEffect">
                                  <p:stCondLst>
                                    <p:cond delay="600"/>
                                  </p:stCondLst>
                                  <p:childTnLst>
                                    <p:animEffect transition="out" filter="fade">
                                      <p:cBhvr>
                                        <p:cTn id="58" dur="500" tmFilter="0, 0; .2, .5; .8, .5; 1, 0"/>
                                        <p:tgtEl>
                                          <p:spTgt spid="4"/>
                                        </p:tgtEl>
                                      </p:cBhvr>
                                    </p:animEffect>
                                    <p:animScale>
                                      <p:cBhvr>
                                        <p:cTn id="59" dur="250" autoRev="1" fill="hold"/>
                                        <p:tgtEl>
                                          <p:spTgt spid="4"/>
                                        </p:tgtEl>
                                      </p:cBhvr>
                                      <p:by x="105000" y="105000"/>
                                    </p:animScale>
                                  </p:childTnLst>
                                </p:cTn>
                              </p:par>
                              <p:par>
                                <p:cTn id="60" presetID="26" presetClass="emph" presetSubtype="0" fill="hold" grpId="0" nodeType="withEffect">
                                  <p:stCondLst>
                                    <p:cond delay="1000"/>
                                  </p:stCondLst>
                                  <p:childTnLst>
                                    <p:animEffect transition="out" filter="fade">
                                      <p:cBhvr>
                                        <p:cTn id="61" dur="500" tmFilter="0, 0; .2, .5; .8, .5; 1, 0"/>
                                        <p:tgtEl>
                                          <p:spTgt spid="5"/>
                                        </p:tgtEl>
                                      </p:cBhvr>
                                    </p:animEffect>
                                    <p:animScale>
                                      <p:cBhvr>
                                        <p:cTn id="62" dur="250" autoRev="1" fill="hold"/>
                                        <p:tgtEl>
                                          <p:spTgt spid="5"/>
                                        </p:tgtEl>
                                      </p:cBhvr>
                                      <p:by x="105000" y="105000"/>
                                    </p:animScale>
                                  </p:childTnLst>
                                </p:cTn>
                              </p:par>
                              <p:par>
                                <p:cTn id="63" presetID="26" presetClass="emph" presetSubtype="0" fill="hold" grpId="0" nodeType="withEffect">
                                  <p:stCondLst>
                                    <p:cond delay="1400"/>
                                  </p:stCondLst>
                                  <p:childTnLst>
                                    <p:animEffect transition="out" filter="fade">
                                      <p:cBhvr>
                                        <p:cTn id="64" dur="500" tmFilter="0, 0; .2, .5; .8, .5; 1, 0"/>
                                        <p:tgtEl>
                                          <p:spTgt spid="6"/>
                                        </p:tgtEl>
                                      </p:cBhvr>
                                    </p:animEffect>
                                    <p:animScale>
                                      <p:cBhvr>
                                        <p:cTn id="6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740381" y="3591625"/>
            <a:ext cx="2333814" cy="877164"/>
            <a:chOff x="1115580" y="2693718"/>
            <a:chExt cx="1750588" cy="657873"/>
          </a:xfrm>
        </p:grpSpPr>
        <p:sp>
          <p:nvSpPr>
            <p:cNvPr id="49"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endParaRPr lang="en-US" sz="2400" dirty="0">
                <a:solidFill>
                  <a:schemeClr val="tx1">
                    <a:lumMod val="75000"/>
                    <a:lumOff val="25000"/>
                  </a:schemeClr>
                </a:solidFill>
                <a:latin typeface="+mn-ea"/>
              </a:endParaRPr>
            </a:p>
          </p:txBody>
        </p:sp>
        <p:sp>
          <p:nvSpPr>
            <p:cNvPr id="51"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55" name="Group 54"/>
          <p:cNvGrpSpPr/>
          <p:nvPr/>
        </p:nvGrpSpPr>
        <p:grpSpPr>
          <a:xfrm>
            <a:off x="8067760" y="2891336"/>
            <a:ext cx="2333814" cy="877164"/>
            <a:chOff x="1115580" y="2693718"/>
            <a:chExt cx="1750588" cy="657873"/>
          </a:xfrm>
        </p:grpSpPr>
        <p:sp>
          <p:nvSpPr>
            <p:cNvPr id="57"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endParaRPr lang="en-US" sz="2400" dirty="0">
                <a:solidFill>
                  <a:schemeClr val="tx1">
                    <a:lumMod val="75000"/>
                    <a:lumOff val="25000"/>
                  </a:schemeClr>
                </a:solidFill>
                <a:latin typeface="+mn-ea"/>
              </a:endParaRPr>
            </a:p>
          </p:txBody>
        </p:sp>
        <p:sp>
          <p:nvSpPr>
            <p:cNvPr id="58"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59" name="Group 58"/>
          <p:cNvGrpSpPr/>
          <p:nvPr/>
        </p:nvGrpSpPr>
        <p:grpSpPr>
          <a:xfrm>
            <a:off x="4889154" y="1061548"/>
            <a:ext cx="2333814" cy="877164"/>
            <a:chOff x="1115580" y="2693718"/>
            <a:chExt cx="1750588" cy="657873"/>
          </a:xfrm>
        </p:grpSpPr>
        <p:sp>
          <p:nvSpPr>
            <p:cNvPr id="60"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endParaRPr lang="en-US" sz="2400" dirty="0">
                <a:solidFill>
                  <a:schemeClr val="tx1">
                    <a:lumMod val="75000"/>
                    <a:lumOff val="25000"/>
                  </a:schemeClr>
                </a:solidFill>
                <a:latin typeface="+mn-ea"/>
              </a:endParaRPr>
            </a:p>
          </p:txBody>
        </p:sp>
        <p:sp>
          <p:nvSpPr>
            <p:cNvPr id="61"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62" name="Group 61"/>
          <p:cNvGrpSpPr/>
          <p:nvPr/>
        </p:nvGrpSpPr>
        <p:grpSpPr>
          <a:xfrm>
            <a:off x="4889154" y="5502853"/>
            <a:ext cx="2333814" cy="877164"/>
            <a:chOff x="1115580" y="2693718"/>
            <a:chExt cx="1750588" cy="657873"/>
          </a:xfrm>
        </p:grpSpPr>
        <p:sp>
          <p:nvSpPr>
            <p:cNvPr id="63"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endParaRPr lang="en-US" sz="2400" dirty="0">
                <a:solidFill>
                  <a:schemeClr val="tx1">
                    <a:lumMod val="75000"/>
                    <a:lumOff val="25000"/>
                  </a:schemeClr>
                </a:solidFill>
                <a:latin typeface="+mn-ea"/>
              </a:endParaRPr>
            </a:p>
          </p:txBody>
        </p:sp>
        <p:sp>
          <p:nvSpPr>
            <p:cNvPr id="64"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89" name="Group 88"/>
          <p:cNvGrpSpPr/>
          <p:nvPr/>
        </p:nvGrpSpPr>
        <p:grpSpPr>
          <a:xfrm>
            <a:off x="1309419" y="1745345"/>
            <a:ext cx="3296223" cy="3296652"/>
            <a:chOff x="982192" y="1309008"/>
            <a:chExt cx="2472489" cy="2472489"/>
          </a:xfrm>
        </p:grpSpPr>
        <p:sp>
          <p:nvSpPr>
            <p:cNvPr id="36" name="Chord 35"/>
            <p:cNvSpPr/>
            <p:nvPr/>
          </p:nvSpPr>
          <p:spPr>
            <a:xfrm rot="6657680">
              <a:off x="982192" y="1309008"/>
              <a:ext cx="2472489" cy="2472489"/>
            </a:xfrm>
            <a:prstGeom prst="chord">
              <a:avLst>
                <a:gd name="adj1" fmla="val 3852493"/>
                <a:gd name="adj2" fmla="val 15222584"/>
              </a:avLst>
            </a:prstGeom>
            <a:solidFill>
              <a:schemeClr val="tx2">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69" name="Group 68"/>
            <p:cNvGrpSpPr/>
            <p:nvPr/>
          </p:nvGrpSpPr>
          <p:grpSpPr>
            <a:xfrm>
              <a:off x="1953565" y="1617831"/>
              <a:ext cx="673349" cy="819455"/>
              <a:chOff x="1877783" y="1650038"/>
              <a:chExt cx="673349" cy="819455"/>
            </a:xfrm>
          </p:grpSpPr>
          <p:sp>
            <p:nvSpPr>
              <p:cNvPr id="65" name="Rectangle 64"/>
              <p:cNvSpPr/>
              <p:nvPr/>
            </p:nvSpPr>
            <p:spPr>
              <a:xfrm>
                <a:off x="2073370" y="1650038"/>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66"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添加副标题</a:t>
                </a:r>
                <a:endParaRPr lang="en-US" dirty="0">
                  <a:solidFill>
                    <a:schemeClr val="bg1"/>
                  </a:solidFill>
                  <a:latin typeface="+mn-ea"/>
                </a:endParaRPr>
              </a:p>
            </p:txBody>
          </p:sp>
        </p:grpSp>
      </p:grpSp>
      <p:grpSp>
        <p:nvGrpSpPr>
          <p:cNvPr id="92" name="Group 91"/>
          <p:cNvGrpSpPr/>
          <p:nvPr/>
        </p:nvGrpSpPr>
        <p:grpSpPr>
          <a:xfrm>
            <a:off x="7584773" y="2507290"/>
            <a:ext cx="3296223" cy="3296652"/>
            <a:chOff x="5689320" y="1880467"/>
            <a:chExt cx="2472489" cy="2472489"/>
          </a:xfrm>
        </p:grpSpPr>
        <p:sp>
          <p:nvSpPr>
            <p:cNvPr id="46" name="Chord 45"/>
            <p:cNvSpPr/>
            <p:nvPr/>
          </p:nvSpPr>
          <p:spPr>
            <a:xfrm rot="17457680">
              <a:off x="5689320" y="1880467"/>
              <a:ext cx="2472489" cy="2472489"/>
            </a:xfrm>
            <a:prstGeom prst="chord">
              <a:avLst>
                <a:gd name="adj1" fmla="val 3852493"/>
                <a:gd name="adj2" fmla="val 15222584"/>
              </a:avLst>
            </a:pr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72" name="Group 71"/>
            <p:cNvGrpSpPr/>
            <p:nvPr/>
          </p:nvGrpSpPr>
          <p:grpSpPr>
            <a:xfrm>
              <a:off x="6678609" y="3090213"/>
              <a:ext cx="673349" cy="897382"/>
              <a:chOff x="1877783" y="1572111"/>
              <a:chExt cx="673349" cy="897382"/>
            </a:xfrm>
          </p:grpSpPr>
          <p:sp>
            <p:nvSpPr>
              <p:cNvPr id="80" name="Rectangle 79"/>
              <p:cNvSpPr/>
              <p:nvPr/>
            </p:nvSpPr>
            <p:spPr>
              <a:xfrm>
                <a:off x="2073370" y="1572111"/>
                <a:ext cx="138566" cy="750206"/>
              </a:xfrm>
              <a:prstGeom prst="rect">
                <a:avLst/>
              </a:prstGeom>
            </p:spPr>
            <p:txBody>
              <a:bodyPr wrap="none">
                <a:spAutoFit/>
              </a:bodyPr>
              <a:lstStyle/>
              <a:p>
                <a:pPr algn="ctr"/>
                <a:endParaRPr lang="en-US" sz="5900" dirty="0">
                  <a:solidFill>
                    <a:schemeClr val="bg1"/>
                  </a:solidFill>
                  <a:latin typeface="+mn-ea"/>
                </a:endParaRPr>
              </a:p>
            </p:txBody>
          </p:sp>
          <p:sp>
            <p:nvSpPr>
              <p:cNvPr id="81"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添加副标题</a:t>
                </a:r>
                <a:endParaRPr lang="en-US" dirty="0">
                  <a:solidFill>
                    <a:schemeClr val="bg1"/>
                  </a:solidFill>
                  <a:latin typeface="+mn-ea"/>
                </a:endParaRPr>
              </a:p>
            </p:txBody>
          </p:sp>
        </p:grpSp>
      </p:grpSp>
      <p:grpSp>
        <p:nvGrpSpPr>
          <p:cNvPr id="90" name="Group 89"/>
          <p:cNvGrpSpPr/>
          <p:nvPr/>
        </p:nvGrpSpPr>
        <p:grpSpPr>
          <a:xfrm>
            <a:off x="4823564" y="2171738"/>
            <a:ext cx="2523939" cy="2524268"/>
            <a:chOff x="3618143" y="1628803"/>
            <a:chExt cx="1893201" cy="1893201"/>
          </a:xfrm>
        </p:grpSpPr>
        <p:sp>
          <p:nvSpPr>
            <p:cNvPr id="37" name="Chord 36"/>
            <p:cNvSpPr/>
            <p:nvPr/>
          </p:nvSpPr>
          <p:spPr>
            <a:xfrm rot="6657680">
              <a:off x="3618143" y="1628803"/>
              <a:ext cx="1893201" cy="1893201"/>
            </a:xfrm>
            <a:prstGeom prst="chord">
              <a:avLst>
                <a:gd name="adj1" fmla="val 3883272"/>
                <a:gd name="adj2" fmla="val 15182619"/>
              </a:avLst>
            </a:prstGeom>
            <a:solidFill>
              <a:schemeClr val="accent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grpSp>
          <p:nvGrpSpPr>
            <p:cNvPr id="82" name="Group 81"/>
            <p:cNvGrpSpPr/>
            <p:nvPr/>
          </p:nvGrpSpPr>
          <p:grpSpPr>
            <a:xfrm>
              <a:off x="4299872" y="1765252"/>
              <a:ext cx="673349" cy="779567"/>
              <a:chOff x="1877783" y="1689926"/>
              <a:chExt cx="673349" cy="779567"/>
            </a:xfrm>
          </p:grpSpPr>
          <p:sp>
            <p:nvSpPr>
              <p:cNvPr id="83" name="Rectangle 82"/>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4"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添加副标题</a:t>
                </a:r>
                <a:endParaRPr lang="en-US" dirty="0">
                  <a:solidFill>
                    <a:schemeClr val="bg1"/>
                  </a:solidFill>
                  <a:latin typeface="+mn-ea"/>
                </a:endParaRPr>
              </a:p>
            </p:txBody>
          </p:sp>
        </p:grpSp>
      </p:grpSp>
      <p:grpSp>
        <p:nvGrpSpPr>
          <p:cNvPr id="91" name="Group 90"/>
          <p:cNvGrpSpPr/>
          <p:nvPr/>
        </p:nvGrpSpPr>
        <p:grpSpPr>
          <a:xfrm>
            <a:off x="4823564" y="2853281"/>
            <a:ext cx="2523939" cy="2524268"/>
            <a:chOff x="3618143" y="2139960"/>
            <a:chExt cx="1893201" cy="1893201"/>
          </a:xfrm>
        </p:grpSpPr>
        <p:sp>
          <p:nvSpPr>
            <p:cNvPr id="47" name="Chord 46"/>
            <p:cNvSpPr/>
            <p:nvPr/>
          </p:nvSpPr>
          <p:spPr>
            <a:xfrm rot="17457680">
              <a:off x="3618143" y="2139960"/>
              <a:ext cx="1893201" cy="1893201"/>
            </a:xfrm>
            <a:prstGeom prst="chord">
              <a:avLst>
                <a:gd name="adj1" fmla="val 3883272"/>
                <a:gd name="adj2" fmla="val 15182389"/>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85" name="Group 84"/>
            <p:cNvGrpSpPr/>
            <p:nvPr/>
          </p:nvGrpSpPr>
          <p:grpSpPr>
            <a:xfrm>
              <a:off x="4299872" y="3029133"/>
              <a:ext cx="673349" cy="779567"/>
              <a:chOff x="1877783" y="1689926"/>
              <a:chExt cx="673349" cy="779567"/>
            </a:xfrm>
          </p:grpSpPr>
          <p:sp>
            <p:nvSpPr>
              <p:cNvPr id="86" name="Rectangle 85"/>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7"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添加副标题</a:t>
                </a:r>
                <a:endParaRPr lang="en-US" dirty="0">
                  <a:solidFill>
                    <a:schemeClr val="bg1"/>
                  </a:solidFill>
                  <a:latin typeface="+mn-ea"/>
                </a:endParaRPr>
              </a:p>
            </p:txBody>
          </p:sp>
        </p:grpSp>
      </p:grpSp>
      <p:sp>
        <p:nvSpPr>
          <p:cNvPr id="39" name="Freeform 143"/>
          <p:cNvSpPr>
            <a:spLocks noEditPoints="1"/>
          </p:cNvSpPr>
          <p:nvPr/>
        </p:nvSpPr>
        <p:spPr bwMode="auto">
          <a:xfrm>
            <a:off x="8991615" y="4473087"/>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0" name="Freeform 92"/>
          <p:cNvSpPr>
            <a:spLocks noEditPoints="1"/>
          </p:cNvSpPr>
          <p:nvPr/>
        </p:nvSpPr>
        <p:spPr bwMode="auto">
          <a:xfrm>
            <a:off x="5867694" y="2585201"/>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41" name="组合 40"/>
          <p:cNvGrpSpPr/>
          <p:nvPr/>
        </p:nvGrpSpPr>
        <p:grpSpPr>
          <a:xfrm>
            <a:off x="5871776" y="4311508"/>
            <a:ext cx="427511" cy="400051"/>
            <a:chOff x="6661150" y="233363"/>
            <a:chExt cx="320675" cy="300038"/>
          </a:xfrm>
          <a:solidFill>
            <a:schemeClr val="bg1"/>
          </a:solidFill>
        </p:grpSpPr>
        <p:sp>
          <p:nvSpPr>
            <p:cNvPr id="4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48" name="Freeform 140"/>
          <p:cNvSpPr>
            <a:spLocks noEditPoints="1"/>
          </p:cNvSpPr>
          <p:nvPr/>
        </p:nvSpPr>
        <p:spPr bwMode="auto">
          <a:xfrm>
            <a:off x="2720299" y="235366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slide(fromBottom)">
                                      <p:cBhvr>
                                        <p:cTn id="12" dur="500"/>
                                        <p:tgtEl>
                                          <p:spTgt spid="52"/>
                                        </p:tgtEl>
                                      </p:cBhvr>
                                    </p:animEffect>
                                  </p:childTnLst>
                                </p:cTn>
                              </p:par>
                            </p:childTnLst>
                          </p:cTn>
                        </p:par>
                        <p:par>
                          <p:cTn id="13" fill="hold">
                            <p:stCondLst>
                              <p:cond delay="1000"/>
                            </p:stCondLst>
                            <p:childTnLst>
                              <p:par>
                                <p:cTn id="14" presetID="2" presetClass="entr" presetSubtype="1" accel="50000" decel="50000"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ppt_x"/>
                                          </p:val>
                                        </p:tav>
                                        <p:tav tm="100000">
                                          <p:val>
                                            <p:strVal val="#ppt_x"/>
                                          </p:val>
                                        </p:tav>
                                      </p:tavLst>
                                    </p:anim>
                                    <p:anim calcmode="lin" valueType="num">
                                      <p:cBhvr additive="base">
                                        <p:cTn id="17" dur="500" fill="hold"/>
                                        <p:tgtEl>
                                          <p:spTgt spid="90"/>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slide(fromBottom)">
                                      <p:cBhvr>
                                        <p:cTn id="21" dur="500"/>
                                        <p:tgtEl>
                                          <p:spTgt spid="59"/>
                                        </p:tgtEl>
                                      </p:cBhvr>
                                    </p:animEffect>
                                  </p:childTnLst>
                                </p:cTn>
                              </p:par>
                            </p:childTnLst>
                          </p:cTn>
                        </p:par>
                        <p:par>
                          <p:cTn id="22" fill="hold">
                            <p:stCondLst>
                              <p:cond delay="2000"/>
                            </p:stCondLst>
                            <p:childTnLst>
                              <p:par>
                                <p:cTn id="23" presetID="2" presetClass="entr" presetSubtype="4" accel="50000" decel="50000"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slide(fromBottom)">
                                      <p:cBhvr>
                                        <p:cTn id="30" dur="500"/>
                                        <p:tgtEl>
                                          <p:spTgt spid="62"/>
                                        </p:tgtEl>
                                      </p:cBhvr>
                                    </p:animEffect>
                                  </p:childTnLst>
                                </p:cTn>
                              </p:par>
                            </p:childTnLst>
                          </p:cTn>
                        </p:par>
                        <p:par>
                          <p:cTn id="31" fill="hold">
                            <p:stCondLst>
                              <p:cond delay="3000"/>
                            </p:stCondLst>
                            <p:childTnLst>
                              <p:par>
                                <p:cTn id="32" presetID="2" presetClass="entr" presetSubtype="4" accel="50000" decel="5000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additive="base">
                                        <p:cTn id="34" dur="500" fill="hold"/>
                                        <p:tgtEl>
                                          <p:spTgt spid="92"/>
                                        </p:tgtEl>
                                        <p:attrNameLst>
                                          <p:attrName>ppt_x</p:attrName>
                                        </p:attrNameLst>
                                      </p:cBhvr>
                                      <p:tavLst>
                                        <p:tav tm="0">
                                          <p:val>
                                            <p:strVal val="#ppt_x"/>
                                          </p:val>
                                        </p:tav>
                                        <p:tav tm="100000">
                                          <p:val>
                                            <p:strVal val="#ppt_x"/>
                                          </p:val>
                                        </p:tav>
                                      </p:tavLst>
                                    </p:anim>
                                    <p:anim calcmode="lin" valueType="num">
                                      <p:cBhvr additive="base">
                                        <p:cTn id="35" dur="500" fill="hold"/>
                                        <p:tgtEl>
                                          <p:spTgt spid="92"/>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slide(fromBottom)">
                                      <p:cBhvr>
                                        <p:cTn id="3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更多模板请关注：亮亮图文旗舰店https://liangliangtuwen.tmall.com">
  <a:themeElements>
    <a:clrScheme name="自定义 752">
      <a:dk1>
        <a:sysClr val="windowText" lastClr="000000"/>
      </a:dk1>
      <a:lt1>
        <a:sysClr val="window" lastClr="FFFFFF"/>
      </a:lt1>
      <a:dk2>
        <a:srgbClr val="0070C0"/>
      </a:dk2>
      <a:lt2>
        <a:srgbClr val="3F3F3F"/>
      </a:lt2>
      <a:accent1>
        <a:srgbClr val="0070C0"/>
      </a:accent1>
      <a:accent2>
        <a:srgbClr val="3F3F3F"/>
      </a:accent2>
      <a:accent3>
        <a:srgbClr val="0070C0"/>
      </a:accent3>
      <a:accent4>
        <a:srgbClr val="3F3F3F"/>
      </a:accent4>
      <a:accent5>
        <a:srgbClr val="0070C0"/>
      </a:accent5>
      <a:accent6>
        <a:srgbClr val="3F3F3F"/>
      </a:accent6>
      <a:hlink>
        <a:srgbClr val="0070C0"/>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8420</Words>
  <Application>WPS 演示</Application>
  <PresentationFormat>自定义</PresentationFormat>
  <Paragraphs>763</Paragraphs>
  <Slides>35</Slides>
  <Notes>28</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35</vt:i4>
      </vt:variant>
    </vt:vector>
  </HeadingPairs>
  <TitlesOfParts>
    <vt:vector size="55" baseType="lpstr">
      <vt:lpstr>Arial</vt:lpstr>
      <vt:lpstr>宋体</vt:lpstr>
      <vt:lpstr>Wingdings</vt:lpstr>
      <vt:lpstr>Impact</vt:lpstr>
      <vt:lpstr>微软雅黑</vt:lpstr>
      <vt:lpstr>Lato Light</vt:lpstr>
      <vt:lpstr>Roboto Condensed</vt:lpstr>
      <vt:lpstr>Arial</vt:lpstr>
      <vt:lpstr>Calibri</vt:lpstr>
      <vt:lpstr>MS PGothic</vt:lpstr>
      <vt:lpstr>Arial Unicode MS</vt:lpstr>
      <vt:lpstr>Clear Sans</vt:lpstr>
      <vt:lpstr>Gill Sans</vt:lpstr>
      <vt:lpstr>Neris Thin</vt:lpstr>
      <vt:lpstr>Lato</vt:lpstr>
      <vt:lpstr>Segoe Print</vt:lpstr>
      <vt:lpstr>Wide Latin</vt:lpstr>
      <vt:lpstr>Malgun Gothic</vt:lpstr>
      <vt:lpstr>Gill Sans MT</vt:lpstr>
      <vt:lpstr>更多模板请关注：亮亮图文旗舰店https://liangliangtuwen.tmall.com</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2016-05-08T11:31:00Z</dcterms:created>
  <dcterms:modified xsi:type="dcterms:W3CDTF">2017-12-08T05:52:41Z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